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24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C96F6-0C21-4918-A93E-32EE047405E3}" type="datetimeFigureOut">
              <a:rPr lang="zh-CN" altLang="en-US" smtClean="0"/>
              <a:pPr/>
              <a:t>2014/11/16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41C637-5FFD-4C49-A080-09AE1D9826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C96F6-0C21-4918-A93E-32EE047405E3}" type="datetimeFigureOut">
              <a:rPr lang="zh-CN" altLang="en-US" smtClean="0"/>
              <a:pPr/>
              <a:t>2014/11/16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41C637-5FFD-4C49-A080-09AE1D9826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C96F6-0C21-4918-A93E-32EE047405E3}" type="datetimeFigureOut">
              <a:rPr lang="zh-CN" altLang="en-US" smtClean="0"/>
              <a:pPr/>
              <a:t>2014/11/16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41C637-5FFD-4C49-A080-09AE1D9826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C96F6-0C21-4918-A93E-32EE047405E3}" type="datetimeFigureOut">
              <a:rPr lang="zh-CN" altLang="en-US" smtClean="0"/>
              <a:pPr/>
              <a:t>2014/11/16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41C637-5FFD-4C49-A080-09AE1D9826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C96F6-0C21-4918-A93E-32EE047405E3}" type="datetimeFigureOut">
              <a:rPr lang="zh-CN" altLang="en-US" smtClean="0"/>
              <a:pPr/>
              <a:t>2014/11/16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41C637-5FFD-4C49-A080-09AE1D9826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C96F6-0C21-4918-A93E-32EE047405E3}" type="datetimeFigureOut">
              <a:rPr lang="zh-CN" altLang="en-US" smtClean="0"/>
              <a:pPr/>
              <a:t>2014/11/16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41C637-5FFD-4C49-A080-09AE1D9826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C96F6-0C21-4918-A93E-32EE047405E3}" type="datetimeFigureOut">
              <a:rPr lang="zh-CN" altLang="en-US" smtClean="0"/>
              <a:pPr/>
              <a:t>2014/11/16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41C637-5FFD-4C49-A080-09AE1D9826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C96F6-0C21-4918-A93E-32EE047405E3}" type="datetimeFigureOut">
              <a:rPr lang="zh-CN" altLang="en-US" smtClean="0"/>
              <a:pPr/>
              <a:t>2014/11/16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41C637-5FFD-4C49-A080-09AE1D9826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C96F6-0C21-4918-A93E-32EE047405E3}" type="datetimeFigureOut">
              <a:rPr lang="zh-CN" altLang="en-US" smtClean="0"/>
              <a:pPr/>
              <a:t>2014/11/16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41C637-5FFD-4C49-A080-09AE1D9826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C96F6-0C21-4918-A93E-32EE047405E3}" type="datetimeFigureOut">
              <a:rPr lang="zh-CN" altLang="en-US" smtClean="0"/>
              <a:pPr/>
              <a:t>2014/11/16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41C637-5FFD-4C49-A080-09AE1D9826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C96F6-0C21-4918-A93E-32EE047405E3}" type="datetimeFigureOut">
              <a:rPr lang="zh-CN" altLang="en-US" smtClean="0"/>
              <a:pPr/>
              <a:t>2014/11/16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41C637-5FFD-4C49-A080-09AE1D9826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4C96F6-0C21-4918-A93E-32EE047405E3}" type="datetimeFigureOut">
              <a:rPr lang="zh-CN" altLang="en-US" smtClean="0"/>
              <a:pPr/>
              <a:t>2014/11/16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41C637-5FFD-4C49-A080-09AE1D9826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1071546"/>
            <a:ext cx="6400800" cy="4567254"/>
          </a:xfrm>
        </p:spPr>
        <p:txBody>
          <a:bodyPr>
            <a:normAutofit/>
          </a:bodyPr>
          <a:lstStyle/>
          <a:p>
            <a:endParaRPr lang="zh-CN" altLang="en-US" b="1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4" name="图片 3" descr="IMG_423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IMG_429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762000"/>
            <a:ext cx="9144000" cy="6096000"/>
          </a:xfrm>
          <a:prstGeom prst="rect">
            <a:avLst/>
          </a:prstGeom>
        </p:spPr>
      </p:pic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0"/>
            <a:ext cx="6400800" cy="5638800"/>
          </a:xfrm>
        </p:spPr>
        <p:txBody>
          <a:bodyPr>
            <a:normAutofit/>
          </a:bodyPr>
          <a:lstStyle/>
          <a:p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学校发展规划</a:t>
            </a:r>
            <a:endParaRPr lang="zh-CN" altLang="en-US" b="1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IMG_430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762000"/>
            <a:ext cx="9144000" cy="6096000"/>
          </a:xfrm>
          <a:prstGeom prst="rect">
            <a:avLst/>
          </a:prstGeom>
        </p:spPr>
      </p:pic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0"/>
            <a:ext cx="6400800" cy="5638800"/>
          </a:xfrm>
        </p:spPr>
        <p:txBody>
          <a:bodyPr>
            <a:normAutofit/>
          </a:bodyPr>
          <a:lstStyle/>
          <a:p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部门工作</a:t>
            </a:r>
            <a:endParaRPr lang="en-US" altLang="zh-CN" b="1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endParaRPr lang="zh-CN" altLang="en-US" b="1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1071546"/>
            <a:ext cx="6400800" cy="4567254"/>
          </a:xfrm>
        </p:spPr>
        <p:txBody>
          <a:bodyPr>
            <a:normAutofit/>
          </a:bodyPr>
          <a:lstStyle/>
          <a:p>
            <a:endParaRPr lang="zh-CN" altLang="en-US" b="1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4" name="图片 3" descr="IMG_436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1071546"/>
            <a:ext cx="6400800" cy="4567254"/>
          </a:xfrm>
        </p:spPr>
        <p:txBody>
          <a:bodyPr>
            <a:normAutofit/>
          </a:bodyPr>
          <a:lstStyle/>
          <a:p>
            <a:endParaRPr lang="zh-CN" altLang="en-US" b="1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4" name="图片 3" descr="IMG_436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1071546"/>
            <a:ext cx="6400800" cy="4567254"/>
          </a:xfrm>
        </p:spPr>
        <p:txBody>
          <a:bodyPr>
            <a:normAutofit/>
          </a:bodyPr>
          <a:lstStyle/>
          <a:p>
            <a:endParaRPr lang="zh-CN" altLang="en-US" b="1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4" name="图片 3" descr="IMG_439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IMG_438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762000"/>
            <a:ext cx="9144000" cy="6096000"/>
          </a:xfrm>
          <a:prstGeom prst="rect">
            <a:avLst/>
          </a:prstGeom>
        </p:spPr>
      </p:pic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0"/>
            <a:ext cx="6400800" cy="5638800"/>
          </a:xfrm>
        </p:spPr>
        <p:txBody>
          <a:bodyPr>
            <a:normAutofit/>
          </a:bodyPr>
          <a:lstStyle/>
          <a:p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实施导师制，人人育人</a:t>
            </a:r>
            <a:endParaRPr lang="zh-CN" altLang="en-US" b="1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1071546"/>
            <a:ext cx="6400800" cy="4567254"/>
          </a:xfrm>
        </p:spPr>
        <p:txBody>
          <a:bodyPr>
            <a:normAutofit/>
          </a:bodyPr>
          <a:lstStyle/>
          <a:p>
            <a:endParaRPr lang="zh-CN" altLang="en-US" b="1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4" name="图片 3" descr="IMG_418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1071546"/>
            <a:ext cx="6400800" cy="4567254"/>
          </a:xfrm>
        </p:spPr>
        <p:txBody>
          <a:bodyPr>
            <a:normAutofit/>
          </a:bodyPr>
          <a:lstStyle/>
          <a:p>
            <a:endParaRPr lang="zh-CN" altLang="en-US" b="1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4" name="图片 3" descr="IMG_423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1071546"/>
            <a:ext cx="6400800" cy="4567254"/>
          </a:xfrm>
        </p:spPr>
        <p:txBody>
          <a:bodyPr>
            <a:normAutofit/>
          </a:bodyPr>
          <a:lstStyle/>
          <a:p>
            <a:endParaRPr lang="zh-CN" altLang="en-US" b="1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5" name="图片 4" descr="IMG_422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1071546"/>
            <a:ext cx="6400800" cy="4567254"/>
          </a:xfrm>
        </p:spPr>
        <p:txBody>
          <a:bodyPr>
            <a:normAutofit/>
          </a:bodyPr>
          <a:lstStyle/>
          <a:p>
            <a:endParaRPr lang="zh-CN" altLang="en-US" b="1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4" name="图片 3" descr="IMG_428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1071546"/>
            <a:ext cx="6400800" cy="4567254"/>
          </a:xfrm>
        </p:spPr>
        <p:txBody>
          <a:bodyPr>
            <a:normAutofit/>
          </a:bodyPr>
          <a:lstStyle/>
          <a:p>
            <a:endParaRPr lang="zh-CN" altLang="en-US" b="1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4" name="图片 3" descr="IMG_424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1071546"/>
            <a:ext cx="6400800" cy="4567254"/>
          </a:xfrm>
        </p:spPr>
        <p:txBody>
          <a:bodyPr>
            <a:normAutofit/>
          </a:bodyPr>
          <a:lstStyle/>
          <a:p>
            <a:endParaRPr lang="zh-CN" altLang="en-US" b="1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4" name="图片 3" descr="IMG_424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IMG_425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762000"/>
            <a:ext cx="9144000" cy="6096000"/>
          </a:xfrm>
          <a:prstGeom prst="rect">
            <a:avLst/>
          </a:prstGeom>
        </p:spPr>
      </p:pic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5638800"/>
          </a:xfrm>
        </p:spPr>
        <p:txBody>
          <a:bodyPr>
            <a:normAutofit/>
          </a:bodyPr>
          <a:lstStyle/>
          <a:p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基于目标教学下</a:t>
            </a:r>
            <a:r>
              <a:rPr lang="zh-CN" altLang="en-US" b="1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的课堂     书写</a:t>
            </a:r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“学习目标”</a:t>
            </a:r>
            <a:endParaRPr lang="zh-CN" altLang="en-US" b="1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1071546"/>
            <a:ext cx="6400800" cy="4567254"/>
          </a:xfrm>
        </p:spPr>
        <p:txBody>
          <a:bodyPr>
            <a:normAutofit/>
          </a:bodyPr>
          <a:lstStyle/>
          <a:p>
            <a:endParaRPr lang="zh-CN" altLang="en-US" b="1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4" name="图片 3" descr="IMG_429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19</Words>
  <Application>Microsoft Office PowerPoint</Application>
  <PresentationFormat>全屏显示(4:3)</PresentationFormat>
  <Paragraphs>4</Paragraphs>
  <Slides>15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6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</dc:creator>
  <cp:lastModifiedBy>admin</cp:lastModifiedBy>
  <cp:revision>2</cp:revision>
  <dcterms:created xsi:type="dcterms:W3CDTF">2014-11-15T09:25:12Z</dcterms:created>
  <dcterms:modified xsi:type="dcterms:W3CDTF">2014-11-16T01:09:06Z</dcterms:modified>
</cp:coreProperties>
</file>