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72" r:id="rId6"/>
    <p:sldId id="276" r:id="rId7"/>
    <p:sldId id="277" r:id="rId8"/>
    <p:sldId id="27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79B85-ADCF-4F99-8759-AC1756240A2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FE401A-6837-4DFB-9412-84C0E50B31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21313;&#19968;&#24863;&#21160;.ppt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714375"/>
            <a:ext cx="7273925" cy="537845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我国课程改革已</a:t>
            </a:r>
            <a:r>
              <a:rPr lang="en-US" altLang="zh-CN" b="1" dirty="0" smtClean="0">
                <a:solidFill>
                  <a:schemeClr val="tx1"/>
                </a:solidFill>
                <a:ea typeface="华文楷体" pitchFamily="2" charset="-122"/>
              </a:rPr>
              <a:t>15</a:t>
            </a: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年了，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课程改革是一项综合改革。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现在进入推进“学校课程领导力建设”阶段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根本性质和价值追求是“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教育民主</a:t>
            </a: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”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57250" y="857250"/>
            <a:ext cx="7531100" cy="557212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第一个阶段、按国家课程改革总体目标，按照国家的课程方案，开足开齐开好课程阶段。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此阶段关键词：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执行</a:t>
            </a:r>
            <a:endParaRPr lang="en-US" altLang="zh-CN" b="1" dirty="0" smtClean="0">
              <a:solidFill>
                <a:srgbClr val="FF0000"/>
              </a:solidFill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b="1" dirty="0" smtClean="0"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928688" y="785813"/>
            <a:ext cx="7643812" cy="564356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第二个阶段、在开足开齐开好课程阶段基础上，一些地区、学校在某些项目上寻求突破、如课堂教学改革、校本课程开发、特色学校建设等等，这不是课程改革的全部。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此阶段关键词：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突破</a:t>
            </a:r>
            <a:endParaRPr lang="en-US" altLang="zh-CN" b="1" dirty="0" smtClean="0">
              <a:solidFill>
                <a:srgbClr val="FF0000"/>
              </a:solidFill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b="1" dirty="0" smtClean="0"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00063" y="714375"/>
            <a:ext cx="8215312" cy="5715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第三阶段，一些地区、学校在课程改革理念感召下，结合本学校的学生情况，根据追求的教育价值观提炼本校的办学目标、教育理念、培养目标，做人才培养的顶层设计，形成本校独有的课程方案。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这是在做“学校课程领导力建设”。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此阶段关键词：</a:t>
            </a:r>
            <a:r>
              <a:rPr lang="zh-CN" altLang="en-US" b="1" dirty="0" smtClean="0">
                <a:solidFill>
                  <a:srgbClr val="FF0000"/>
                </a:solidFill>
                <a:ea typeface="华文楷体" pitchFamily="2" charset="-122"/>
              </a:rPr>
              <a:t>创新</a:t>
            </a:r>
            <a:r>
              <a:rPr lang="en-US" altLang="zh-CN" b="1" dirty="0" smtClean="0">
                <a:ea typeface="华文楷体" pitchFamily="2" charset="-122"/>
                <a:hlinkClick r:id="rId2" action="ppaction://hlinkpres?slideindex=1&amp;slidetitle="/>
              </a:rPr>
              <a:t>•</a:t>
            </a:r>
            <a:endParaRPr lang="en-US" altLang="zh-CN" b="1" dirty="0" smtClean="0"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b="1" dirty="0" smtClean="0"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14282" y="357188"/>
            <a:ext cx="8715436" cy="6357937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顶层设计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“课程规划”包括的内容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学校概况（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：简介、学生分析、教师）</a:t>
            </a: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培养目标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教育理念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</a:t>
            </a: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办学目标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体系设置</a:t>
            </a: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课程结构</a:t>
            </a: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课程实施（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课堂教学改革在这里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管理制度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保障机制</a:t>
            </a:r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效果评估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5500694" y="1785926"/>
            <a:ext cx="714375" cy="1143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 flipH="1">
            <a:off x="6429388" y="2071678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教育哲学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0034" y="0"/>
            <a:ext cx="8358246" cy="6215082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重庆南岸区推进“学校课程领导力建设”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IMG_05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785794"/>
            <a:ext cx="7000924" cy="5429288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05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9144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785794"/>
            <a:ext cx="7000924" cy="5429288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0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9144000" cy="6096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247</Words>
  <Application>Microsoft Office PowerPoint</Application>
  <PresentationFormat>全屏显示(4:3)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admin</cp:lastModifiedBy>
  <cp:revision>66</cp:revision>
  <dcterms:created xsi:type="dcterms:W3CDTF">2014-07-06T14:55:03Z</dcterms:created>
  <dcterms:modified xsi:type="dcterms:W3CDTF">2014-11-15T07:32:54Z</dcterms:modified>
</cp:coreProperties>
</file>