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D:\&#20363;&#35848;&#25945;&#32946;&#30340;&#26412;&#36136;&#65288;&#24464;&#24503;&#29983;&#65289;\&#22825;&#22320;&#23398;&#20064;&#27861;&#12289;&#26262;&#22330;&#25991;&#20214;\&#23398;&#20064;&#22825;&#22320;&#30340;&#36947;&#29702;&#65281;&#65281;&#65281;&#65281;&#65281;.wmv" TargetMode="External"/><Relationship Id="rId2" Type="http://schemas.openxmlformats.org/officeDocument/2006/relationships/hyperlink" Target="&#24605;&#32500;&#23548;&#29031;&#29255;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D:\&#20363;&#35848;&#25945;&#32946;&#30340;&#26412;&#36136;&#65288;&#24464;&#24503;&#29983;&#65289;\&#22825;&#22320;&#23398;&#20064;&#27861;&#12289;&#26262;&#22330;&#25991;&#20214;\&#27491;&#33021;&#37327;-&#27427;&#36175;9&#31185;&#22825;&#30424;&#22320;&#30424;.av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7158" y="1142984"/>
            <a:ext cx="8572560" cy="1470025"/>
          </a:xfrm>
        </p:spPr>
        <p:txBody>
          <a:bodyPr>
            <a:noAutofit/>
          </a:bodyPr>
          <a:lstStyle/>
          <a:p>
            <a:r>
              <a:rPr lang="zh-CN" altLang="en-US" sz="7200" b="1" dirty="0" smtClean="0">
                <a:latin typeface="华文新魏" pitchFamily="2" charset="-122"/>
                <a:ea typeface="华文新魏" pitchFamily="2" charset="-122"/>
              </a:rPr>
              <a:t>第三届中国教师大会</a:t>
            </a:r>
            <a:endParaRPr lang="zh-CN" altLang="en-US" sz="72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14414" y="3429000"/>
            <a:ext cx="6715172" cy="2571768"/>
          </a:xfrm>
        </p:spPr>
        <p:txBody>
          <a:bodyPr>
            <a:noAutofit/>
          </a:bodyPr>
          <a:lstStyle/>
          <a:p>
            <a:r>
              <a:rPr lang="zh-CN" altLang="en-US" sz="6000" b="1" dirty="0" smtClean="0">
                <a:solidFill>
                  <a:schemeClr val="tx1"/>
                </a:solidFill>
              </a:rPr>
              <a:t>学习型组织建设之</a:t>
            </a:r>
            <a:endParaRPr lang="en-US" altLang="zh-CN" sz="6000" b="1" dirty="0" smtClean="0">
              <a:solidFill>
                <a:schemeClr val="tx1"/>
              </a:solidFill>
            </a:endParaRPr>
          </a:p>
          <a:p>
            <a:r>
              <a:rPr lang="zh-CN" altLang="en-US" sz="6000" b="1" dirty="0" smtClean="0">
                <a:solidFill>
                  <a:schemeClr val="tx1"/>
                </a:solidFill>
              </a:rPr>
              <a:t>同读一本书活动</a:t>
            </a:r>
            <a:endParaRPr lang="zh-CN" altLang="en-US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5400" dirty="0" smtClean="0"/>
              <a:t>一、学习型组织溯源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4000" dirty="0" smtClean="0">
                <a:solidFill>
                  <a:schemeClr val="tx1"/>
                </a:solidFill>
              </a:rPr>
              <a:t>1.</a:t>
            </a:r>
            <a:r>
              <a:rPr lang="zh-CN" altLang="en-US" sz="4000" dirty="0" smtClean="0">
                <a:solidFill>
                  <a:schemeClr val="tx1"/>
                </a:solidFill>
              </a:rPr>
              <a:t>古有孔子，今有陶行知。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endParaRPr lang="en-US" altLang="zh-CN" sz="4000" dirty="0" smtClean="0">
              <a:solidFill>
                <a:schemeClr val="tx1"/>
              </a:solidFill>
            </a:endParaRPr>
          </a:p>
          <a:p>
            <a:r>
              <a:rPr lang="en-US" altLang="zh-CN" sz="4000" dirty="0" smtClean="0">
                <a:solidFill>
                  <a:schemeClr val="tx1"/>
                </a:solidFill>
              </a:rPr>
              <a:t>2.</a:t>
            </a:r>
            <a:r>
              <a:rPr lang="zh-CN" altLang="en-US" sz="4000" dirty="0" smtClean="0">
                <a:solidFill>
                  <a:schemeClr val="tx1"/>
                </a:solidFill>
              </a:rPr>
              <a:t>彼得  圣吉</a:t>
            </a:r>
            <a:r>
              <a:rPr lang="en-US" altLang="zh-CN" sz="4000" dirty="0" smtClean="0">
                <a:solidFill>
                  <a:schemeClr val="tx1"/>
                </a:solidFill>
              </a:rPr>
              <a:t>《</a:t>
            </a:r>
            <a:r>
              <a:rPr lang="zh-CN" altLang="en-US" sz="4000" dirty="0" smtClean="0">
                <a:solidFill>
                  <a:schemeClr val="tx1"/>
                </a:solidFill>
              </a:rPr>
              <a:t>第五项修炼</a:t>
            </a:r>
            <a:r>
              <a:rPr lang="en-US" altLang="zh-CN" sz="4000" dirty="0" smtClean="0">
                <a:solidFill>
                  <a:schemeClr val="tx1"/>
                </a:solidFill>
              </a:rPr>
              <a:t>》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5400" dirty="0" smtClean="0"/>
              <a:t>二</a:t>
            </a:r>
            <a:r>
              <a:rPr lang="zh-CN" altLang="en-US" sz="5400" dirty="0" smtClean="0"/>
              <a:t>、我们是怎么做的？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2976" y="2143116"/>
            <a:ext cx="7143800" cy="3714776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>
                <a:solidFill>
                  <a:schemeClr val="tx1"/>
                </a:solidFill>
              </a:rPr>
              <a:t>以同读一本书为例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pPr algn="l"/>
            <a:endParaRPr lang="en-US" altLang="zh-CN" sz="40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sz="4000" dirty="0" smtClean="0">
                <a:solidFill>
                  <a:schemeClr val="tx1"/>
                </a:solidFill>
              </a:rPr>
              <a:t>1.</a:t>
            </a:r>
            <a:r>
              <a:rPr lang="zh-CN" altLang="en-US" sz="4000" dirty="0" smtClean="0">
                <a:solidFill>
                  <a:schemeClr val="tx1"/>
                </a:solidFill>
              </a:rPr>
              <a:t>为什么不是每人读一本？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endParaRPr lang="en-US" altLang="zh-CN" sz="40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sz="4000" dirty="0" smtClean="0">
                <a:solidFill>
                  <a:schemeClr val="tx1"/>
                </a:solidFill>
              </a:rPr>
              <a:t>2.</a:t>
            </a:r>
            <a:r>
              <a:rPr lang="zh-CN" altLang="en-US" sz="4000" dirty="0" smtClean="0">
                <a:solidFill>
                  <a:schemeClr val="tx1"/>
                </a:solidFill>
              </a:rPr>
              <a:t>操作流程。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2015年\商河报道材料\UURFG)STQIYV3YR~AWPZQAM.png"/>
          <p:cNvPicPr>
            <a:picLocks noChangeAspect="1" noChangeArrowheads="1"/>
          </p:cNvPicPr>
          <p:nvPr/>
        </p:nvPicPr>
        <p:blipFill>
          <a:blip r:embed="rId2"/>
          <a:srcRect b="466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5400" dirty="0" smtClean="0"/>
              <a:t>三</a:t>
            </a:r>
            <a:r>
              <a:rPr lang="zh-CN" altLang="en-US" sz="5400" dirty="0" smtClean="0"/>
              <a:t>、相关链接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14414" y="2214554"/>
            <a:ext cx="7143800" cy="714380"/>
          </a:xfrm>
        </p:spPr>
        <p:txBody>
          <a:bodyPr>
            <a:normAutofit/>
          </a:bodyPr>
          <a:lstStyle/>
          <a:p>
            <a:pPr algn="l"/>
            <a:r>
              <a:rPr lang="en-US" altLang="zh-CN" sz="4000" dirty="0" smtClean="0">
                <a:solidFill>
                  <a:schemeClr val="tx1"/>
                </a:solidFill>
                <a:hlinkClick r:id="rId2" action="ppaction://hlinkfile"/>
              </a:rPr>
              <a:t>1.</a:t>
            </a:r>
            <a:r>
              <a:rPr lang="zh-CN" altLang="en-US" sz="4000" dirty="0" smtClean="0">
                <a:solidFill>
                  <a:schemeClr val="tx1"/>
                </a:solidFill>
                <a:hlinkClick r:id="rId2" action="ppaction://hlinkfile"/>
              </a:rPr>
              <a:t>照片</a:t>
            </a:r>
            <a:endParaRPr lang="zh-CN" altLang="en-US" sz="4000" dirty="0">
              <a:solidFill>
                <a:schemeClr val="tx1"/>
              </a:solidFill>
              <a:hlinkClick r:id="rId2" action="ppaction://hlinkfile"/>
            </a:endParaRPr>
          </a:p>
        </p:txBody>
      </p:sp>
      <p:sp>
        <p:nvSpPr>
          <p:cNvPr id="4" name="副标题 2">
            <a:hlinkClick r:id="rId3" action="ppaction://hlinkfile"/>
          </p:cNvPr>
          <p:cNvSpPr txBox="1">
            <a:spLocks/>
          </p:cNvSpPr>
          <p:nvPr/>
        </p:nvSpPr>
        <p:spPr>
          <a:xfrm>
            <a:off x="1285852" y="3929066"/>
            <a:ext cx="71438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4000" dirty="0" smtClean="0"/>
              <a:t>2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天地学习法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副标题 2">
            <a:hlinkClick r:id="rId4" action="ppaction://hlinkfile"/>
          </p:cNvPr>
          <p:cNvSpPr txBox="1">
            <a:spLocks/>
          </p:cNvSpPr>
          <p:nvPr/>
        </p:nvSpPr>
        <p:spPr>
          <a:xfrm>
            <a:off x="1285852" y="5429264"/>
            <a:ext cx="71438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天地盘展示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zh-CN" altLang="en-US" sz="5400" dirty="0" smtClean="0"/>
              <a:t>四、现场学习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14414" y="2214554"/>
            <a:ext cx="7143800" cy="714380"/>
          </a:xfrm>
        </p:spPr>
        <p:txBody>
          <a:bodyPr>
            <a:noAutofit/>
          </a:bodyPr>
          <a:lstStyle/>
          <a:p>
            <a:pPr algn="l"/>
            <a:r>
              <a:rPr lang="en-US" altLang="zh-CN" sz="4000" dirty="0" smtClean="0">
                <a:solidFill>
                  <a:schemeClr val="tx1"/>
                </a:solidFill>
              </a:rPr>
              <a:t>1.</a:t>
            </a:r>
            <a:r>
              <a:rPr lang="zh-CN" altLang="en-US" sz="4000" dirty="0" smtClean="0">
                <a:solidFill>
                  <a:schemeClr val="tx1"/>
                </a:solidFill>
              </a:rPr>
              <a:t>分组学习：建议四人小组，重点负责梳理、画图、检查、发言。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1285852" y="4572008"/>
            <a:ext cx="71438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4000" dirty="0" smtClean="0"/>
              <a:t>2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现场</a:t>
            </a:r>
            <a:r>
              <a:rPr lang="zh-CN" altLang="en-US" sz="4000" dirty="0" smtClean="0"/>
              <a:t>展示  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8000" dirty="0" smtClean="0"/>
              <a:t>祝大家学有所获！</a:t>
            </a:r>
            <a:endParaRPr lang="zh-CN" altLang="en-US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127</Words>
  <PresentationFormat>全屏显示(4:3)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第三届中国教师大会</vt:lpstr>
      <vt:lpstr>一、学习型组织溯源</vt:lpstr>
      <vt:lpstr>二、我们是怎么做的？</vt:lpstr>
      <vt:lpstr>三、相关链接</vt:lpstr>
      <vt:lpstr>四、现场学习</vt:lpstr>
      <vt:lpstr>祝大家学有所获！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第三届中国教师大会</dc:title>
  <dc:creator>xudesheng1981</dc:creator>
  <cp:lastModifiedBy>xudesheng1981</cp:lastModifiedBy>
  <cp:revision>5</cp:revision>
  <dcterms:created xsi:type="dcterms:W3CDTF">2015-10-25T23:59:51Z</dcterms:created>
  <dcterms:modified xsi:type="dcterms:W3CDTF">2015-10-26T00:32:19Z</dcterms:modified>
</cp:coreProperties>
</file>