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heme/themeOverride3.xml" ContentType="application/vnd.openxmlformats-officedocument.themeOverr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theme/themeOverride4.xml" ContentType="application/vnd.openxmlformats-officedocument.themeOverr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8" r:id="rId1"/>
  </p:sldMasterIdLst>
  <p:notesMasterIdLst>
    <p:notesMasterId r:id="rId42"/>
  </p:notesMasterIdLst>
  <p:sldIdLst>
    <p:sldId id="256" r:id="rId2"/>
    <p:sldId id="257" r:id="rId3"/>
    <p:sldId id="258" r:id="rId4"/>
    <p:sldId id="259" r:id="rId5"/>
    <p:sldId id="260" r:id="rId6"/>
    <p:sldId id="261" r:id="rId7"/>
    <p:sldId id="291" r:id="rId8"/>
    <p:sldId id="292" r:id="rId9"/>
    <p:sldId id="268" r:id="rId10"/>
    <p:sldId id="272" r:id="rId11"/>
    <p:sldId id="271" r:id="rId12"/>
    <p:sldId id="293" r:id="rId13"/>
    <p:sldId id="294" r:id="rId14"/>
    <p:sldId id="270" r:id="rId15"/>
    <p:sldId id="295" r:id="rId16"/>
    <p:sldId id="296" r:id="rId17"/>
    <p:sldId id="297" r:id="rId18"/>
    <p:sldId id="298" r:id="rId19"/>
    <p:sldId id="299" r:id="rId20"/>
    <p:sldId id="300" r:id="rId21"/>
    <p:sldId id="264" r:id="rId22"/>
    <p:sldId id="267" r:id="rId23"/>
    <p:sldId id="287" r:id="rId24"/>
    <p:sldId id="262" r:id="rId25"/>
    <p:sldId id="274" r:id="rId26"/>
    <p:sldId id="275" r:id="rId27"/>
    <p:sldId id="284" r:id="rId28"/>
    <p:sldId id="276" r:id="rId29"/>
    <p:sldId id="285" r:id="rId30"/>
    <p:sldId id="277" r:id="rId31"/>
    <p:sldId id="286" r:id="rId32"/>
    <p:sldId id="282" r:id="rId33"/>
    <p:sldId id="263" r:id="rId34"/>
    <p:sldId id="288" r:id="rId35"/>
    <p:sldId id="283" r:id="rId36"/>
    <p:sldId id="290" r:id="rId37"/>
    <p:sldId id="289" r:id="rId38"/>
    <p:sldId id="302" r:id="rId39"/>
    <p:sldId id="304" r:id="rId40"/>
    <p:sldId id="305" r:id="rId41"/>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Lucida Sans Unicode" pitchFamily="34" charset="0"/>
        <a:ea typeface="宋体" pitchFamily="2" charset="-122"/>
        <a:cs typeface="+mn-cs"/>
      </a:defRPr>
    </a:lvl1pPr>
    <a:lvl2pPr marL="457200" algn="l" rtl="0" fontAlgn="base">
      <a:spcBef>
        <a:spcPct val="0"/>
      </a:spcBef>
      <a:spcAft>
        <a:spcPct val="0"/>
      </a:spcAft>
      <a:defRPr kern="1200">
        <a:solidFill>
          <a:schemeClr val="tx1"/>
        </a:solidFill>
        <a:latin typeface="Lucida Sans Unicode" pitchFamily="34" charset="0"/>
        <a:ea typeface="宋体" pitchFamily="2" charset="-122"/>
        <a:cs typeface="+mn-cs"/>
      </a:defRPr>
    </a:lvl2pPr>
    <a:lvl3pPr marL="914400" algn="l" rtl="0" fontAlgn="base">
      <a:spcBef>
        <a:spcPct val="0"/>
      </a:spcBef>
      <a:spcAft>
        <a:spcPct val="0"/>
      </a:spcAft>
      <a:defRPr kern="1200">
        <a:solidFill>
          <a:schemeClr val="tx1"/>
        </a:solidFill>
        <a:latin typeface="Lucida Sans Unicode" pitchFamily="34" charset="0"/>
        <a:ea typeface="宋体" pitchFamily="2" charset="-122"/>
        <a:cs typeface="+mn-cs"/>
      </a:defRPr>
    </a:lvl3pPr>
    <a:lvl4pPr marL="1371600" algn="l" rtl="0" fontAlgn="base">
      <a:spcBef>
        <a:spcPct val="0"/>
      </a:spcBef>
      <a:spcAft>
        <a:spcPct val="0"/>
      </a:spcAft>
      <a:defRPr kern="1200">
        <a:solidFill>
          <a:schemeClr val="tx1"/>
        </a:solidFill>
        <a:latin typeface="Lucida Sans Unicode" pitchFamily="34" charset="0"/>
        <a:ea typeface="宋体" pitchFamily="2" charset="-122"/>
        <a:cs typeface="+mn-cs"/>
      </a:defRPr>
    </a:lvl4pPr>
    <a:lvl5pPr marL="1828800" algn="l" rtl="0" fontAlgn="base">
      <a:spcBef>
        <a:spcPct val="0"/>
      </a:spcBef>
      <a:spcAft>
        <a:spcPct val="0"/>
      </a:spcAft>
      <a:defRPr kern="1200">
        <a:solidFill>
          <a:schemeClr val="tx1"/>
        </a:solidFill>
        <a:latin typeface="Lucida Sans Unicode" pitchFamily="34" charset="0"/>
        <a:ea typeface="宋体" pitchFamily="2" charset="-122"/>
        <a:cs typeface="+mn-cs"/>
      </a:defRPr>
    </a:lvl5pPr>
    <a:lvl6pPr marL="2286000" algn="l" defTabSz="914400" rtl="0" eaLnBrk="1" latinLnBrk="0" hangingPunct="1">
      <a:defRPr kern="1200">
        <a:solidFill>
          <a:schemeClr val="tx1"/>
        </a:solidFill>
        <a:latin typeface="Lucida Sans Unicode" pitchFamily="34" charset="0"/>
        <a:ea typeface="宋体" pitchFamily="2" charset="-122"/>
        <a:cs typeface="+mn-cs"/>
      </a:defRPr>
    </a:lvl6pPr>
    <a:lvl7pPr marL="2743200" algn="l" defTabSz="914400" rtl="0" eaLnBrk="1" latinLnBrk="0" hangingPunct="1">
      <a:defRPr kern="1200">
        <a:solidFill>
          <a:schemeClr val="tx1"/>
        </a:solidFill>
        <a:latin typeface="Lucida Sans Unicode" pitchFamily="34" charset="0"/>
        <a:ea typeface="宋体" pitchFamily="2" charset="-122"/>
        <a:cs typeface="+mn-cs"/>
      </a:defRPr>
    </a:lvl7pPr>
    <a:lvl8pPr marL="3200400" algn="l" defTabSz="914400" rtl="0" eaLnBrk="1" latinLnBrk="0" hangingPunct="1">
      <a:defRPr kern="1200">
        <a:solidFill>
          <a:schemeClr val="tx1"/>
        </a:solidFill>
        <a:latin typeface="Lucida Sans Unicode" pitchFamily="34" charset="0"/>
        <a:ea typeface="宋体" pitchFamily="2" charset="-122"/>
        <a:cs typeface="+mn-cs"/>
      </a:defRPr>
    </a:lvl8pPr>
    <a:lvl9pPr marL="3657600" algn="l" defTabSz="914400" rtl="0" eaLnBrk="1" latinLnBrk="0" hangingPunct="1">
      <a:defRPr kern="1200">
        <a:solidFill>
          <a:schemeClr val="tx1"/>
        </a:solidFill>
        <a:latin typeface="Lucida Sans Unicode" pitchFamily="34"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142" autoAdjust="0"/>
    <p:restoredTop sz="94627" autoAdjust="0"/>
  </p:normalViewPr>
  <p:slideViewPr>
    <p:cSldViewPr>
      <p:cViewPr>
        <p:scale>
          <a:sx n="52" d="100"/>
          <a:sy n="52" d="100"/>
        </p:scale>
        <p:origin x="-2100" y="-804"/>
      </p:cViewPr>
      <p:guideLst>
        <p:guide orient="horz" pos="2160"/>
        <p:guide pos="2880"/>
      </p:guideLst>
    </p:cSldViewPr>
  </p:slideViewPr>
  <p:outlineViewPr>
    <p:cViewPr>
      <p:scale>
        <a:sx n="33" d="100"/>
        <a:sy n="33" d="100"/>
      </p:scale>
      <p:origin x="0" y="21418"/>
    </p:cViewPr>
  </p:outlineViewPr>
  <p:notesTextViewPr>
    <p:cViewPr>
      <p:scale>
        <a:sx n="100" d="100"/>
        <a:sy n="100" d="100"/>
      </p:scale>
      <p:origin x="0" y="0"/>
    </p:cViewPr>
  </p:notesTextViewPr>
  <p:sorterViewPr>
    <p:cViewPr>
      <p:scale>
        <a:sx n="100" d="100"/>
        <a:sy n="100" d="100"/>
      </p:scale>
      <p:origin x="0" y="11602"/>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defRPr>
            </a:lvl1pPr>
          </a:lstStyle>
          <a:p>
            <a:pPr>
              <a:defRPr/>
            </a:pPr>
            <a:fld id="{602C8A52-8A06-4473-ADE4-4AD768B572A5}" type="datetimeFigureOut">
              <a:rPr lang="zh-CN" altLang="en-US"/>
              <a:pPr>
                <a:defRPr/>
              </a:pPr>
              <a:t>2012-7-26</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endParaRPr lang="zh-CN" altLang="en-US" noProof="0"/>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defRPr>
            </a:lvl1pPr>
          </a:lstStyle>
          <a:p>
            <a:pPr>
              <a:defRPr/>
            </a:pPr>
            <a:fld id="{64E00056-E187-4579-B977-51A959BF5685}" type="slidenum">
              <a:rPr lang="zh-CN" altLang="en-US"/>
              <a:pPr>
                <a:defRPr/>
              </a:pPr>
              <a:t>‹#›</a:t>
            </a:fld>
            <a:endParaRPr lang="zh-CN" altLang="en-US"/>
          </a:p>
        </p:txBody>
      </p:sp>
    </p:spTree>
    <p:extLst>
      <p:ext uri="{BB962C8B-B14F-4D97-AF65-F5344CB8AC3E}">
        <p14:creationId xmlns:p14="http://schemas.microsoft.com/office/powerpoint/2010/main" xmlns="" val="25914967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4" name="直角三角形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grpSp>
        <p:nvGrpSpPr>
          <p:cNvPr id="5" name="组合 15"/>
          <p:cNvGrpSpPr>
            <a:grpSpLocks/>
          </p:cNvGrpSpPr>
          <p:nvPr/>
        </p:nvGrpSpPr>
        <p:grpSpPr bwMode="auto">
          <a:xfrm>
            <a:off x="-3175" y="4953000"/>
            <a:ext cx="9147175" cy="1911350"/>
            <a:chOff x="-3765" y="4832896"/>
            <a:chExt cx="9147765" cy="2032192"/>
          </a:xfrm>
        </p:grpSpPr>
        <p:sp>
          <p:nvSpPr>
            <p:cNvPr id="6" name="任意多边形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a typeface="+mn-ea"/>
              </a:endParaRPr>
            </a:p>
          </p:txBody>
        </p:sp>
        <p:sp>
          <p:nvSpPr>
            <p:cNvPr id="7" name="任意多边形 18"/>
            <p:cNvSpPr>
              <a:spLocks/>
            </p:cNvSpPr>
            <p:nvPr/>
          </p:nvSpPr>
          <p:spPr bwMode="auto">
            <a:xfrm>
              <a:off x="35443" y="5135526"/>
              <a:ext cx="9108557" cy="838200"/>
            </a:xfrm>
            <a:custGeom>
              <a:avLst/>
              <a:gdLst>
                <a:gd name="T0" fmla="*/ 0 w 5760"/>
                <a:gd name="T1" fmla="*/ 0 h 528"/>
                <a:gd name="T2" fmla="*/ 5760 w 5760"/>
                <a:gd name="T3" fmla="*/ 0 h 528"/>
                <a:gd name="T4" fmla="*/ 5760 w 5760"/>
                <a:gd name="T5" fmla="*/ 528 h 528"/>
                <a:gd name="T6" fmla="*/ 48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0" y="0"/>
                  </a:moveTo>
                  <a:lnTo>
                    <a:pt x="5760" y="0"/>
                  </a:lnTo>
                  <a:lnTo>
                    <a:pt x="5760" y="528"/>
                  </a:lnTo>
                  <a:lnTo>
                    <a:pt x="48" y="0"/>
                  </a:lnTo>
                </a:path>
              </a:pathLst>
            </a:custGeom>
            <a:solidFill>
              <a:srgbClr val="000000"/>
            </a:solidFill>
            <a:ln>
              <a:noFill/>
            </a:ln>
            <a:extLst>
              <a:ext uri="{91240B29-F687-4F45-9708-019B960494DF}">
                <a14:hiddenLine xmlns:a14="http://schemas.microsoft.com/office/drawing/2010/main" xmlns="" w="9525" cap="flat" cmpd="sng" algn="ctr">
                  <a:solidFill>
                    <a:srgbClr val="000000"/>
                  </a:solidFill>
                  <a:prstDash val="solid"/>
                  <a:round/>
                  <a:headEnd type="none" w="med" len="med"/>
                  <a:tailEnd type="none" w="med" len="med"/>
                </a14:hiddenLine>
              </a:ext>
            </a:extLst>
          </p:spPr>
          <p:txBody>
            <a:bodyPr/>
            <a:lstStyle/>
            <a:p>
              <a:endParaRPr lang="zh-CN" altLang="en-US"/>
            </a:p>
          </p:txBody>
        </p:sp>
        <p:sp>
          <p:nvSpPr>
            <p:cNvPr id="8" name="任意多边形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0" name="直接连接符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标题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zh-CN" altLang="en-US" smtClean="0"/>
              <a:t>单击此处编辑母版标题样式</a:t>
            </a:r>
            <a:endParaRPr lang="en-US"/>
          </a:p>
        </p:txBody>
      </p:sp>
      <p:sp>
        <p:nvSpPr>
          <p:cNvPr id="17" name="副标题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zh-CN" altLang="en-US" smtClean="0"/>
              <a:t>单击此处编辑母版副标题样式</a:t>
            </a:r>
            <a:endParaRPr lang="en-US"/>
          </a:p>
        </p:txBody>
      </p:sp>
      <p:sp>
        <p:nvSpPr>
          <p:cNvPr id="11" name="日期占位符 29"/>
          <p:cNvSpPr>
            <a:spLocks noGrp="1"/>
          </p:cNvSpPr>
          <p:nvPr>
            <p:ph type="dt" sz="half" idx="10"/>
          </p:nvPr>
        </p:nvSpPr>
        <p:spPr/>
        <p:txBody>
          <a:bodyPr/>
          <a:lstStyle>
            <a:lvl1pPr>
              <a:defRPr smtClean="0">
                <a:solidFill>
                  <a:srgbClr val="FFFFFF"/>
                </a:solidFill>
              </a:defRPr>
            </a:lvl1pPr>
            <a:extLst/>
          </a:lstStyle>
          <a:p>
            <a:pPr>
              <a:defRPr/>
            </a:pPr>
            <a:fld id="{FE5EABFD-990A-4066-BDA6-28AE64487F11}" type="datetime1">
              <a:rPr lang="zh-CN" altLang="en-US"/>
              <a:pPr>
                <a:defRPr/>
              </a:pPr>
              <a:t>2012-7-26</a:t>
            </a:fld>
            <a:endParaRPr lang="zh-CN" altLang="en-US"/>
          </a:p>
        </p:txBody>
      </p:sp>
      <p:sp>
        <p:nvSpPr>
          <p:cNvPr id="12" name="页脚占位符 18"/>
          <p:cNvSpPr>
            <a:spLocks noGrp="1"/>
          </p:cNvSpPr>
          <p:nvPr>
            <p:ph type="ftr" sz="quarter" idx="11"/>
          </p:nvPr>
        </p:nvSpPr>
        <p:spPr/>
        <p:txBody>
          <a:bodyPr/>
          <a:lstStyle>
            <a:lvl1pPr>
              <a:defRPr>
                <a:solidFill>
                  <a:schemeClr val="accent1">
                    <a:tint val="20000"/>
                  </a:schemeClr>
                </a:solidFill>
              </a:defRPr>
            </a:lvl1pPr>
            <a:extLst/>
          </a:lstStyle>
          <a:p>
            <a:pPr>
              <a:defRPr/>
            </a:pPr>
            <a:endParaRPr lang="zh-CN" altLang="en-US"/>
          </a:p>
        </p:txBody>
      </p:sp>
      <p:sp>
        <p:nvSpPr>
          <p:cNvPr id="13" name="灯片编号占位符 26"/>
          <p:cNvSpPr>
            <a:spLocks noGrp="1"/>
          </p:cNvSpPr>
          <p:nvPr>
            <p:ph type="sldNum" sz="quarter" idx="12"/>
          </p:nvPr>
        </p:nvSpPr>
        <p:spPr/>
        <p:txBody>
          <a:bodyPr/>
          <a:lstStyle>
            <a:lvl1pPr>
              <a:defRPr smtClean="0">
                <a:solidFill>
                  <a:srgbClr val="FFFFFF"/>
                </a:solidFill>
              </a:defRPr>
            </a:lvl1pPr>
            <a:extLst/>
          </a:lstStyle>
          <a:p>
            <a:pPr>
              <a:defRPr/>
            </a:pPr>
            <a:fld id="{4F73AD30-2762-4110-88D4-6C197D07FCCD}" type="slidenum">
              <a:rPr lang="zh-CN" altLang="en-US"/>
              <a:pPr>
                <a:defRPr/>
              </a:pPr>
              <a:t>‹#›</a:t>
            </a:fld>
            <a:endParaRPr lang="zh-CN" altLang="en-US"/>
          </a:p>
        </p:txBody>
      </p:sp>
    </p:spTree>
    <p:extLst>
      <p:ext uri="{BB962C8B-B14F-4D97-AF65-F5344CB8AC3E}">
        <p14:creationId xmlns:p14="http://schemas.microsoft.com/office/powerpoint/2010/main" xmlns="" val="8992233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extLst/>
          </a:lstStyle>
          <a:p>
            <a:r>
              <a:rPr lang="zh-CN" altLang="en-US" smtClean="0"/>
              <a:t>单击此处编辑母版标题样式</a:t>
            </a:r>
            <a:endParaRPr lang="en-US"/>
          </a:p>
        </p:txBody>
      </p:sp>
      <p:sp>
        <p:nvSpPr>
          <p:cNvPr id="3" name="竖排文字占位符 2"/>
          <p:cNvSpPr>
            <a:spLocks noGrp="1"/>
          </p:cNvSpPr>
          <p:nvPr>
            <p:ph type="body" orient="vert" idx="1"/>
          </p:nvPr>
        </p:nvSpPr>
        <p:spPr>
          <a:xfrm>
            <a:off x="457200" y="1481329"/>
            <a:ext cx="8229600" cy="4386071"/>
          </a:xfrm>
        </p:spPr>
        <p:txBody>
          <a:bodyPr vert="eaVert"/>
          <a:lstStyle>
            <a:extLs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日期占位符 9"/>
          <p:cNvSpPr>
            <a:spLocks noGrp="1"/>
          </p:cNvSpPr>
          <p:nvPr>
            <p:ph type="dt" sz="half" idx="10"/>
          </p:nvPr>
        </p:nvSpPr>
        <p:spPr/>
        <p:txBody>
          <a:bodyPr/>
          <a:lstStyle>
            <a:lvl1pPr>
              <a:defRPr/>
            </a:lvl1pPr>
          </a:lstStyle>
          <a:p>
            <a:pPr>
              <a:defRPr/>
            </a:pPr>
            <a:fld id="{51DA81DF-7140-4211-9CE6-0114ACCB875C}" type="datetime1">
              <a:rPr lang="zh-CN" altLang="en-US"/>
              <a:pPr>
                <a:defRPr/>
              </a:pPr>
              <a:t>2012-7-26</a:t>
            </a:fld>
            <a:endParaRPr lang="zh-CN" altLang="en-US"/>
          </a:p>
        </p:txBody>
      </p:sp>
      <p:sp>
        <p:nvSpPr>
          <p:cNvPr id="5" name="页脚占位符 21"/>
          <p:cNvSpPr>
            <a:spLocks noGrp="1"/>
          </p:cNvSpPr>
          <p:nvPr>
            <p:ph type="ftr" sz="quarter" idx="11"/>
          </p:nvPr>
        </p:nvSpPr>
        <p:spPr/>
        <p:txBody>
          <a:bodyPr/>
          <a:lstStyle>
            <a:lvl1pPr>
              <a:defRPr/>
            </a:lvl1pPr>
          </a:lstStyle>
          <a:p>
            <a:pPr>
              <a:defRPr/>
            </a:pPr>
            <a:endParaRPr lang="zh-CN" altLang="en-US"/>
          </a:p>
        </p:txBody>
      </p:sp>
      <p:sp>
        <p:nvSpPr>
          <p:cNvPr id="6" name="灯片编号占位符 17"/>
          <p:cNvSpPr>
            <a:spLocks noGrp="1"/>
          </p:cNvSpPr>
          <p:nvPr>
            <p:ph type="sldNum" sz="quarter" idx="12"/>
          </p:nvPr>
        </p:nvSpPr>
        <p:spPr/>
        <p:txBody>
          <a:bodyPr/>
          <a:lstStyle>
            <a:lvl1pPr>
              <a:defRPr/>
            </a:lvl1pPr>
          </a:lstStyle>
          <a:p>
            <a:pPr>
              <a:defRPr/>
            </a:pPr>
            <a:fld id="{9658036B-7626-4611-AB4A-11B335AD5847}" type="slidenum">
              <a:rPr lang="zh-CN" altLang="en-US"/>
              <a:pPr>
                <a:defRPr/>
              </a:pPr>
              <a:t>‹#›</a:t>
            </a:fld>
            <a:endParaRPr lang="zh-CN" altLang="en-US"/>
          </a:p>
        </p:txBody>
      </p:sp>
    </p:spTree>
    <p:extLst>
      <p:ext uri="{BB962C8B-B14F-4D97-AF65-F5344CB8AC3E}">
        <p14:creationId xmlns:p14="http://schemas.microsoft.com/office/powerpoint/2010/main" xmlns="" val="3347084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844013" y="274640"/>
            <a:ext cx="1777470" cy="5592761"/>
          </a:xfrm>
        </p:spPr>
        <p:txBody>
          <a:bodyPr vert="eaVert"/>
          <a:lstStyle>
            <a:extLst/>
          </a:lstStyle>
          <a:p>
            <a:r>
              <a:rPr lang="zh-CN" altLang="en-US" smtClean="0"/>
              <a:t>单击此处编辑母版标题样式</a:t>
            </a:r>
            <a:endParaRPr lang="en-US"/>
          </a:p>
        </p:txBody>
      </p:sp>
      <p:sp>
        <p:nvSpPr>
          <p:cNvPr id="3" name="竖排文字占位符 2"/>
          <p:cNvSpPr>
            <a:spLocks noGrp="1"/>
          </p:cNvSpPr>
          <p:nvPr>
            <p:ph type="body" orient="vert" idx="1"/>
          </p:nvPr>
        </p:nvSpPr>
        <p:spPr>
          <a:xfrm>
            <a:off x="457200" y="274641"/>
            <a:ext cx="6324600" cy="5592760"/>
          </a:xfrm>
        </p:spPr>
        <p:txBody>
          <a:bodyPr vert="eaVert"/>
          <a:lstStyle>
            <a:extLs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日期占位符 9"/>
          <p:cNvSpPr>
            <a:spLocks noGrp="1"/>
          </p:cNvSpPr>
          <p:nvPr>
            <p:ph type="dt" sz="half" idx="10"/>
          </p:nvPr>
        </p:nvSpPr>
        <p:spPr/>
        <p:txBody>
          <a:bodyPr/>
          <a:lstStyle>
            <a:lvl1pPr>
              <a:defRPr/>
            </a:lvl1pPr>
          </a:lstStyle>
          <a:p>
            <a:pPr>
              <a:defRPr/>
            </a:pPr>
            <a:fld id="{BD1753C7-1890-459F-8E6A-EBE2C7A9FBAD}" type="datetime1">
              <a:rPr lang="zh-CN" altLang="en-US"/>
              <a:pPr>
                <a:defRPr/>
              </a:pPr>
              <a:t>2012-7-26</a:t>
            </a:fld>
            <a:endParaRPr lang="zh-CN" altLang="en-US"/>
          </a:p>
        </p:txBody>
      </p:sp>
      <p:sp>
        <p:nvSpPr>
          <p:cNvPr id="5" name="页脚占位符 21"/>
          <p:cNvSpPr>
            <a:spLocks noGrp="1"/>
          </p:cNvSpPr>
          <p:nvPr>
            <p:ph type="ftr" sz="quarter" idx="11"/>
          </p:nvPr>
        </p:nvSpPr>
        <p:spPr/>
        <p:txBody>
          <a:bodyPr/>
          <a:lstStyle>
            <a:lvl1pPr>
              <a:defRPr/>
            </a:lvl1pPr>
          </a:lstStyle>
          <a:p>
            <a:pPr>
              <a:defRPr/>
            </a:pPr>
            <a:endParaRPr lang="zh-CN" altLang="en-US"/>
          </a:p>
        </p:txBody>
      </p:sp>
      <p:sp>
        <p:nvSpPr>
          <p:cNvPr id="6" name="灯片编号占位符 17"/>
          <p:cNvSpPr>
            <a:spLocks noGrp="1"/>
          </p:cNvSpPr>
          <p:nvPr>
            <p:ph type="sldNum" sz="quarter" idx="12"/>
          </p:nvPr>
        </p:nvSpPr>
        <p:spPr/>
        <p:txBody>
          <a:bodyPr/>
          <a:lstStyle>
            <a:lvl1pPr>
              <a:defRPr/>
            </a:lvl1pPr>
          </a:lstStyle>
          <a:p>
            <a:pPr>
              <a:defRPr/>
            </a:pPr>
            <a:fld id="{355B85DA-329B-40EB-A830-9EE59C6219E3}" type="slidenum">
              <a:rPr lang="zh-CN" altLang="en-US"/>
              <a:pPr>
                <a:defRPr/>
              </a:pPr>
              <a:t>‹#›</a:t>
            </a:fld>
            <a:endParaRPr lang="zh-CN" altLang="en-US"/>
          </a:p>
        </p:txBody>
      </p:sp>
    </p:spTree>
    <p:extLst>
      <p:ext uri="{BB962C8B-B14F-4D97-AF65-F5344CB8AC3E}">
        <p14:creationId xmlns:p14="http://schemas.microsoft.com/office/powerpoint/2010/main" xmlns="" val="35388229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extLs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标题 6"/>
          <p:cNvSpPr>
            <a:spLocks noGrp="1"/>
          </p:cNvSpPr>
          <p:nvPr>
            <p:ph type="title"/>
          </p:nvPr>
        </p:nvSpPr>
        <p:spPr/>
        <p:txBody>
          <a:bodyPr rtlCol="0"/>
          <a:lstStyle>
            <a:extLst/>
          </a:lstStyle>
          <a:p>
            <a:r>
              <a:rPr lang="zh-CN" altLang="en-US" smtClean="0"/>
              <a:t>单击此处编辑母版标题样式</a:t>
            </a:r>
            <a:endParaRPr lang="en-US"/>
          </a:p>
        </p:txBody>
      </p:sp>
      <p:sp>
        <p:nvSpPr>
          <p:cNvPr id="4" name="日期占位符 9"/>
          <p:cNvSpPr>
            <a:spLocks noGrp="1"/>
          </p:cNvSpPr>
          <p:nvPr>
            <p:ph type="dt" sz="half" idx="10"/>
          </p:nvPr>
        </p:nvSpPr>
        <p:spPr/>
        <p:txBody>
          <a:bodyPr/>
          <a:lstStyle>
            <a:lvl1pPr>
              <a:defRPr/>
            </a:lvl1pPr>
          </a:lstStyle>
          <a:p>
            <a:pPr>
              <a:defRPr/>
            </a:pPr>
            <a:fld id="{24628395-952B-498C-A21F-DCD9A12BD4A2}" type="datetime1">
              <a:rPr lang="zh-CN" altLang="en-US"/>
              <a:pPr>
                <a:defRPr/>
              </a:pPr>
              <a:t>2012-7-26</a:t>
            </a:fld>
            <a:endParaRPr lang="zh-CN" altLang="en-US"/>
          </a:p>
        </p:txBody>
      </p:sp>
      <p:sp>
        <p:nvSpPr>
          <p:cNvPr id="5" name="页脚占位符 21"/>
          <p:cNvSpPr>
            <a:spLocks noGrp="1"/>
          </p:cNvSpPr>
          <p:nvPr>
            <p:ph type="ftr" sz="quarter" idx="11"/>
          </p:nvPr>
        </p:nvSpPr>
        <p:spPr/>
        <p:txBody>
          <a:bodyPr/>
          <a:lstStyle>
            <a:lvl1pPr>
              <a:defRPr/>
            </a:lvl1pPr>
          </a:lstStyle>
          <a:p>
            <a:pPr>
              <a:defRPr/>
            </a:pPr>
            <a:endParaRPr lang="zh-CN" altLang="en-US"/>
          </a:p>
        </p:txBody>
      </p:sp>
      <p:sp>
        <p:nvSpPr>
          <p:cNvPr id="6" name="灯片编号占位符 17"/>
          <p:cNvSpPr>
            <a:spLocks noGrp="1"/>
          </p:cNvSpPr>
          <p:nvPr>
            <p:ph type="sldNum" sz="quarter" idx="12"/>
          </p:nvPr>
        </p:nvSpPr>
        <p:spPr/>
        <p:txBody>
          <a:bodyPr/>
          <a:lstStyle>
            <a:lvl1pPr>
              <a:defRPr/>
            </a:lvl1pPr>
          </a:lstStyle>
          <a:p>
            <a:pPr>
              <a:defRPr/>
            </a:pPr>
            <a:fld id="{86E8DC33-4794-4DDE-9AF0-297A94771881}" type="slidenum">
              <a:rPr lang="zh-CN" altLang="en-US"/>
              <a:pPr>
                <a:defRPr/>
              </a:pPr>
              <a:t>‹#›</a:t>
            </a:fld>
            <a:endParaRPr lang="zh-CN" altLang="en-US"/>
          </a:p>
        </p:txBody>
      </p:sp>
    </p:spTree>
    <p:extLst>
      <p:ext uri="{BB962C8B-B14F-4D97-AF65-F5344CB8AC3E}">
        <p14:creationId xmlns:p14="http://schemas.microsoft.com/office/powerpoint/2010/main" xmlns="" val="23053646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Ref idx="1002">
        <a:schemeClr val="bg1"/>
      </p:bgRef>
    </p:bg>
    <p:spTree>
      <p:nvGrpSpPr>
        <p:cNvPr id="1" name=""/>
        <p:cNvGrpSpPr/>
        <p:nvPr/>
      </p:nvGrpSpPr>
      <p:grpSpPr>
        <a:xfrm>
          <a:off x="0" y="0"/>
          <a:ext cx="0" cy="0"/>
          <a:chOff x="0" y="0"/>
          <a:chExt cx="0" cy="0"/>
        </a:xfrm>
      </p:grpSpPr>
      <p:sp>
        <p:nvSpPr>
          <p:cNvPr id="4" name="燕尾形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5" name="燕尾形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2" name="标题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zh-CN" altLang="en-US" smtClean="0"/>
              <a:t>单击此处编辑母版标题样式</a:t>
            </a:r>
            <a:endParaRPr lang="en-US"/>
          </a:p>
        </p:txBody>
      </p:sp>
      <p:sp>
        <p:nvSpPr>
          <p:cNvPr id="3" name="文本占位符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zh-CN" altLang="en-US" smtClean="0"/>
              <a:t>单击此处编辑母版文本样式</a:t>
            </a:r>
          </a:p>
        </p:txBody>
      </p:sp>
      <p:sp>
        <p:nvSpPr>
          <p:cNvPr id="6" name="日期占位符 3"/>
          <p:cNvSpPr>
            <a:spLocks noGrp="1"/>
          </p:cNvSpPr>
          <p:nvPr>
            <p:ph type="dt" sz="half" idx="10"/>
          </p:nvPr>
        </p:nvSpPr>
        <p:spPr/>
        <p:txBody>
          <a:bodyPr/>
          <a:lstStyle>
            <a:lvl1pPr>
              <a:defRPr/>
            </a:lvl1pPr>
            <a:extLst/>
          </a:lstStyle>
          <a:p>
            <a:pPr>
              <a:defRPr/>
            </a:pPr>
            <a:fld id="{151EBF02-8486-4198-885E-DC14764C53C3}" type="datetime1">
              <a:rPr lang="zh-CN" altLang="en-US"/>
              <a:pPr>
                <a:defRPr/>
              </a:pPr>
              <a:t>2012-7-26</a:t>
            </a:fld>
            <a:endParaRPr lang="zh-CN" altLang="en-US"/>
          </a:p>
        </p:txBody>
      </p:sp>
      <p:sp>
        <p:nvSpPr>
          <p:cNvPr id="7" name="页脚占位符 4"/>
          <p:cNvSpPr>
            <a:spLocks noGrp="1"/>
          </p:cNvSpPr>
          <p:nvPr>
            <p:ph type="ftr" sz="quarter" idx="11"/>
          </p:nvPr>
        </p:nvSpPr>
        <p:spPr/>
        <p:txBody>
          <a:bodyPr/>
          <a:lstStyle>
            <a:lvl1pPr>
              <a:defRPr/>
            </a:lvl1pPr>
            <a:extLst/>
          </a:lstStyle>
          <a:p>
            <a:pPr>
              <a:defRPr/>
            </a:pPr>
            <a:endParaRPr lang="zh-CN" altLang="en-US"/>
          </a:p>
        </p:txBody>
      </p:sp>
      <p:sp>
        <p:nvSpPr>
          <p:cNvPr id="8" name="灯片编号占位符 5"/>
          <p:cNvSpPr>
            <a:spLocks noGrp="1"/>
          </p:cNvSpPr>
          <p:nvPr>
            <p:ph type="sldNum" sz="quarter" idx="12"/>
          </p:nvPr>
        </p:nvSpPr>
        <p:spPr/>
        <p:txBody>
          <a:bodyPr/>
          <a:lstStyle>
            <a:lvl1pPr>
              <a:defRPr/>
            </a:lvl1pPr>
            <a:extLst/>
          </a:lstStyle>
          <a:p>
            <a:pPr>
              <a:defRPr/>
            </a:pPr>
            <a:fld id="{DBBC6A3B-6B33-4523-8A3A-872E82ED060A}" type="slidenum">
              <a:rPr lang="zh-CN" altLang="en-US"/>
              <a:pPr>
                <a:defRPr/>
              </a:pPr>
              <a:t>‹#›</a:t>
            </a:fld>
            <a:endParaRPr lang="zh-CN" altLang="en-US"/>
          </a:p>
        </p:txBody>
      </p:sp>
    </p:spTree>
    <p:extLst>
      <p:ext uri="{BB962C8B-B14F-4D97-AF65-F5344CB8AC3E}">
        <p14:creationId xmlns:p14="http://schemas.microsoft.com/office/powerpoint/2010/main" xmlns="" val="82630443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Ref idx="1002">
        <a:schemeClr val="bg1"/>
      </p:bgRef>
    </p:bg>
    <p:spTree>
      <p:nvGrpSpPr>
        <p:cNvPr id="1" name=""/>
        <p:cNvGrpSpPr/>
        <p:nvPr/>
      </p:nvGrpSpPr>
      <p:grpSpPr>
        <a:xfrm>
          <a:off x="0" y="0"/>
          <a:ext cx="0" cy="0"/>
          <a:chOff x="0" y="0"/>
          <a:chExt cx="0" cy="0"/>
        </a:xfrm>
      </p:grpSpPr>
      <p:sp>
        <p:nvSpPr>
          <p:cNvPr id="3" name="内容占位符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内容占位符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8" name="标题 7"/>
          <p:cNvSpPr>
            <a:spLocks noGrp="1"/>
          </p:cNvSpPr>
          <p:nvPr>
            <p:ph type="title"/>
          </p:nvPr>
        </p:nvSpPr>
        <p:spPr/>
        <p:txBody>
          <a:bodyPr rtlCol="0"/>
          <a:lstStyle>
            <a:extLst/>
          </a:lstStyle>
          <a:p>
            <a:r>
              <a:rPr lang="zh-CN" altLang="en-US" smtClean="0"/>
              <a:t>单击此处编辑母版标题样式</a:t>
            </a:r>
            <a:endParaRPr lang="en-US"/>
          </a:p>
        </p:txBody>
      </p:sp>
      <p:sp>
        <p:nvSpPr>
          <p:cNvPr id="5" name="日期占位符 4"/>
          <p:cNvSpPr>
            <a:spLocks noGrp="1"/>
          </p:cNvSpPr>
          <p:nvPr>
            <p:ph type="dt" sz="half" idx="10"/>
          </p:nvPr>
        </p:nvSpPr>
        <p:spPr/>
        <p:txBody>
          <a:bodyPr/>
          <a:lstStyle>
            <a:lvl1pPr>
              <a:defRPr/>
            </a:lvl1pPr>
            <a:extLst/>
          </a:lstStyle>
          <a:p>
            <a:pPr>
              <a:defRPr/>
            </a:pPr>
            <a:fld id="{CFF8FEEE-BD81-4534-ACC2-63C5BA7CB153}" type="datetime1">
              <a:rPr lang="zh-CN" altLang="en-US"/>
              <a:pPr>
                <a:defRPr/>
              </a:pPr>
              <a:t>2012-7-26</a:t>
            </a:fld>
            <a:endParaRPr lang="zh-CN" altLang="en-US"/>
          </a:p>
        </p:txBody>
      </p:sp>
      <p:sp>
        <p:nvSpPr>
          <p:cNvPr id="6" name="页脚占位符 5"/>
          <p:cNvSpPr>
            <a:spLocks noGrp="1"/>
          </p:cNvSpPr>
          <p:nvPr>
            <p:ph type="ftr" sz="quarter" idx="11"/>
          </p:nvPr>
        </p:nvSpPr>
        <p:spPr/>
        <p:txBody>
          <a:bodyPr/>
          <a:lstStyle>
            <a:lvl1pPr>
              <a:defRPr/>
            </a:lvl1pPr>
            <a:extLst/>
          </a:lstStyle>
          <a:p>
            <a:pPr>
              <a:defRPr/>
            </a:pPr>
            <a:endParaRPr lang="zh-CN" altLang="en-US"/>
          </a:p>
        </p:txBody>
      </p:sp>
      <p:sp>
        <p:nvSpPr>
          <p:cNvPr id="7" name="灯片编号占位符 6"/>
          <p:cNvSpPr>
            <a:spLocks noGrp="1"/>
          </p:cNvSpPr>
          <p:nvPr>
            <p:ph type="sldNum" sz="quarter" idx="12"/>
          </p:nvPr>
        </p:nvSpPr>
        <p:spPr/>
        <p:txBody>
          <a:bodyPr/>
          <a:lstStyle>
            <a:lvl1pPr>
              <a:defRPr/>
            </a:lvl1pPr>
            <a:extLst/>
          </a:lstStyle>
          <a:p>
            <a:pPr>
              <a:defRPr/>
            </a:pPr>
            <a:fld id="{B0C852F5-CF9F-49AE-98A2-94EB18071DCF}" type="slidenum">
              <a:rPr lang="zh-CN" altLang="en-US"/>
              <a:pPr>
                <a:defRPr/>
              </a:pPr>
              <a:t>‹#›</a:t>
            </a:fld>
            <a:endParaRPr lang="zh-CN" altLang="en-US"/>
          </a:p>
        </p:txBody>
      </p:sp>
    </p:spTree>
    <p:extLst>
      <p:ext uri="{BB962C8B-B14F-4D97-AF65-F5344CB8AC3E}">
        <p14:creationId xmlns:p14="http://schemas.microsoft.com/office/powerpoint/2010/main" xmlns="" val="413198910"/>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较">
    <p:bg>
      <p:bgRef idx="1003">
        <a:schemeClr val="bg1"/>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8229600" cy="1143000"/>
          </a:xfrm>
        </p:spPr>
        <p:txBody>
          <a:bodyPr/>
          <a:lstStyle>
            <a:lvl1pPr>
              <a:defRPr/>
            </a:lvl1pPr>
            <a:extLst/>
          </a:lstStyle>
          <a:p>
            <a:r>
              <a:rPr lang="zh-CN" altLang="en-US" smtClean="0"/>
              <a:t>单击此处编辑母版标题样式</a:t>
            </a:r>
            <a:endParaRPr lang="en-US"/>
          </a:p>
        </p:txBody>
      </p:sp>
      <p:sp>
        <p:nvSpPr>
          <p:cNvPr id="3" name="文本占位符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zh-CN" altLang="en-US" smtClean="0"/>
              <a:t>单击此处编辑母版文本样式</a:t>
            </a:r>
          </a:p>
        </p:txBody>
      </p:sp>
      <p:sp>
        <p:nvSpPr>
          <p:cNvPr id="4" name="文本占位符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zh-CN" altLang="en-US" smtClean="0"/>
              <a:t>单击此处编辑母版文本样式</a:t>
            </a:r>
          </a:p>
        </p:txBody>
      </p:sp>
      <p:sp>
        <p:nvSpPr>
          <p:cNvPr id="5" name="内容占位符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6" name="内容占位符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日期占位符 6"/>
          <p:cNvSpPr>
            <a:spLocks noGrp="1"/>
          </p:cNvSpPr>
          <p:nvPr>
            <p:ph type="dt" sz="half" idx="10"/>
          </p:nvPr>
        </p:nvSpPr>
        <p:spPr/>
        <p:txBody>
          <a:bodyPr/>
          <a:lstStyle>
            <a:lvl1pPr>
              <a:defRPr/>
            </a:lvl1pPr>
            <a:extLst/>
          </a:lstStyle>
          <a:p>
            <a:pPr>
              <a:defRPr/>
            </a:pPr>
            <a:fld id="{39C30B5E-1F74-400B-ABFC-A68FF8A86C3F}" type="datetime1">
              <a:rPr lang="zh-CN" altLang="en-US"/>
              <a:pPr>
                <a:defRPr/>
              </a:pPr>
              <a:t>2012-7-26</a:t>
            </a:fld>
            <a:endParaRPr lang="zh-CN" altLang="en-US"/>
          </a:p>
        </p:txBody>
      </p:sp>
      <p:sp>
        <p:nvSpPr>
          <p:cNvPr id="8" name="页脚占位符 7"/>
          <p:cNvSpPr>
            <a:spLocks noGrp="1"/>
          </p:cNvSpPr>
          <p:nvPr>
            <p:ph type="ftr" sz="quarter" idx="11"/>
          </p:nvPr>
        </p:nvSpPr>
        <p:spPr/>
        <p:txBody>
          <a:bodyPr/>
          <a:lstStyle>
            <a:lvl1pPr>
              <a:defRPr/>
            </a:lvl1pPr>
            <a:extLst/>
          </a:lstStyle>
          <a:p>
            <a:pPr>
              <a:defRPr/>
            </a:pPr>
            <a:endParaRPr lang="zh-CN" altLang="en-US"/>
          </a:p>
        </p:txBody>
      </p:sp>
      <p:sp>
        <p:nvSpPr>
          <p:cNvPr id="9" name="灯片编号占位符 8"/>
          <p:cNvSpPr>
            <a:spLocks noGrp="1"/>
          </p:cNvSpPr>
          <p:nvPr>
            <p:ph type="sldNum" sz="quarter" idx="12"/>
          </p:nvPr>
        </p:nvSpPr>
        <p:spPr/>
        <p:txBody>
          <a:bodyPr/>
          <a:lstStyle>
            <a:lvl1pPr>
              <a:defRPr/>
            </a:lvl1pPr>
            <a:extLst/>
          </a:lstStyle>
          <a:p>
            <a:pPr>
              <a:defRPr/>
            </a:pPr>
            <a:fld id="{2727419F-01E6-4B03-AE7F-3D6F55E65C6E}" type="slidenum">
              <a:rPr lang="zh-CN" altLang="en-US"/>
              <a:pPr>
                <a:defRPr/>
              </a:pPr>
              <a:t>‹#›</a:t>
            </a:fld>
            <a:endParaRPr lang="zh-CN" altLang="en-US"/>
          </a:p>
        </p:txBody>
      </p:sp>
    </p:spTree>
    <p:extLst>
      <p:ext uri="{BB962C8B-B14F-4D97-AF65-F5344CB8AC3E}">
        <p14:creationId xmlns:p14="http://schemas.microsoft.com/office/powerpoint/2010/main" xmlns="" val="3836602617"/>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Ref idx="1002">
        <a:schemeClr val="bg1"/>
      </p:bgRef>
    </p:bg>
    <p:spTree>
      <p:nvGrpSpPr>
        <p:cNvPr id="1" name=""/>
        <p:cNvGrpSpPr/>
        <p:nvPr/>
      </p:nvGrpSpPr>
      <p:grpSpPr>
        <a:xfrm>
          <a:off x="0" y="0"/>
          <a:ext cx="0" cy="0"/>
          <a:chOff x="0" y="0"/>
          <a:chExt cx="0" cy="0"/>
        </a:xfrm>
      </p:grpSpPr>
      <p:sp>
        <p:nvSpPr>
          <p:cNvPr id="6" name="标题 5"/>
          <p:cNvSpPr>
            <a:spLocks noGrp="1"/>
          </p:cNvSpPr>
          <p:nvPr>
            <p:ph type="title"/>
          </p:nvPr>
        </p:nvSpPr>
        <p:spPr/>
        <p:txBody>
          <a:bodyPr rtlCol="0"/>
          <a:lstStyle>
            <a:extLst/>
          </a:lstStyle>
          <a:p>
            <a:r>
              <a:rPr lang="zh-CN" altLang="en-US" smtClean="0"/>
              <a:t>单击此处编辑母版标题样式</a:t>
            </a:r>
            <a:endParaRPr lang="en-US"/>
          </a:p>
        </p:txBody>
      </p:sp>
      <p:sp>
        <p:nvSpPr>
          <p:cNvPr id="3" name="日期占位符 2"/>
          <p:cNvSpPr>
            <a:spLocks noGrp="1"/>
          </p:cNvSpPr>
          <p:nvPr>
            <p:ph type="dt" sz="half" idx="10"/>
          </p:nvPr>
        </p:nvSpPr>
        <p:spPr/>
        <p:txBody>
          <a:bodyPr/>
          <a:lstStyle>
            <a:lvl1pPr>
              <a:defRPr/>
            </a:lvl1pPr>
            <a:extLst/>
          </a:lstStyle>
          <a:p>
            <a:pPr>
              <a:defRPr/>
            </a:pPr>
            <a:fld id="{D7BA1FFD-2DEB-4887-8B47-06A16E69EBBE}" type="datetime1">
              <a:rPr lang="zh-CN" altLang="en-US"/>
              <a:pPr>
                <a:defRPr/>
              </a:pPr>
              <a:t>2012-7-26</a:t>
            </a:fld>
            <a:endParaRPr lang="zh-CN" altLang="en-US"/>
          </a:p>
        </p:txBody>
      </p:sp>
      <p:sp>
        <p:nvSpPr>
          <p:cNvPr id="4" name="页脚占位符 3"/>
          <p:cNvSpPr>
            <a:spLocks noGrp="1"/>
          </p:cNvSpPr>
          <p:nvPr>
            <p:ph type="ftr" sz="quarter" idx="11"/>
          </p:nvPr>
        </p:nvSpPr>
        <p:spPr/>
        <p:txBody>
          <a:bodyPr/>
          <a:lstStyle>
            <a:lvl1pPr>
              <a:defRPr/>
            </a:lvl1pPr>
            <a:extLst/>
          </a:lstStyle>
          <a:p>
            <a:pPr>
              <a:defRPr/>
            </a:pPr>
            <a:endParaRPr lang="zh-CN" altLang="en-US"/>
          </a:p>
        </p:txBody>
      </p:sp>
      <p:sp>
        <p:nvSpPr>
          <p:cNvPr id="5" name="灯片编号占位符 4"/>
          <p:cNvSpPr>
            <a:spLocks noGrp="1"/>
          </p:cNvSpPr>
          <p:nvPr>
            <p:ph type="sldNum" sz="quarter" idx="12"/>
          </p:nvPr>
        </p:nvSpPr>
        <p:spPr/>
        <p:txBody>
          <a:bodyPr/>
          <a:lstStyle>
            <a:lvl1pPr>
              <a:defRPr/>
            </a:lvl1pPr>
            <a:extLst/>
          </a:lstStyle>
          <a:p>
            <a:pPr>
              <a:defRPr/>
            </a:pPr>
            <a:fld id="{86C61D0F-783F-43AF-BA10-DBA1DF5F3E46}" type="slidenum">
              <a:rPr lang="zh-CN" altLang="en-US"/>
              <a:pPr>
                <a:defRPr/>
              </a:pPr>
              <a:t>‹#›</a:t>
            </a:fld>
            <a:endParaRPr lang="zh-CN" altLang="en-US"/>
          </a:p>
        </p:txBody>
      </p:sp>
    </p:spTree>
    <p:extLst>
      <p:ext uri="{BB962C8B-B14F-4D97-AF65-F5344CB8AC3E}">
        <p14:creationId xmlns:p14="http://schemas.microsoft.com/office/powerpoint/2010/main" xmlns="" val="3505194214"/>
      </p:ext>
    </p:extLst>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9"/>
          <p:cNvSpPr>
            <a:spLocks noGrp="1"/>
          </p:cNvSpPr>
          <p:nvPr>
            <p:ph type="dt" sz="half" idx="10"/>
          </p:nvPr>
        </p:nvSpPr>
        <p:spPr/>
        <p:txBody>
          <a:bodyPr/>
          <a:lstStyle>
            <a:lvl1pPr>
              <a:defRPr/>
            </a:lvl1pPr>
          </a:lstStyle>
          <a:p>
            <a:pPr>
              <a:defRPr/>
            </a:pPr>
            <a:fld id="{836E0C4F-1F3E-4F6D-8EAE-4E92452B7212}" type="datetime1">
              <a:rPr lang="zh-CN" altLang="en-US"/>
              <a:pPr>
                <a:defRPr/>
              </a:pPr>
              <a:t>2012-7-26</a:t>
            </a:fld>
            <a:endParaRPr lang="zh-CN" altLang="en-US"/>
          </a:p>
        </p:txBody>
      </p:sp>
      <p:sp>
        <p:nvSpPr>
          <p:cNvPr id="3" name="页脚占位符 21"/>
          <p:cNvSpPr>
            <a:spLocks noGrp="1"/>
          </p:cNvSpPr>
          <p:nvPr>
            <p:ph type="ftr" sz="quarter" idx="11"/>
          </p:nvPr>
        </p:nvSpPr>
        <p:spPr/>
        <p:txBody>
          <a:bodyPr/>
          <a:lstStyle>
            <a:lvl1pPr>
              <a:defRPr/>
            </a:lvl1pPr>
          </a:lstStyle>
          <a:p>
            <a:pPr>
              <a:defRPr/>
            </a:pPr>
            <a:endParaRPr lang="zh-CN" altLang="en-US"/>
          </a:p>
        </p:txBody>
      </p:sp>
      <p:sp>
        <p:nvSpPr>
          <p:cNvPr id="4" name="灯片编号占位符 17"/>
          <p:cNvSpPr>
            <a:spLocks noGrp="1"/>
          </p:cNvSpPr>
          <p:nvPr>
            <p:ph type="sldNum" sz="quarter" idx="12"/>
          </p:nvPr>
        </p:nvSpPr>
        <p:spPr/>
        <p:txBody>
          <a:bodyPr/>
          <a:lstStyle>
            <a:lvl1pPr>
              <a:defRPr/>
            </a:lvl1pPr>
          </a:lstStyle>
          <a:p>
            <a:pPr>
              <a:defRPr/>
            </a:pPr>
            <a:fld id="{76864BFC-BF8A-4FF7-8FC3-ED20A57A9A90}" type="slidenum">
              <a:rPr lang="zh-CN" altLang="en-US"/>
              <a:pPr>
                <a:defRPr/>
              </a:pPr>
              <a:t>‹#›</a:t>
            </a:fld>
            <a:endParaRPr lang="zh-CN" altLang="en-US"/>
          </a:p>
        </p:txBody>
      </p:sp>
    </p:spTree>
    <p:extLst>
      <p:ext uri="{BB962C8B-B14F-4D97-AF65-F5344CB8AC3E}">
        <p14:creationId xmlns:p14="http://schemas.microsoft.com/office/powerpoint/2010/main" xmlns="" val="7378928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bg>
      <p:bgRef idx="1003">
        <a:schemeClr val="bg1"/>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zh-CN" altLang="en-US" smtClean="0"/>
              <a:t>单击此处编辑母版标题样式</a:t>
            </a:r>
            <a:endParaRPr lang="en-US"/>
          </a:p>
        </p:txBody>
      </p:sp>
      <p:sp>
        <p:nvSpPr>
          <p:cNvPr id="3" name="文本占位符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zh-CN" altLang="en-US" smtClean="0"/>
              <a:t>单击此处编辑母版文本样式</a:t>
            </a:r>
          </a:p>
        </p:txBody>
      </p:sp>
      <p:sp>
        <p:nvSpPr>
          <p:cNvPr id="4" name="内容占位符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日期占位符 4"/>
          <p:cNvSpPr>
            <a:spLocks noGrp="1"/>
          </p:cNvSpPr>
          <p:nvPr>
            <p:ph type="dt" sz="half" idx="10"/>
          </p:nvPr>
        </p:nvSpPr>
        <p:spPr/>
        <p:txBody>
          <a:bodyPr/>
          <a:lstStyle>
            <a:lvl1pPr>
              <a:defRPr/>
            </a:lvl1pPr>
            <a:extLst/>
          </a:lstStyle>
          <a:p>
            <a:pPr>
              <a:defRPr/>
            </a:pPr>
            <a:fld id="{3E7B2AC2-5CD8-4331-9798-F562B1759E47}" type="datetime1">
              <a:rPr lang="zh-CN" altLang="en-US"/>
              <a:pPr>
                <a:defRPr/>
              </a:pPr>
              <a:t>2012-7-26</a:t>
            </a:fld>
            <a:endParaRPr lang="zh-CN" altLang="en-US"/>
          </a:p>
        </p:txBody>
      </p:sp>
      <p:sp>
        <p:nvSpPr>
          <p:cNvPr id="6" name="页脚占位符 5"/>
          <p:cNvSpPr>
            <a:spLocks noGrp="1"/>
          </p:cNvSpPr>
          <p:nvPr>
            <p:ph type="ftr" sz="quarter" idx="11"/>
          </p:nvPr>
        </p:nvSpPr>
        <p:spPr/>
        <p:txBody>
          <a:bodyPr/>
          <a:lstStyle>
            <a:lvl1pPr>
              <a:defRPr/>
            </a:lvl1pPr>
            <a:extLst/>
          </a:lstStyle>
          <a:p>
            <a:pPr>
              <a:defRPr/>
            </a:pPr>
            <a:endParaRPr lang="zh-CN" altLang="en-US"/>
          </a:p>
        </p:txBody>
      </p:sp>
      <p:sp>
        <p:nvSpPr>
          <p:cNvPr id="7" name="灯片编号占位符 6"/>
          <p:cNvSpPr>
            <a:spLocks noGrp="1"/>
          </p:cNvSpPr>
          <p:nvPr>
            <p:ph type="sldNum" sz="quarter" idx="12"/>
          </p:nvPr>
        </p:nvSpPr>
        <p:spPr/>
        <p:txBody>
          <a:bodyPr/>
          <a:lstStyle>
            <a:lvl1pPr>
              <a:defRPr/>
            </a:lvl1pPr>
            <a:extLst/>
          </a:lstStyle>
          <a:p>
            <a:pPr>
              <a:defRPr/>
            </a:pPr>
            <a:fld id="{1772D063-5765-4193-96E6-E599A31D3DCF}" type="slidenum">
              <a:rPr lang="zh-CN" altLang="en-US"/>
              <a:pPr>
                <a:defRPr/>
              </a:pPr>
              <a:t>‹#›</a:t>
            </a:fld>
            <a:endParaRPr lang="zh-CN" altLang="en-US"/>
          </a:p>
        </p:txBody>
      </p:sp>
    </p:spTree>
    <p:extLst>
      <p:ext uri="{BB962C8B-B14F-4D97-AF65-F5344CB8AC3E}">
        <p14:creationId xmlns:p14="http://schemas.microsoft.com/office/powerpoint/2010/main" xmlns="" val="481680749"/>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bg>
      <p:bgRef idx="1002">
        <a:schemeClr val="bg1"/>
      </p:bgRef>
    </p:bg>
    <p:spTree>
      <p:nvGrpSpPr>
        <p:cNvPr id="1" name=""/>
        <p:cNvGrpSpPr/>
        <p:nvPr/>
      </p:nvGrpSpPr>
      <p:grpSpPr>
        <a:xfrm>
          <a:off x="0" y="0"/>
          <a:ext cx="0" cy="0"/>
          <a:chOff x="0" y="0"/>
          <a:chExt cx="0" cy="0"/>
        </a:xfrm>
      </p:grpSpPr>
      <p:sp>
        <p:nvSpPr>
          <p:cNvPr id="5" name="任意多边形 4"/>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a typeface="+mn-ea"/>
            </a:endParaRPr>
          </a:p>
        </p:txBody>
      </p:sp>
      <p:sp>
        <p:nvSpPr>
          <p:cNvPr id="6" name="任意多边形 15"/>
          <p:cNvSpPr>
            <a:spLocks/>
          </p:cNvSpPr>
          <p:nvPr/>
        </p:nvSpPr>
        <p:spPr bwMode="auto">
          <a:xfrm>
            <a:off x="485775" y="5938838"/>
            <a:ext cx="3690938" cy="933450"/>
          </a:xfrm>
          <a:custGeom>
            <a:avLst/>
            <a:gdLst>
              <a:gd name="T0" fmla="*/ 0 w 5591"/>
              <a:gd name="T1" fmla="*/ 0 h 588"/>
              <a:gd name="T2" fmla="*/ 5760 w 5591"/>
              <a:gd name="T3" fmla="*/ 0 h 588"/>
              <a:gd name="T4" fmla="*/ 5760 w 5591"/>
              <a:gd name="T5" fmla="*/ 528 h 588"/>
              <a:gd name="T6" fmla="*/ 48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a:noFill/>
          </a:ln>
          <a:extLst>
            <a:ext uri="{91240B29-F687-4F45-9708-019B960494DF}">
              <a14:hiddenLine xmlns:a14="http://schemas.microsoft.com/office/drawing/2010/main" xmlns="" w="9525" cap="flat" cmpd="sng" algn="ctr">
                <a:solidFill>
                  <a:srgbClr val="000000"/>
                </a:solidFill>
                <a:prstDash val="solid"/>
                <a:round/>
                <a:headEnd type="none" w="med" len="med"/>
                <a:tailEnd type="none" w="med" len="med"/>
              </a14:hiddenLine>
            </a:ext>
          </a:extLst>
        </p:spPr>
        <p:txBody>
          <a:bodyPr/>
          <a:lstStyle/>
          <a:p>
            <a:endParaRPr lang="zh-CN" altLang="en-US"/>
          </a:p>
        </p:txBody>
      </p:sp>
      <p:sp>
        <p:nvSpPr>
          <p:cNvPr id="7" name="直角三角形 6"/>
          <p:cNvSpPr>
            <a:spLocks/>
          </p:cNvSpPr>
          <p:nvPr/>
        </p:nvSpPr>
        <p:spPr bwMode="auto">
          <a:xfrm>
            <a:off x="-6042" y="5791253"/>
            <a:ext cx="3402314" cy="1080868"/>
          </a:xfrm>
          <a:prstGeom prst="rtTriangle">
            <a:avLst/>
          </a:prstGeom>
          <a:blipFill>
            <a:blip r:embed="rId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8" name="直接连接符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燕尾形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10" name="燕尾形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4" name="文本占位符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zh-CN" altLang="en-US" smtClean="0"/>
              <a:t>单击此处编辑母版文本样式</a:t>
            </a:r>
          </a:p>
        </p:txBody>
      </p:sp>
      <p:sp>
        <p:nvSpPr>
          <p:cNvPr id="3" name="图片占位符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zh-CN" altLang="en-US" noProof="0" smtClean="0"/>
              <a:t>单击图标添加图片</a:t>
            </a:r>
            <a:endParaRPr lang="en-US" noProof="0" dirty="0"/>
          </a:p>
        </p:txBody>
      </p:sp>
      <p:sp>
        <p:nvSpPr>
          <p:cNvPr id="2" name="标题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zh-CN" altLang="en-US" smtClean="0"/>
              <a:t>单击此处编辑母版标题样式</a:t>
            </a:r>
            <a:endParaRPr lang="en-US"/>
          </a:p>
        </p:txBody>
      </p:sp>
      <p:sp>
        <p:nvSpPr>
          <p:cNvPr id="11" name="日期占位符 4"/>
          <p:cNvSpPr>
            <a:spLocks noGrp="1"/>
          </p:cNvSpPr>
          <p:nvPr>
            <p:ph type="dt" sz="half" idx="10"/>
          </p:nvPr>
        </p:nvSpPr>
        <p:spPr/>
        <p:txBody>
          <a:bodyPr/>
          <a:lstStyle>
            <a:lvl1pPr>
              <a:defRPr smtClean="0">
                <a:solidFill>
                  <a:schemeClr val="tx1"/>
                </a:solidFill>
              </a:defRPr>
            </a:lvl1pPr>
            <a:extLst/>
          </a:lstStyle>
          <a:p>
            <a:pPr>
              <a:defRPr/>
            </a:pPr>
            <a:fld id="{B72F6C5D-8BA7-4056-B14D-6C24BA4CC66F}" type="datetime1">
              <a:rPr lang="zh-CN" altLang="en-US"/>
              <a:pPr>
                <a:defRPr/>
              </a:pPr>
              <a:t>2012-7-26</a:t>
            </a:fld>
            <a:endParaRPr lang="zh-CN" altLang="en-US"/>
          </a:p>
        </p:txBody>
      </p:sp>
      <p:sp>
        <p:nvSpPr>
          <p:cNvPr id="12" name="页脚占位符 5"/>
          <p:cNvSpPr>
            <a:spLocks noGrp="1"/>
          </p:cNvSpPr>
          <p:nvPr>
            <p:ph type="ftr" sz="quarter" idx="11"/>
          </p:nvPr>
        </p:nvSpPr>
        <p:spPr/>
        <p:txBody>
          <a:bodyPr/>
          <a:lstStyle>
            <a:lvl1pPr>
              <a:defRPr>
                <a:solidFill>
                  <a:schemeClr val="tx1"/>
                </a:solidFill>
              </a:defRPr>
            </a:lvl1pPr>
            <a:extLst/>
          </a:lstStyle>
          <a:p>
            <a:pPr>
              <a:defRPr/>
            </a:pPr>
            <a:endParaRPr lang="zh-CN" altLang="en-US"/>
          </a:p>
        </p:txBody>
      </p:sp>
      <p:sp>
        <p:nvSpPr>
          <p:cNvPr id="13" name="灯片编号占位符 6"/>
          <p:cNvSpPr>
            <a:spLocks noGrp="1"/>
          </p:cNvSpPr>
          <p:nvPr>
            <p:ph type="sldNum" sz="quarter" idx="12"/>
          </p:nvPr>
        </p:nvSpPr>
        <p:spPr/>
        <p:txBody>
          <a:bodyPr/>
          <a:lstStyle>
            <a:lvl1pPr>
              <a:defRPr smtClean="0">
                <a:solidFill>
                  <a:schemeClr val="tx1"/>
                </a:solidFill>
              </a:defRPr>
            </a:lvl1pPr>
            <a:extLst/>
          </a:lstStyle>
          <a:p>
            <a:pPr>
              <a:defRPr/>
            </a:pPr>
            <a:fld id="{69E08D55-36F2-4A12-8D11-49B8EE5645F6}" type="slidenum">
              <a:rPr lang="zh-CN" altLang="en-US"/>
              <a:pPr>
                <a:defRPr/>
              </a:pPr>
              <a:t>‹#›</a:t>
            </a:fld>
            <a:endParaRPr lang="zh-CN" altLang="en-US"/>
          </a:p>
        </p:txBody>
      </p:sp>
    </p:spTree>
    <p:extLst>
      <p:ext uri="{BB962C8B-B14F-4D97-AF65-F5344CB8AC3E}">
        <p14:creationId xmlns:p14="http://schemas.microsoft.com/office/powerpoint/2010/main" xmlns="" val="74500455"/>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任意多边形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a typeface="+mn-ea"/>
            </a:endParaRPr>
          </a:p>
        </p:txBody>
      </p:sp>
      <p:sp>
        <p:nvSpPr>
          <p:cNvPr id="1027" name="任意多边形 11"/>
          <p:cNvSpPr>
            <a:spLocks/>
          </p:cNvSpPr>
          <p:nvPr/>
        </p:nvSpPr>
        <p:spPr bwMode="auto">
          <a:xfrm>
            <a:off x="485775" y="5938838"/>
            <a:ext cx="3690938" cy="933450"/>
          </a:xfrm>
          <a:custGeom>
            <a:avLst/>
            <a:gdLst>
              <a:gd name="T0" fmla="*/ 0 w 5591"/>
              <a:gd name="T1" fmla="*/ 0 h 588"/>
              <a:gd name="T2" fmla="*/ 5760 w 5591"/>
              <a:gd name="T3" fmla="*/ 0 h 588"/>
              <a:gd name="T4" fmla="*/ 5760 w 5591"/>
              <a:gd name="T5" fmla="*/ 528 h 588"/>
              <a:gd name="T6" fmla="*/ 48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a:noFill/>
          </a:ln>
          <a:extLst>
            <a:ext uri="{91240B29-F687-4F45-9708-019B960494DF}">
              <a14:hiddenLine xmlns:a14="http://schemas.microsoft.com/office/drawing/2010/main" xmlns="" w="9525" cap="flat" cmpd="sng" algn="ctr">
                <a:solidFill>
                  <a:srgbClr val="000000"/>
                </a:solidFill>
                <a:prstDash val="solid"/>
                <a:round/>
                <a:headEnd type="none" w="med" len="med"/>
                <a:tailEnd type="none" w="med" len="med"/>
              </a14:hiddenLine>
            </a:ext>
          </a:extLst>
        </p:spPr>
        <p:txBody>
          <a:bodyPr/>
          <a:lstStyle/>
          <a:p>
            <a:endParaRPr lang="zh-CN" altLang="en-US"/>
          </a:p>
        </p:txBody>
      </p:sp>
      <p:sp>
        <p:nvSpPr>
          <p:cNvPr id="14" name="直角三角形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5" name="直接连接符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标题占位符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zh-CN" altLang="en-US" smtClean="0"/>
              <a:t>单击此处编辑母版标题样式</a:t>
            </a:r>
            <a:endParaRPr lang="en-US"/>
          </a:p>
        </p:txBody>
      </p:sp>
      <p:sp>
        <p:nvSpPr>
          <p:cNvPr id="1033" name="文本占位符 29"/>
          <p:cNvSpPr>
            <a:spLocks noGrp="1"/>
          </p:cNvSpPr>
          <p:nvPr>
            <p:ph type="body" idx="1"/>
          </p:nvPr>
        </p:nvSpPr>
        <p:spPr bwMode="auto">
          <a:xfrm>
            <a:off x="457200" y="1481138"/>
            <a:ext cx="8229600" cy="45259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smtClean="0"/>
          </a:p>
        </p:txBody>
      </p:sp>
      <p:sp>
        <p:nvSpPr>
          <p:cNvPr id="10" name="日期占位符 9"/>
          <p:cNvSpPr>
            <a:spLocks noGrp="1"/>
          </p:cNvSpPr>
          <p:nvPr>
            <p:ph type="dt" sz="half" idx="2"/>
          </p:nvPr>
        </p:nvSpPr>
        <p:spPr>
          <a:xfrm>
            <a:off x="6727825" y="6408738"/>
            <a:ext cx="1919288" cy="365125"/>
          </a:xfrm>
          <a:prstGeom prst="rect">
            <a:avLst/>
          </a:prstGeom>
        </p:spPr>
        <p:txBody>
          <a:bodyPr vert="horz" anchor="b"/>
          <a:lstStyle>
            <a:lvl1pPr algn="l" eaLnBrk="1" fontAlgn="auto" latinLnBrk="0" hangingPunct="1">
              <a:spcBef>
                <a:spcPts val="0"/>
              </a:spcBef>
              <a:spcAft>
                <a:spcPts val="0"/>
              </a:spcAft>
              <a:defRPr kumimoji="0" sz="1000" smtClean="0">
                <a:solidFill>
                  <a:schemeClr val="tx1"/>
                </a:solidFill>
                <a:latin typeface="+mn-lt"/>
                <a:ea typeface="+mn-ea"/>
              </a:defRPr>
            </a:lvl1pPr>
            <a:extLst/>
          </a:lstStyle>
          <a:p>
            <a:pPr>
              <a:defRPr/>
            </a:pPr>
            <a:fld id="{FDA6757D-6D7D-4AC1-948B-E6B8A40C1DAA}" type="datetime1">
              <a:rPr lang="zh-CN" altLang="en-US"/>
              <a:pPr>
                <a:defRPr/>
              </a:pPr>
              <a:t>2012-7-26</a:t>
            </a:fld>
            <a:endParaRPr lang="zh-CN" altLang="en-US"/>
          </a:p>
        </p:txBody>
      </p:sp>
      <p:sp>
        <p:nvSpPr>
          <p:cNvPr id="22" name="页脚占位符 21"/>
          <p:cNvSpPr>
            <a:spLocks noGrp="1"/>
          </p:cNvSpPr>
          <p:nvPr>
            <p:ph type="ftr" sz="quarter" idx="3"/>
          </p:nvPr>
        </p:nvSpPr>
        <p:spPr>
          <a:xfrm>
            <a:off x="4379913" y="6408738"/>
            <a:ext cx="2351087" cy="365125"/>
          </a:xfrm>
          <a:prstGeom prst="rect">
            <a:avLst/>
          </a:prstGeom>
        </p:spPr>
        <p:txBody>
          <a:bodyPr vert="horz" anchor="b"/>
          <a:lstStyle>
            <a:lvl1pPr algn="r" eaLnBrk="1" fontAlgn="auto" latinLnBrk="0" hangingPunct="1">
              <a:spcBef>
                <a:spcPts val="0"/>
              </a:spcBef>
              <a:spcAft>
                <a:spcPts val="0"/>
              </a:spcAft>
              <a:defRPr kumimoji="0" sz="1000">
                <a:solidFill>
                  <a:schemeClr val="tx1"/>
                </a:solidFill>
                <a:latin typeface="+mn-lt"/>
                <a:ea typeface="+mn-ea"/>
              </a:defRPr>
            </a:lvl1pPr>
            <a:extLst/>
          </a:lstStyle>
          <a:p>
            <a:pPr>
              <a:defRPr/>
            </a:pPr>
            <a:endParaRPr lang="zh-CN" altLang="en-US"/>
          </a:p>
        </p:txBody>
      </p:sp>
      <p:sp>
        <p:nvSpPr>
          <p:cNvPr id="18" name="灯片编号占位符 17"/>
          <p:cNvSpPr>
            <a:spLocks noGrp="1"/>
          </p:cNvSpPr>
          <p:nvPr>
            <p:ph type="sldNum" sz="quarter" idx="4"/>
          </p:nvPr>
        </p:nvSpPr>
        <p:spPr>
          <a:xfrm>
            <a:off x="8647113" y="6408738"/>
            <a:ext cx="366712" cy="365125"/>
          </a:xfrm>
          <a:prstGeom prst="rect">
            <a:avLst/>
          </a:prstGeom>
        </p:spPr>
        <p:txBody>
          <a:bodyPr vert="horz" anchor="b"/>
          <a:lstStyle>
            <a:lvl1pPr algn="r" eaLnBrk="1" fontAlgn="auto" latinLnBrk="0" hangingPunct="1">
              <a:spcBef>
                <a:spcPts val="0"/>
              </a:spcBef>
              <a:spcAft>
                <a:spcPts val="0"/>
              </a:spcAft>
              <a:defRPr kumimoji="0" sz="1000" b="0" smtClean="0">
                <a:solidFill>
                  <a:schemeClr val="tx1"/>
                </a:solidFill>
                <a:latin typeface="+mn-lt"/>
                <a:ea typeface="+mn-ea"/>
              </a:defRPr>
            </a:lvl1pPr>
            <a:extLst/>
          </a:lstStyle>
          <a:p>
            <a:pPr>
              <a:defRPr/>
            </a:pPr>
            <a:fld id="{8EADE05A-3BB8-419D-BB1B-D78E50183664}"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sldLayoutIdLst>
    <p:sldLayoutId id="2147483731" r:id="rId1"/>
    <p:sldLayoutId id="2147483727" r:id="rId2"/>
    <p:sldLayoutId id="2147483732" r:id="rId3"/>
    <p:sldLayoutId id="2147483733" r:id="rId4"/>
    <p:sldLayoutId id="2147483734" r:id="rId5"/>
    <p:sldLayoutId id="2147483735" r:id="rId6"/>
    <p:sldLayoutId id="2147483728" r:id="rId7"/>
    <p:sldLayoutId id="2147483736" r:id="rId8"/>
    <p:sldLayoutId id="2147483737" r:id="rId9"/>
    <p:sldLayoutId id="2147483729" r:id="rId10"/>
    <p:sldLayoutId id="2147483730" r:id="rId11"/>
  </p:sldLayoutIdLst>
  <p:hf hdr="0"/>
  <p:txStyles>
    <p:titleStyle>
      <a:lvl1pPr algn="l" rtl="0" fontAlgn="base">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fontAlgn="base">
        <a:spcBef>
          <a:spcPct val="0"/>
        </a:spcBef>
        <a:spcAft>
          <a:spcPct val="0"/>
        </a:spcAft>
        <a:defRPr sz="4100" b="1">
          <a:solidFill>
            <a:schemeClr val="tx2"/>
          </a:solidFill>
          <a:latin typeface="Lucida Sans Unicode" pitchFamily="34" charset="0"/>
          <a:ea typeface="黑体" pitchFamily="49" charset="-122"/>
        </a:defRPr>
      </a:lvl2pPr>
      <a:lvl3pPr algn="l" rtl="0" fontAlgn="base">
        <a:spcBef>
          <a:spcPct val="0"/>
        </a:spcBef>
        <a:spcAft>
          <a:spcPct val="0"/>
        </a:spcAft>
        <a:defRPr sz="4100" b="1">
          <a:solidFill>
            <a:schemeClr val="tx2"/>
          </a:solidFill>
          <a:latin typeface="Lucida Sans Unicode" pitchFamily="34" charset="0"/>
          <a:ea typeface="黑体" pitchFamily="49" charset="-122"/>
        </a:defRPr>
      </a:lvl3pPr>
      <a:lvl4pPr algn="l" rtl="0" fontAlgn="base">
        <a:spcBef>
          <a:spcPct val="0"/>
        </a:spcBef>
        <a:spcAft>
          <a:spcPct val="0"/>
        </a:spcAft>
        <a:defRPr sz="4100" b="1">
          <a:solidFill>
            <a:schemeClr val="tx2"/>
          </a:solidFill>
          <a:latin typeface="Lucida Sans Unicode" pitchFamily="34" charset="0"/>
          <a:ea typeface="黑体" pitchFamily="49" charset="-122"/>
        </a:defRPr>
      </a:lvl4pPr>
      <a:lvl5pPr algn="l" rtl="0" fontAlgn="base">
        <a:spcBef>
          <a:spcPct val="0"/>
        </a:spcBef>
        <a:spcAft>
          <a:spcPct val="0"/>
        </a:spcAft>
        <a:defRPr sz="4100" b="1">
          <a:solidFill>
            <a:schemeClr val="tx2"/>
          </a:solidFill>
          <a:latin typeface="Lucida Sans Unicode" pitchFamily="34" charset="0"/>
          <a:ea typeface="黑体" pitchFamily="49" charset="-122"/>
        </a:defRPr>
      </a:lvl5pPr>
      <a:lvl6pPr marL="457200" algn="l" rtl="0" fontAlgn="base">
        <a:spcBef>
          <a:spcPct val="0"/>
        </a:spcBef>
        <a:spcAft>
          <a:spcPct val="0"/>
        </a:spcAft>
        <a:defRPr sz="4100" b="1">
          <a:solidFill>
            <a:schemeClr val="tx2"/>
          </a:solidFill>
          <a:latin typeface="Lucida Sans Unicode" pitchFamily="34" charset="0"/>
          <a:ea typeface="黑体" pitchFamily="49" charset="-122"/>
        </a:defRPr>
      </a:lvl6pPr>
      <a:lvl7pPr marL="914400" algn="l" rtl="0" fontAlgn="base">
        <a:spcBef>
          <a:spcPct val="0"/>
        </a:spcBef>
        <a:spcAft>
          <a:spcPct val="0"/>
        </a:spcAft>
        <a:defRPr sz="4100" b="1">
          <a:solidFill>
            <a:schemeClr val="tx2"/>
          </a:solidFill>
          <a:latin typeface="Lucida Sans Unicode" pitchFamily="34" charset="0"/>
          <a:ea typeface="黑体" pitchFamily="49" charset="-122"/>
        </a:defRPr>
      </a:lvl7pPr>
      <a:lvl8pPr marL="1371600" algn="l" rtl="0" fontAlgn="base">
        <a:spcBef>
          <a:spcPct val="0"/>
        </a:spcBef>
        <a:spcAft>
          <a:spcPct val="0"/>
        </a:spcAft>
        <a:defRPr sz="4100" b="1">
          <a:solidFill>
            <a:schemeClr val="tx2"/>
          </a:solidFill>
          <a:latin typeface="Lucida Sans Unicode" pitchFamily="34" charset="0"/>
          <a:ea typeface="黑体" pitchFamily="49" charset="-122"/>
        </a:defRPr>
      </a:lvl8pPr>
      <a:lvl9pPr marL="1828800" algn="l" rtl="0" fontAlgn="base">
        <a:spcBef>
          <a:spcPct val="0"/>
        </a:spcBef>
        <a:spcAft>
          <a:spcPct val="0"/>
        </a:spcAft>
        <a:defRPr sz="4100" b="1">
          <a:solidFill>
            <a:schemeClr val="tx2"/>
          </a:solidFill>
          <a:latin typeface="Lucida Sans Unicode" pitchFamily="34" charset="0"/>
          <a:ea typeface="黑体" pitchFamily="49" charset="-122"/>
        </a:defRPr>
      </a:lvl9pPr>
      <a:extLst/>
    </p:titleStyle>
    <p:bodyStyle>
      <a:lvl1pPr marL="365125" indent="-255588" algn="l" rtl="0" fontAlgn="base">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fontAlgn="base">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fontAlgn="base">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fontAlgn="base">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fontAlgn="base">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 Target="slide3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slide" Target="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slide" Target="slide1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39552" y="1752601"/>
            <a:ext cx="7918648" cy="1829761"/>
          </a:xfrm>
        </p:spPr>
        <p:txBody>
          <a:bodyPr>
            <a:normAutofit fontScale="90000"/>
          </a:bodyPr>
          <a:lstStyle/>
          <a:p>
            <a:pPr fontAlgn="auto">
              <a:spcAft>
                <a:spcPts val="0"/>
              </a:spcAft>
              <a:defRPr/>
            </a:pPr>
            <a:r>
              <a:rPr lang="zh-CN" altLang="en-US" sz="6700" dirty="0" smtClean="0"/>
              <a:t>学校性教育</a:t>
            </a:r>
            <a:r>
              <a:rPr lang="en-US" altLang="zh-CN" dirty="0" smtClean="0"/>
              <a:t/>
            </a:r>
            <a:br>
              <a:rPr lang="en-US" altLang="zh-CN" dirty="0" smtClean="0"/>
            </a:br>
            <a:r>
              <a:rPr lang="en-US" altLang="zh-CN" dirty="0" smtClean="0"/>
              <a:t>——</a:t>
            </a:r>
            <a:r>
              <a:rPr lang="zh-CN" altLang="en-US" dirty="0" smtClean="0"/>
              <a:t>培养人格健全的男生和女生</a:t>
            </a:r>
            <a:endParaRPr lang="zh-CN" altLang="en-US" dirty="0"/>
          </a:p>
        </p:txBody>
      </p:sp>
      <p:sp>
        <p:nvSpPr>
          <p:cNvPr id="9219" name="副标题 2"/>
          <p:cNvSpPr>
            <a:spLocks noGrp="1"/>
          </p:cNvSpPr>
          <p:nvPr>
            <p:ph type="subTitle" idx="1"/>
          </p:nvPr>
        </p:nvSpPr>
        <p:spPr>
          <a:xfrm>
            <a:off x="179512" y="4797152"/>
            <a:ext cx="5113337" cy="1752600"/>
          </a:xfrm>
        </p:spPr>
        <p:txBody>
          <a:bodyPr/>
          <a:lstStyle/>
          <a:p>
            <a:pPr marR="0"/>
            <a:r>
              <a:rPr lang="zh-CN" altLang="en-US" sz="2800" b="1" smtClean="0">
                <a:latin typeface="华文楷体" pitchFamily="2" charset="-122"/>
                <a:ea typeface="华文楷体" pitchFamily="2" charset="-122"/>
              </a:rPr>
              <a:t>首都师范大学教育学院</a:t>
            </a:r>
            <a:endParaRPr lang="en-US" altLang="zh-CN" sz="2800" b="1" smtClean="0">
              <a:latin typeface="华文楷体" pitchFamily="2" charset="-122"/>
              <a:ea typeface="华文楷体" pitchFamily="2" charset="-122"/>
            </a:endParaRPr>
          </a:p>
          <a:p>
            <a:pPr marR="0"/>
            <a:r>
              <a:rPr lang="zh-CN" altLang="en-US" sz="2800" b="1" smtClean="0">
                <a:latin typeface="华文楷体" pitchFamily="2" charset="-122"/>
                <a:ea typeface="华文楷体" pitchFamily="2" charset="-122"/>
              </a:rPr>
              <a:t>性教育研究中心</a:t>
            </a:r>
            <a:endParaRPr lang="en-US" altLang="zh-CN" sz="2800" b="1" smtClean="0">
              <a:latin typeface="华文楷体" pitchFamily="2" charset="-122"/>
              <a:ea typeface="华文楷体" pitchFamily="2" charset="-122"/>
            </a:endParaRPr>
          </a:p>
          <a:p>
            <a:pPr marR="0"/>
            <a:r>
              <a:rPr lang="zh-CN" altLang="en-US" sz="2800" b="1" smtClean="0">
                <a:latin typeface="华文楷体" pitchFamily="2" charset="-122"/>
                <a:ea typeface="华文楷体" pitchFamily="2" charset="-122"/>
              </a:rPr>
              <a:t>张玫玫</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内容占位符 2"/>
          <p:cNvSpPr>
            <a:spLocks noGrp="1"/>
          </p:cNvSpPr>
          <p:nvPr>
            <p:ph idx="1"/>
          </p:nvPr>
        </p:nvSpPr>
        <p:spPr/>
        <p:txBody>
          <a:bodyPr/>
          <a:lstStyle/>
          <a:p>
            <a:r>
              <a:rPr lang="en-US" altLang="zh-CN" dirty="0" smtClean="0"/>
              <a:t>6</a:t>
            </a:r>
            <a:r>
              <a:rPr lang="zh-CN" altLang="en-US" dirty="0" smtClean="0"/>
              <a:t>岁开始接受性教育；</a:t>
            </a:r>
            <a:endParaRPr lang="en-US" altLang="zh-CN" dirty="0" smtClean="0"/>
          </a:p>
          <a:p>
            <a:r>
              <a:rPr lang="en-US" altLang="zh-CN" dirty="0" smtClean="0"/>
              <a:t>12</a:t>
            </a:r>
            <a:r>
              <a:rPr lang="zh-CN" altLang="en-US" dirty="0" smtClean="0"/>
              <a:t>岁可以发生性行为；</a:t>
            </a:r>
            <a:endParaRPr lang="en-US" altLang="zh-CN" dirty="0" smtClean="0"/>
          </a:p>
          <a:p>
            <a:r>
              <a:rPr lang="zh-CN" altLang="en-US" dirty="0" smtClean="0"/>
              <a:t>实际发生性行为年龄：</a:t>
            </a:r>
            <a:r>
              <a:rPr lang="en-US" altLang="zh-CN" dirty="0" smtClean="0"/>
              <a:t>17</a:t>
            </a:r>
            <a:r>
              <a:rPr lang="zh-CN" altLang="en-US" dirty="0" smtClean="0"/>
              <a:t>岁；</a:t>
            </a:r>
            <a:endParaRPr lang="en-US" altLang="zh-CN" dirty="0" smtClean="0"/>
          </a:p>
          <a:p>
            <a:pPr>
              <a:buFont typeface="Wingdings 3" pitchFamily="18" charset="2"/>
              <a:buNone/>
            </a:pPr>
            <a:r>
              <a:rPr lang="en-US" altLang="zh-CN" dirty="0" smtClean="0"/>
              <a:t>             </a:t>
            </a:r>
            <a:r>
              <a:rPr lang="zh-CN" altLang="en-US" dirty="0" smtClean="0"/>
              <a:t>荷兰是欧洲少女怀孕率最低的国家。专家认为：是因为青少年对性有正确认识会保护自己，不至于因为一时的性冲动或对性好奇做出令自己后悔的憾事。</a:t>
            </a:r>
          </a:p>
        </p:txBody>
      </p:sp>
      <p:sp>
        <p:nvSpPr>
          <p:cNvPr id="18435" name="日期占位符 3"/>
          <p:cNvSpPr>
            <a:spLocks noGrp="1"/>
          </p:cNvSpPr>
          <p:nvPr>
            <p:ph type="dt" sz="quarter"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fld id="{7450DAF9-2223-4499-8286-D19E2FD94666}" type="datetime1">
              <a:rPr lang="zh-CN" altLang="en-US"/>
              <a:pPr fontAlgn="base">
                <a:spcBef>
                  <a:spcPct val="0"/>
                </a:spcBef>
                <a:spcAft>
                  <a:spcPct val="0"/>
                </a:spcAft>
              </a:pPr>
              <a:t>2012-7-26</a:t>
            </a:fld>
            <a:endParaRPr lang="zh-CN" altLang="en-US"/>
          </a:p>
        </p:txBody>
      </p:sp>
      <p:sp>
        <p:nvSpPr>
          <p:cNvPr id="18436" name="页脚占位符 5"/>
          <p:cNvSpPr>
            <a:spLocks noGrp="1"/>
          </p:cNvSpPr>
          <p:nvPr>
            <p:ph type="ftr"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endParaRPr lang="zh-CN" altLang="en-US" smtClean="0"/>
          </a:p>
        </p:txBody>
      </p:sp>
      <p:sp>
        <p:nvSpPr>
          <p:cNvPr id="18437" name="灯片编号占位符 4"/>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fld id="{0C5867A7-C82D-4A14-8700-4E1F440B3C49}" type="slidenum">
              <a:rPr lang="zh-CN" altLang="en-US"/>
              <a:pPr fontAlgn="base">
                <a:spcBef>
                  <a:spcPct val="0"/>
                </a:spcBef>
                <a:spcAft>
                  <a:spcPct val="0"/>
                </a:spcAft>
              </a:pPr>
              <a:t>10</a:t>
            </a:fld>
            <a:endParaRPr lang="zh-CN" altLang="en-US"/>
          </a:p>
        </p:txBody>
      </p:sp>
      <p:sp>
        <p:nvSpPr>
          <p:cNvPr id="2" name="标题 1"/>
          <p:cNvSpPr>
            <a:spLocks noGrp="1"/>
          </p:cNvSpPr>
          <p:nvPr>
            <p:ph type="title"/>
          </p:nvPr>
        </p:nvSpPr>
        <p:spPr/>
        <p:txBody>
          <a:bodyPr/>
          <a:lstStyle/>
          <a:p>
            <a:pPr fontAlgn="auto">
              <a:spcAft>
                <a:spcPts val="0"/>
              </a:spcAft>
              <a:defRPr/>
            </a:pPr>
            <a:r>
              <a:rPr lang="zh-CN" altLang="en-US" dirty="0" smtClean="0"/>
              <a:t>荷兰</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18434">
                                            <p:txEl>
                                              <p:pRg st="0" end="0"/>
                                            </p:txEl>
                                          </p:spTgt>
                                        </p:tgtEl>
                                        <p:attrNameLst>
                                          <p:attrName>ppt_c</p:attrName>
                                        </p:attrNameLst>
                                      </p:cBhvr>
                                      <p:to>
                                        <a:srgbClr val="00FF00"/>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4">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18434">
                                            <p:txEl>
                                              <p:pRg st="1" end="1"/>
                                            </p:txEl>
                                          </p:spTgt>
                                        </p:tgtEl>
                                        <p:attrNameLst>
                                          <p:attrName>ppt_c</p:attrName>
                                        </p:attrNameLst>
                                      </p:cBhvr>
                                      <p:to>
                                        <a:srgbClr val="00FF00"/>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434">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18434">
                                            <p:txEl>
                                              <p:pRg st="2" end="2"/>
                                            </p:txEl>
                                          </p:spTgt>
                                        </p:tgtEl>
                                        <p:attrNameLst>
                                          <p:attrName>ppt_c</p:attrName>
                                        </p:attrNameLst>
                                      </p:cBhvr>
                                      <p:to>
                                        <a:srgbClr val="00FF00"/>
                                      </p:to>
                                    </p:animClr>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434">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18434">
                                            <p:txEl>
                                              <p:pRg st="3" end="3"/>
                                            </p:txEl>
                                          </p:spTgt>
                                        </p:tgtEl>
                                        <p:attrNameLst>
                                          <p:attrName>ppt_c</p:attrName>
                                        </p:attrNameLst>
                                      </p:cBhvr>
                                      <p:to>
                                        <a:srgbClr val="00FF00"/>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内容占位符 2"/>
          <p:cNvSpPr>
            <a:spLocks noGrp="1"/>
          </p:cNvSpPr>
          <p:nvPr>
            <p:ph idx="1"/>
          </p:nvPr>
        </p:nvSpPr>
        <p:spPr/>
        <p:txBody>
          <a:bodyPr/>
          <a:lstStyle/>
          <a:p>
            <a:r>
              <a:rPr lang="en-US" altLang="zh-CN" dirty="0" smtClean="0"/>
              <a:t>1960</a:t>
            </a:r>
            <a:r>
              <a:rPr lang="zh-CN" altLang="en-US" dirty="0" smtClean="0"/>
              <a:t>年代：建立正确的友情，性保健；</a:t>
            </a:r>
            <a:endParaRPr lang="en-US" altLang="zh-CN" dirty="0" smtClean="0"/>
          </a:p>
          <a:p>
            <a:r>
              <a:rPr lang="en-US" altLang="zh-CN" dirty="0" smtClean="0"/>
              <a:t>1970</a:t>
            </a:r>
            <a:r>
              <a:rPr lang="zh-CN" altLang="en-US" dirty="0" smtClean="0"/>
              <a:t>年代：中小学性教育大纲，幼儿园也有性教育图书。</a:t>
            </a:r>
            <a:endParaRPr lang="en-US" altLang="zh-CN" dirty="0" smtClean="0"/>
          </a:p>
          <a:p>
            <a:r>
              <a:rPr lang="en-US" altLang="zh-CN" dirty="0" smtClean="0"/>
              <a:t>1975~1994</a:t>
            </a:r>
            <a:r>
              <a:rPr lang="zh-CN" altLang="en-US" dirty="0" smtClean="0"/>
              <a:t>年：</a:t>
            </a:r>
            <a:r>
              <a:rPr lang="en-US" altLang="zh-CN" dirty="0" smtClean="0"/>
              <a:t>15~19</a:t>
            </a:r>
            <a:r>
              <a:rPr lang="zh-CN" altLang="en-US" dirty="0" smtClean="0"/>
              <a:t>岁少年坠胎率从</a:t>
            </a:r>
            <a:r>
              <a:rPr lang="en-US" altLang="zh-CN" dirty="0" smtClean="0"/>
              <a:t>21~2%</a:t>
            </a:r>
            <a:r>
              <a:rPr lang="zh-CN" altLang="en-US" dirty="0" smtClean="0"/>
              <a:t>下降到</a:t>
            </a:r>
            <a:r>
              <a:rPr lang="en-US" altLang="zh-CN" dirty="0" smtClean="0"/>
              <a:t>9%</a:t>
            </a:r>
            <a:r>
              <a:rPr lang="zh-CN" altLang="en-US" dirty="0" smtClean="0"/>
              <a:t>。</a:t>
            </a:r>
          </a:p>
        </p:txBody>
      </p:sp>
      <p:sp>
        <p:nvSpPr>
          <p:cNvPr id="19459" name="日期占位符 3"/>
          <p:cNvSpPr>
            <a:spLocks noGrp="1"/>
          </p:cNvSpPr>
          <p:nvPr>
            <p:ph type="dt" sz="quarter"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fld id="{17ED5ACC-A416-4873-9C1A-BA5E3983EE0C}" type="datetime1">
              <a:rPr lang="zh-CN" altLang="en-US"/>
              <a:pPr fontAlgn="base">
                <a:spcBef>
                  <a:spcPct val="0"/>
                </a:spcBef>
                <a:spcAft>
                  <a:spcPct val="0"/>
                </a:spcAft>
              </a:pPr>
              <a:t>2012-7-26</a:t>
            </a:fld>
            <a:endParaRPr lang="zh-CN" altLang="en-US"/>
          </a:p>
        </p:txBody>
      </p:sp>
      <p:sp>
        <p:nvSpPr>
          <p:cNvPr id="19460" name="页脚占位符 5"/>
          <p:cNvSpPr>
            <a:spLocks noGrp="1"/>
          </p:cNvSpPr>
          <p:nvPr>
            <p:ph type="ftr"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endParaRPr lang="zh-CN" altLang="en-US" smtClean="0"/>
          </a:p>
        </p:txBody>
      </p:sp>
      <p:sp>
        <p:nvSpPr>
          <p:cNvPr id="19461" name="灯片编号占位符 4"/>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fld id="{9BE649DA-AA60-4A78-A203-BC886172134E}" type="slidenum">
              <a:rPr lang="zh-CN" altLang="en-US"/>
              <a:pPr fontAlgn="base">
                <a:spcBef>
                  <a:spcPct val="0"/>
                </a:spcBef>
                <a:spcAft>
                  <a:spcPct val="0"/>
                </a:spcAft>
              </a:pPr>
              <a:t>11</a:t>
            </a:fld>
            <a:endParaRPr lang="zh-CN" altLang="en-US"/>
          </a:p>
        </p:txBody>
      </p:sp>
      <p:sp>
        <p:nvSpPr>
          <p:cNvPr id="2" name="标题 1"/>
          <p:cNvSpPr>
            <a:spLocks noGrp="1"/>
          </p:cNvSpPr>
          <p:nvPr>
            <p:ph type="title"/>
          </p:nvPr>
        </p:nvSpPr>
        <p:spPr/>
        <p:txBody>
          <a:bodyPr/>
          <a:lstStyle/>
          <a:p>
            <a:pPr fontAlgn="auto">
              <a:spcAft>
                <a:spcPts val="0"/>
              </a:spcAft>
              <a:defRPr/>
            </a:pPr>
            <a:r>
              <a:rPr lang="zh-CN" altLang="en-US" dirty="0" smtClean="0"/>
              <a:t>芬兰</a:t>
            </a:r>
            <a:endParaRPr lang="zh-CN" alt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内容占位符 2"/>
          <p:cNvSpPr>
            <a:spLocks noGrp="1"/>
          </p:cNvSpPr>
          <p:nvPr>
            <p:ph idx="1"/>
          </p:nvPr>
        </p:nvSpPr>
        <p:spPr/>
        <p:txBody>
          <a:bodyPr/>
          <a:lstStyle/>
          <a:p>
            <a:r>
              <a:rPr lang="zh-CN" altLang="en-US" dirty="0" smtClean="0"/>
              <a:t>目前，北欧国家基本上建立了一整套完整的从幼儿园开始到高中的性教育内容和体系，教育效果非常显著。</a:t>
            </a:r>
            <a:endParaRPr lang="en-US" altLang="zh-CN" dirty="0" smtClean="0"/>
          </a:p>
          <a:p>
            <a:r>
              <a:rPr lang="zh-CN" altLang="en-US" dirty="0" smtClean="0"/>
              <a:t>自</a:t>
            </a:r>
            <a:r>
              <a:rPr lang="en-US" altLang="zh-CN" dirty="0" smtClean="0"/>
              <a:t>20</a:t>
            </a:r>
            <a:r>
              <a:rPr lang="zh-CN" altLang="en-US" dirty="0" smtClean="0"/>
              <a:t>世纪</a:t>
            </a:r>
            <a:r>
              <a:rPr lang="en-US" altLang="zh-CN" dirty="0" smtClean="0"/>
              <a:t>70</a:t>
            </a:r>
            <a:r>
              <a:rPr lang="zh-CN" altLang="en-US" dirty="0" smtClean="0"/>
              <a:t>年代以来，瑞典、芬兰、荷兰、丹麦等国：</a:t>
            </a:r>
            <a:endParaRPr lang="en-US" altLang="zh-CN" dirty="0" smtClean="0"/>
          </a:p>
          <a:p>
            <a:pPr lvl="1"/>
            <a:r>
              <a:rPr lang="zh-CN" altLang="en-US" dirty="0" smtClean="0"/>
              <a:t>青少年初次性行为年龄明显推迟，</a:t>
            </a:r>
            <a:endParaRPr lang="en-US" altLang="zh-CN" dirty="0" smtClean="0"/>
          </a:p>
          <a:p>
            <a:pPr lvl="1"/>
            <a:r>
              <a:rPr lang="zh-CN" altLang="en-US" dirty="0" smtClean="0"/>
              <a:t>少女妊娠和人工流产数字显著下降，</a:t>
            </a:r>
            <a:endParaRPr lang="en-US" altLang="zh-CN" dirty="0" smtClean="0"/>
          </a:p>
          <a:p>
            <a:pPr lvl="1"/>
            <a:r>
              <a:rPr lang="zh-CN" altLang="en-US" dirty="0" smtClean="0"/>
              <a:t>性病和犯罪发生率也逐步减少，</a:t>
            </a:r>
            <a:endParaRPr lang="en-US" altLang="zh-CN" dirty="0" smtClean="0"/>
          </a:p>
          <a:p>
            <a:pPr lvl="1"/>
            <a:r>
              <a:rPr lang="zh-CN" altLang="en-US" dirty="0" smtClean="0"/>
              <a:t>“未婚母亲家庭”几乎消失，</a:t>
            </a:r>
            <a:endParaRPr lang="en-US" altLang="zh-CN" dirty="0" smtClean="0"/>
          </a:p>
          <a:p>
            <a:pPr lvl="1"/>
            <a:r>
              <a:rPr lang="zh-CN" altLang="en-US" dirty="0" smtClean="0"/>
              <a:t>艾滋病感染率呈非常低的水平。</a:t>
            </a:r>
          </a:p>
          <a:p>
            <a:endParaRPr lang="zh-CN" altLang="en-US" dirty="0" smtClean="0"/>
          </a:p>
        </p:txBody>
      </p:sp>
      <p:sp>
        <p:nvSpPr>
          <p:cNvPr id="20483" name="日期占位符 3"/>
          <p:cNvSpPr>
            <a:spLocks noGrp="1"/>
          </p:cNvSpPr>
          <p:nvPr>
            <p:ph type="dt" sz="quarter"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fld id="{468CFAFF-9B40-4E0B-B197-44BC52A8B041}" type="datetime1">
              <a:rPr lang="zh-CN" altLang="en-US"/>
              <a:pPr fontAlgn="base">
                <a:spcBef>
                  <a:spcPct val="0"/>
                </a:spcBef>
                <a:spcAft>
                  <a:spcPct val="0"/>
                </a:spcAft>
              </a:pPr>
              <a:t>2012-7-26</a:t>
            </a:fld>
            <a:endParaRPr lang="zh-CN" altLang="en-US"/>
          </a:p>
        </p:txBody>
      </p:sp>
      <p:sp>
        <p:nvSpPr>
          <p:cNvPr id="20484" name="页脚占位符 5"/>
          <p:cNvSpPr>
            <a:spLocks noGrp="1"/>
          </p:cNvSpPr>
          <p:nvPr>
            <p:ph type="ftr"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endParaRPr lang="zh-CN" altLang="en-US" smtClean="0"/>
          </a:p>
        </p:txBody>
      </p:sp>
      <p:sp>
        <p:nvSpPr>
          <p:cNvPr id="20485" name="灯片编号占位符 4"/>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fld id="{2D9787C1-0D08-4BFE-9DF5-DF3E6412EA74}" type="slidenum">
              <a:rPr lang="zh-CN" altLang="en-US"/>
              <a:pPr fontAlgn="base">
                <a:spcBef>
                  <a:spcPct val="0"/>
                </a:spcBef>
                <a:spcAft>
                  <a:spcPct val="0"/>
                </a:spcAft>
              </a:pPr>
              <a:t>12</a:t>
            </a:fld>
            <a:endParaRPr lang="zh-CN" altLang="en-US"/>
          </a:p>
        </p:txBody>
      </p:sp>
      <p:sp>
        <p:nvSpPr>
          <p:cNvPr id="2" name="标题 1"/>
          <p:cNvSpPr>
            <a:spLocks noGrp="1"/>
          </p:cNvSpPr>
          <p:nvPr>
            <p:ph type="title"/>
          </p:nvPr>
        </p:nvSpPr>
        <p:spPr/>
        <p:txBody>
          <a:bodyPr/>
          <a:lstStyle/>
          <a:p>
            <a:pPr fontAlgn="auto">
              <a:spcAft>
                <a:spcPts val="0"/>
              </a:spcAft>
              <a:defRPr/>
            </a:pPr>
            <a:r>
              <a:rPr lang="zh-CN" altLang="en-US" dirty="0" smtClean="0"/>
              <a:t>安全性教育模式效果</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2000" fill="hold"/>
                                        <p:tgtEl>
                                          <p:spTgt spid="20482">
                                            <p:txEl>
                                              <p:pRg st="0" end="0"/>
                                            </p:txEl>
                                          </p:spTgt>
                                        </p:tgtEl>
                                        <p:attrNameLst>
                                          <p:attrName>style.color</p:attrName>
                                        </p:attrNameLst>
                                      </p:cBhvr>
                                      <p:to>
                                        <a:schemeClr val="accent1"/>
                                      </p:to>
                                    </p:animClr>
                                  </p:childTnLst>
                                </p:cTn>
                              </p:par>
                            </p:childTnLst>
                          </p:cTn>
                        </p:par>
                      </p:childTnLst>
                    </p:cTn>
                  </p:par>
                  <p:par>
                    <p:cTn id="7" fill="hold">
                      <p:stCondLst>
                        <p:cond delay="indefinite"/>
                      </p:stCondLst>
                      <p:childTnLst>
                        <p:par>
                          <p:cTn id="8" fill="hold">
                            <p:stCondLst>
                              <p:cond delay="0"/>
                            </p:stCondLst>
                            <p:childTnLst>
                              <p:par>
                                <p:cTn id="9" presetID="3" presetClass="emph" presetSubtype="2" fill="hold" nodeType="clickEffect">
                                  <p:stCondLst>
                                    <p:cond delay="0"/>
                                  </p:stCondLst>
                                  <p:childTnLst>
                                    <p:animClr clrSpc="rgb" dir="cw">
                                      <p:cBhvr override="childStyle">
                                        <p:cTn id="10" dur="2000" fill="hold"/>
                                        <p:tgtEl>
                                          <p:spTgt spid="20482">
                                            <p:txEl>
                                              <p:pRg st="1" end="1"/>
                                            </p:txEl>
                                          </p:spTgt>
                                        </p:tgtEl>
                                        <p:attrNameLst>
                                          <p:attrName>style.color</p:attrName>
                                        </p:attrNameLst>
                                      </p:cBhvr>
                                      <p:to>
                                        <a:schemeClr val="accent1"/>
                                      </p:to>
                                    </p:animClr>
                                  </p:childTnLst>
                                </p:cTn>
                              </p:par>
                            </p:childTnLst>
                          </p:cTn>
                        </p:par>
                      </p:childTnLst>
                    </p:cTn>
                  </p:par>
                  <p:par>
                    <p:cTn id="11" fill="hold">
                      <p:stCondLst>
                        <p:cond delay="indefinite"/>
                      </p:stCondLst>
                      <p:childTnLst>
                        <p:par>
                          <p:cTn id="12" fill="hold">
                            <p:stCondLst>
                              <p:cond delay="0"/>
                            </p:stCondLst>
                            <p:childTnLst>
                              <p:par>
                                <p:cTn id="13" presetID="3" presetClass="emph" presetSubtype="2" fill="hold" nodeType="clickEffect">
                                  <p:stCondLst>
                                    <p:cond delay="0"/>
                                  </p:stCondLst>
                                  <p:childTnLst>
                                    <p:animClr clrSpc="rgb" dir="cw">
                                      <p:cBhvr override="childStyle">
                                        <p:cTn id="14" dur="2000" fill="hold"/>
                                        <p:tgtEl>
                                          <p:spTgt spid="20482">
                                            <p:txEl>
                                              <p:pRg st="2" end="2"/>
                                            </p:txEl>
                                          </p:spTgt>
                                        </p:tgtEl>
                                        <p:attrNameLst>
                                          <p:attrName>style.color</p:attrName>
                                        </p:attrNameLst>
                                      </p:cBhvr>
                                      <p:to>
                                        <a:schemeClr val="accent2"/>
                                      </p:to>
                                    </p:animClr>
                                  </p:childTnLst>
                                </p:cTn>
                              </p:par>
                              <p:par>
                                <p:cTn id="15" presetID="3" presetClass="emph" presetSubtype="2" fill="hold" nodeType="withEffect">
                                  <p:stCondLst>
                                    <p:cond delay="0"/>
                                  </p:stCondLst>
                                  <p:childTnLst>
                                    <p:animClr clrSpc="rgb" dir="cw">
                                      <p:cBhvr override="childStyle">
                                        <p:cTn id="16" dur="2000" fill="hold"/>
                                        <p:tgtEl>
                                          <p:spTgt spid="20482">
                                            <p:txEl>
                                              <p:pRg st="3" end="3"/>
                                            </p:txEl>
                                          </p:spTgt>
                                        </p:tgtEl>
                                        <p:attrNameLst>
                                          <p:attrName>style.color</p:attrName>
                                        </p:attrNameLst>
                                      </p:cBhvr>
                                      <p:to>
                                        <a:schemeClr val="accent2"/>
                                      </p:to>
                                    </p:animClr>
                                  </p:childTnLst>
                                </p:cTn>
                              </p:par>
                              <p:par>
                                <p:cTn id="17" presetID="3" presetClass="emph" presetSubtype="2" fill="hold" nodeType="withEffect">
                                  <p:stCondLst>
                                    <p:cond delay="0"/>
                                  </p:stCondLst>
                                  <p:childTnLst>
                                    <p:animClr clrSpc="rgb" dir="cw">
                                      <p:cBhvr override="childStyle">
                                        <p:cTn id="18" dur="2000" fill="hold"/>
                                        <p:tgtEl>
                                          <p:spTgt spid="20482">
                                            <p:txEl>
                                              <p:pRg st="4" end="4"/>
                                            </p:txEl>
                                          </p:spTgt>
                                        </p:tgtEl>
                                        <p:attrNameLst>
                                          <p:attrName>style.color</p:attrName>
                                        </p:attrNameLst>
                                      </p:cBhvr>
                                      <p:to>
                                        <a:schemeClr val="accent2"/>
                                      </p:to>
                                    </p:animClr>
                                  </p:childTnLst>
                                </p:cTn>
                              </p:par>
                              <p:par>
                                <p:cTn id="19" presetID="3" presetClass="emph" presetSubtype="2" fill="hold" nodeType="withEffect">
                                  <p:stCondLst>
                                    <p:cond delay="0"/>
                                  </p:stCondLst>
                                  <p:childTnLst>
                                    <p:animClr clrSpc="rgb" dir="cw">
                                      <p:cBhvr override="childStyle">
                                        <p:cTn id="20" dur="2000" fill="hold"/>
                                        <p:tgtEl>
                                          <p:spTgt spid="20482">
                                            <p:txEl>
                                              <p:pRg st="5" end="5"/>
                                            </p:txEl>
                                          </p:spTgt>
                                        </p:tgtEl>
                                        <p:attrNameLst>
                                          <p:attrName>style.color</p:attrName>
                                        </p:attrNameLst>
                                      </p:cBhvr>
                                      <p:to>
                                        <a:schemeClr val="accent2"/>
                                      </p:to>
                                    </p:animClr>
                                  </p:childTnLst>
                                </p:cTn>
                              </p:par>
                              <p:par>
                                <p:cTn id="21" presetID="3" presetClass="emph" presetSubtype="2" fill="hold" nodeType="withEffect">
                                  <p:stCondLst>
                                    <p:cond delay="0"/>
                                  </p:stCondLst>
                                  <p:childTnLst>
                                    <p:animClr clrSpc="rgb" dir="cw">
                                      <p:cBhvr override="childStyle">
                                        <p:cTn id="22" dur="2000" fill="hold"/>
                                        <p:tgtEl>
                                          <p:spTgt spid="20482">
                                            <p:txEl>
                                              <p:pRg st="6" end="6"/>
                                            </p:txEl>
                                          </p:spTgt>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lnSpcReduction="10000"/>
          </a:bodyPr>
          <a:lstStyle/>
          <a:p>
            <a:pPr marL="365760" indent="-256032" fontAlgn="auto">
              <a:spcAft>
                <a:spcPts val="0"/>
              </a:spcAft>
              <a:buFont typeface="Wingdings 3"/>
              <a:buNone/>
              <a:defRPr/>
            </a:pPr>
            <a:r>
              <a:rPr lang="zh-CN" altLang="en-US" dirty="0" smtClean="0"/>
              <a:t>        纯洁性教育模式又称为禁欲性教育模式或人格性教育模式。其性教育的内容：</a:t>
            </a:r>
            <a:endParaRPr lang="en-US" altLang="zh-CN" dirty="0" smtClean="0"/>
          </a:p>
          <a:p>
            <a:pPr marL="365760" indent="-256032" fontAlgn="auto">
              <a:spcAft>
                <a:spcPts val="0"/>
              </a:spcAft>
              <a:buFont typeface="Wingdings" pitchFamily="2" charset="2"/>
              <a:buChar char="Ø"/>
              <a:defRPr/>
            </a:pPr>
            <a:r>
              <a:rPr lang="zh-CN" altLang="en-US" dirty="0" smtClean="0"/>
              <a:t>性生理知识，</a:t>
            </a:r>
            <a:endParaRPr lang="en-US" altLang="zh-CN" dirty="0" smtClean="0"/>
          </a:p>
          <a:p>
            <a:pPr marL="365760" indent="-256032" fontAlgn="auto">
              <a:spcAft>
                <a:spcPts val="0"/>
              </a:spcAft>
              <a:buFont typeface="Wingdings" pitchFamily="2" charset="2"/>
              <a:buChar char="Ø"/>
              <a:defRPr/>
            </a:pPr>
            <a:r>
              <a:rPr lang="zh-CN" altLang="en-US" dirty="0" smtClean="0"/>
              <a:t>还包括性价值观念的教育。</a:t>
            </a:r>
            <a:endParaRPr lang="en-US" altLang="zh-CN" dirty="0" smtClean="0"/>
          </a:p>
          <a:p>
            <a:pPr marL="365760" indent="-256032" fontAlgn="auto">
              <a:spcAft>
                <a:spcPts val="0"/>
              </a:spcAft>
              <a:buFont typeface="Wingdings 3"/>
              <a:buNone/>
              <a:defRPr/>
            </a:pPr>
            <a:r>
              <a:rPr lang="en-US" altLang="zh-CN" dirty="0" smtClean="0"/>
              <a:t>        </a:t>
            </a:r>
            <a:r>
              <a:rPr lang="zh-CN" altLang="en-US" dirty="0" smtClean="0"/>
              <a:t>这种模式强调，青春期性教育要把性与品德教育结合，加强青少年的性心理教育，在性教育中进行人格教育，把男女自尊、自我意识、个性等方面结合起来，培养青少年正确的性价值观和健康的性伦理道德观，如尊重、责任、良好的自我等，从而通过人格的健康发展使处于青春期的青少年的性教育取得良好效果。</a:t>
            </a:r>
          </a:p>
          <a:p>
            <a:pPr marL="365760" indent="-256032" fontAlgn="auto">
              <a:spcAft>
                <a:spcPts val="0"/>
              </a:spcAft>
              <a:buFont typeface="Wingdings 3"/>
              <a:buNone/>
              <a:defRPr/>
            </a:pPr>
            <a:endParaRPr lang="zh-CN" altLang="en-US" dirty="0"/>
          </a:p>
        </p:txBody>
      </p:sp>
      <p:sp>
        <p:nvSpPr>
          <p:cNvPr id="21507" name="日期占位符 3"/>
          <p:cNvSpPr>
            <a:spLocks noGrp="1"/>
          </p:cNvSpPr>
          <p:nvPr>
            <p:ph type="dt" sz="quarter"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fld id="{6651C024-ACD1-43CA-BABD-5916BBC4D1FB}" type="datetime1">
              <a:rPr lang="zh-CN" altLang="en-US"/>
              <a:pPr fontAlgn="base">
                <a:spcBef>
                  <a:spcPct val="0"/>
                </a:spcBef>
                <a:spcAft>
                  <a:spcPct val="0"/>
                </a:spcAft>
              </a:pPr>
              <a:t>2012-7-26</a:t>
            </a:fld>
            <a:endParaRPr lang="zh-CN" altLang="en-US"/>
          </a:p>
        </p:txBody>
      </p:sp>
      <p:sp>
        <p:nvSpPr>
          <p:cNvPr id="21508" name="页脚占位符 5"/>
          <p:cNvSpPr>
            <a:spLocks noGrp="1"/>
          </p:cNvSpPr>
          <p:nvPr>
            <p:ph type="ftr"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endParaRPr lang="zh-CN" altLang="en-US" smtClean="0"/>
          </a:p>
        </p:txBody>
      </p:sp>
      <p:sp>
        <p:nvSpPr>
          <p:cNvPr id="21509" name="灯片编号占位符 4"/>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fld id="{C1960351-7C69-44DD-867E-2A5A4B99BB32}" type="slidenum">
              <a:rPr lang="zh-CN" altLang="en-US"/>
              <a:pPr fontAlgn="base">
                <a:spcBef>
                  <a:spcPct val="0"/>
                </a:spcBef>
                <a:spcAft>
                  <a:spcPct val="0"/>
                </a:spcAft>
              </a:pPr>
              <a:t>13</a:t>
            </a:fld>
            <a:endParaRPr lang="zh-CN" altLang="en-US"/>
          </a:p>
        </p:txBody>
      </p:sp>
      <p:sp>
        <p:nvSpPr>
          <p:cNvPr id="2" name="标题 1"/>
          <p:cNvSpPr>
            <a:spLocks noGrp="1"/>
          </p:cNvSpPr>
          <p:nvPr>
            <p:ph type="title"/>
          </p:nvPr>
        </p:nvSpPr>
        <p:spPr/>
        <p:txBody>
          <a:bodyPr/>
          <a:lstStyle/>
          <a:p>
            <a:pPr fontAlgn="auto">
              <a:spcAft>
                <a:spcPts val="0"/>
              </a:spcAft>
              <a:defRPr/>
            </a:pPr>
            <a:r>
              <a:rPr lang="zh-CN" altLang="en-US" dirty="0" smtClean="0"/>
              <a:t>纯洁性教育模式</a:t>
            </a:r>
            <a:r>
              <a:rPr lang="en-US" altLang="zh-CN" dirty="0" smtClean="0"/>
              <a:t>——</a:t>
            </a:r>
            <a:r>
              <a:rPr lang="zh-CN" altLang="en-US" dirty="0" smtClean="0"/>
              <a:t>美国和日本等</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1268413"/>
            <a:ext cx="8229600" cy="5040312"/>
          </a:xfrm>
        </p:spPr>
        <p:txBody>
          <a:bodyPr>
            <a:normAutofit fontScale="85000" lnSpcReduction="20000"/>
          </a:bodyPr>
          <a:lstStyle/>
          <a:p>
            <a:pPr marL="365760" indent="-256032" fontAlgn="auto">
              <a:spcAft>
                <a:spcPts val="0"/>
              </a:spcAft>
              <a:buFont typeface="Wingdings 3"/>
              <a:buChar char=""/>
              <a:defRPr/>
            </a:pPr>
            <a:r>
              <a:rPr lang="en-US" altLang="zh-CN" dirty="0" smtClean="0"/>
              <a:t>20</a:t>
            </a:r>
            <a:r>
              <a:rPr lang="zh-CN" altLang="en-US" dirty="0" smtClean="0"/>
              <a:t>世纪</a:t>
            </a:r>
            <a:r>
              <a:rPr lang="en-US" altLang="zh-CN" dirty="0" smtClean="0"/>
              <a:t>60</a:t>
            </a:r>
            <a:r>
              <a:rPr lang="zh-CN" altLang="en-US" dirty="0" smtClean="0"/>
              <a:t>年代以后，美国性信息与性教育委员会（</a:t>
            </a:r>
            <a:r>
              <a:rPr lang="en-US" altLang="zh-CN" dirty="0" smtClean="0"/>
              <a:t>SIECUS</a:t>
            </a:r>
            <a:r>
              <a:rPr lang="zh-CN" altLang="en-US" dirty="0" smtClean="0"/>
              <a:t>）提出了“安全性行为”的综合性教育目标</a:t>
            </a:r>
            <a:endParaRPr lang="en-US" altLang="zh-CN" dirty="0" smtClean="0"/>
          </a:p>
          <a:p>
            <a:pPr marL="621792" lvl="1" fontAlgn="auto">
              <a:spcBef>
                <a:spcPts val="324"/>
              </a:spcBef>
              <a:spcAft>
                <a:spcPts val="0"/>
              </a:spcAft>
              <a:buFont typeface="Verdana"/>
              <a:buChar char="◦"/>
              <a:defRPr/>
            </a:pPr>
            <a:r>
              <a:rPr lang="zh-CN" altLang="en-US" dirty="0" smtClean="0"/>
              <a:t>强调个人的权利：在学校中开设青春期性教育课程，教育学生采用“安全性行为”方式，侧重于生理上的教育，并倡导可以用一些特定的内容即“风险较小”的性技巧以及使用避孕套，使个人的健康受到最低程度的伤害，</a:t>
            </a:r>
            <a:endParaRPr lang="en-US" altLang="zh-CN" dirty="0" smtClean="0"/>
          </a:p>
          <a:p>
            <a:pPr marL="621792" lvl="1" fontAlgn="auto">
              <a:spcBef>
                <a:spcPts val="324"/>
              </a:spcBef>
              <a:spcAft>
                <a:spcPts val="0"/>
              </a:spcAft>
              <a:buFont typeface="Verdana"/>
              <a:buChar char="◦"/>
              <a:defRPr/>
            </a:pPr>
            <a:r>
              <a:rPr lang="zh-CN" altLang="en-US" dirty="0" smtClean="0"/>
              <a:t>培养青少年正确看待异性和与异性建立高尚关系的态度和能力，从而更加有利于性的健康和个人生活的幸福。</a:t>
            </a:r>
            <a:endParaRPr lang="en-US" altLang="zh-CN" dirty="0" smtClean="0"/>
          </a:p>
          <a:p>
            <a:pPr marL="365760" indent="-256032" fontAlgn="auto">
              <a:spcAft>
                <a:spcPts val="0"/>
              </a:spcAft>
              <a:buFont typeface="Wingdings 3"/>
              <a:buNone/>
              <a:defRPr/>
            </a:pPr>
            <a:r>
              <a:rPr lang="zh-CN" altLang="en-US" dirty="0" smtClean="0"/>
              <a:t>            目前，美国的一些州使用的就是由美国性信息教育委员会编制的教材。</a:t>
            </a:r>
            <a:endParaRPr lang="en-US" altLang="zh-CN" dirty="0" smtClean="0"/>
          </a:p>
          <a:p>
            <a:pPr marL="365760" indent="-256032" fontAlgn="auto">
              <a:spcAft>
                <a:spcPts val="0"/>
              </a:spcAft>
              <a:buFont typeface="Wingdings 3"/>
              <a:buChar char=""/>
              <a:defRPr/>
            </a:pPr>
            <a:r>
              <a:rPr lang="en-US" altLang="zh-CN" dirty="0" smtClean="0"/>
              <a:t>20</a:t>
            </a:r>
            <a:r>
              <a:rPr lang="zh-CN" altLang="en-US" dirty="0" smtClean="0"/>
              <a:t>世纪</a:t>
            </a:r>
            <a:r>
              <a:rPr lang="en-US" altLang="zh-CN" dirty="0" smtClean="0"/>
              <a:t>80</a:t>
            </a:r>
            <a:r>
              <a:rPr lang="zh-CN" altLang="en-US" dirty="0" smtClean="0"/>
              <a:t>年代以来，面对性自由带来的问题，以美国性健康医学研究所（</a:t>
            </a:r>
            <a:r>
              <a:rPr lang="en-US" altLang="zh-CN" dirty="0" smtClean="0"/>
              <a:t>MISH</a:t>
            </a:r>
            <a:r>
              <a:rPr lang="zh-CN" altLang="en-US" dirty="0" smtClean="0"/>
              <a:t>）为主要代表提出纯洁性教育：</a:t>
            </a:r>
            <a:endParaRPr lang="en-US" altLang="zh-CN" dirty="0" smtClean="0"/>
          </a:p>
          <a:p>
            <a:pPr marL="621792" lvl="1" fontAlgn="auto">
              <a:spcBef>
                <a:spcPts val="324"/>
              </a:spcBef>
              <a:spcAft>
                <a:spcPts val="0"/>
              </a:spcAft>
              <a:buFont typeface="Verdana"/>
              <a:buChar char="◦"/>
              <a:defRPr/>
            </a:pPr>
            <a:r>
              <a:rPr lang="zh-CN" altLang="en-US" dirty="0" smtClean="0"/>
              <a:t>性和品德教育目标，提倡以品德为基础的性教育，提倡保持童贞； </a:t>
            </a:r>
            <a:endParaRPr lang="en-US" altLang="zh-CN" dirty="0" smtClean="0"/>
          </a:p>
          <a:p>
            <a:pPr marL="621792" lvl="1" fontAlgn="auto">
              <a:spcBef>
                <a:spcPts val="324"/>
              </a:spcBef>
              <a:spcAft>
                <a:spcPts val="0"/>
              </a:spcAft>
              <a:buFont typeface="Verdana"/>
              <a:buChar char="◦"/>
              <a:defRPr/>
            </a:pPr>
            <a:r>
              <a:rPr lang="en-US" altLang="zh-CN" dirty="0" smtClean="0"/>
              <a:t>1/3</a:t>
            </a:r>
            <a:r>
              <a:rPr lang="zh-CN" altLang="en-US" dirty="0" smtClean="0"/>
              <a:t>学校增加禁欲教育，政府（克林顿）从</a:t>
            </a:r>
            <a:r>
              <a:rPr lang="en-US" altLang="zh-CN" dirty="0" smtClean="0"/>
              <a:t>1996</a:t>
            </a:r>
            <a:r>
              <a:rPr lang="zh-CN" altLang="en-US" dirty="0" smtClean="0"/>
              <a:t>年开始拨款支持这项教育，在</a:t>
            </a:r>
            <a:r>
              <a:rPr lang="en-US" altLang="zh-CN" dirty="0" smtClean="0"/>
              <a:t>2003</a:t>
            </a:r>
            <a:r>
              <a:rPr lang="zh-CN" altLang="en-US" dirty="0" smtClean="0"/>
              <a:t>财政年度拨款</a:t>
            </a:r>
            <a:r>
              <a:rPr lang="en-US" altLang="zh-CN" dirty="0" smtClean="0"/>
              <a:t>1. 35</a:t>
            </a:r>
            <a:r>
              <a:rPr lang="zh-CN" altLang="en-US" dirty="0" smtClean="0"/>
              <a:t>亿美元，用于倡导杜绝未成年性行为；</a:t>
            </a:r>
            <a:r>
              <a:rPr lang="en-US" altLang="zh-CN" dirty="0" smtClean="0"/>
              <a:t>2005</a:t>
            </a:r>
            <a:r>
              <a:rPr lang="zh-CN" altLang="en-US" dirty="0" smtClean="0"/>
              <a:t>年专门划拨</a:t>
            </a:r>
            <a:r>
              <a:rPr lang="en-US" altLang="zh-CN" dirty="0" smtClean="0"/>
              <a:t>1. 7</a:t>
            </a:r>
            <a:r>
              <a:rPr lang="zh-CN" altLang="en-US" dirty="0" smtClean="0"/>
              <a:t>亿美元建立“禁欲教育专项基金”。</a:t>
            </a:r>
            <a:endParaRPr lang="en-US" altLang="zh-CN" dirty="0" smtClean="0"/>
          </a:p>
          <a:p>
            <a:pPr marL="365760" indent="-256032" fontAlgn="auto">
              <a:spcAft>
                <a:spcPts val="0"/>
              </a:spcAft>
              <a:buFont typeface="Wingdings 3"/>
              <a:buChar char=""/>
              <a:defRPr/>
            </a:pPr>
            <a:endParaRPr lang="zh-CN" altLang="en-US" dirty="0"/>
          </a:p>
        </p:txBody>
      </p:sp>
      <p:sp>
        <p:nvSpPr>
          <p:cNvPr id="22531" name="日期占位符 3"/>
          <p:cNvSpPr>
            <a:spLocks noGrp="1"/>
          </p:cNvSpPr>
          <p:nvPr>
            <p:ph type="dt" sz="quarter"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fld id="{A2E6F843-6398-4D9E-B01B-44CE39B97232}" type="datetime1">
              <a:rPr lang="zh-CN" altLang="en-US"/>
              <a:pPr fontAlgn="base">
                <a:spcBef>
                  <a:spcPct val="0"/>
                </a:spcBef>
                <a:spcAft>
                  <a:spcPct val="0"/>
                </a:spcAft>
              </a:pPr>
              <a:t>2012-7-26</a:t>
            </a:fld>
            <a:endParaRPr lang="zh-CN" altLang="en-US"/>
          </a:p>
        </p:txBody>
      </p:sp>
      <p:sp>
        <p:nvSpPr>
          <p:cNvPr id="22532" name="页脚占位符 5"/>
          <p:cNvSpPr>
            <a:spLocks noGrp="1"/>
          </p:cNvSpPr>
          <p:nvPr>
            <p:ph type="ftr"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endParaRPr lang="zh-CN" altLang="en-US" smtClean="0"/>
          </a:p>
        </p:txBody>
      </p:sp>
      <p:sp>
        <p:nvSpPr>
          <p:cNvPr id="22533" name="灯片编号占位符 4"/>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fld id="{E68E0C51-B607-4EFD-824A-8A3EDA448C36}" type="slidenum">
              <a:rPr lang="zh-CN" altLang="en-US"/>
              <a:pPr fontAlgn="base">
                <a:spcBef>
                  <a:spcPct val="0"/>
                </a:spcBef>
                <a:spcAft>
                  <a:spcPct val="0"/>
                </a:spcAft>
              </a:pPr>
              <a:t>14</a:t>
            </a:fld>
            <a:endParaRPr lang="zh-CN" altLang="en-US"/>
          </a:p>
        </p:txBody>
      </p:sp>
      <p:sp>
        <p:nvSpPr>
          <p:cNvPr id="2" name="标题 1"/>
          <p:cNvSpPr>
            <a:spLocks noGrp="1"/>
          </p:cNvSpPr>
          <p:nvPr>
            <p:ph type="title"/>
          </p:nvPr>
        </p:nvSpPr>
        <p:spPr/>
        <p:txBody>
          <a:bodyPr/>
          <a:lstStyle/>
          <a:p>
            <a:pPr fontAlgn="auto">
              <a:spcAft>
                <a:spcPts val="0"/>
              </a:spcAft>
              <a:defRPr/>
            </a:pPr>
            <a:r>
              <a:rPr lang="zh-CN" altLang="en-US" dirty="0" smtClean="0"/>
              <a:t>美国</a:t>
            </a:r>
            <a:r>
              <a:rPr lang="en-US" altLang="zh-CN" dirty="0" smtClean="0"/>
              <a:t>——</a:t>
            </a:r>
            <a:r>
              <a:rPr lang="zh-CN" altLang="en-US" dirty="0" smtClean="0"/>
              <a:t>多样化并存</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1341438"/>
            <a:ext cx="8229600" cy="4784725"/>
          </a:xfrm>
        </p:spPr>
        <p:txBody>
          <a:bodyPr>
            <a:normAutofit fontScale="55000" lnSpcReduction="20000"/>
          </a:bodyPr>
          <a:lstStyle/>
          <a:p>
            <a:pPr marL="365760" indent="-256032" fontAlgn="auto">
              <a:spcAft>
                <a:spcPts val="0"/>
              </a:spcAft>
              <a:buFont typeface="Wingdings 3"/>
              <a:buChar char=""/>
              <a:defRPr/>
            </a:pPr>
            <a:r>
              <a:rPr lang="zh-CN" altLang="en-US" sz="3800" dirty="0" smtClean="0"/>
              <a:t>二战后开始在学校开展“纯洁教育”，主要传授性生理知识，使青少年获得正确的性知识，保持身心纯洁。</a:t>
            </a:r>
            <a:endParaRPr lang="en-US" altLang="zh-CN" sz="3800" dirty="0" smtClean="0"/>
          </a:p>
          <a:p>
            <a:pPr marL="365760" indent="-256032" fontAlgn="auto">
              <a:spcAft>
                <a:spcPts val="0"/>
              </a:spcAft>
              <a:buFont typeface="Wingdings 3"/>
              <a:buChar char=""/>
              <a:defRPr/>
            </a:pPr>
            <a:r>
              <a:rPr lang="zh-CN" altLang="en-US" sz="3800" dirty="0" smtClean="0"/>
              <a:t>到</a:t>
            </a:r>
            <a:r>
              <a:rPr lang="en-US" altLang="zh-CN" sz="3800" dirty="0" smtClean="0"/>
              <a:t>20</a:t>
            </a:r>
            <a:r>
              <a:rPr lang="zh-CN" altLang="en-US" sz="3800" dirty="0" smtClean="0"/>
              <a:t>世纪</a:t>
            </a:r>
            <a:r>
              <a:rPr lang="en-US" altLang="zh-CN" sz="3800" dirty="0" smtClean="0"/>
              <a:t>60-70</a:t>
            </a:r>
            <a:r>
              <a:rPr lang="zh-CN" altLang="en-US" sz="3800" dirty="0" smtClean="0"/>
              <a:t>年代，开始传播性科学知识，打破长期以来性约束的禁锢。</a:t>
            </a:r>
            <a:endParaRPr lang="en-US" altLang="zh-CN" sz="3800" dirty="0" smtClean="0"/>
          </a:p>
          <a:p>
            <a:pPr marL="365760" indent="-256032" fontAlgn="auto">
              <a:spcAft>
                <a:spcPts val="0"/>
              </a:spcAft>
              <a:buFont typeface="Wingdings 3"/>
              <a:buChar char=""/>
              <a:defRPr/>
            </a:pPr>
            <a:r>
              <a:rPr lang="en-US" altLang="zh-CN" sz="3800" dirty="0" smtClean="0"/>
              <a:t>20</a:t>
            </a:r>
            <a:r>
              <a:rPr lang="zh-CN" altLang="en-US" sz="3800" dirty="0" smtClean="0"/>
              <a:t>世纪</a:t>
            </a:r>
            <a:r>
              <a:rPr lang="en-US" altLang="zh-CN" sz="3800" dirty="0" smtClean="0"/>
              <a:t>80</a:t>
            </a:r>
            <a:r>
              <a:rPr lang="zh-CN" altLang="en-US" sz="3800" dirty="0" smtClean="0"/>
              <a:t>年代以来，日本在学校采用“性学习”、“性指导”的方式，传授性生理、性科学知识，并且把性约束、性道德，尤其是性文明教育、性伦理教育和性道德教育放在重要位置，尊重人的精神，追求男女两性之间的平等与自由，形成正确的男女之间平等的异性观念。</a:t>
            </a:r>
            <a:endParaRPr lang="en-US" altLang="zh-CN" sz="3800" dirty="0" smtClean="0"/>
          </a:p>
          <a:p>
            <a:pPr marL="365760" indent="-256032" fontAlgn="auto">
              <a:spcAft>
                <a:spcPts val="0"/>
              </a:spcAft>
              <a:buFont typeface="Wingdings 3"/>
              <a:buChar char=""/>
              <a:defRPr/>
            </a:pPr>
            <a:r>
              <a:rPr lang="zh-CN" altLang="en-US" sz="3800" dirty="0" smtClean="0"/>
              <a:t>日本制定的性教育目标，把性作为人格的基本部分，树立男女平等的正确异性观，使自己的行为符合社会规范，形成高尚的人格。</a:t>
            </a:r>
            <a:endParaRPr lang="en-US" altLang="zh-CN" sz="3800" dirty="0" smtClean="0"/>
          </a:p>
          <a:p>
            <a:pPr marL="365760" indent="-256032" fontAlgn="auto">
              <a:spcAft>
                <a:spcPts val="0"/>
              </a:spcAft>
              <a:buFont typeface="Wingdings 3"/>
              <a:buNone/>
              <a:defRPr/>
            </a:pPr>
            <a:r>
              <a:rPr lang="en-US" altLang="zh-CN" sz="3800" dirty="0" smtClean="0"/>
              <a:t>            </a:t>
            </a:r>
            <a:r>
              <a:rPr lang="zh-CN" altLang="en-US" sz="3800" dirty="0" smtClean="0"/>
              <a:t>“性的学习”是指向学生传授科学的性知识，使他们理解生命的宝贵性，具有正确的异性观和性行为的自我决定能力等。</a:t>
            </a:r>
            <a:endParaRPr lang="en-US" altLang="zh-CN" sz="3800" dirty="0" smtClean="0"/>
          </a:p>
          <a:p>
            <a:pPr marL="365760" indent="-256032" fontAlgn="auto">
              <a:spcAft>
                <a:spcPts val="0"/>
              </a:spcAft>
              <a:buFont typeface="Wingdings 3"/>
              <a:buNone/>
              <a:defRPr/>
            </a:pPr>
            <a:r>
              <a:rPr lang="en-US" altLang="zh-CN" sz="3800" dirty="0" smtClean="0"/>
              <a:t>           </a:t>
            </a:r>
            <a:r>
              <a:rPr lang="zh-CN" altLang="en-US" sz="3800" dirty="0" smtClean="0"/>
              <a:t>“性的指导”主要通过特别活动让学生形成应有的态度和良好的行为，掌握面临性问题时所需要的各种能力。 。</a:t>
            </a:r>
          </a:p>
        </p:txBody>
      </p:sp>
      <p:sp>
        <p:nvSpPr>
          <p:cNvPr id="23555" name="日期占位符 3"/>
          <p:cNvSpPr>
            <a:spLocks noGrp="1"/>
          </p:cNvSpPr>
          <p:nvPr>
            <p:ph type="dt" sz="quarter"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fld id="{4F1C7E41-D509-4B57-BC69-83D24734DB49}" type="datetime1">
              <a:rPr lang="zh-CN" altLang="en-US"/>
              <a:pPr fontAlgn="base">
                <a:spcBef>
                  <a:spcPct val="0"/>
                </a:spcBef>
                <a:spcAft>
                  <a:spcPct val="0"/>
                </a:spcAft>
              </a:pPr>
              <a:t>2012-7-26</a:t>
            </a:fld>
            <a:endParaRPr lang="zh-CN" altLang="en-US"/>
          </a:p>
        </p:txBody>
      </p:sp>
      <p:sp>
        <p:nvSpPr>
          <p:cNvPr id="23556" name="页脚占位符 5"/>
          <p:cNvSpPr>
            <a:spLocks noGrp="1"/>
          </p:cNvSpPr>
          <p:nvPr>
            <p:ph type="ftr"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endParaRPr lang="zh-CN" altLang="en-US" smtClean="0"/>
          </a:p>
        </p:txBody>
      </p:sp>
      <p:sp>
        <p:nvSpPr>
          <p:cNvPr id="23557" name="灯片编号占位符 4"/>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fld id="{70E8AB6E-9D28-4367-8FFB-332EE0DE5519}" type="slidenum">
              <a:rPr lang="zh-CN" altLang="en-US"/>
              <a:pPr fontAlgn="base">
                <a:spcBef>
                  <a:spcPct val="0"/>
                </a:spcBef>
                <a:spcAft>
                  <a:spcPct val="0"/>
                </a:spcAft>
              </a:pPr>
              <a:t>15</a:t>
            </a:fld>
            <a:endParaRPr lang="zh-CN" altLang="en-US"/>
          </a:p>
        </p:txBody>
      </p:sp>
      <p:sp>
        <p:nvSpPr>
          <p:cNvPr id="2" name="标题 1"/>
          <p:cNvSpPr>
            <a:spLocks noGrp="1"/>
          </p:cNvSpPr>
          <p:nvPr>
            <p:ph type="title"/>
          </p:nvPr>
        </p:nvSpPr>
        <p:spPr/>
        <p:txBody>
          <a:bodyPr/>
          <a:lstStyle/>
          <a:p>
            <a:pPr fontAlgn="auto">
              <a:spcAft>
                <a:spcPts val="0"/>
              </a:spcAft>
              <a:defRPr/>
            </a:pPr>
            <a:r>
              <a:rPr lang="zh-CN" altLang="en-US" dirty="0" smtClean="0"/>
              <a:t>日本</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childTnLst>
                                  <p:subTnLst>
                                    <p:animClr clrSpc="rgb" dir="cw">
                                      <p:cBhvr override="childStyle">
                                        <p:cTn dur="1" fill="hold" display="0" masterRel="nextClick" afterEffect="1"/>
                                        <p:tgtEl>
                                          <p:spTgt spid="3">
                                            <p:txEl>
                                              <p:pRg st="1" end="1"/>
                                            </p:txEl>
                                          </p:spTgt>
                                        </p:tgtEl>
                                        <p:attrNameLst>
                                          <p:attrName>ppt_c</p:attrName>
                                        </p:attrNameLst>
                                      </p:cBhvr>
                                      <p:to>
                                        <a:schemeClr val="folHlink"/>
                                      </p:to>
                                    </p:animClr>
                                  </p:sub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childTnLst>
                                  <p:subTnLst>
                                    <p:animClr clrSpc="rgb" dir="cw">
                                      <p:cBhvr override="childStyle">
                                        <p:cTn dur="1" fill="hold" display="0" masterRel="nextClick" afterEffect="1"/>
                                        <p:tgtEl>
                                          <p:spTgt spid="3">
                                            <p:txEl>
                                              <p:pRg st="3" end="3"/>
                                            </p:txEl>
                                          </p:spTgt>
                                        </p:tgtEl>
                                        <p:attrNameLst>
                                          <p:attrName>ppt_c</p:attrName>
                                        </p:attrNameLst>
                                      </p:cBhvr>
                                      <p:to>
                                        <a:srgbClr val="00FF00"/>
                                      </p:to>
                                    </p:animClr>
                                  </p:sub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par>
                          <p:cTn id="24" fill="hold">
                            <p:stCondLst>
                              <p:cond delay="2500"/>
                            </p:stCondLst>
                            <p:childTnLst>
                              <p:par>
                                <p:cTn id="25" presetID="10" presetClass="entr" presetSubtype="0" fill="hold"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subTnLst>
                                    <p:animClr clrSpc="rgb" dir="cw">
                                      <p:cBhvr override="childStyle">
                                        <p:cTn dur="1" fill="hold" display="0" masterRel="nextClick" afterEffect="1"/>
                                        <p:tgtEl>
                                          <p:spTgt spid="3">
                                            <p:txEl>
                                              <p:pRg st="5" end="5"/>
                                            </p:txEl>
                                          </p:spTgt>
                                        </p:tgtEl>
                                        <p:attrNameLst>
                                          <p:attrName>ppt_c</p:attrName>
                                        </p:attrNameLst>
                                      </p:cBhvr>
                                      <p:to>
                                        <a:schemeClr val="folHlink"/>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内容占位符 2"/>
          <p:cNvSpPr>
            <a:spLocks noGrp="1"/>
          </p:cNvSpPr>
          <p:nvPr>
            <p:ph idx="1"/>
          </p:nvPr>
        </p:nvSpPr>
        <p:spPr/>
        <p:txBody>
          <a:bodyPr/>
          <a:lstStyle/>
          <a:p>
            <a:r>
              <a:rPr lang="zh-CN" altLang="en-US" smtClean="0"/>
              <a:t>家庭性教育模式曾流行于英国、法国和德国等传统上认为“性教育是家庭的领域”的国家，目前对这些国家还有着一定的影响。</a:t>
            </a:r>
          </a:p>
          <a:p>
            <a:endParaRPr lang="zh-CN" altLang="en-US" smtClean="0"/>
          </a:p>
        </p:txBody>
      </p:sp>
      <p:sp>
        <p:nvSpPr>
          <p:cNvPr id="24579" name="日期占位符 3"/>
          <p:cNvSpPr>
            <a:spLocks noGrp="1"/>
          </p:cNvSpPr>
          <p:nvPr>
            <p:ph type="dt" sz="quarter"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fld id="{AEF9DF67-2595-4B55-BD15-5E2679473F55}" type="datetime1">
              <a:rPr lang="zh-CN" altLang="en-US"/>
              <a:pPr fontAlgn="base">
                <a:spcBef>
                  <a:spcPct val="0"/>
                </a:spcBef>
                <a:spcAft>
                  <a:spcPct val="0"/>
                </a:spcAft>
              </a:pPr>
              <a:t>2012-7-26</a:t>
            </a:fld>
            <a:endParaRPr lang="zh-CN" altLang="en-US"/>
          </a:p>
        </p:txBody>
      </p:sp>
      <p:sp>
        <p:nvSpPr>
          <p:cNvPr id="24580" name="页脚占位符 5"/>
          <p:cNvSpPr>
            <a:spLocks noGrp="1"/>
          </p:cNvSpPr>
          <p:nvPr>
            <p:ph type="ftr"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endParaRPr lang="zh-CN" altLang="en-US" smtClean="0"/>
          </a:p>
        </p:txBody>
      </p:sp>
      <p:sp>
        <p:nvSpPr>
          <p:cNvPr id="24581" name="灯片编号占位符 4"/>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fld id="{01CA0A91-7F67-477C-9F5B-AAA8336F67F7}" type="slidenum">
              <a:rPr lang="zh-CN" altLang="en-US"/>
              <a:pPr fontAlgn="base">
                <a:spcBef>
                  <a:spcPct val="0"/>
                </a:spcBef>
                <a:spcAft>
                  <a:spcPct val="0"/>
                </a:spcAft>
              </a:pPr>
              <a:t>16</a:t>
            </a:fld>
            <a:endParaRPr lang="zh-CN" altLang="en-US"/>
          </a:p>
        </p:txBody>
      </p:sp>
      <p:sp>
        <p:nvSpPr>
          <p:cNvPr id="2" name="标题 1"/>
          <p:cNvSpPr>
            <a:spLocks noGrp="1"/>
          </p:cNvSpPr>
          <p:nvPr>
            <p:ph type="title"/>
          </p:nvPr>
        </p:nvSpPr>
        <p:spPr/>
        <p:txBody>
          <a:bodyPr/>
          <a:lstStyle/>
          <a:p>
            <a:pPr fontAlgn="auto">
              <a:spcAft>
                <a:spcPts val="0"/>
              </a:spcAft>
              <a:defRPr/>
            </a:pPr>
            <a:r>
              <a:rPr lang="zh-CN" altLang="en-US" dirty="0" smtClean="0"/>
              <a:t>家庭性教育模式</a:t>
            </a:r>
            <a:endParaRPr lang="zh-CN" alt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39750" y="1557338"/>
            <a:ext cx="8229600" cy="4665662"/>
          </a:xfrm>
        </p:spPr>
        <p:txBody>
          <a:bodyPr>
            <a:normAutofit fontScale="77500" lnSpcReduction="20000"/>
          </a:bodyPr>
          <a:lstStyle/>
          <a:p>
            <a:pPr marL="365760" indent="-256032" fontAlgn="auto">
              <a:spcAft>
                <a:spcPts val="0"/>
              </a:spcAft>
              <a:buFont typeface="Wingdings 3"/>
              <a:buChar char=""/>
              <a:defRPr/>
            </a:pPr>
            <a:r>
              <a:rPr lang="zh-CN" altLang="en-US" dirty="0" smtClean="0"/>
              <a:t>家庭传统：性教育应在家庭中进行的认识传统氛围极浓。学校常举办教师与家长的联络会议共同研究如何开展教育。学校在具体实施性教育大纲之前，总是召集孩子们的父母亲交换意见，双方都有这样的默契，即在学校与父母亲的意见没有充分调整时，是不会实施该大纲的。</a:t>
            </a:r>
            <a:endParaRPr lang="en-US" altLang="zh-CN" dirty="0" smtClean="0"/>
          </a:p>
          <a:p>
            <a:pPr marL="365760" indent="-256032" fontAlgn="auto">
              <a:spcAft>
                <a:spcPts val="0"/>
              </a:spcAft>
              <a:buFont typeface="Wingdings 3"/>
              <a:buChar char=""/>
              <a:defRPr/>
            </a:pPr>
            <a:r>
              <a:rPr lang="zh-CN" altLang="en-US" dirty="0" smtClean="0"/>
              <a:t>学校自主性：小学和中学可把性教育纳入正规的教学课程，教材也可以在管辖地区的教育委员会认定的教材中自主地进行选择。各学校都编制各自的教学计划，但学校与教师并没有指导的义务。</a:t>
            </a:r>
            <a:endParaRPr lang="en-US" altLang="zh-CN" dirty="0" smtClean="0"/>
          </a:p>
          <a:p>
            <a:pPr marL="365760" indent="-256032" fontAlgn="auto">
              <a:spcAft>
                <a:spcPts val="0"/>
              </a:spcAft>
              <a:buFont typeface="Wingdings 3"/>
              <a:buChar char=""/>
              <a:defRPr/>
            </a:pPr>
            <a:r>
              <a:rPr lang="zh-CN" altLang="en-US" dirty="0" smtClean="0"/>
              <a:t>国家要求：国家资助与管理的所有中、小学性教育主要根据“国家必修科学课程”。</a:t>
            </a:r>
            <a:r>
              <a:rPr lang="zh-CN" altLang="en-US" dirty="0" smtClean="0">
                <a:hlinkClick r:id="rId2" action="ppaction://hlinksldjump"/>
              </a:rPr>
              <a:t>包括三个目标和四大阶段。</a:t>
            </a:r>
            <a:endParaRPr lang="en-US" altLang="zh-CN" dirty="0" smtClean="0"/>
          </a:p>
          <a:p>
            <a:pPr marL="365760" indent="-256032" fontAlgn="auto">
              <a:spcAft>
                <a:spcPts val="0"/>
              </a:spcAft>
              <a:buFont typeface="Wingdings 3"/>
              <a:buChar char=""/>
              <a:defRPr/>
            </a:pPr>
            <a:r>
              <a:rPr lang="zh-CN" altLang="en-US" dirty="0" smtClean="0"/>
              <a:t>除了必修内容外，各中学还可以根据自己学生的年龄、特点与需求，适当增加有针对性的内容，如性健康、人与人的关系、情感释放、肢体语言等。学校在开设以上内容的课程时，必须制定详细的政策与实施细则，供学生家长及监督部门检查。</a:t>
            </a:r>
          </a:p>
          <a:p>
            <a:pPr marL="365760" indent="-256032" fontAlgn="auto">
              <a:spcAft>
                <a:spcPts val="0"/>
              </a:spcAft>
              <a:buFont typeface="Wingdings 3"/>
              <a:buChar char=""/>
              <a:defRPr/>
            </a:pPr>
            <a:endParaRPr lang="zh-CN" altLang="en-US" dirty="0"/>
          </a:p>
        </p:txBody>
      </p:sp>
      <p:sp>
        <p:nvSpPr>
          <p:cNvPr id="25603" name="日期占位符 3"/>
          <p:cNvSpPr>
            <a:spLocks noGrp="1"/>
          </p:cNvSpPr>
          <p:nvPr>
            <p:ph type="dt" sz="quarter"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fld id="{EF564529-FF5B-4E64-B95D-DB4AE1D07D1A}" type="datetime1">
              <a:rPr lang="zh-CN" altLang="en-US"/>
              <a:pPr fontAlgn="base">
                <a:spcBef>
                  <a:spcPct val="0"/>
                </a:spcBef>
                <a:spcAft>
                  <a:spcPct val="0"/>
                </a:spcAft>
              </a:pPr>
              <a:t>2012-7-26</a:t>
            </a:fld>
            <a:endParaRPr lang="zh-CN" altLang="en-US"/>
          </a:p>
        </p:txBody>
      </p:sp>
      <p:sp>
        <p:nvSpPr>
          <p:cNvPr id="25604" name="页脚占位符 5"/>
          <p:cNvSpPr>
            <a:spLocks noGrp="1"/>
          </p:cNvSpPr>
          <p:nvPr>
            <p:ph type="ftr"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endParaRPr lang="zh-CN" altLang="en-US" smtClean="0"/>
          </a:p>
        </p:txBody>
      </p:sp>
      <p:sp>
        <p:nvSpPr>
          <p:cNvPr id="25605" name="灯片编号占位符 4"/>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fld id="{DCE95F57-5A7A-45D8-82E4-2FBD92689A95}" type="slidenum">
              <a:rPr lang="zh-CN" altLang="en-US"/>
              <a:pPr fontAlgn="base">
                <a:spcBef>
                  <a:spcPct val="0"/>
                </a:spcBef>
                <a:spcAft>
                  <a:spcPct val="0"/>
                </a:spcAft>
              </a:pPr>
              <a:t>17</a:t>
            </a:fld>
            <a:endParaRPr lang="zh-CN" altLang="en-US"/>
          </a:p>
        </p:txBody>
      </p:sp>
      <p:sp>
        <p:nvSpPr>
          <p:cNvPr id="2" name="标题 1"/>
          <p:cNvSpPr>
            <a:spLocks noGrp="1"/>
          </p:cNvSpPr>
          <p:nvPr>
            <p:ph type="title"/>
          </p:nvPr>
        </p:nvSpPr>
        <p:spPr/>
        <p:txBody>
          <a:bodyPr/>
          <a:lstStyle/>
          <a:p>
            <a:pPr fontAlgn="auto">
              <a:spcAft>
                <a:spcPts val="0"/>
              </a:spcAft>
              <a:defRPr/>
            </a:pPr>
            <a:r>
              <a:rPr lang="zh-CN" altLang="en-US" dirty="0" smtClean="0"/>
              <a:t>英国：</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00FF00"/>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00FF00"/>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2" end="2"/>
                                            </p:txEl>
                                          </p:spTgt>
                                        </p:tgtEl>
                                        <p:attrNameLst>
                                          <p:attrName>ppt_c</p:attrName>
                                        </p:attrNameLst>
                                      </p:cBhvr>
                                      <p:to>
                                        <a:srgbClr val="00FF00"/>
                                      </p:to>
                                    </p:animClr>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3" end="3"/>
                                            </p:txEl>
                                          </p:spTgt>
                                        </p:tgtEl>
                                        <p:attrNameLst>
                                          <p:attrName>ppt_c</p:attrName>
                                        </p:attrNameLst>
                                      </p:cBhvr>
                                      <p:to>
                                        <a:srgbClr val="00FF00"/>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fontScale="92500" lnSpcReduction="10000"/>
          </a:bodyPr>
          <a:lstStyle/>
          <a:p>
            <a:pPr marL="365760" indent="-256032" fontAlgn="auto">
              <a:spcAft>
                <a:spcPts val="0"/>
              </a:spcAft>
              <a:buFont typeface="Wingdings 3"/>
              <a:buChar char=""/>
              <a:defRPr/>
            </a:pPr>
            <a:r>
              <a:rPr lang="zh-CN" altLang="en-US" dirty="0" smtClean="0"/>
              <a:t>法国：从</a:t>
            </a:r>
            <a:r>
              <a:rPr lang="en-US" altLang="zh-CN" dirty="0" smtClean="0"/>
              <a:t>20</a:t>
            </a:r>
            <a:r>
              <a:rPr lang="zh-CN" altLang="en-US" dirty="0" smtClean="0"/>
              <a:t>世纪</a:t>
            </a:r>
            <a:r>
              <a:rPr lang="en-US" altLang="zh-CN" dirty="0" smtClean="0"/>
              <a:t>60</a:t>
            </a:r>
            <a:r>
              <a:rPr lang="zh-CN" altLang="en-US" dirty="0" smtClean="0"/>
              <a:t>年代开始，以家庭计划的促进者为中心，以“家庭计划协会”、“父母亲与教育者协会”为起点的一些研究团体积极从事以性教育的系统化和普及为目的的活动，从而逐渐形成了“有必要进行某种形式的性教育”的社会认识。</a:t>
            </a:r>
          </a:p>
          <a:p>
            <a:pPr marL="365760" indent="-256032" fontAlgn="auto">
              <a:spcAft>
                <a:spcPts val="0"/>
              </a:spcAft>
              <a:buFont typeface="Wingdings 3"/>
              <a:buChar char=""/>
              <a:defRPr/>
            </a:pPr>
            <a:r>
              <a:rPr lang="zh-CN" altLang="en-US" dirty="0" smtClean="0"/>
              <a:t>联邦德国：</a:t>
            </a:r>
            <a:endParaRPr lang="en-US" altLang="zh-CN" dirty="0" smtClean="0"/>
          </a:p>
          <a:p>
            <a:pPr marL="621792" lvl="1" fontAlgn="auto">
              <a:spcBef>
                <a:spcPts val="324"/>
              </a:spcBef>
              <a:spcAft>
                <a:spcPts val="0"/>
              </a:spcAft>
              <a:buFont typeface="Verdana"/>
              <a:buChar char="◦"/>
              <a:defRPr/>
            </a:pPr>
            <a:r>
              <a:rPr lang="zh-CN" altLang="en-US" dirty="0" smtClean="0"/>
              <a:t>学校：</a:t>
            </a:r>
            <a:r>
              <a:rPr lang="en-US" altLang="zh-CN" dirty="0" smtClean="0"/>
              <a:t>1969</a:t>
            </a:r>
            <a:r>
              <a:rPr lang="zh-CN" altLang="en-US" dirty="0" smtClean="0"/>
              <a:t>年在公立学校实施了性教育。其指导要领中明文规定“学校有实行性教育的义务”，但没写明“教师有此义务”。</a:t>
            </a:r>
            <a:endParaRPr lang="en-US" altLang="zh-CN" dirty="0" smtClean="0"/>
          </a:p>
          <a:p>
            <a:pPr marL="621792" lvl="1" fontAlgn="auto">
              <a:spcBef>
                <a:spcPts val="324"/>
              </a:spcBef>
              <a:spcAft>
                <a:spcPts val="0"/>
              </a:spcAft>
              <a:buFont typeface="Verdana"/>
              <a:buChar char="◦"/>
              <a:defRPr/>
            </a:pPr>
            <a:r>
              <a:rPr lang="zh-CN" altLang="en-US" dirty="0" smtClean="0"/>
              <a:t>家庭：同英国一样，认为应由家庭教育来承担性教育义务的人们还保留着拒绝性教育的权利。性的教育还附加有某种程度的道德问题，所以在这一领域里，在实施性教育的时候就得事先同父母亲好好商量。如父母反对，就得从父母教育着手，以获得他们的充分理解。</a:t>
            </a:r>
          </a:p>
          <a:p>
            <a:pPr marL="365760" indent="-256032" fontAlgn="auto">
              <a:spcAft>
                <a:spcPts val="0"/>
              </a:spcAft>
              <a:buFont typeface="Wingdings 3"/>
              <a:buChar char=""/>
              <a:defRPr/>
            </a:pPr>
            <a:endParaRPr lang="zh-CN" altLang="en-US" dirty="0"/>
          </a:p>
        </p:txBody>
      </p:sp>
      <p:sp>
        <p:nvSpPr>
          <p:cNvPr id="28675" name="日期占位符 3"/>
          <p:cNvSpPr>
            <a:spLocks noGrp="1"/>
          </p:cNvSpPr>
          <p:nvPr>
            <p:ph type="dt" sz="quarter"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fld id="{DFCBF56F-3008-47E3-8CC8-C62B932E91B4}" type="datetime1">
              <a:rPr lang="zh-CN" altLang="en-US"/>
              <a:pPr fontAlgn="base">
                <a:spcBef>
                  <a:spcPct val="0"/>
                </a:spcBef>
                <a:spcAft>
                  <a:spcPct val="0"/>
                </a:spcAft>
              </a:pPr>
              <a:t>2012-7-26</a:t>
            </a:fld>
            <a:endParaRPr lang="zh-CN" altLang="en-US"/>
          </a:p>
        </p:txBody>
      </p:sp>
      <p:sp>
        <p:nvSpPr>
          <p:cNvPr id="28676" name="页脚占位符 5"/>
          <p:cNvSpPr>
            <a:spLocks noGrp="1"/>
          </p:cNvSpPr>
          <p:nvPr>
            <p:ph type="ftr"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endParaRPr lang="zh-CN" altLang="en-US" smtClean="0"/>
          </a:p>
        </p:txBody>
      </p:sp>
      <p:sp>
        <p:nvSpPr>
          <p:cNvPr id="28677" name="灯片编号占位符 4"/>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fld id="{773FA28F-A950-4395-ABB8-DD0AD92BD522}" type="slidenum">
              <a:rPr lang="zh-CN" altLang="en-US"/>
              <a:pPr fontAlgn="base">
                <a:spcBef>
                  <a:spcPct val="0"/>
                </a:spcBef>
                <a:spcAft>
                  <a:spcPct val="0"/>
                </a:spcAft>
              </a:pPr>
              <a:t>18</a:t>
            </a:fld>
            <a:endParaRPr lang="zh-CN" altLang="en-US"/>
          </a:p>
        </p:txBody>
      </p:sp>
      <p:sp>
        <p:nvSpPr>
          <p:cNvPr id="2" name="标题 1"/>
          <p:cNvSpPr>
            <a:spLocks noGrp="1"/>
          </p:cNvSpPr>
          <p:nvPr>
            <p:ph type="title"/>
          </p:nvPr>
        </p:nvSpPr>
        <p:spPr/>
        <p:txBody>
          <a:bodyPr/>
          <a:lstStyle/>
          <a:p>
            <a:pPr fontAlgn="auto">
              <a:spcAft>
                <a:spcPts val="0"/>
              </a:spcAft>
              <a:defRPr/>
            </a:pPr>
            <a:r>
              <a:rPr lang="zh-CN" altLang="en-US" dirty="0" smtClean="0"/>
              <a:t>法国和德国</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内容占位符 2"/>
          <p:cNvSpPr>
            <a:spLocks noGrp="1"/>
          </p:cNvSpPr>
          <p:nvPr>
            <p:ph idx="1"/>
          </p:nvPr>
        </p:nvSpPr>
        <p:spPr>
          <a:xfrm>
            <a:off x="468313" y="1341438"/>
            <a:ext cx="8229600" cy="4525962"/>
          </a:xfrm>
        </p:spPr>
        <p:txBody>
          <a:bodyPr/>
          <a:lstStyle/>
          <a:p>
            <a:r>
              <a:rPr lang="zh-CN" altLang="en-US" sz="1800" b="1" dirty="0" smtClean="0"/>
              <a:t>目的：</a:t>
            </a:r>
            <a:r>
              <a:rPr lang="zh-CN" altLang="en-US" sz="1800" dirty="0" smtClean="0"/>
              <a:t>通过同辈间交往的影响力、亲和力，发展青少年的自我教育，自助群</a:t>
            </a:r>
            <a:endParaRPr lang="en-US" altLang="zh-CN" sz="1800" dirty="0" smtClean="0"/>
          </a:p>
          <a:p>
            <a:pPr>
              <a:buFont typeface="Wingdings 3" pitchFamily="18" charset="2"/>
              <a:buNone/>
            </a:pPr>
            <a:r>
              <a:rPr lang="en-US" altLang="zh-CN" sz="1800" dirty="0" smtClean="0"/>
              <a:t>             </a:t>
            </a:r>
            <a:r>
              <a:rPr lang="zh-CN" altLang="en-US" sz="1800" dirty="0" smtClean="0"/>
              <a:t>体，培养良好的性意识、性观念，抵御来自社会和媒介的消极影响。 </a:t>
            </a:r>
          </a:p>
          <a:p>
            <a:r>
              <a:rPr lang="zh-CN" altLang="en-US" sz="1800" b="1" dirty="0" smtClean="0"/>
              <a:t>理论基础：</a:t>
            </a:r>
            <a:r>
              <a:rPr lang="zh-CN" altLang="en-US" sz="1800" dirty="0" smtClean="0"/>
              <a:t>教育心理学是“同伴性教育模式”的理论基础。</a:t>
            </a:r>
            <a:r>
              <a:rPr lang="zh-CN" altLang="en-US" sz="1800" dirty="0" smtClean="0">
                <a:solidFill>
                  <a:srgbClr val="00B050"/>
                </a:solidFill>
              </a:rPr>
              <a:t>人们通常愿意听</a:t>
            </a:r>
            <a:endParaRPr lang="en-US" altLang="zh-CN" sz="1800" dirty="0" smtClean="0">
              <a:solidFill>
                <a:srgbClr val="00B050"/>
              </a:solidFill>
            </a:endParaRPr>
          </a:p>
          <a:p>
            <a:pPr>
              <a:buFont typeface="Wingdings 3" pitchFamily="18" charset="2"/>
              <a:buNone/>
            </a:pPr>
            <a:r>
              <a:rPr lang="en-US" altLang="zh-CN" sz="1800" dirty="0" smtClean="0">
                <a:solidFill>
                  <a:srgbClr val="00B050"/>
                </a:solidFill>
              </a:rPr>
              <a:t>             </a:t>
            </a:r>
            <a:r>
              <a:rPr lang="zh-CN" altLang="en-US" sz="1800" dirty="0" smtClean="0">
                <a:solidFill>
                  <a:srgbClr val="00B050"/>
                </a:solidFill>
              </a:rPr>
              <a:t>取年龄相仿、知识背景、兴趣爱好相近的同伴、朋友的意见和建议，</a:t>
            </a:r>
            <a:endParaRPr lang="en-US" altLang="zh-CN" sz="1800" dirty="0" smtClean="0">
              <a:solidFill>
                <a:srgbClr val="00B050"/>
              </a:solidFill>
            </a:endParaRPr>
          </a:p>
          <a:p>
            <a:pPr>
              <a:buFont typeface="Wingdings 3" pitchFamily="18" charset="2"/>
              <a:buNone/>
            </a:pPr>
            <a:r>
              <a:rPr lang="en-US" altLang="zh-CN" sz="1800" dirty="0" smtClean="0"/>
              <a:t>             </a:t>
            </a:r>
            <a:r>
              <a:rPr lang="zh-CN" altLang="en-US" sz="1800" dirty="0" smtClean="0"/>
              <a:t>青少年尤其如此。特别在一些敏感问题上，青少年往往能够听取或采</a:t>
            </a:r>
            <a:endParaRPr lang="en-US" altLang="zh-CN" sz="1800" dirty="0" smtClean="0"/>
          </a:p>
          <a:p>
            <a:pPr>
              <a:buFont typeface="Wingdings 3" pitchFamily="18" charset="2"/>
              <a:buNone/>
            </a:pPr>
            <a:r>
              <a:rPr lang="en-US" altLang="zh-CN" sz="1800" dirty="0" smtClean="0"/>
              <a:t>             </a:t>
            </a:r>
            <a:r>
              <a:rPr lang="zh-CN" altLang="en-US" sz="1800" dirty="0" smtClean="0"/>
              <a:t>纳同伴的意见和建议。 </a:t>
            </a:r>
          </a:p>
          <a:p>
            <a:r>
              <a:rPr lang="zh-CN" altLang="en-US" sz="1800" b="1" dirty="0" smtClean="0"/>
              <a:t>具体做法</a:t>
            </a:r>
            <a:r>
              <a:rPr lang="zh-CN" altLang="en-US" sz="1800" dirty="0" smtClean="0"/>
              <a:t>：</a:t>
            </a:r>
            <a:endParaRPr lang="en-US" altLang="zh-CN" sz="1800" dirty="0" smtClean="0"/>
          </a:p>
          <a:p>
            <a:pPr lvl="1"/>
            <a:r>
              <a:rPr lang="zh-CN" altLang="en-US" sz="1800" dirty="0" smtClean="0"/>
              <a:t>首先对具有影响力和号召力的青少年进行有目的的性健康教育培训，使其掌握一定的知识和技巧。然后通过他们向年龄相仿、知识背景、兴趣爱好相近的同学、朋友传播。</a:t>
            </a:r>
            <a:endParaRPr lang="en-US" altLang="zh-CN" sz="1800" dirty="0" smtClean="0"/>
          </a:p>
          <a:p>
            <a:pPr lvl="1"/>
            <a:r>
              <a:rPr lang="zh-CN" altLang="en-US" sz="1800" dirty="0" smtClean="0"/>
              <a:t>主要采用小组讨论、游戏、角色扮演等参与性强和互动性强的方式进行培训。</a:t>
            </a:r>
            <a:endParaRPr lang="en-US" altLang="zh-CN" sz="1800" dirty="0" smtClean="0"/>
          </a:p>
          <a:p>
            <a:r>
              <a:rPr lang="zh-CN" altLang="en-US" sz="1800" b="1" dirty="0" smtClean="0"/>
              <a:t>效果：</a:t>
            </a:r>
            <a:r>
              <a:rPr lang="zh-CN" altLang="en-US" sz="1800" dirty="0" smtClean="0"/>
              <a:t>这种模式是融生物学、社会学和心理学知识为一体的综合模式， 很多</a:t>
            </a:r>
            <a:endParaRPr lang="en-US" altLang="zh-CN" sz="1800" dirty="0" smtClean="0"/>
          </a:p>
          <a:p>
            <a:pPr>
              <a:buFont typeface="Wingdings 3" pitchFamily="18" charset="2"/>
              <a:buNone/>
            </a:pPr>
            <a:r>
              <a:rPr lang="en-US" altLang="zh-CN" sz="1800" dirty="0" smtClean="0"/>
              <a:t>              </a:t>
            </a:r>
            <a:r>
              <a:rPr lang="zh-CN" altLang="en-US" sz="1800" dirty="0" smtClean="0"/>
              <a:t>国家的教育实践表明，同伴教育对青春期性教育的效果良好。</a:t>
            </a:r>
          </a:p>
        </p:txBody>
      </p:sp>
      <p:sp>
        <p:nvSpPr>
          <p:cNvPr id="29699" name="日期占位符 3"/>
          <p:cNvSpPr>
            <a:spLocks noGrp="1"/>
          </p:cNvSpPr>
          <p:nvPr>
            <p:ph type="dt" sz="quarter"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fld id="{F0E7D1D8-38C8-4017-9826-214C3BE68866}" type="datetime1">
              <a:rPr lang="zh-CN" altLang="en-US"/>
              <a:pPr fontAlgn="base">
                <a:spcBef>
                  <a:spcPct val="0"/>
                </a:spcBef>
                <a:spcAft>
                  <a:spcPct val="0"/>
                </a:spcAft>
              </a:pPr>
              <a:t>2012-7-26</a:t>
            </a:fld>
            <a:endParaRPr lang="zh-CN" altLang="en-US"/>
          </a:p>
        </p:txBody>
      </p:sp>
      <p:sp>
        <p:nvSpPr>
          <p:cNvPr id="29700" name="页脚占位符 5"/>
          <p:cNvSpPr>
            <a:spLocks noGrp="1"/>
          </p:cNvSpPr>
          <p:nvPr>
            <p:ph type="ftr"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endParaRPr lang="zh-CN" altLang="en-US" smtClean="0"/>
          </a:p>
        </p:txBody>
      </p:sp>
      <p:sp>
        <p:nvSpPr>
          <p:cNvPr id="29701" name="灯片编号占位符 4"/>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fld id="{E8A50F79-ED87-4F7A-B29E-D223A8E2A705}" type="slidenum">
              <a:rPr lang="zh-CN" altLang="en-US"/>
              <a:pPr fontAlgn="base">
                <a:spcBef>
                  <a:spcPct val="0"/>
                </a:spcBef>
                <a:spcAft>
                  <a:spcPct val="0"/>
                </a:spcAft>
              </a:pPr>
              <a:t>19</a:t>
            </a:fld>
            <a:endParaRPr lang="zh-CN" altLang="en-US"/>
          </a:p>
        </p:txBody>
      </p:sp>
      <p:sp>
        <p:nvSpPr>
          <p:cNvPr id="2" name="标题 1"/>
          <p:cNvSpPr>
            <a:spLocks noGrp="1"/>
          </p:cNvSpPr>
          <p:nvPr>
            <p:ph type="title"/>
          </p:nvPr>
        </p:nvSpPr>
        <p:spPr/>
        <p:txBody>
          <a:bodyPr/>
          <a:lstStyle/>
          <a:p>
            <a:pPr fontAlgn="auto">
              <a:spcAft>
                <a:spcPts val="0"/>
              </a:spcAft>
              <a:defRPr/>
            </a:pPr>
            <a:r>
              <a:rPr lang="zh-CN" altLang="en-US" dirty="0" smtClean="0"/>
              <a:t>同伴教育模式</a:t>
            </a:r>
            <a:r>
              <a:rPr lang="en-US" altLang="zh-CN" dirty="0" smtClean="0"/>
              <a:t>——</a:t>
            </a:r>
            <a:r>
              <a:rPr lang="zh-CN" altLang="en-US" dirty="0" smtClean="0"/>
              <a:t>起源于澳大利亚</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9698">
                                            <p:txEl>
                                              <p:pRg st="0" end="0"/>
                                            </p:txEl>
                                          </p:spTgt>
                                        </p:tgtEl>
                                        <p:attrNameLst>
                                          <p:attrName>style.visibility</p:attrName>
                                        </p:attrNameLst>
                                      </p:cBhvr>
                                      <p:to>
                                        <p:strVal val="visible"/>
                                      </p:to>
                                    </p:set>
                                    <p:animEffect transition="in" filter="barn(inVertical)">
                                      <p:cBhvr>
                                        <p:cTn id="7" dur="500"/>
                                        <p:tgtEl>
                                          <p:spTgt spid="29698">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29698">
                                            <p:txEl>
                                              <p:pRg st="1" end="1"/>
                                            </p:txEl>
                                          </p:spTgt>
                                        </p:tgtEl>
                                        <p:attrNameLst>
                                          <p:attrName>style.visibility</p:attrName>
                                        </p:attrNameLst>
                                      </p:cBhvr>
                                      <p:to>
                                        <p:strVal val="visible"/>
                                      </p:to>
                                    </p:set>
                                    <p:animEffect transition="in" filter="barn(inVertical)">
                                      <p:cBhvr>
                                        <p:cTn id="10" dur="500"/>
                                        <p:tgtEl>
                                          <p:spTgt spid="29698">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29698">
                                            <p:txEl>
                                              <p:pRg st="2" end="2"/>
                                            </p:txEl>
                                          </p:spTgt>
                                        </p:tgtEl>
                                        <p:attrNameLst>
                                          <p:attrName>style.visibility</p:attrName>
                                        </p:attrNameLst>
                                      </p:cBhvr>
                                      <p:to>
                                        <p:strVal val="visible"/>
                                      </p:to>
                                    </p:set>
                                    <p:animEffect transition="in" filter="barn(inVertical)">
                                      <p:cBhvr>
                                        <p:cTn id="15" dur="500"/>
                                        <p:tgtEl>
                                          <p:spTgt spid="29698">
                                            <p:txEl>
                                              <p:pRg st="2" end="2"/>
                                            </p:txEl>
                                          </p:spTgt>
                                        </p:tgtEl>
                                      </p:cBhvr>
                                    </p:animEffect>
                                  </p:childTnLst>
                                </p:cTn>
                              </p:par>
                              <p:par>
                                <p:cTn id="16" presetID="16" presetClass="entr" presetSubtype="21" fill="hold" nodeType="withEffect">
                                  <p:stCondLst>
                                    <p:cond delay="0"/>
                                  </p:stCondLst>
                                  <p:childTnLst>
                                    <p:set>
                                      <p:cBhvr>
                                        <p:cTn id="17" dur="1" fill="hold">
                                          <p:stCondLst>
                                            <p:cond delay="0"/>
                                          </p:stCondLst>
                                        </p:cTn>
                                        <p:tgtEl>
                                          <p:spTgt spid="29698">
                                            <p:txEl>
                                              <p:pRg st="3" end="3"/>
                                            </p:txEl>
                                          </p:spTgt>
                                        </p:tgtEl>
                                        <p:attrNameLst>
                                          <p:attrName>style.visibility</p:attrName>
                                        </p:attrNameLst>
                                      </p:cBhvr>
                                      <p:to>
                                        <p:strVal val="visible"/>
                                      </p:to>
                                    </p:set>
                                    <p:animEffect transition="in" filter="barn(inVertical)">
                                      <p:cBhvr>
                                        <p:cTn id="18" dur="500"/>
                                        <p:tgtEl>
                                          <p:spTgt spid="29698">
                                            <p:txEl>
                                              <p:pRg st="3" end="3"/>
                                            </p:txEl>
                                          </p:spTgt>
                                        </p:tgtEl>
                                      </p:cBhvr>
                                    </p:animEffect>
                                  </p:childTnLst>
                                </p:cTn>
                              </p:par>
                              <p:par>
                                <p:cTn id="19" presetID="16" presetClass="entr" presetSubtype="21" fill="hold" nodeType="withEffect">
                                  <p:stCondLst>
                                    <p:cond delay="0"/>
                                  </p:stCondLst>
                                  <p:childTnLst>
                                    <p:set>
                                      <p:cBhvr>
                                        <p:cTn id="20" dur="1" fill="hold">
                                          <p:stCondLst>
                                            <p:cond delay="0"/>
                                          </p:stCondLst>
                                        </p:cTn>
                                        <p:tgtEl>
                                          <p:spTgt spid="29698">
                                            <p:txEl>
                                              <p:pRg st="4" end="4"/>
                                            </p:txEl>
                                          </p:spTgt>
                                        </p:tgtEl>
                                        <p:attrNameLst>
                                          <p:attrName>style.visibility</p:attrName>
                                        </p:attrNameLst>
                                      </p:cBhvr>
                                      <p:to>
                                        <p:strVal val="visible"/>
                                      </p:to>
                                    </p:set>
                                    <p:animEffect transition="in" filter="barn(inVertical)">
                                      <p:cBhvr>
                                        <p:cTn id="21" dur="500"/>
                                        <p:tgtEl>
                                          <p:spTgt spid="29698">
                                            <p:txEl>
                                              <p:pRg st="4" end="4"/>
                                            </p:txEl>
                                          </p:spTgt>
                                        </p:tgtEl>
                                      </p:cBhvr>
                                    </p:animEffect>
                                  </p:childTnLst>
                                </p:cTn>
                              </p:par>
                              <p:par>
                                <p:cTn id="22" presetID="16" presetClass="entr" presetSubtype="21" fill="hold" nodeType="withEffect">
                                  <p:stCondLst>
                                    <p:cond delay="0"/>
                                  </p:stCondLst>
                                  <p:childTnLst>
                                    <p:set>
                                      <p:cBhvr>
                                        <p:cTn id="23" dur="1" fill="hold">
                                          <p:stCondLst>
                                            <p:cond delay="0"/>
                                          </p:stCondLst>
                                        </p:cTn>
                                        <p:tgtEl>
                                          <p:spTgt spid="29698">
                                            <p:txEl>
                                              <p:pRg st="5" end="5"/>
                                            </p:txEl>
                                          </p:spTgt>
                                        </p:tgtEl>
                                        <p:attrNameLst>
                                          <p:attrName>style.visibility</p:attrName>
                                        </p:attrNameLst>
                                      </p:cBhvr>
                                      <p:to>
                                        <p:strVal val="visible"/>
                                      </p:to>
                                    </p:set>
                                    <p:animEffect transition="in" filter="barn(inVertical)">
                                      <p:cBhvr>
                                        <p:cTn id="24" dur="500"/>
                                        <p:tgtEl>
                                          <p:spTgt spid="29698">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nodeType="clickEffect">
                                  <p:stCondLst>
                                    <p:cond delay="0"/>
                                  </p:stCondLst>
                                  <p:childTnLst>
                                    <p:set>
                                      <p:cBhvr>
                                        <p:cTn id="28" dur="1" fill="hold">
                                          <p:stCondLst>
                                            <p:cond delay="0"/>
                                          </p:stCondLst>
                                        </p:cTn>
                                        <p:tgtEl>
                                          <p:spTgt spid="29698">
                                            <p:txEl>
                                              <p:pRg st="6" end="6"/>
                                            </p:txEl>
                                          </p:spTgt>
                                        </p:tgtEl>
                                        <p:attrNameLst>
                                          <p:attrName>style.visibility</p:attrName>
                                        </p:attrNameLst>
                                      </p:cBhvr>
                                      <p:to>
                                        <p:strVal val="visible"/>
                                      </p:to>
                                    </p:set>
                                    <p:animEffect transition="in" filter="barn(inVertical)">
                                      <p:cBhvr>
                                        <p:cTn id="29" dur="500"/>
                                        <p:tgtEl>
                                          <p:spTgt spid="29698">
                                            <p:txEl>
                                              <p:pRg st="6" end="6"/>
                                            </p:txEl>
                                          </p:spTgt>
                                        </p:tgtEl>
                                      </p:cBhvr>
                                    </p:animEffect>
                                  </p:childTnLst>
                                </p:cTn>
                              </p:par>
                              <p:par>
                                <p:cTn id="30" presetID="16" presetClass="entr" presetSubtype="21" fill="hold" nodeType="withEffect">
                                  <p:stCondLst>
                                    <p:cond delay="0"/>
                                  </p:stCondLst>
                                  <p:childTnLst>
                                    <p:set>
                                      <p:cBhvr>
                                        <p:cTn id="31" dur="1" fill="hold">
                                          <p:stCondLst>
                                            <p:cond delay="0"/>
                                          </p:stCondLst>
                                        </p:cTn>
                                        <p:tgtEl>
                                          <p:spTgt spid="29698">
                                            <p:txEl>
                                              <p:pRg st="7" end="7"/>
                                            </p:txEl>
                                          </p:spTgt>
                                        </p:tgtEl>
                                        <p:attrNameLst>
                                          <p:attrName>style.visibility</p:attrName>
                                        </p:attrNameLst>
                                      </p:cBhvr>
                                      <p:to>
                                        <p:strVal val="visible"/>
                                      </p:to>
                                    </p:set>
                                    <p:animEffect transition="in" filter="barn(inVertical)">
                                      <p:cBhvr>
                                        <p:cTn id="32" dur="500"/>
                                        <p:tgtEl>
                                          <p:spTgt spid="29698">
                                            <p:txEl>
                                              <p:pRg st="7" end="7"/>
                                            </p:txEl>
                                          </p:spTgt>
                                        </p:tgtEl>
                                      </p:cBhvr>
                                    </p:animEffect>
                                  </p:childTnLst>
                                </p:cTn>
                              </p:par>
                              <p:par>
                                <p:cTn id="33" presetID="16" presetClass="entr" presetSubtype="21" fill="hold" nodeType="withEffect">
                                  <p:stCondLst>
                                    <p:cond delay="0"/>
                                  </p:stCondLst>
                                  <p:childTnLst>
                                    <p:set>
                                      <p:cBhvr>
                                        <p:cTn id="34" dur="1" fill="hold">
                                          <p:stCondLst>
                                            <p:cond delay="0"/>
                                          </p:stCondLst>
                                        </p:cTn>
                                        <p:tgtEl>
                                          <p:spTgt spid="29698">
                                            <p:txEl>
                                              <p:pRg st="8" end="8"/>
                                            </p:txEl>
                                          </p:spTgt>
                                        </p:tgtEl>
                                        <p:attrNameLst>
                                          <p:attrName>style.visibility</p:attrName>
                                        </p:attrNameLst>
                                      </p:cBhvr>
                                      <p:to>
                                        <p:strVal val="visible"/>
                                      </p:to>
                                    </p:set>
                                    <p:animEffect transition="in" filter="barn(inVertical)">
                                      <p:cBhvr>
                                        <p:cTn id="35" dur="500"/>
                                        <p:tgtEl>
                                          <p:spTgt spid="29698">
                                            <p:txEl>
                                              <p:pRg st="8" end="8"/>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nodeType="clickEffect">
                                  <p:stCondLst>
                                    <p:cond delay="0"/>
                                  </p:stCondLst>
                                  <p:childTnLst>
                                    <p:set>
                                      <p:cBhvr>
                                        <p:cTn id="39" dur="1" fill="hold">
                                          <p:stCondLst>
                                            <p:cond delay="0"/>
                                          </p:stCondLst>
                                        </p:cTn>
                                        <p:tgtEl>
                                          <p:spTgt spid="29698">
                                            <p:txEl>
                                              <p:pRg st="9" end="9"/>
                                            </p:txEl>
                                          </p:spTgt>
                                        </p:tgtEl>
                                        <p:attrNameLst>
                                          <p:attrName>style.visibility</p:attrName>
                                        </p:attrNameLst>
                                      </p:cBhvr>
                                      <p:to>
                                        <p:strVal val="visible"/>
                                      </p:to>
                                    </p:set>
                                    <p:animEffect transition="in" filter="barn(inVertical)">
                                      <p:cBhvr>
                                        <p:cTn id="40" dur="500"/>
                                        <p:tgtEl>
                                          <p:spTgt spid="29698">
                                            <p:txEl>
                                              <p:pRg st="9" end="9"/>
                                            </p:txEl>
                                          </p:spTgt>
                                        </p:tgtEl>
                                      </p:cBhvr>
                                    </p:animEffect>
                                  </p:childTnLst>
                                </p:cTn>
                              </p:par>
                              <p:par>
                                <p:cTn id="41" presetID="16" presetClass="entr" presetSubtype="21" fill="hold" nodeType="withEffect">
                                  <p:stCondLst>
                                    <p:cond delay="0"/>
                                  </p:stCondLst>
                                  <p:childTnLst>
                                    <p:set>
                                      <p:cBhvr>
                                        <p:cTn id="42" dur="1" fill="hold">
                                          <p:stCondLst>
                                            <p:cond delay="0"/>
                                          </p:stCondLst>
                                        </p:cTn>
                                        <p:tgtEl>
                                          <p:spTgt spid="29698">
                                            <p:txEl>
                                              <p:pRg st="10" end="10"/>
                                            </p:txEl>
                                          </p:spTgt>
                                        </p:tgtEl>
                                        <p:attrNameLst>
                                          <p:attrName>style.visibility</p:attrName>
                                        </p:attrNameLst>
                                      </p:cBhvr>
                                      <p:to>
                                        <p:strVal val="visible"/>
                                      </p:to>
                                    </p:set>
                                    <p:animEffect transition="in" filter="barn(inVertical)">
                                      <p:cBhvr>
                                        <p:cTn id="43" dur="500"/>
                                        <p:tgtEl>
                                          <p:spTgt spid="29698">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内容占位符 2"/>
          <p:cNvSpPr>
            <a:spLocks noGrp="1"/>
          </p:cNvSpPr>
          <p:nvPr>
            <p:ph idx="1"/>
          </p:nvPr>
        </p:nvSpPr>
        <p:spPr/>
        <p:txBody>
          <a:bodyPr/>
          <a:lstStyle/>
          <a:p>
            <a:pPr>
              <a:lnSpc>
                <a:spcPct val="150000"/>
              </a:lnSpc>
              <a:buFont typeface="Wingdings 3" pitchFamily="18" charset="2"/>
              <a:buNone/>
            </a:pPr>
            <a:r>
              <a:rPr lang="zh-CN" altLang="zh-CN" b="1" smtClean="0"/>
              <a:t>一、</a:t>
            </a:r>
            <a:r>
              <a:rPr lang="zh-CN" altLang="zh-CN" sz="2800" b="1" smtClean="0"/>
              <a:t>当前中小学开展性教育的必要性和紧迫性 </a:t>
            </a:r>
            <a:r>
              <a:rPr lang="en-US" altLang="zh-CN" sz="2800" b="1" smtClean="0"/>
              <a:t> </a:t>
            </a:r>
          </a:p>
          <a:p>
            <a:pPr>
              <a:lnSpc>
                <a:spcPct val="150000"/>
              </a:lnSpc>
              <a:buFont typeface="Wingdings 3" pitchFamily="18" charset="2"/>
              <a:buNone/>
            </a:pPr>
            <a:r>
              <a:rPr lang="zh-CN" altLang="zh-CN" sz="2800" b="1" smtClean="0"/>
              <a:t>二、国内外中小学性教育状况对比</a:t>
            </a:r>
            <a:r>
              <a:rPr lang="en-US" altLang="zh-CN" sz="2800" b="1" smtClean="0"/>
              <a:t> </a:t>
            </a:r>
            <a:r>
              <a:rPr lang="zh-CN" altLang="en-US" sz="2800" b="1" smtClean="0"/>
              <a:t> </a:t>
            </a:r>
            <a:endParaRPr lang="en-US" altLang="zh-CN" sz="2800" b="1" smtClean="0"/>
          </a:p>
          <a:p>
            <a:pPr>
              <a:lnSpc>
                <a:spcPct val="150000"/>
              </a:lnSpc>
              <a:buFont typeface="Wingdings 3" pitchFamily="18" charset="2"/>
              <a:buNone/>
            </a:pPr>
            <a:r>
              <a:rPr lang="en-US" altLang="zh-CN" sz="2800" b="1" smtClean="0"/>
              <a:t>        ——</a:t>
            </a:r>
            <a:r>
              <a:rPr lang="zh-CN" altLang="en-US" sz="2800" b="1" smtClean="0"/>
              <a:t>成功的经验，可借鉴处；</a:t>
            </a:r>
            <a:endParaRPr lang="en-US" altLang="zh-CN" sz="2800" b="1" smtClean="0"/>
          </a:p>
          <a:p>
            <a:pPr>
              <a:lnSpc>
                <a:spcPct val="150000"/>
              </a:lnSpc>
              <a:buFont typeface="Wingdings 3" pitchFamily="18" charset="2"/>
              <a:buNone/>
            </a:pPr>
            <a:r>
              <a:rPr lang="en-US" altLang="zh-CN" sz="2800" b="1" smtClean="0"/>
              <a:t>        ——</a:t>
            </a:r>
            <a:r>
              <a:rPr lang="zh-CN" altLang="en-US" sz="2800" b="1" smtClean="0"/>
              <a:t>中外性教育的困惑和误区</a:t>
            </a:r>
            <a:endParaRPr lang="en-US" altLang="zh-CN" sz="2800" b="1" smtClean="0"/>
          </a:p>
          <a:p>
            <a:pPr>
              <a:lnSpc>
                <a:spcPct val="150000"/>
              </a:lnSpc>
              <a:buFont typeface="Wingdings 3" pitchFamily="18" charset="2"/>
              <a:buNone/>
            </a:pPr>
            <a:r>
              <a:rPr lang="zh-CN" altLang="zh-CN" sz="2800" b="1" smtClean="0"/>
              <a:t>三、</a:t>
            </a:r>
            <a:r>
              <a:rPr lang="zh-CN" altLang="en-US" sz="2800" b="1" smtClean="0"/>
              <a:t>性教育的解析</a:t>
            </a:r>
            <a:r>
              <a:rPr lang="en-US" altLang="zh-CN" sz="2800" b="1" smtClean="0"/>
              <a:t> </a:t>
            </a:r>
          </a:p>
          <a:p>
            <a:pPr>
              <a:lnSpc>
                <a:spcPct val="150000"/>
              </a:lnSpc>
              <a:buFont typeface="Wingdings 3" pitchFamily="18" charset="2"/>
              <a:buNone/>
            </a:pPr>
            <a:r>
              <a:rPr lang="zh-CN" altLang="zh-CN" sz="2800" b="1" smtClean="0"/>
              <a:t>四、中小学开展性教育的原则、途径和方法</a:t>
            </a:r>
            <a:r>
              <a:rPr lang="en-US" altLang="zh-CN" sz="2800" b="1" smtClean="0"/>
              <a:t> </a:t>
            </a:r>
            <a:endParaRPr lang="zh-CN" altLang="en-US" sz="2800" smtClean="0"/>
          </a:p>
        </p:txBody>
      </p:sp>
      <p:sp>
        <p:nvSpPr>
          <p:cNvPr id="10243" name="日期占位符 3"/>
          <p:cNvSpPr>
            <a:spLocks noGrp="1"/>
          </p:cNvSpPr>
          <p:nvPr>
            <p:ph type="dt" sz="quarter"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fld id="{8E831F93-E052-46BD-BD87-C0F8391487BE}" type="datetime1">
              <a:rPr lang="zh-CN" altLang="en-US"/>
              <a:pPr fontAlgn="base">
                <a:spcBef>
                  <a:spcPct val="0"/>
                </a:spcBef>
                <a:spcAft>
                  <a:spcPct val="0"/>
                </a:spcAft>
              </a:pPr>
              <a:t>2012-7-26</a:t>
            </a:fld>
            <a:endParaRPr lang="zh-CN" altLang="en-US"/>
          </a:p>
        </p:txBody>
      </p:sp>
      <p:sp>
        <p:nvSpPr>
          <p:cNvPr id="10244" name="页脚占位符 5"/>
          <p:cNvSpPr>
            <a:spLocks noGrp="1"/>
          </p:cNvSpPr>
          <p:nvPr>
            <p:ph type="ftr"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endParaRPr lang="zh-CN" altLang="en-US" smtClean="0"/>
          </a:p>
        </p:txBody>
      </p:sp>
      <p:sp>
        <p:nvSpPr>
          <p:cNvPr id="10245" name="灯片编号占位符 4"/>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fld id="{4B1E0A3A-4DFF-4E44-AACE-C444D8DC5340}" type="slidenum">
              <a:rPr lang="zh-CN" altLang="en-US"/>
              <a:pPr fontAlgn="base">
                <a:spcBef>
                  <a:spcPct val="0"/>
                </a:spcBef>
                <a:spcAft>
                  <a:spcPct val="0"/>
                </a:spcAft>
              </a:pPr>
              <a:t>2</a:t>
            </a:fld>
            <a:endParaRPr lang="zh-CN" altLang="en-US"/>
          </a:p>
        </p:txBody>
      </p:sp>
      <p:sp>
        <p:nvSpPr>
          <p:cNvPr id="2" name="标题 1"/>
          <p:cNvSpPr>
            <a:spLocks noGrp="1"/>
          </p:cNvSpPr>
          <p:nvPr>
            <p:ph type="title"/>
          </p:nvPr>
        </p:nvSpPr>
        <p:spPr/>
        <p:txBody>
          <a:bodyPr/>
          <a:lstStyle/>
          <a:p>
            <a:pPr fontAlgn="auto">
              <a:spcAft>
                <a:spcPts val="0"/>
              </a:spcAft>
              <a:defRPr/>
            </a:pPr>
            <a:r>
              <a:rPr lang="zh-CN" altLang="en-US" dirty="0" smtClean="0"/>
              <a:t>    话    题</a:t>
            </a:r>
            <a:endParaRPr lang="zh-CN" alt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fontScale="85000" lnSpcReduction="20000"/>
          </a:bodyPr>
          <a:lstStyle/>
          <a:p>
            <a:pPr marL="365760" indent="-256032" fontAlgn="auto">
              <a:spcAft>
                <a:spcPts val="0"/>
              </a:spcAft>
              <a:buFont typeface="Wingdings 3"/>
              <a:buChar char=""/>
              <a:defRPr/>
            </a:pPr>
            <a:r>
              <a:rPr lang="zh-CN" altLang="en-US" dirty="0" smtClean="0"/>
              <a:t>联合国艾滋病规划署提出。为了有效防止国际广泛产生和出现的性问题、性困惑，对青春期进行性教育采取的模式应该是：</a:t>
            </a:r>
            <a:endParaRPr lang="en-US" altLang="zh-CN" dirty="0" smtClean="0"/>
          </a:p>
          <a:p>
            <a:pPr marL="621792" lvl="1" fontAlgn="auto">
              <a:spcBef>
                <a:spcPts val="324"/>
              </a:spcBef>
              <a:spcAft>
                <a:spcPts val="0"/>
              </a:spcAft>
              <a:buFont typeface="Verdana"/>
              <a:buChar char="◦"/>
              <a:defRPr/>
            </a:pPr>
            <a:r>
              <a:rPr lang="en-US" altLang="zh-CN" dirty="0" smtClean="0"/>
              <a:t>A</a:t>
            </a:r>
            <a:r>
              <a:rPr lang="zh-CN" altLang="en-US" dirty="0" smtClean="0"/>
              <a:t>：避免婚前性行为；</a:t>
            </a:r>
            <a:endParaRPr lang="en-US" altLang="zh-CN" dirty="0" smtClean="0"/>
          </a:p>
          <a:p>
            <a:pPr marL="621792" lvl="1" fontAlgn="auto">
              <a:spcBef>
                <a:spcPts val="324"/>
              </a:spcBef>
              <a:spcAft>
                <a:spcPts val="0"/>
              </a:spcAft>
              <a:buFont typeface="Verdana"/>
              <a:buChar char="◦"/>
              <a:defRPr/>
            </a:pPr>
            <a:r>
              <a:rPr lang="en-US" altLang="zh-CN" dirty="0" smtClean="0"/>
              <a:t>B</a:t>
            </a:r>
            <a:r>
              <a:rPr lang="zh-CN" altLang="en-US" dirty="0" smtClean="0"/>
              <a:t>：对配偶或一个性伴侣保持忠贞、不搞性乱；</a:t>
            </a:r>
            <a:endParaRPr lang="en-US" altLang="zh-CN" dirty="0" smtClean="0"/>
          </a:p>
          <a:p>
            <a:pPr marL="621792" lvl="1" fontAlgn="auto">
              <a:spcBef>
                <a:spcPts val="324"/>
              </a:spcBef>
              <a:spcAft>
                <a:spcPts val="0"/>
              </a:spcAft>
              <a:buFont typeface="Verdana"/>
              <a:buChar char="◦"/>
              <a:defRPr/>
            </a:pPr>
            <a:r>
              <a:rPr lang="en-US" altLang="zh-CN" dirty="0" smtClean="0"/>
              <a:t>C</a:t>
            </a:r>
            <a:r>
              <a:rPr lang="zh-CN" altLang="en-US" dirty="0" smtClean="0"/>
              <a:t>：正确使用安全套，</a:t>
            </a:r>
            <a:endParaRPr lang="en-US" altLang="zh-CN" dirty="0" smtClean="0"/>
          </a:p>
          <a:p>
            <a:pPr marL="365760" indent="-256032" fontAlgn="auto">
              <a:spcAft>
                <a:spcPts val="0"/>
              </a:spcAft>
              <a:buFont typeface="Wingdings 3"/>
              <a:buChar char=""/>
              <a:defRPr/>
            </a:pPr>
            <a:r>
              <a:rPr lang="en-US" altLang="zh-CN" dirty="0" smtClean="0"/>
              <a:t>20</a:t>
            </a:r>
            <a:r>
              <a:rPr lang="zh-CN" altLang="en-US" dirty="0" smtClean="0"/>
              <a:t>世纪</a:t>
            </a:r>
            <a:r>
              <a:rPr lang="en-US" altLang="zh-CN" dirty="0" smtClean="0"/>
              <a:t>90</a:t>
            </a:r>
            <a:r>
              <a:rPr lang="zh-CN" altLang="en-US" dirty="0" smtClean="0"/>
              <a:t>年代兴起。</a:t>
            </a:r>
            <a:endParaRPr lang="en-US" altLang="zh-CN" dirty="0" smtClean="0"/>
          </a:p>
          <a:p>
            <a:pPr marL="621792" lvl="1" fontAlgn="auto">
              <a:spcBef>
                <a:spcPts val="324"/>
              </a:spcBef>
              <a:spcAft>
                <a:spcPts val="0"/>
              </a:spcAft>
              <a:buFont typeface="Verdana"/>
              <a:buChar char="◦"/>
              <a:defRPr/>
            </a:pPr>
            <a:r>
              <a:rPr lang="zh-CN" altLang="en-US" dirty="0" smtClean="0"/>
              <a:t>它提倡把禁欲作为预防早孕和性病、艾滋病的首要和最佳选择，</a:t>
            </a:r>
            <a:endParaRPr lang="en-US" altLang="zh-CN" dirty="0" smtClean="0"/>
          </a:p>
          <a:p>
            <a:pPr marL="621792" lvl="1" fontAlgn="auto">
              <a:spcBef>
                <a:spcPts val="324"/>
              </a:spcBef>
              <a:spcAft>
                <a:spcPts val="0"/>
              </a:spcAft>
              <a:buFont typeface="Verdana"/>
              <a:buChar char="◦"/>
              <a:defRPr/>
            </a:pPr>
            <a:r>
              <a:rPr lang="zh-CN" altLang="en-US" dirty="0" smtClean="0"/>
              <a:t>同时宣传使用其他形式的保护方式（例如避孕套）。</a:t>
            </a:r>
            <a:endParaRPr lang="en-US" altLang="zh-CN" dirty="0" smtClean="0"/>
          </a:p>
          <a:p>
            <a:pPr marL="365760" indent="-256032" fontAlgn="auto">
              <a:spcAft>
                <a:spcPts val="0"/>
              </a:spcAft>
              <a:buFont typeface="Wingdings 3"/>
              <a:buChar char=""/>
              <a:defRPr/>
            </a:pPr>
            <a:r>
              <a:rPr lang="zh-CN" altLang="en-US" b="1" dirty="0" smtClean="0"/>
              <a:t>旨在：</a:t>
            </a:r>
            <a:r>
              <a:rPr lang="zh-CN" altLang="en-US" dirty="0" smtClean="0"/>
              <a:t>帮助学生成为见多识广的决策者。该计划采用一种更</a:t>
            </a:r>
            <a:endParaRPr lang="en-US" altLang="zh-CN" dirty="0" smtClean="0"/>
          </a:p>
          <a:p>
            <a:pPr marL="109728" indent="0" fontAlgn="auto">
              <a:spcAft>
                <a:spcPts val="0"/>
              </a:spcAft>
              <a:buFont typeface="Wingdings 3"/>
              <a:buNone/>
              <a:defRPr/>
            </a:pPr>
            <a:r>
              <a:rPr lang="en-US" altLang="zh-CN" dirty="0"/>
              <a:t> </a:t>
            </a:r>
            <a:r>
              <a:rPr lang="en-US" altLang="zh-CN" dirty="0" smtClean="0"/>
              <a:t>            </a:t>
            </a:r>
            <a:r>
              <a:rPr lang="zh-CN" altLang="en-US" dirty="0" smtClean="0"/>
              <a:t>加宽容的态度：</a:t>
            </a:r>
            <a:endParaRPr lang="en-US" altLang="zh-CN" dirty="0" smtClean="0"/>
          </a:p>
          <a:p>
            <a:pPr marL="621792" lvl="1" fontAlgn="auto">
              <a:spcBef>
                <a:spcPts val="324"/>
              </a:spcBef>
              <a:spcAft>
                <a:spcPts val="0"/>
              </a:spcAft>
              <a:buFont typeface="Verdana"/>
              <a:buChar char="◦"/>
              <a:defRPr/>
            </a:pPr>
            <a:r>
              <a:rPr lang="zh-CN" altLang="en-US" dirty="0" smtClean="0"/>
              <a:t>强调年轻人应该在感情和身体成熟前禁欲，</a:t>
            </a:r>
            <a:endParaRPr lang="en-US" altLang="zh-CN" dirty="0" smtClean="0"/>
          </a:p>
          <a:p>
            <a:pPr marL="621792" lvl="1" fontAlgn="auto">
              <a:spcBef>
                <a:spcPts val="324"/>
              </a:spcBef>
              <a:spcAft>
                <a:spcPts val="0"/>
              </a:spcAft>
              <a:buFont typeface="Verdana"/>
              <a:buChar char="◦"/>
              <a:defRPr/>
            </a:pPr>
            <a:r>
              <a:rPr lang="zh-CN" altLang="en-US" dirty="0" smtClean="0"/>
              <a:t>如果男女双方都已经准备好进行性活动时，要为他们提供必要的避孕和防病知识。 </a:t>
            </a:r>
          </a:p>
          <a:p>
            <a:pPr marL="365760" indent="-256032" fontAlgn="auto">
              <a:spcAft>
                <a:spcPts val="0"/>
              </a:spcAft>
              <a:buFont typeface="Wingdings 3"/>
              <a:buChar char=""/>
              <a:defRPr/>
            </a:pPr>
            <a:endParaRPr lang="zh-CN" altLang="en-US" dirty="0"/>
          </a:p>
        </p:txBody>
      </p:sp>
      <p:sp>
        <p:nvSpPr>
          <p:cNvPr id="30723" name="日期占位符 3"/>
          <p:cNvSpPr>
            <a:spLocks noGrp="1"/>
          </p:cNvSpPr>
          <p:nvPr>
            <p:ph type="dt" sz="quarter"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fld id="{4EDF23D9-C76A-4710-9A9D-6EE01C5FA1EE}" type="datetime1">
              <a:rPr lang="zh-CN" altLang="en-US"/>
              <a:pPr fontAlgn="base">
                <a:spcBef>
                  <a:spcPct val="0"/>
                </a:spcBef>
                <a:spcAft>
                  <a:spcPct val="0"/>
                </a:spcAft>
              </a:pPr>
              <a:t>2012-7-26</a:t>
            </a:fld>
            <a:endParaRPr lang="zh-CN" altLang="en-US"/>
          </a:p>
        </p:txBody>
      </p:sp>
      <p:sp>
        <p:nvSpPr>
          <p:cNvPr id="30724" name="页脚占位符 5"/>
          <p:cNvSpPr>
            <a:spLocks noGrp="1"/>
          </p:cNvSpPr>
          <p:nvPr>
            <p:ph type="ftr"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endParaRPr lang="zh-CN" altLang="en-US" smtClean="0"/>
          </a:p>
        </p:txBody>
      </p:sp>
      <p:sp>
        <p:nvSpPr>
          <p:cNvPr id="30725" name="灯片编号占位符 4"/>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fld id="{97896435-BE4A-4675-93F8-9CA4F7E5AED7}" type="slidenum">
              <a:rPr lang="zh-CN" altLang="en-US"/>
              <a:pPr fontAlgn="base">
                <a:spcBef>
                  <a:spcPct val="0"/>
                </a:spcBef>
                <a:spcAft>
                  <a:spcPct val="0"/>
                </a:spcAft>
              </a:pPr>
              <a:t>20</a:t>
            </a:fld>
            <a:endParaRPr lang="zh-CN" altLang="en-US"/>
          </a:p>
        </p:txBody>
      </p:sp>
      <p:sp>
        <p:nvSpPr>
          <p:cNvPr id="2" name="标题 1"/>
          <p:cNvSpPr>
            <a:spLocks noGrp="1"/>
          </p:cNvSpPr>
          <p:nvPr>
            <p:ph type="title"/>
          </p:nvPr>
        </p:nvSpPr>
        <p:spPr/>
        <p:txBody>
          <a:bodyPr/>
          <a:lstStyle/>
          <a:p>
            <a:pPr fontAlgn="auto">
              <a:spcAft>
                <a:spcPts val="0"/>
              </a:spcAft>
              <a:defRPr/>
            </a:pPr>
            <a:r>
              <a:rPr lang="en-US" altLang="zh-CN" dirty="0" smtClean="0"/>
              <a:t>ABC</a:t>
            </a:r>
            <a:r>
              <a:rPr lang="zh-CN" altLang="en-US" dirty="0" smtClean="0"/>
              <a:t>性教育模式（全面性教育模式）</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500"/>
                                        <p:tgtEl>
                                          <p:spTgt spid="3">
                                            <p:txEl>
                                              <p:pRg st="1" end="1"/>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down)">
                                      <p:cBhvr>
                                        <p:cTn id="13" dur="500"/>
                                        <p:tgtEl>
                                          <p:spTgt spid="3">
                                            <p:txEl>
                                              <p:pRg st="2" end="2"/>
                                            </p:txEl>
                                          </p:spTgt>
                                        </p:tgtEl>
                                      </p:cBhvr>
                                    </p:animEffect>
                                  </p:childTnLst>
                                </p:cTn>
                              </p:par>
                              <p:par>
                                <p:cTn id="14" presetID="22" presetClass="entr" presetSubtype="4"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down)">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wipe(down)">
                                      <p:cBhvr>
                                        <p:cTn id="21" dur="500"/>
                                        <p:tgtEl>
                                          <p:spTgt spid="3">
                                            <p:txEl>
                                              <p:pRg st="4" end="4"/>
                                            </p:txEl>
                                          </p:spTgt>
                                        </p:tgtEl>
                                      </p:cBhvr>
                                    </p:animEffect>
                                  </p:childTnLst>
                                </p:cTn>
                              </p:par>
                              <p:par>
                                <p:cTn id="22" presetID="22" presetClass="entr" presetSubtype="4"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wipe(down)">
                                      <p:cBhvr>
                                        <p:cTn id="24" dur="500"/>
                                        <p:tgtEl>
                                          <p:spTgt spid="3">
                                            <p:txEl>
                                              <p:pRg st="5" end="5"/>
                                            </p:txEl>
                                          </p:spTgt>
                                        </p:tgtEl>
                                      </p:cBhvr>
                                    </p:animEffect>
                                  </p:childTnLst>
                                </p:cTn>
                              </p:par>
                              <p:par>
                                <p:cTn id="25" presetID="22" presetClass="entr" presetSubtype="4"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wipe(down)">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wipe(down)">
                                      <p:cBhvr>
                                        <p:cTn id="32" dur="500"/>
                                        <p:tgtEl>
                                          <p:spTgt spid="3">
                                            <p:txEl>
                                              <p:pRg st="7" end="7"/>
                                            </p:txEl>
                                          </p:spTgt>
                                        </p:tgtEl>
                                      </p:cBhvr>
                                    </p:animEffect>
                                  </p:childTnLst>
                                </p:cTn>
                              </p:par>
                              <p:par>
                                <p:cTn id="33" presetID="22" presetClass="entr" presetSubtype="4" fill="hold" nodeType="with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Effect transition="in" filter="wipe(down)">
                                      <p:cBhvr>
                                        <p:cTn id="35" dur="500"/>
                                        <p:tgtEl>
                                          <p:spTgt spid="3">
                                            <p:txEl>
                                              <p:pRg st="8" end="8"/>
                                            </p:txEl>
                                          </p:spTgt>
                                        </p:tgtEl>
                                      </p:cBhvr>
                                    </p:animEffect>
                                  </p:childTnLst>
                                </p:cTn>
                              </p:par>
                              <p:par>
                                <p:cTn id="36" presetID="22" presetClass="entr" presetSubtype="4" fill="hold" nodeType="withEffect">
                                  <p:stCondLst>
                                    <p:cond delay="0"/>
                                  </p:stCondLst>
                                  <p:childTnLst>
                                    <p:set>
                                      <p:cBhvr>
                                        <p:cTn id="37" dur="1" fill="hold">
                                          <p:stCondLst>
                                            <p:cond delay="0"/>
                                          </p:stCondLst>
                                        </p:cTn>
                                        <p:tgtEl>
                                          <p:spTgt spid="3">
                                            <p:txEl>
                                              <p:pRg st="9" end="9"/>
                                            </p:txEl>
                                          </p:spTgt>
                                        </p:tgtEl>
                                        <p:attrNameLst>
                                          <p:attrName>style.visibility</p:attrName>
                                        </p:attrNameLst>
                                      </p:cBhvr>
                                      <p:to>
                                        <p:strVal val="visible"/>
                                      </p:to>
                                    </p:set>
                                    <p:animEffect transition="in" filter="wipe(down)">
                                      <p:cBhvr>
                                        <p:cTn id="38" dur="500"/>
                                        <p:tgtEl>
                                          <p:spTgt spid="3">
                                            <p:txEl>
                                              <p:pRg st="9" end="9"/>
                                            </p:txEl>
                                          </p:spTgt>
                                        </p:tgtEl>
                                      </p:cBhvr>
                                    </p:animEffect>
                                  </p:childTnLst>
                                </p:cTn>
                              </p:par>
                              <p:par>
                                <p:cTn id="39" presetID="22" presetClass="entr" presetSubtype="4" fill="hold" nodeType="withEffect">
                                  <p:stCondLst>
                                    <p:cond delay="0"/>
                                  </p:stCondLst>
                                  <p:childTnLst>
                                    <p:set>
                                      <p:cBhvr>
                                        <p:cTn id="40" dur="1" fill="hold">
                                          <p:stCondLst>
                                            <p:cond delay="0"/>
                                          </p:stCondLst>
                                        </p:cTn>
                                        <p:tgtEl>
                                          <p:spTgt spid="3">
                                            <p:txEl>
                                              <p:pRg st="10" end="10"/>
                                            </p:txEl>
                                          </p:spTgt>
                                        </p:tgtEl>
                                        <p:attrNameLst>
                                          <p:attrName>style.visibility</p:attrName>
                                        </p:attrNameLst>
                                      </p:cBhvr>
                                      <p:to>
                                        <p:strVal val="visible"/>
                                      </p:to>
                                    </p:set>
                                    <p:animEffect transition="in" filter="wipe(down)">
                                      <p:cBhvr>
                                        <p:cTn id="41"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内容占位符 2"/>
          <p:cNvSpPr>
            <a:spLocks noGrp="1"/>
          </p:cNvSpPr>
          <p:nvPr>
            <p:ph idx="1"/>
          </p:nvPr>
        </p:nvSpPr>
        <p:spPr/>
        <p:txBody>
          <a:bodyPr/>
          <a:lstStyle/>
          <a:p>
            <a:r>
              <a:rPr lang="zh-CN" altLang="en-US" smtClean="0"/>
              <a:t>中国性教育：</a:t>
            </a:r>
            <a:endParaRPr lang="en-US" altLang="zh-CN" smtClean="0"/>
          </a:p>
          <a:p>
            <a:pPr lvl="1"/>
            <a:r>
              <a:rPr lang="zh-CN" altLang="en-US" smtClean="0"/>
              <a:t>思想基础：保贞洁（婚姻），保考试成绩（升学）；</a:t>
            </a:r>
            <a:endParaRPr lang="en-US" altLang="zh-CN" smtClean="0"/>
          </a:p>
          <a:p>
            <a:pPr lvl="1"/>
            <a:r>
              <a:rPr lang="zh-CN" altLang="en-US" smtClean="0"/>
              <a:t>道德规范：维护传统，不发生性行为是底线；</a:t>
            </a:r>
            <a:endParaRPr lang="en-US" altLang="zh-CN" smtClean="0"/>
          </a:p>
          <a:p>
            <a:pPr lvl="1"/>
            <a:r>
              <a:rPr lang="zh-CN" altLang="en-US" smtClean="0"/>
              <a:t>教育目的：防范（不出问题）；</a:t>
            </a:r>
            <a:endParaRPr lang="en-US" altLang="zh-CN" smtClean="0"/>
          </a:p>
          <a:p>
            <a:pPr lvl="1"/>
            <a:r>
              <a:rPr lang="zh-CN" altLang="en-US" smtClean="0"/>
              <a:t>开始时间：性发育开始后；</a:t>
            </a:r>
            <a:endParaRPr lang="en-US" altLang="zh-CN" smtClean="0"/>
          </a:p>
          <a:p>
            <a:pPr lvl="1"/>
            <a:r>
              <a:rPr lang="zh-CN" altLang="en-US" smtClean="0"/>
              <a:t>教育内容：</a:t>
            </a:r>
            <a:endParaRPr lang="en-US" altLang="zh-CN" smtClean="0"/>
          </a:p>
          <a:p>
            <a:pPr lvl="2"/>
            <a:r>
              <a:rPr lang="zh-CN" altLang="en-US" smtClean="0"/>
              <a:t>发育中的卫生保健；</a:t>
            </a:r>
            <a:endParaRPr lang="en-US" altLang="zh-CN" smtClean="0"/>
          </a:p>
          <a:p>
            <a:pPr lvl="2"/>
            <a:r>
              <a:rPr lang="zh-CN" altLang="en-US" smtClean="0"/>
              <a:t>交往中的安全保护；</a:t>
            </a:r>
            <a:endParaRPr lang="en-US" altLang="zh-CN" smtClean="0"/>
          </a:p>
          <a:p>
            <a:pPr lvl="1"/>
            <a:r>
              <a:rPr lang="zh-CN" altLang="en-US" smtClean="0"/>
              <a:t>教育过程：谈危害，形成恐惧心理，不敢做；</a:t>
            </a:r>
            <a:endParaRPr lang="en-US" altLang="zh-CN" smtClean="0"/>
          </a:p>
          <a:p>
            <a:pPr lvl="1"/>
            <a:r>
              <a:rPr lang="zh-CN" altLang="en-US" smtClean="0"/>
              <a:t>家庭性教育：家长</a:t>
            </a:r>
            <a:r>
              <a:rPr lang="en-US" altLang="zh-CN" smtClean="0"/>
              <a:t> </a:t>
            </a:r>
            <a:r>
              <a:rPr lang="zh-CN" altLang="en-US" smtClean="0"/>
              <a:t>根据自己成长经验对孩子进行</a:t>
            </a:r>
            <a:endParaRPr lang="en-US" altLang="zh-CN" smtClean="0"/>
          </a:p>
          <a:p>
            <a:pPr lvl="1">
              <a:buFont typeface="Verdana" pitchFamily="34" charset="0"/>
              <a:buNone/>
            </a:pPr>
            <a:r>
              <a:rPr lang="en-US" altLang="zh-CN" smtClean="0"/>
              <a:t>                              </a:t>
            </a:r>
            <a:r>
              <a:rPr lang="zh-CN" altLang="en-US" smtClean="0"/>
              <a:t>性教育。</a:t>
            </a:r>
          </a:p>
        </p:txBody>
      </p:sp>
      <p:sp>
        <p:nvSpPr>
          <p:cNvPr id="31747" name="日期占位符 3"/>
          <p:cNvSpPr>
            <a:spLocks noGrp="1"/>
          </p:cNvSpPr>
          <p:nvPr>
            <p:ph type="dt" sz="quarter"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fld id="{E6E5BE1F-4E5F-41E1-B133-D086BBE86A55}" type="datetime1">
              <a:rPr lang="zh-CN" altLang="en-US"/>
              <a:pPr fontAlgn="base">
                <a:spcBef>
                  <a:spcPct val="0"/>
                </a:spcBef>
                <a:spcAft>
                  <a:spcPct val="0"/>
                </a:spcAft>
              </a:pPr>
              <a:t>2012-7-26</a:t>
            </a:fld>
            <a:endParaRPr lang="zh-CN" altLang="en-US"/>
          </a:p>
        </p:txBody>
      </p:sp>
      <p:sp>
        <p:nvSpPr>
          <p:cNvPr id="31748" name="页脚占位符 5"/>
          <p:cNvSpPr>
            <a:spLocks noGrp="1"/>
          </p:cNvSpPr>
          <p:nvPr>
            <p:ph type="ftr"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endParaRPr lang="zh-CN" altLang="en-US" smtClean="0"/>
          </a:p>
        </p:txBody>
      </p:sp>
      <p:sp>
        <p:nvSpPr>
          <p:cNvPr id="31749" name="灯片编号占位符 4"/>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fld id="{07592F6F-8176-41CE-8736-FAEBF5D52687}" type="slidenum">
              <a:rPr lang="zh-CN" altLang="en-US"/>
              <a:pPr fontAlgn="base">
                <a:spcBef>
                  <a:spcPct val="0"/>
                </a:spcBef>
                <a:spcAft>
                  <a:spcPct val="0"/>
                </a:spcAft>
              </a:pPr>
              <a:t>21</a:t>
            </a:fld>
            <a:endParaRPr lang="zh-CN" altLang="en-US"/>
          </a:p>
        </p:txBody>
      </p:sp>
      <p:sp>
        <p:nvSpPr>
          <p:cNvPr id="2" name="标题 1"/>
          <p:cNvSpPr>
            <a:spLocks noGrp="1"/>
          </p:cNvSpPr>
          <p:nvPr>
            <p:ph type="title"/>
          </p:nvPr>
        </p:nvSpPr>
        <p:spPr/>
        <p:txBody>
          <a:bodyPr/>
          <a:lstStyle/>
          <a:p>
            <a:pPr fontAlgn="auto">
              <a:spcAft>
                <a:spcPts val="0"/>
              </a:spcAft>
              <a:defRPr/>
            </a:pPr>
            <a:r>
              <a:rPr lang="zh-CN" altLang="zh-CN" smtClean="0"/>
              <a:t>国内外中小学性教育状况对比</a:t>
            </a:r>
            <a:endParaRPr lang="zh-CN" alt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内容占位符 2"/>
          <p:cNvSpPr>
            <a:spLocks noGrp="1"/>
          </p:cNvSpPr>
          <p:nvPr>
            <p:ph idx="1"/>
          </p:nvPr>
        </p:nvSpPr>
        <p:spPr/>
        <p:txBody>
          <a:bodyPr/>
          <a:lstStyle/>
          <a:p>
            <a:r>
              <a:rPr lang="zh-CN" altLang="en-US" dirty="0" smtClean="0"/>
              <a:t>安全性行为教育</a:t>
            </a:r>
            <a:r>
              <a:rPr lang="en-US" altLang="zh-CN" dirty="0" smtClean="0"/>
              <a:t>——</a:t>
            </a:r>
            <a:r>
              <a:rPr lang="zh-CN" altLang="en-US" dirty="0" smtClean="0"/>
              <a:t>来自欧美国家；</a:t>
            </a:r>
            <a:endParaRPr lang="en-US" altLang="zh-CN" dirty="0" smtClean="0"/>
          </a:p>
          <a:p>
            <a:r>
              <a:rPr lang="zh-CN" altLang="en-US" dirty="0" smtClean="0"/>
              <a:t>贞洁教育</a:t>
            </a:r>
            <a:r>
              <a:rPr lang="en-US" altLang="zh-CN" dirty="0" smtClean="0"/>
              <a:t>——</a:t>
            </a:r>
            <a:r>
              <a:rPr lang="zh-CN" altLang="en-US" dirty="0" smtClean="0"/>
              <a:t>传统</a:t>
            </a:r>
            <a:r>
              <a:rPr lang="en-US" altLang="zh-CN" dirty="0" smtClean="0"/>
              <a:t>+</a:t>
            </a:r>
            <a:r>
              <a:rPr lang="zh-CN" altLang="en-US" dirty="0" smtClean="0"/>
              <a:t>美国宗教式性教育；</a:t>
            </a:r>
            <a:endParaRPr lang="en-US" altLang="zh-CN" dirty="0" smtClean="0"/>
          </a:p>
          <a:p>
            <a:r>
              <a:rPr lang="zh-CN" altLang="en-US" dirty="0" smtClean="0"/>
              <a:t>适合我国国情的是：</a:t>
            </a:r>
            <a:endParaRPr lang="en-US" altLang="zh-CN" dirty="0" smtClean="0"/>
          </a:p>
          <a:p>
            <a:pPr>
              <a:buFont typeface="Wingdings 3" pitchFamily="18" charset="2"/>
              <a:buNone/>
            </a:pPr>
            <a:r>
              <a:rPr lang="en-US" altLang="zh-CN" dirty="0" smtClean="0"/>
              <a:t>                     ——</a:t>
            </a:r>
            <a:r>
              <a:rPr lang="zh-CN" altLang="en-US" dirty="0" smtClean="0"/>
              <a:t>综合性教育。</a:t>
            </a:r>
            <a:endParaRPr lang="en-US" altLang="zh-CN" dirty="0" smtClean="0"/>
          </a:p>
          <a:p>
            <a:pPr>
              <a:buFont typeface="Wingdings 3" pitchFamily="18" charset="2"/>
              <a:buNone/>
            </a:pPr>
            <a:r>
              <a:rPr lang="en-US" altLang="zh-CN" dirty="0" smtClean="0"/>
              <a:t>             </a:t>
            </a:r>
            <a:r>
              <a:rPr lang="zh-CN" altLang="en-US" dirty="0" smtClean="0"/>
              <a:t>以生理和心理知识传授为基础，以建立健康文明价值观为核心，培养健全的男性和女性人格，学会建立多层面文明的人际关系（包括两性间），面对多元信息，具有科学判断和行为能力。</a:t>
            </a:r>
          </a:p>
        </p:txBody>
      </p:sp>
      <p:sp>
        <p:nvSpPr>
          <p:cNvPr id="32771" name="日期占位符 3"/>
          <p:cNvSpPr>
            <a:spLocks noGrp="1"/>
          </p:cNvSpPr>
          <p:nvPr>
            <p:ph type="dt" sz="quarter"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fld id="{AC835237-3414-4376-958F-592FE3350CAF}" type="datetime1">
              <a:rPr lang="zh-CN" altLang="en-US"/>
              <a:pPr fontAlgn="base">
                <a:spcBef>
                  <a:spcPct val="0"/>
                </a:spcBef>
                <a:spcAft>
                  <a:spcPct val="0"/>
                </a:spcAft>
              </a:pPr>
              <a:t>2012-7-26</a:t>
            </a:fld>
            <a:endParaRPr lang="zh-CN" altLang="en-US"/>
          </a:p>
        </p:txBody>
      </p:sp>
      <p:sp>
        <p:nvSpPr>
          <p:cNvPr id="32772" name="页脚占位符 5"/>
          <p:cNvSpPr>
            <a:spLocks noGrp="1"/>
          </p:cNvSpPr>
          <p:nvPr>
            <p:ph type="ftr"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endParaRPr lang="zh-CN" altLang="en-US" smtClean="0"/>
          </a:p>
        </p:txBody>
      </p:sp>
      <p:sp>
        <p:nvSpPr>
          <p:cNvPr id="32773" name="灯片编号占位符 4"/>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fld id="{1C512F97-1F55-49BB-BB37-F0302E2D5A90}" type="slidenum">
              <a:rPr lang="zh-CN" altLang="en-US"/>
              <a:pPr fontAlgn="base">
                <a:spcBef>
                  <a:spcPct val="0"/>
                </a:spcBef>
                <a:spcAft>
                  <a:spcPct val="0"/>
                </a:spcAft>
              </a:pPr>
              <a:t>22</a:t>
            </a:fld>
            <a:endParaRPr lang="zh-CN" altLang="en-US"/>
          </a:p>
        </p:txBody>
      </p:sp>
      <p:sp>
        <p:nvSpPr>
          <p:cNvPr id="2" name="标题 1"/>
          <p:cNvSpPr>
            <a:spLocks noGrp="1"/>
          </p:cNvSpPr>
          <p:nvPr>
            <p:ph type="title"/>
          </p:nvPr>
        </p:nvSpPr>
        <p:spPr/>
        <p:txBody>
          <a:bodyPr/>
          <a:lstStyle/>
          <a:p>
            <a:pPr fontAlgn="auto">
              <a:spcAft>
                <a:spcPts val="0"/>
              </a:spcAft>
              <a:defRPr/>
            </a:pPr>
            <a:r>
              <a:rPr lang="zh-CN" altLang="en-US" dirty="0" smtClean="0"/>
              <a:t>中国大陆</a:t>
            </a:r>
            <a:r>
              <a:rPr lang="en-US" altLang="zh-CN" dirty="0" smtClean="0"/>
              <a:t>——</a:t>
            </a:r>
            <a:r>
              <a:rPr lang="zh-CN" altLang="en-US" dirty="0" smtClean="0"/>
              <a:t>目前常见性教育模式</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2000" fill="hold"/>
                                        <p:tgtEl>
                                          <p:spTgt spid="32770">
                                            <p:txEl>
                                              <p:pRg st="0" end="0"/>
                                            </p:txEl>
                                          </p:spTgt>
                                        </p:tgtEl>
                                        <p:attrNameLst>
                                          <p:attrName>style.color</p:attrName>
                                        </p:attrNameLst>
                                      </p:cBhvr>
                                      <p:to>
                                        <a:schemeClr val="accent2"/>
                                      </p:to>
                                    </p:animClr>
                                  </p:childTnLst>
                                </p:cTn>
                              </p:par>
                            </p:childTnLst>
                          </p:cTn>
                        </p:par>
                      </p:childTnLst>
                    </p:cTn>
                  </p:par>
                  <p:par>
                    <p:cTn id="7" fill="hold">
                      <p:stCondLst>
                        <p:cond delay="indefinite"/>
                      </p:stCondLst>
                      <p:childTnLst>
                        <p:par>
                          <p:cTn id="8" fill="hold">
                            <p:stCondLst>
                              <p:cond delay="0"/>
                            </p:stCondLst>
                            <p:childTnLst>
                              <p:par>
                                <p:cTn id="9" presetID="3" presetClass="emph" presetSubtype="2" fill="hold" nodeType="clickEffect">
                                  <p:stCondLst>
                                    <p:cond delay="0"/>
                                  </p:stCondLst>
                                  <p:childTnLst>
                                    <p:animClr clrSpc="rgb" dir="cw">
                                      <p:cBhvr override="childStyle">
                                        <p:cTn id="10" dur="2000" fill="hold"/>
                                        <p:tgtEl>
                                          <p:spTgt spid="32770">
                                            <p:txEl>
                                              <p:pRg st="1" end="1"/>
                                            </p:txEl>
                                          </p:spTgt>
                                        </p:tgtEl>
                                        <p:attrNameLst>
                                          <p:attrName>style.color</p:attrName>
                                        </p:attrNameLst>
                                      </p:cBhvr>
                                      <p:to>
                                        <a:schemeClr val="accent2"/>
                                      </p:to>
                                    </p:animClr>
                                  </p:childTnLst>
                                </p:cTn>
                              </p:par>
                            </p:childTnLst>
                          </p:cTn>
                        </p:par>
                      </p:childTnLst>
                    </p:cTn>
                  </p:par>
                  <p:par>
                    <p:cTn id="11" fill="hold">
                      <p:stCondLst>
                        <p:cond delay="indefinite"/>
                      </p:stCondLst>
                      <p:childTnLst>
                        <p:par>
                          <p:cTn id="12" fill="hold">
                            <p:stCondLst>
                              <p:cond delay="0"/>
                            </p:stCondLst>
                            <p:childTnLst>
                              <p:par>
                                <p:cTn id="13" presetID="3" presetClass="emph" presetSubtype="2" fill="hold" nodeType="clickEffect">
                                  <p:stCondLst>
                                    <p:cond delay="0"/>
                                  </p:stCondLst>
                                  <p:childTnLst>
                                    <p:animClr clrSpc="rgb" dir="cw">
                                      <p:cBhvr override="childStyle">
                                        <p:cTn id="14" dur="2000" fill="hold"/>
                                        <p:tgtEl>
                                          <p:spTgt spid="32770">
                                            <p:txEl>
                                              <p:pRg st="2" end="2"/>
                                            </p:txEl>
                                          </p:spTgt>
                                        </p:tgtEl>
                                        <p:attrNameLst>
                                          <p:attrName>style.color</p:attrName>
                                        </p:attrNameLst>
                                      </p:cBhvr>
                                      <p:to>
                                        <a:schemeClr val="accent2"/>
                                      </p:to>
                                    </p:animClr>
                                  </p:childTnLst>
                                </p:cTn>
                              </p:par>
                            </p:childTnLst>
                          </p:cTn>
                        </p:par>
                      </p:childTnLst>
                    </p:cTn>
                  </p:par>
                  <p:par>
                    <p:cTn id="15" fill="hold">
                      <p:stCondLst>
                        <p:cond delay="indefinite"/>
                      </p:stCondLst>
                      <p:childTnLst>
                        <p:par>
                          <p:cTn id="16" fill="hold">
                            <p:stCondLst>
                              <p:cond delay="0"/>
                            </p:stCondLst>
                            <p:childTnLst>
                              <p:par>
                                <p:cTn id="17" presetID="3" presetClass="emph" presetSubtype="2" fill="hold" nodeType="clickEffect">
                                  <p:stCondLst>
                                    <p:cond delay="0"/>
                                  </p:stCondLst>
                                  <p:childTnLst>
                                    <p:animClr clrSpc="rgb" dir="cw">
                                      <p:cBhvr override="childStyle">
                                        <p:cTn id="18" dur="2000" fill="hold"/>
                                        <p:tgtEl>
                                          <p:spTgt spid="32770">
                                            <p:txEl>
                                              <p:pRg st="3" end="3"/>
                                            </p:txEl>
                                          </p:spTgt>
                                        </p:tgtEl>
                                        <p:attrNameLst>
                                          <p:attrName>style.color</p:attrName>
                                        </p:attrNameLst>
                                      </p:cBhvr>
                                      <p:to>
                                        <a:schemeClr val="accent2"/>
                                      </p:to>
                                    </p:animClr>
                                  </p:childTnLst>
                                </p:cTn>
                              </p:par>
                            </p:childTnLst>
                          </p:cTn>
                        </p:par>
                      </p:childTnLst>
                    </p:cTn>
                  </p:par>
                  <p:par>
                    <p:cTn id="19" fill="hold">
                      <p:stCondLst>
                        <p:cond delay="indefinite"/>
                      </p:stCondLst>
                      <p:childTnLst>
                        <p:par>
                          <p:cTn id="20" fill="hold">
                            <p:stCondLst>
                              <p:cond delay="0"/>
                            </p:stCondLst>
                            <p:childTnLst>
                              <p:par>
                                <p:cTn id="21" presetID="3" presetClass="emph" presetSubtype="2" fill="hold" nodeType="clickEffect">
                                  <p:stCondLst>
                                    <p:cond delay="0"/>
                                  </p:stCondLst>
                                  <p:childTnLst>
                                    <p:animClr clrSpc="rgb" dir="cw">
                                      <p:cBhvr override="childStyle">
                                        <p:cTn id="22" dur="2000" fill="hold"/>
                                        <p:tgtEl>
                                          <p:spTgt spid="32770">
                                            <p:txEl>
                                              <p:pRg st="4" end="4"/>
                                            </p:txEl>
                                          </p:spTgt>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ChangeArrowheads="1"/>
          </p:cNvSpPr>
          <p:nvPr>
            <p:ph idx="1"/>
          </p:nvPr>
        </p:nvSpPr>
        <p:spPr>
          <a:xfrm>
            <a:off x="457200" y="1341438"/>
            <a:ext cx="8229600" cy="4784725"/>
          </a:xfrm>
        </p:spPr>
        <p:txBody>
          <a:bodyPr/>
          <a:lstStyle/>
          <a:p>
            <a:pPr>
              <a:lnSpc>
                <a:spcPct val="90000"/>
              </a:lnSpc>
            </a:pPr>
            <a:r>
              <a:rPr lang="zh-CN" altLang="en-US" sz="2800" b="1" smtClean="0">
                <a:ea typeface="楷体" pitchFamily="49" charset="-122"/>
              </a:rPr>
              <a:t>学生需求</a:t>
            </a:r>
            <a:r>
              <a:rPr lang="en-US" altLang="zh-CN" sz="2800" b="1" smtClean="0">
                <a:latin typeface="楷体" pitchFamily="49" charset="-122"/>
                <a:ea typeface="楷体" pitchFamily="49" charset="-122"/>
              </a:rPr>
              <a:t>——</a:t>
            </a:r>
            <a:r>
              <a:rPr lang="zh-CN" altLang="en-US" sz="2800" b="1" smtClean="0">
                <a:ea typeface="楷体" pitchFamily="49" charset="-122"/>
              </a:rPr>
              <a:t>身心变化，社会诱惑，不知如何应</a:t>
            </a:r>
          </a:p>
          <a:p>
            <a:pPr>
              <a:lnSpc>
                <a:spcPct val="90000"/>
              </a:lnSpc>
              <a:buFontTx/>
              <a:buNone/>
            </a:pPr>
            <a:r>
              <a:rPr lang="zh-CN" altLang="en-US" sz="2800" b="1" smtClean="0">
                <a:ea typeface="楷体" pitchFamily="49" charset="-122"/>
              </a:rPr>
              <a:t>                          对；</a:t>
            </a:r>
          </a:p>
          <a:p>
            <a:pPr>
              <a:lnSpc>
                <a:spcPct val="90000"/>
              </a:lnSpc>
            </a:pPr>
            <a:r>
              <a:rPr lang="zh-CN" altLang="en-US" sz="2800" b="1" smtClean="0">
                <a:ea typeface="楷体" pitchFamily="49" charset="-122"/>
              </a:rPr>
              <a:t>家长担心</a:t>
            </a:r>
            <a:r>
              <a:rPr lang="en-US" altLang="zh-CN" sz="2800" b="1" smtClean="0">
                <a:latin typeface="楷体" pitchFamily="49" charset="-122"/>
                <a:ea typeface="楷体" pitchFamily="49" charset="-122"/>
              </a:rPr>
              <a:t>——</a:t>
            </a:r>
            <a:r>
              <a:rPr lang="zh-CN" altLang="en-US" sz="2800" b="1" smtClean="0">
                <a:ea typeface="楷体" pitchFamily="49" charset="-122"/>
              </a:rPr>
              <a:t>看到社会，不了解孩子，不知如何</a:t>
            </a:r>
          </a:p>
          <a:p>
            <a:pPr>
              <a:lnSpc>
                <a:spcPct val="90000"/>
              </a:lnSpc>
              <a:buFontTx/>
              <a:buNone/>
            </a:pPr>
            <a:r>
              <a:rPr lang="zh-CN" altLang="en-US" sz="2800" b="1" smtClean="0">
                <a:ea typeface="楷体" pitchFamily="49" charset="-122"/>
              </a:rPr>
              <a:t>                         引导；</a:t>
            </a:r>
          </a:p>
          <a:p>
            <a:pPr>
              <a:lnSpc>
                <a:spcPct val="90000"/>
              </a:lnSpc>
            </a:pPr>
            <a:r>
              <a:rPr lang="zh-CN" altLang="en-US" sz="2800" b="1" smtClean="0">
                <a:ea typeface="楷体" pitchFamily="49" charset="-122"/>
              </a:rPr>
              <a:t>教师认可</a:t>
            </a:r>
            <a:r>
              <a:rPr lang="en-US" altLang="zh-CN" sz="2800" b="1" smtClean="0">
                <a:latin typeface="楷体" pitchFamily="49" charset="-122"/>
                <a:ea typeface="楷体" pitchFamily="49" charset="-122"/>
              </a:rPr>
              <a:t>——</a:t>
            </a:r>
            <a:r>
              <a:rPr lang="zh-CN" altLang="en-US" sz="2800" b="1" smtClean="0">
                <a:ea typeface="楷体" pitchFamily="49" charset="-122"/>
              </a:rPr>
              <a:t>了解学生，预知危险，不敢也不会</a:t>
            </a:r>
          </a:p>
          <a:p>
            <a:pPr>
              <a:lnSpc>
                <a:spcPct val="90000"/>
              </a:lnSpc>
              <a:buFontTx/>
              <a:buNone/>
            </a:pPr>
            <a:r>
              <a:rPr lang="zh-CN" altLang="en-US" sz="2800" b="1" smtClean="0">
                <a:ea typeface="楷体" pitchFamily="49" charset="-122"/>
              </a:rPr>
              <a:t>                          教育；</a:t>
            </a:r>
          </a:p>
          <a:p>
            <a:pPr>
              <a:lnSpc>
                <a:spcPct val="90000"/>
              </a:lnSpc>
            </a:pPr>
            <a:r>
              <a:rPr lang="zh-CN" altLang="en-US" sz="2800" b="1" smtClean="0">
                <a:ea typeface="楷体" pitchFamily="49" charset="-122"/>
              </a:rPr>
              <a:t>领导犹豫</a:t>
            </a:r>
            <a:r>
              <a:rPr lang="en-US" altLang="zh-CN" sz="2800" b="1" smtClean="0">
                <a:latin typeface="楷体" pitchFamily="49" charset="-122"/>
                <a:ea typeface="楷体" pitchFamily="49" charset="-122"/>
              </a:rPr>
              <a:t>——</a:t>
            </a:r>
            <a:r>
              <a:rPr lang="zh-CN" altLang="en-US" sz="2800" b="1" smtClean="0">
                <a:ea typeface="楷体" pitchFamily="49" charset="-122"/>
              </a:rPr>
              <a:t>看到社会影响，了解学生突出问</a:t>
            </a:r>
          </a:p>
          <a:p>
            <a:pPr>
              <a:lnSpc>
                <a:spcPct val="90000"/>
              </a:lnSpc>
              <a:buFontTx/>
              <a:buNone/>
            </a:pPr>
            <a:r>
              <a:rPr lang="zh-CN" altLang="en-US" sz="2800" b="1" smtClean="0">
                <a:ea typeface="楷体" pitchFamily="49" charset="-122"/>
              </a:rPr>
              <a:t>                         题，担心教育不到位或副作用。</a:t>
            </a:r>
          </a:p>
          <a:p>
            <a:pPr>
              <a:lnSpc>
                <a:spcPct val="90000"/>
              </a:lnSpc>
            </a:pPr>
            <a:r>
              <a:rPr lang="zh-CN" altLang="en-US" sz="2800" b="1" smtClean="0">
                <a:ea typeface="楷体" pitchFamily="49" charset="-122"/>
              </a:rPr>
              <a:t>理论体系</a:t>
            </a:r>
            <a:r>
              <a:rPr lang="en-US" altLang="zh-CN" sz="2800" b="1" smtClean="0">
                <a:latin typeface="楷体" pitchFamily="49" charset="-122"/>
                <a:ea typeface="楷体" pitchFamily="49" charset="-122"/>
              </a:rPr>
              <a:t>——</a:t>
            </a:r>
            <a:r>
              <a:rPr lang="zh-CN" altLang="en-US" sz="2800" b="1" smtClean="0">
                <a:ea typeface="楷体" pitchFamily="49" charset="-122"/>
              </a:rPr>
              <a:t>吸取古今中外精华，结合当前实</a:t>
            </a:r>
          </a:p>
          <a:p>
            <a:pPr>
              <a:lnSpc>
                <a:spcPct val="90000"/>
              </a:lnSpc>
              <a:buFontTx/>
              <a:buNone/>
            </a:pPr>
            <a:r>
              <a:rPr lang="zh-CN" altLang="en-US" sz="2800" b="1" smtClean="0">
                <a:ea typeface="楷体" pitchFamily="49" charset="-122"/>
              </a:rPr>
              <a:t>                          际，适应未来发展</a:t>
            </a:r>
            <a:r>
              <a:rPr lang="en-US" altLang="zh-CN" sz="2800" b="1" smtClean="0">
                <a:latin typeface="楷体" pitchFamily="49" charset="-122"/>
                <a:ea typeface="楷体" pitchFamily="49" charset="-122"/>
              </a:rPr>
              <a:t>——</a:t>
            </a:r>
            <a:r>
              <a:rPr lang="zh-CN" altLang="en-US" sz="2800" b="1" smtClean="0">
                <a:ea typeface="楷体" pitchFamily="49" charset="-122"/>
              </a:rPr>
              <a:t>建构中。</a:t>
            </a:r>
          </a:p>
        </p:txBody>
      </p:sp>
      <p:sp>
        <p:nvSpPr>
          <p:cNvPr id="33795" name="日期占位符 4"/>
          <p:cNvSpPr>
            <a:spLocks noGrp="1"/>
          </p:cNvSpPr>
          <p:nvPr>
            <p:ph type="dt" sz="quarter"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fld id="{59E72284-3624-4BA5-951A-475621687CDA}" type="datetime1">
              <a:rPr lang="zh-CN" altLang="en-US"/>
              <a:pPr fontAlgn="base">
                <a:spcBef>
                  <a:spcPct val="0"/>
                </a:spcBef>
                <a:spcAft>
                  <a:spcPct val="0"/>
                </a:spcAft>
              </a:pPr>
              <a:t>2012-7-26</a:t>
            </a:fld>
            <a:endParaRPr lang="zh-CN" altLang="en-US"/>
          </a:p>
        </p:txBody>
      </p:sp>
      <p:sp>
        <p:nvSpPr>
          <p:cNvPr id="33796" name="页脚占位符 6"/>
          <p:cNvSpPr>
            <a:spLocks noGrp="1"/>
          </p:cNvSpPr>
          <p:nvPr>
            <p:ph type="ftr"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endParaRPr lang="zh-CN" altLang="en-US" smtClean="0"/>
          </a:p>
        </p:txBody>
      </p:sp>
      <p:sp>
        <p:nvSpPr>
          <p:cNvPr id="33797" name="灯片编号占位符 5"/>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fld id="{17372A9B-F4E6-43B9-A342-EC10B246D719}" type="slidenum">
              <a:rPr lang="zh-CN" altLang="en-US"/>
              <a:pPr fontAlgn="base">
                <a:spcBef>
                  <a:spcPct val="0"/>
                </a:spcBef>
                <a:spcAft>
                  <a:spcPct val="0"/>
                </a:spcAft>
              </a:pPr>
              <a:t>23</a:t>
            </a:fld>
            <a:endParaRPr lang="zh-CN" altLang="en-US"/>
          </a:p>
        </p:txBody>
      </p:sp>
      <p:sp>
        <p:nvSpPr>
          <p:cNvPr id="18434" name="Rectangle 2"/>
          <p:cNvSpPr>
            <a:spLocks noGrp="1" noChangeArrowheads="1"/>
          </p:cNvSpPr>
          <p:nvPr>
            <p:ph type="title"/>
          </p:nvPr>
        </p:nvSpPr>
        <p:spPr/>
        <p:txBody>
          <a:bodyPr/>
          <a:lstStyle/>
          <a:p>
            <a:pPr fontAlgn="auto">
              <a:spcAft>
                <a:spcPts val="0"/>
              </a:spcAft>
              <a:defRPr/>
            </a:pPr>
            <a:r>
              <a:rPr lang="zh-CN" altLang="en-US"/>
              <a:t>我国性教育的现状</a:t>
            </a:r>
          </a:p>
        </p:txBody>
      </p:sp>
      <p:pic>
        <p:nvPicPr>
          <p:cNvPr id="33799" name="Picture 4" descr="红心挂饰">
            <a:hlinkClick r:id="rId2" action="ppaction://hlinksldjump"/>
          </p:cNvPr>
          <p:cNvPicPr>
            <a:picLocks noChangeAspect="1" noChangeArrowheads="1" noCrop="1"/>
          </p:cNvPicPr>
          <p:nvPr/>
        </p:nvPicPr>
        <p:blipFill>
          <a:blip r:embed="rId3">
            <a:extLst>
              <a:ext uri="{28A0092B-C50C-407E-A947-70E740481C1C}">
                <a14:useLocalDpi xmlns:a14="http://schemas.microsoft.com/office/drawing/2010/main" xmlns="" val="0"/>
              </a:ext>
            </a:extLst>
          </a:blip>
          <a:srcRect/>
          <a:stretch>
            <a:fillRect/>
          </a:stretch>
        </p:blipFill>
        <p:spPr bwMode="auto">
          <a:xfrm>
            <a:off x="7596188" y="5661025"/>
            <a:ext cx="1214437" cy="942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 calcmode="lin" valueType="num">
                                      <p:cBhvr additive="base">
                                        <p:cTn id="7" dur="500" fill="hold"/>
                                        <p:tgtEl>
                                          <p:spTgt spid="1843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843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8435">
                                            <p:txEl>
                                              <p:pRg st="1" end="1"/>
                                            </p:txEl>
                                          </p:spTgt>
                                        </p:tgtEl>
                                        <p:attrNameLst>
                                          <p:attrName>style.visibility</p:attrName>
                                        </p:attrNameLst>
                                      </p:cBhvr>
                                      <p:to>
                                        <p:strVal val="visible"/>
                                      </p:to>
                                    </p:set>
                                    <p:anim calcmode="lin" valueType="num">
                                      <p:cBhvr additive="base">
                                        <p:cTn id="11" dur="500" fill="hold"/>
                                        <p:tgtEl>
                                          <p:spTgt spid="18435">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843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8435">
                                            <p:txEl>
                                              <p:pRg st="2" end="2"/>
                                            </p:txEl>
                                          </p:spTgt>
                                        </p:tgtEl>
                                        <p:attrNameLst>
                                          <p:attrName>style.visibility</p:attrName>
                                        </p:attrNameLst>
                                      </p:cBhvr>
                                      <p:to>
                                        <p:strVal val="visible"/>
                                      </p:to>
                                    </p:set>
                                    <p:anim calcmode="lin" valueType="num">
                                      <p:cBhvr additive="base">
                                        <p:cTn id="17" dur="500" fill="hold"/>
                                        <p:tgtEl>
                                          <p:spTgt spid="18435">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8435">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18435">
                                            <p:txEl>
                                              <p:pRg st="3" end="3"/>
                                            </p:txEl>
                                          </p:spTgt>
                                        </p:tgtEl>
                                        <p:attrNameLst>
                                          <p:attrName>style.visibility</p:attrName>
                                        </p:attrNameLst>
                                      </p:cBhvr>
                                      <p:to>
                                        <p:strVal val="visible"/>
                                      </p:to>
                                    </p:set>
                                    <p:anim calcmode="lin" valueType="num">
                                      <p:cBhvr additive="base">
                                        <p:cTn id="21" dur="500" fill="hold"/>
                                        <p:tgtEl>
                                          <p:spTgt spid="18435">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1843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8435">
                                            <p:txEl>
                                              <p:pRg st="4" end="4"/>
                                            </p:txEl>
                                          </p:spTgt>
                                        </p:tgtEl>
                                        <p:attrNameLst>
                                          <p:attrName>style.visibility</p:attrName>
                                        </p:attrNameLst>
                                      </p:cBhvr>
                                      <p:to>
                                        <p:strVal val="visible"/>
                                      </p:to>
                                    </p:set>
                                    <p:anim calcmode="lin" valueType="num">
                                      <p:cBhvr additive="base">
                                        <p:cTn id="27" dur="500" fill="hold"/>
                                        <p:tgtEl>
                                          <p:spTgt spid="18435">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8435">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8435">
                                            <p:txEl>
                                              <p:pRg st="5" end="5"/>
                                            </p:txEl>
                                          </p:spTgt>
                                        </p:tgtEl>
                                        <p:attrNameLst>
                                          <p:attrName>style.visibility</p:attrName>
                                        </p:attrNameLst>
                                      </p:cBhvr>
                                      <p:to>
                                        <p:strVal val="visible"/>
                                      </p:to>
                                    </p:set>
                                    <p:anim calcmode="lin" valueType="num">
                                      <p:cBhvr additive="base">
                                        <p:cTn id="31" dur="500" fill="hold"/>
                                        <p:tgtEl>
                                          <p:spTgt spid="18435">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843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8435">
                                            <p:txEl>
                                              <p:pRg st="6" end="6"/>
                                            </p:txEl>
                                          </p:spTgt>
                                        </p:tgtEl>
                                        <p:attrNameLst>
                                          <p:attrName>style.visibility</p:attrName>
                                        </p:attrNameLst>
                                      </p:cBhvr>
                                      <p:to>
                                        <p:strVal val="visible"/>
                                      </p:to>
                                    </p:set>
                                    <p:anim calcmode="lin" valueType="num">
                                      <p:cBhvr additive="base">
                                        <p:cTn id="37" dur="500" fill="hold"/>
                                        <p:tgtEl>
                                          <p:spTgt spid="18435">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8435">
                                            <p:txEl>
                                              <p:pRg st="6" end="6"/>
                                            </p:txEl>
                                          </p:spTgt>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18435">
                                            <p:txEl>
                                              <p:pRg st="7" end="7"/>
                                            </p:txEl>
                                          </p:spTgt>
                                        </p:tgtEl>
                                        <p:attrNameLst>
                                          <p:attrName>style.visibility</p:attrName>
                                        </p:attrNameLst>
                                      </p:cBhvr>
                                      <p:to>
                                        <p:strVal val="visible"/>
                                      </p:to>
                                    </p:set>
                                    <p:anim calcmode="lin" valueType="num">
                                      <p:cBhvr additive="base">
                                        <p:cTn id="41" dur="500" fill="hold"/>
                                        <p:tgtEl>
                                          <p:spTgt spid="18435">
                                            <p:txEl>
                                              <p:pRg st="7" end="7"/>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1843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18435">
                                            <p:txEl>
                                              <p:pRg st="8" end="8"/>
                                            </p:txEl>
                                          </p:spTgt>
                                        </p:tgtEl>
                                        <p:attrNameLst>
                                          <p:attrName>style.visibility</p:attrName>
                                        </p:attrNameLst>
                                      </p:cBhvr>
                                      <p:to>
                                        <p:strVal val="visible"/>
                                      </p:to>
                                    </p:set>
                                    <p:anim calcmode="lin" valueType="num">
                                      <p:cBhvr additive="base">
                                        <p:cTn id="47" dur="500" fill="hold"/>
                                        <p:tgtEl>
                                          <p:spTgt spid="18435">
                                            <p:txEl>
                                              <p:pRg st="8" end="8"/>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18435">
                                            <p:txEl>
                                              <p:pRg st="8" end="8"/>
                                            </p:txEl>
                                          </p:spTgt>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18435">
                                            <p:txEl>
                                              <p:pRg st="9" end="9"/>
                                            </p:txEl>
                                          </p:spTgt>
                                        </p:tgtEl>
                                        <p:attrNameLst>
                                          <p:attrName>style.visibility</p:attrName>
                                        </p:attrNameLst>
                                      </p:cBhvr>
                                      <p:to>
                                        <p:strVal val="visible"/>
                                      </p:to>
                                    </p:set>
                                    <p:anim calcmode="lin" valueType="num">
                                      <p:cBhvr additive="base">
                                        <p:cTn id="51" dur="500" fill="hold"/>
                                        <p:tgtEl>
                                          <p:spTgt spid="18435">
                                            <p:txEl>
                                              <p:pRg st="9" end="9"/>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18435">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lnSpcReduction="10000"/>
          </a:bodyPr>
          <a:lstStyle/>
          <a:p>
            <a:pPr marL="365760" indent="-256032" fontAlgn="auto">
              <a:spcAft>
                <a:spcPts val="0"/>
              </a:spcAft>
              <a:buFont typeface="Wingdings 3"/>
              <a:buChar char=""/>
              <a:defRPr/>
            </a:pPr>
            <a:r>
              <a:rPr lang="zh-CN" altLang="en-US" dirty="0" smtClean="0"/>
              <a:t>目标：使学生在各年龄段成为健康、自信、</a:t>
            </a:r>
            <a:r>
              <a:rPr lang="zh-CN" altLang="en-US" dirty="0"/>
              <a:t>快乐的</a:t>
            </a:r>
            <a:endParaRPr lang="en-US" altLang="zh-CN" dirty="0" smtClean="0"/>
          </a:p>
          <a:p>
            <a:pPr marL="365760" indent="-256032" fontAlgn="auto">
              <a:spcAft>
                <a:spcPts val="0"/>
              </a:spcAft>
              <a:buFont typeface="Wingdings 3"/>
              <a:buNone/>
              <a:defRPr/>
            </a:pPr>
            <a:r>
              <a:rPr lang="zh-CN" altLang="en-US" dirty="0" smtClean="0"/>
              <a:t>            男生和女性，为顺利进入成人社会</a:t>
            </a:r>
            <a:r>
              <a:rPr lang="zh-CN" altLang="en-US" dirty="0"/>
              <a:t>奠定基础。</a:t>
            </a:r>
            <a:endParaRPr lang="en-US" altLang="zh-CN" dirty="0" smtClean="0"/>
          </a:p>
          <a:p>
            <a:pPr marL="365760" indent="-256032" fontAlgn="auto">
              <a:spcAft>
                <a:spcPts val="0"/>
              </a:spcAft>
              <a:buFont typeface="Wingdings 3"/>
              <a:buNone/>
              <a:defRPr/>
            </a:pPr>
            <a:r>
              <a:rPr lang="en-US" altLang="zh-CN" dirty="0" smtClean="0"/>
              <a:t>                 </a:t>
            </a:r>
          </a:p>
          <a:p>
            <a:pPr marL="365760" indent="-256032" fontAlgn="auto">
              <a:spcAft>
                <a:spcPts val="0"/>
              </a:spcAft>
              <a:buFont typeface="Wingdings 3"/>
              <a:buChar char=""/>
              <a:defRPr/>
            </a:pPr>
            <a:r>
              <a:rPr lang="zh-CN" altLang="en-US" dirty="0" smtClean="0"/>
              <a:t>性质：健康身体，健全人格，增强社会适应能力的</a:t>
            </a:r>
            <a:endParaRPr lang="en-US" altLang="zh-CN" dirty="0" smtClean="0"/>
          </a:p>
          <a:p>
            <a:pPr marL="365760" indent="-256032" fontAlgn="auto">
              <a:spcAft>
                <a:spcPts val="0"/>
              </a:spcAft>
              <a:buFont typeface="Wingdings 3"/>
              <a:buNone/>
              <a:defRPr/>
            </a:pPr>
            <a:r>
              <a:rPr lang="en-US" altLang="zh-CN" dirty="0" smtClean="0"/>
              <a:t>            </a:t>
            </a:r>
            <a:r>
              <a:rPr lang="zh-CN" altLang="en-US" dirty="0" smtClean="0"/>
              <a:t>素质教育。</a:t>
            </a:r>
            <a:endParaRPr lang="en-US" altLang="zh-CN" dirty="0" smtClean="0"/>
          </a:p>
          <a:p>
            <a:pPr marL="365760" indent="-256032" fontAlgn="auto">
              <a:spcAft>
                <a:spcPts val="0"/>
              </a:spcAft>
              <a:buFont typeface="Wingdings 3"/>
              <a:buChar char=""/>
              <a:defRPr/>
            </a:pPr>
            <a:r>
              <a:rPr lang="zh-CN" altLang="en-US" dirty="0" smtClean="0"/>
              <a:t>意义：是人生各阶段的性教育内容的一部分。是个</a:t>
            </a:r>
            <a:endParaRPr lang="en-US" altLang="zh-CN" dirty="0" smtClean="0"/>
          </a:p>
          <a:p>
            <a:pPr marL="109728" indent="0" fontAlgn="auto">
              <a:spcAft>
                <a:spcPts val="0"/>
              </a:spcAft>
              <a:buFont typeface="Wingdings 3"/>
              <a:buNone/>
              <a:defRPr/>
            </a:pPr>
            <a:r>
              <a:rPr lang="en-US" altLang="zh-CN" dirty="0"/>
              <a:t> </a:t>
            </a:r>
            <a:r>
              <a:rPr lang="en-US" altLang="zh-CN" dirty="0" smtClean="0"/>
              <a:t>        </a:t>
            </a:r>
            <a:r>
              <a:rPr lang="zh-CN" altLang="en-US" dirty="0" smtClean="0"/>
              <a:t>  人幸福，家庭美满，社会文明的基础。</a:t>
            </a:r>
          </a:p>
          <a:p>
            <a:pPr marL="365760" indent="-256032" fontAlgn="auto">
              <a:spcAft>
                <a:spcPts val="0"/>
              </a:spcAft>
              <a:buFont typeface="Wingdings 3"/>
              <a:buChar char=""/>
              <a:defRPr/>
            </a:pPr>
            <a:r>
              <a:rPr lang="zh-CN" altLang="en-US" dirty="0" smtClean="0"/>
              <a:t>内容：</a:t>
            </a:r>
            <a:endParaRPr lang="en-US" altLang="zh-CN" dirty="0" smtClean="0"/>
          </a:p>
          <a:p>
            <a:pPr marL="621792" lvl="1" fontAlgn="auto">
              <a:spcBef>
                <a:spcPts val="324"/>
              </a:spcBef>
              <a:spcAft>
                <a:spcPts val="0"/>
              </a:spcAft>
              <a:buFont typeface="Verdana"/>
              <a:buChar char="◦"/>
              <a:defRPr/>
            </a:pPr>
            <a:r>
              <a:rPr lang="zh-CN" altLang="en-US" dirty="0" smtClean="0"/>
              <a:t>生理：</a:t>
            </a:r>
            <a:endParaRPr lang="en-US" altLang="zh-CN" dirty="0" smtClean="0"/>
          </a:p>
          <a:p>
            <a:pPr marL="621792" lvl="1" fontAlgn="auto">
              <a:spcBef>
                <a:spcPts val="324"/>
              </a:spcBef>
              <a:spcAft>
                <a:spcPts val="0"/>
              </a:spcAft>
              <a:buFont typeface="Verdana"/>
              <a:buChar char="◦"/>
              <a:defRPr/>
            </a:pPr>
            <a:r>
              <a:rPr lang="zh-CN" altLang="en-US" dirty="0" smtClean="0"/>
              <a:t>心理：</a:t>
            </a:r>
            <a:endParaRPr lang="en-US" altLang="zh-CN" dirty="0" smtClean="0"/>
          </a:p>
          <a:p>
            <a:pPr marL="621792" lvl="1" fontAlgn="auto">
              <a:spcBef>
                <a:spcPts val="324"/>
              </a:spcBef>
              <a:spcAft>
                <a:spcPts val="0"/>
              </a:spcAft>
              <a:buFont typeface="Verdana"/>
              <a:buChar char="◦"/>
              <a:defRPr/>
            </a:pPr>
            <a:r>
              <a:rPr lang="zh-CN" altLang="en-US" dirty="0" smtClean="0"/>
              <a:t>社会：</a:t>
            </a:r>
            <a:endParaRPr lang="en-US" altLang="zh-CN" dirty="0" smtClean="0"/>
          </a:p>
        </p:txBody>
      </p:sp>
      <p:sp>
        <p:nvSpPr>
          <p:cNvPr id="34819" name="日期占位符 3"/>
          <p:cNvSpPr>
            <a:spLocks noGrp="1"/>
          </p:cNvSpPr>
          <p:nvPr>
            <p:ph type="dt" sz="quarter"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fld id="{66523CC9-0A7C-427C-909B-C6FE34A95ADA}" type="datetime1">
              <a:rPr lang="zh-CN" altLang="en-US"/>
              <a:pPr fontAlgn="base">
                <a:spcBef>
                  <a:spcPct val="0"/>
                </a:spcBef>
                <a:spcAft>
                  <a:spcPct val="0"/>
                </a:spcAft>
              </a:pPr>
              <a:t>2012-7-26</a:t>
            </a:fld>
            <a:endParaRPr lang="zh-CN" altLang="en-US"/>
          </a:p>
        </p:txBody>
      </p:sp>
      <p:sp>
        <p:nvSpPr>
          <p:cNvPr id="34820" name="页脚占位符 5"/>
          <p:cNvSpPr>
            <a:spLocks noGrp="1"/>
          </p:cNvSpPr>
          <p:nvPr>
            <p:ph type="ftr"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endParaRPr lang="zh-CN" altLang="en-US" smtClean="0"/>
          </a:p>
        </p:txBody>
      </p:sp>
      <p:sp>
        <p:nvSpPr>
          <p:cNvPr id="34821" name="灯片编号占位符 4"/>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fld id="{95B58A56-87E9-45B5-AC66-9A2FC959734F}" type="slidenum">
              <a:rPr lang="zh-CN" altLang="en-US"/>
              <a:pPr fontAlgn="base">
                <a:spcBef>
                  <a:spcPct val="0"/>
                </a:spcBef>
                <a:spcAft>
                  <a:spcPct val="0"/>
                </a:spcAft>
              </a:pPr>
              <a:t>24</a:t>
            </a:fld>
            <a:endParaRPr lang="zh-CN" altLang="en-US"/>
          </a:p>
        </p:txBody>
      </p:sp>
      <p:sp>
        <p:nvSpPr>
          <p:cNvPr id="2" name="标题 1"/>
          <p:cNvSpPr>
            <a:spLocks noGrp="1"/>
          </p:cNvSpPr>
          <p:nvPr>
            <p:ph type="title"/>
          </p:nvPr>
        </p:nvSpPr>
        <p:spPr/>
        <p:txBody>
          <a:bodyPr>
            <a:normAutofit fontScale="90000"/>
          </a:bodyPr>
          <a:lstStyle/>
          <a:p>
            <a:pPr fontAlgn="auto">
              <a:spcAft>
                <a:spcPts val="0"/>
              </a:spcAft>
              <a:defRPr/>
            </a:pPr>
            <a:r>
              <a:rPr lang="zh-CN" altLang="zh-CN" dirty="0" smtClean="0"/>
              <a:t>三、中小学性教育的</a:t>
            </a:r>
            <a:r>
              <a:rPr lang="en-US" altLang="zh-CN" dirty="0" smtClean="0"/>
              <a:t/>
            </a:r>
            <a:br>
              <a:rPr lang="en-US" altLang="zh-CN" dirty="0" smtClean="0"/>
            </a:br>
            <a:r>
              <a:rPr lang="en-US" altLang="zh-CN" dirty="0" smtClean="0"/>
              <a:t>          </a:t>
            </a:r>
            <a:r>
              <a:rPr lang="zh-CN" altLang="zh-CN" dirty="0" smtClean="0"/>
              <a:t>目标、</a:t>
            </a:r>
            <a:r>
              <a:rPr lang="zh-CN" altLang="en-US" dirty="0" smtClean="0"/>
              <a:t>性质、</a:t>
            </a:r>
            <a:r>
              <a:rPr lang="zh-CN" altLang="zh-CN" dirty="0" smtClean="0"/>
              <a:t>内容和意义</a:t>
            </a:r>
            <a:r>
              <a:rPr lang="en-US" altLang="zh-CN" dirty="0" smtClean="0"/>
              <a:t> </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arn(inVertical)">
                                      <p:cBhvr>
                                        <p:cTn id="10" dur="500"/>
                                        <p:tgtEl>
                                          <p:spTgt spid="3">
                                            <p:txEl>
                                              <p:pRg st="1" end="1"/>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arn(inVertical)">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barn(inVertical)">
                                      <p:cBhvr>
                                        <p:cTn id="18" dur="500"/>
                                        <p:tgtEl>
                                          <p:spTgt spid="3">
                                            <p:txEl>
                                              <p:pRg st="3" end="3"/>
                                            </p:txEl>
                                          </p:spTgt>
                                        </p:tgtEl>
                                      </p:cBhvr>
                                    </p:animEffect>
                                  </p:childTnLst>
                                </p:cTn>
                              </p:par>
                              <p:par>
                                <p:cTn id="19" presetID="16" presetClass="entr" presetSubtype="21"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barn(inVertical)">
                                      <p:cBhvr>
                                        <p:cTn id="21" dur="500"/>
                                        <p:tgtEl>
                                          <p:spTgt spid="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6" presetClass="entr" presetSubtype="21" fill="hold"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barn(inVertical)">
                                      <p:cBhvr>
                                        <p:cTn id="26" dur="500"/>
                                        <p:tgtEl>
                                          <p:spTgt spid="3">
                                            <p:txEl>
                                              <p:pRg st="5" end="5"/>
                                            </p:txEl>
                                          </p:spTgt>
                                        </p:tgtEl>
                                      </p:cBhvr>
                                    </p:animEffect>
                                  </p:childTnLst>
                                </p:cTn>
                              </p:par>
                              <p:par>
                                <p:cTn id="27" presetID="16" presetClass="entr" presetSubtype="21" fill="hold"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barn(inVertical)">
                                      <p:cBhvr>
                                        <p:cTn id="29" dur="500"/>
                                        <p:tgtEl>
                                          <p:spTgt spid="3">
                                            <p:txEl>
                                              <p:pRg st="6" end="6"/>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nodeType="click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barn(inVertical)">
                                      <p:cBhvr>
                                        <p:cTn id="34" dur="500"/>
                                        <p:tgtEl>
                                          <p:spTgt spid="3">
                                            <p:txEl>
                                              <p:pRg st="7" end="7"/>
                                            </p:txEl>
                                          </p:spTgt>
                                        </p:tgtEl>
                                      </p:cBhvr>
                                    </p:animEffect>
                                  </p:childTnLst>
                                </p:cTn>
                              </p:par>
                              <p:par>
                                <p:cTn id="35" presetID="16" presetClass="entr" presetSubtype="21" fill="hold" nodeType="with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barn(inVertical)">
                                      <p:cBhvr>
                                        <p:cTn id="37" dur="500"/>
                                        <p:tgtEl>
                                          <p:spTgt spid="3">
                                            <p:txEl>
                                              <p:pRg st="8" end="8"/>
                                            </p:txEl>
                                          </p:spTgt>
                                        </p:tgtEl>
                                      </p:cBhvr>
                                    </p:animEffect>
                                  </p:childTnLst>
                                </p:cTn>
                              </p:par>
                              <p:par>
                                <p:cTn id="38" presetID="16" presetClass="entr" presetSubtype="21" fill="hold" nodeType="withEffect">
                                  <p:stCondLst>
                                    <p:cond delay="0"/>
                                  </p:stCondLst>
                                  <p:childTnLst>
                                    <p:set>
                                      <p:cBhvr>
                                        <p:cTn id="39" dur="1" fill="hold">
                                          <p:stCondLst>
                                            <p:cond delay="0"/>
                                          </p:stCondLst>
                                        </p:cTn>
                                        <p:tgtEl>
                                          <p:spTgt spid="3">
                                            <p:txEl>
                                              <p:pRg st="9" end="9"/>
                                            </p:txEl>
                                          </p:spTgt>
                                        </p:tgtEl>
                                        <p:attrNameLst>
                                          <p:attrName>style.visibility</p:attrName>
                                        </p:attrNameLst>
                                      </p:cBhvr>
                                      <p:to>
                                        <p:strVal val="visible"/>
                                      </p:to>
                                    </p:set>
                                    <p:animEffect transition="in" filter="barn(inVertical)">
                                      <p:cBhvr>
                                        <p:cTn id="40" dur="500"/>
                                        <p:tgtEl>
                                          <p:spTgt spid="3">
                                            <p:txEl>
                                              <p:pRg st="9" end="9"/>
                                            </p:txEl>
                                          </p:spTgt>
                                        </p:tgtEl>
                                      </p:cBhvr>
                                    </p:animEffect>
                                  </p:childTnLst>
                                </p:cTn>
                              </p:par>
                              <p:par>
                                <p:cTn id="41" presetID="16" presetClass="entr" presetSubtype="21" fill="hold" nodeType="with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animEffect transition="in" filter="barn(inVertical)">
                                      <p:cBhvr>
                                        <p:cTn id="43"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68313" y="1557338"/>
            <a:ext cx="8229600" cy="4784725"/>
          </a:xfrm>
        </p:spPr>
        <p:txBody>
          <a:bodyPr>
            <a:normAutofit/>
          </a:bodyPr>
          <a:lstStyle/>
          <a:p>
            <a:pPr marL="365760" indent="-256032" fontAlgn="auto">
              <a:spcAft>
                <a:spcPts val="0"/>
              </a:spcAft>
              <a:buFont typeface="Wingdings 3"/>
              <a:buChar char=""/>
              <a:defRPr/>
            </a:pPr>
            <a:r>
              <a:rPr lang="zh-CN" altLang="zh-CN" dirty="0"/>
              <a:t>性的界定——区别男女的标志</a:t>
            </a:r>
            <a:r>
              <a:rPr lang="zh-CN" altLang="zh-CN" dirty="0" smtClean="0"/>
              <a:t>；</a:t>
            </a:r>
            <a:endParaRPr lang="en-US" altLang="zh-CN" dirty="0" smtClean="0"/>
          </a:p>
          <a:p>
            <a:pPr marL="621792" lvl="1" fontAlgn="auto">
              <a:spcBef>
                <a:spcPts val="324"/>
              </a:spcBef>
              <a:spcAft>
                <a:spcPts val="0"/>
              </a:spcAft>
              <a:buFont typeface="Verdana"/>
              <a:buChar char="◦"/>
              <a:defRPr/>
            </a:pPr>
            <a:r>
              <a:rPr lang="zh-CN" altLang="en-US" b="1" dirty="0" smtClean="0"/>
              <a:t>生物：身体呈现</a:t>
            </a:r>
            <a:r>
              <a:rPr lang="en-US" altLang="zh-CN" b="1" dirty="0" smtClean="0"/>
              <a:t>——</a:t>
            </a:r>
            <a:r>
              <a:rPr lang="zh-CN" altLang="en-US" b="1" dirty="0" smtClean="0"/>
              <a:t>性征；</a:t>
            </a:r>
            <a:r>
              <a:rPr lang="en-US" altLang="zh-CN" b="1" dirty="0" smtClean="0"/>
              <a:t>              </a:t>
            </a:r>
            <a:endParaRPr lang="zh-CN" altLang="en-US" b="1" dirty="0" smtClean="0"/>
          </a:p>
          <a:p>
            <a:pPr marL="621792" lvl="1" fontAlgn="auto">
              <a:spcBef>
                <a:spcPts val="324"/>
              </a:spcBef>
              <a:spcAft>
                <a:spcPts val="0"/>
              </a:spcAft>
              <a:buFont typeface="Verdana"/>
              <a:buChar char="◦"/>
              <a:defRPr/>
            </a:pPr>
            <a:r>
              <a:rPr lang="zh-CN" altLang="en-US" b="1" dirty="0" smtClean="0"/>
              <a:t>心理：人格显现</a:t>
            </a:r>
            <a:r>
              <a:rPr lang="en-US" altLang="zh-CN" b="1" dirty="0" smtClean="0"/>
              <a:t>——</a:t>
            </a:r>
            <a:r>
              <a:rPr lang="zh-CN" altLang="en-US" b="1" dirty="0" smtClean="0"/>
              <a:t>性别；</a:t>
            </a:r>
            <a:r>
              <a:rPr lang="en-US" altLang="zh-CN" b="1" dirty="0" smtClean="0"/>
              <a:t>           </a:t>
            </a:r>
            <a:endParaRPr lang="zh-CN" altLang="en-US" b="1" dirty="0" smtClean="0"/>
          </a:p>
          <a:p>
            <a:pPr marL="621792" lvl="1" fontAlgn="auto">
              <a:spcBef>
                <a:spcPts val="324"/>
              </a:spcBef>
              <a:spcAft>
                <a:spcPts val="0"/>
              </a:spcAft>
              <a:buFont typeface="Verdana"/>
              <a:buChar char="◦"/>
              <a:defRPr/>
            </a:pPr>
            <a:r>
              <a:rPr lang="zh-CN" altLang="en-US" b="1" dirty="0" smtClean="0"/>
              <a:t>社会：社会适应展现</a:t>
            </a:r>
            <a:r>
              <a:rPr lang="en-US" altLang="zh-CN" b="1" dirty="0" smtClean="0"/>
              <a:t>——</a:t>
            </a:r>
            <a:r>
              <a:rPr lang="zh-CN" altLang="en-US" b="1" dirty="0" smtClean="0"/>
              <a:t>个人的性度（魅力）和两性间人</a:t>
            </a:r>
            <a:endParaRPr lang="en-US" altLang="zh-CN" b="1" dirty="0" smtClean="0"/>
          </a:p>
          <a:p>
            <a:pPr marL="393192" lvl="1" indent="0" fontAlgn="auto">
              <a:spcBef>
                <a:spcPts val="324"/>
              </a:spcBef>
              <a:spcAft>
                <a:spcPts val="0"/>
              </a:spcAft>
              <a:buFont typeface="Verdana"/>
              <a:buNone/>
              <a:defRPr/>
            </a:pPr>
            <a:r>
              <a:rPr lang="en-US" altLang="zh-CN" b="1" dirty="0"/>
              <a:t> </a:t>
            </a:r>
            <a:r>
              <a:rPr lang="en-US" altLang="zh-CN" b="1" dirty="0" smtClean="0"/>
              <a:t>            </a:t>
            </a:r>
            <a:r>
              <a:rPr lang="zh-CN" altLang="en-US" b="1" dirty="0" smtClean="0"/>
              <a:t>际关系。</a:t>
            </a:r>
          </a:p>
          <a:p>
            <a:pPr marL="365760" indent="-256032" fontAlgn="auto">
              <a:spcAft>
                <a:spcPts val="0"/>
              </a:spcAft>
              <a:buFont typeface="Monotype Sorts" pitchFamily="2" charset="2"/>
              <a:buNone/>
              <a:defRPr/>
            </a:pPr>
            <a:r>
              <a:rPr lang="en-US" altLang="zh-CN" b="1" dirty="0" smtClean="0"/>
              <a:t>                     </a:t>
            </a:r>
            <a:endParaRPr lang="zh-CN" altLang="en-US" b="1" dirty="0" smtClean="0"/>
          </a:p>
          <a:p>
            <a:pPr marL="365760" indent="-256032" fontAlgn="auto">
              <a:spcAft>
                <a:spcPts val="0"/>
              </a:spcAft>
              <a:buFont typeface="Wingdings 3"/>
              <a:buChar char=""/>
              <a:defRPr/>
            </a:pPr>
            <a:endParaRPr lang="zh-CN" altLang="zh-CN" dirty="0"/>
          </a:p>
          <a:p>
            <a:pPr marL="365760" indent="-256032" fontAlgn="auto">
              <a:spcAft>
                <a:spcPts val="0"/>
              </a:spcAft>
              <a:buFont typeface="Wingdings 3"/>
              <a:buChar char=""/>
              <a:defRPr/>
            </a:pPr>
            <a:endParaRPr lang="zh-CN" altLang="en-US" dirty="0"/>
          </a:p>
        </p:txBody>
      </p:sp>
      <p:sp>
        <p:nvSpPr>
          <p:cNvPr id="35843" name="日期占位符 3"/>
          <p:cNvSpPr>
            <a:spLocks noGrp="1"/>
          </p:cNvSpPr>
          <p:nvPr>
            <p:ph type="dt" sz="quarter"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fld id="{E4342B1C-6B05-4638-BD67-84800F0C011B}" type="datetime1">
              <a:rPr lang="zh-CN" altLang="en-US"/>
              <a:pPr fontAlgn="base">
                <a:spcBef>
                  <a:spcPct val="0"/>
                </a:spcBef>
                <a:spcAft>
                  <a:spcPct val="0"/>
                </a:spcAft>
              </a:pPr>
              <a:t>2012-7-26</a:t>
            </a:fld>
            <a:endParaRPr lang="zh-CN" altLang="en-US"/>
          </a:p>
        </p:txBody>
      </p:sp>
      <p:sp>
        <p:nvSpPr>
          <p:cNvPr id="35844" name="页脚占位符 5"/>
          <p:cNvSpPr>
            <a:spLocks noGrp="1"/>
          </p:cNvSpPr>
          <p:nvPr>
            <p:ph type="ftr"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endParaRPr lang="zh-CN" altLang="en-US" smtClean="0"/>
          </a:p>
        </p:txBody>
      </p:sp>
      <p:sp>
        <p:nvSpPr>
          <p:cNvPr id="35845" name="灯片编号占位符 4"/>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fld id="{68D02B6F-0BF0-4DD4-82B5-9B6D644AD9E9}" type="slidenum">
              <a:rPr lang="zh-CN" altLang="en-US"/>
              <a:pPr fontAlgn="base">
                <a:spcBef>
                  <a:spcPct val="0"/>
                </a:spcBef>
                <a:spcAft>
                  <a:spcPct val="0"/>
                </a:spcAft>
              </a:pPr>
              <a:t>25</a:t>
            </a:fld>
            <a:endParaRPr lang="zh-CN" altLang="en-US"/>
          </a:p>
        </p:txBody>
      </p:sp>
      <p:sp>
        <p:nvSpPr>
          <p:cNvPr id="2" name="标题 1"/>
          <p:cNvSpPr>
            <a:spLocks noGrp="1"/>
          </p:cNvSpPr>
          <p:nvPr>
            <p:ph type="title"/>
          </p:nvPr>
        </p:nvSpPr>
        <p:spPr/>
        <p:txBody>
          <a:bodyPr/>
          <a:lstStyle/>
          <a:p>
            <a:pPr fontAlgn="auto">
              <a:spcAft>
                <a:spcPts val="0"/>
              </a:spcAft>
              <a:defRPr/>
            </a:pPr>
            <a:r>
              <a:rPr lang="zh-CN" altLang="en-US" dirty="0" smtClean="0"/>
              <a:t>性教育的内容</a:t>
            </a:r>
            <a:endParaRPr lang="zh-CN" alt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内容占位符 2"/>
          <p:cNvSpPr>
            <a:spLocks noGrp="1"/>
          </p:cNvSpPr>
          <p:nvPr>
            <p:ph idx="1"/>
          </p:nvPr>
        </p:nvSpPr>
        <p:spPr>
          <a:xfrm>
            <a:off x="611188" y="2133600"/>
            <a:ext cx="8229600" cy="2016125"/>
          </a:xfrm>
        </p:spPr>
        <p:txBody>
          <a:bodyPr/>
          <a:lstStyle/>
          <a:p>
            <a:r>
              <a:rPr lang="zh-CN" altLang="en-US" b="1" smtClean="0">
                <a:solidFill>
                  <a:srgbClr val="006600"/>
                </a:solidFill>
              </a:rPr>
              <a:t>生育功能正常</a:t>
            </a:r>
            <a:r>
              <a:rPr lang="en-US" altLang="zh-CN" b="1" smtClean="0">
                <a:solidFill>
                  <a:srgbClr val="006600"/>
                </a:solidFill>
              </a:rPr>
              <a:t>——</a:t>
            </a:r>
            <a:r>
              <a:rPr lang="zh-CN" altLang="en-US" b="1" smtClean="0">
                <a:solidFill>
                  <a:srgbClr val="006600"/>
                </a:solidFill>
              </a:rPr>
              <a:t>生育期</a:t>
            </a:r>
            <a:r>
              <a:rPr lang="en-US" altLang="zh-CN" b="1" smtClean="0">
                <a:solidFill>
                  <a:srgbClr val="006600"/>
                </a:solidFill>
              </a:rPr>
              <a:t>——</a:t>
            </a:r>
            <a:r>
              <a:rPr lang="zh-CN" altLang="en-US" b="1" smtClean="0">
                <a:solidFill>
                  <a:srgbClr val="006600"/>
                </a:solidFill>
              </a:rPr>
              <a:t>精子和卵子</a:t>
            </a:r>
            <a:endParaRPr lang="en-US" altLang="zh-CN" b="1" smtClean="0">
              <a:solidFill>
                <a:srgbClr val="006600"/>
              </a:solidFill>
            </a:endParaRPr>
          </a:p>
          <a:p>
            <a:r>
              <a:rPr lang="zh-CN" altLang="en-US" b="1" smtClean="0">
                <a:solidFill>
                  <a:srgbClr val="006600"/>
                </a:solidFill>
              </a:rPr>
              <a:t>欢愉功能健康</a:t>
            </a:r>
            <a:r>
              <a:rPr lang="en-US" altLang="zh-CN" b="1" smtClean="0">
                <a:solidFill>
                  <a:srgbClr val="006600"/>
                </a:solidFill>
              </a:rPr>
              <a:t>——</a:t>
            </a:r>
            <a:r>
              <a:rPr lang="zh-CN" altLang="en-US" b="1" smtClean="0">
                <a:solidFill>
                  <a:srgbClr val="006600"/>
                </a:solidFill>
              </a:rPr>
              <a:t>终身</a:t>
            </a:r>
            <a:r>
              <a:rPr lang="en-US" altLang="zh-CN" b="1" smtClean="0">
                <a:solidFill>
                  <a:srgbClr val="006600"/>
                </a:solidFill>
              </a:rPr>
              <a:t>——</a:t>
            </a:r>
            <a:r>
              <a:rPr lang="zh-CN" altLang="en-US" b="1" smtClean="0">
                <a:solidFill>
                  <a:srgbClr val="006600"/>
                </a:solidFill>
              </a:rPr>
              <a:t>性激素</a:t>
            </a:r>
            <a:endParaRPr lang="en-US" altLang="zh-CN" b="1" smtClean="0">
              <a:solidFill>
                <a:srgbClr val="006600"/>
              </a:solidFill>
            </a:endParaRPr>
          </a:p>
          <a:p>
            <a:r>
              <a:rPr lang="zh-CN" altLang="en-US" b="1" smtClean="0">
                <a:solidFill>
                  <a:srgbClr val="006600"/>
                </a:solidFill>
              </a:rPr>
              <a:t>形体健美性感</a:t>
            </a:r>
            <a:r>
              <a:rPr lang="en-US" altLang="zh-CN" b="1" smtClean="0">
                <a:solidFill>
                  <a:srgbClr val="006600"/>
                </a:solidFill>
              </a:rPr>
              <a:t>——</a:t>
            </a:r>
            <a:r>
              <a:rPr lang="zh-CN" altLang="en-US" b="1" smtClean="0">
                <a:solidFill>
                  <a:srgbClr val="006600"/>
                </a:solidFill>
              </a:rPr>
              <a:t>生育期</a:t>
            </a:r>
            <a:r>
              <a:rPr lang="en-US" altLang="zh-CN" b="1" smtClean="0">
                <a:solidFill>
                  <a:srgbClr val="006600"/>
                </a:solidFill>
              </a:rPr>
              <a:t>——</a:t>
            </a:r>
            <a:r>
              <a:rPr lang="zh-CN" altLang="en-US" b="1" smtClean="0">
                <a:solidFill>
                  <a:srgbClr val="006600"/>
                </a:solidFill>
              </a:rPr>
              <a:t>性激素</a:t>
            </a:r>
            <a:endParaRPr lang="en-US" altLang="zh-CN" b="1" smtClean="0">
              <a:solidFill>
                <a:srgbClr val="006600"/>
              </a:solidFill>
            </a:endParaRPr>
          </a:p>
          <a:p>
            <a:endParaRPr lang="zh-CN" altLang="en-US" smtClean="0"/>
          </a:p>
        </p:txBody>
      </p:sp>
      <p:sp>
        <p:nvSpPr>
          <p:cNvPr id="36867" name="日期占位符 3"/>
          <p:cNvSpPr>
            <a:spLocks noGrp="1"/>
          </p:cNvSpPr>
          <p:nvPr>
            <p:ph type="dt" sz="quarter"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fld id="{ACC329D6-CC8A-45BF-862E-102200757FEE}" type="datetime1">
              <a:rPr lang="zh-CN" altLang="en-US"/>
              <a:pPr fontAlgn="base">
                <a:spcBef>
                  <a:spcPct val="0"/>
                </a:spcBef>
                <a:spcAft>
                  <a:spcPct val="0"/>
                </a:spcAft>
              </a:pPr>
              <a:t>2012-7-26</a:t>
            </a:fld>
            <a:endParaRPr lang="zh-CN" altLang="en-US"/>
          </a:p>
        </p:txBody>
      </p:sp>
      <p:sp>
        <p:nvSpPr>
          <p:cNvPr id="36868" name="页脚占位符 5"/>
          <p:cNvSpPr>
            <a:spLocks noGrp="1"/>
          </p:cNvSpPr>
          <p:nvPr>
            <p:ph type="ftr"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endParaRPr lang="zh-CN" altLang="en-US" smtClean="0"/>
          </a:p>
        </p:txBody>
      </p:sp>
      <p:sp>
        <p:nvSpPr>
          <p:cNvPr id="36869" name="灯片编号占位符 4"/>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fld id="{AFF9D52C-9C28-4955-8772-E4A34211F335}" type="slidenum">
              <a:rPr lang="zh-CN" altLang="en-US"/>
              <a:pPr fontAlgn="base">
                <a:spcBef>
                  <a:spcPct val="0"/>
                </a:spcBef>
                <a:spcAft>
                  <a:spcPct val="0"/>
                </a:spcAft>
              </a:pPr>
              <a:t>26</a:t>
            </a:fld>
            <a:endParaRPr lang="zh-CN" altLang="en-US"/>
          </a:p>
        </p:txBody>
      </p:sp>
      <p:sp>
        <p:nvSpPr>
          <p:cNvPr id="2" name="标题 1"/>
          <p:cNvSpPr>
            <a:spLocks noGrp="1"/>
          </p:cNvSpPr>
          <p:nvPr>
            <p:ph type="title"/>
          </p:nvPr>
        </p:nvSpPr>
        <p:spPr/>
        <p:txBody>
          <a:bodyPr/>
          <a:lstStyle/>
          <a:p>
            <a:pPr fontAlgn="auto">
              <a:spcAft>
                <a:spcPts val="0"/>
              </a:spcAft>
              <a:defRPr/>
            </a:pPr>
            <a:r>
              <a:rPr lang="zh-CN" altLang="zh-CN" dirty="0" smtClean="0"/>
              <a:t>生理的性——</a:t>
            </a:r>
            <a:r>
              <a:rPr lang="zh-CN" altLang="en-US" dirty="0" smtClean="0"/>
              <a:t>身体呈现</a:t>
            </a:r>
            <a:r>
              <a:rPr lang="en-US" altLang="zh-CN" dirty="0" smtClean="0"/>
              <a:t>——</a:t>
            </a:r>
            <a:r>
              <a:rPr lang="zh-CN" altLang="en-US" dirty="0" smtClean="0"/>
              <a:t>性征</a:t>
            </a:r>
            <a:endParaRPr lang="zh-CN" alt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323850" y="1600200"/>
            <a:ext cx="8569325" cy="4525963"/>
          </a:xfrm>
          <a:solidFill>
            <a:schemeClr val="accent4">
              <a:lumMod val="20000"/>
              <a:lumOff val="80000"/>
            </a:schemeClr>
          </a:solidFill>
        </p:spPr>
        <p:txBody>
          <a:bodyPr>
            <a:normAutofit/>
          </a:bodyPr>
          <a:lstStyle/>
          <a:p>
            <a:pPr marL="365760" indent="-256032" fontAlgn="auto">
              <a:spcAft>
                <a:spcPts val="0"/>
              </a:spcAft>
              <a:buFont typeface="Wingdings 3"/>
              <a:buChar char=""/>
              <a:defRPr/>
            </a:pPr>
            <a:r>
              <a:rPr lang="zh-CN" altLang="en-US" b="1" dirty="0"/>
              <a:t>小学</a:t>
            </a:r>
            <a:r>
              <a:rPr lang="zh-CN" altLang="en-US" b="1" dirty="0" smtClean="0"/>
              <a:t>：</a:t>
            </a:r>
            <a:endParaRPr lang="en-US" altLang="zh-CN" b="1" dirty="0" smtClean="0"/>
          </a:p>
          <a:p>
            <a:pPr marL="621792" lvl="1" fontAlgn="auto">
              <a:spcBef>
                <a:spcPts val="324"/>
              </a:spcBef>
              <a:spcAft>
                <a:spcPts val="0"/>
              </a:spcAft>
              <a:buFont typeface="Verdana"/>
              <a:buChar char="◦"/>
              <a:defRPr/>
            </a:pPr>
            <a:r>
              <a:rPr lang="zh-CN" altLang="en-US" b="1" dirty="0" smtClean="0"/>
              <a:t>低年级：认识自己和异性的身体，接纳身体</a:t>
            </a:r>
            <a:r>
              <a:rPr lang="en-US" altLang="zh-CN" b="1" dirty="0" smtClean="0"/>
              <a:t>,</a:t>
            </a:r>
            <a:r>
              <a:rPr lang="zh-CN" altLang="en-US" b="1" dirty="0" smtClean="0"/>
              <a:t>学会保健自己；</a:t>
            </a:r>
            <a:endParaRPr lang="en-US" altLang="zh-CN" b="1" dirty="0" smtClean="0"/>
          </a:p>
          <a:p>
            <a:pPr marL="621792" lvl="1" fontAlgn="auto">
              <a:spcBef>
                <a:spcPts val="324"/>
              </a:spcBef>
              <a:spcAft>
                <a:spcPts val="0"/>
              </a:spcAft>
              <a:buFont typeface="Verdana"/>
              <a:buChar char="◦"/>
              <a:defRPr/>
            </a:pPr>
            <a:r>
              <a:rPr lang="zh-CN" altLang="en-US" b="1" dirty="0" smtClean="0"/>
              <a:t>高年级：认识发育各阶段特点，（准备）接受身体的变化；</a:t>
            </a:r>
            <a:endParaRPr lang="en-US" altLang="zh-CN" b="1" dirty="0" smtClean="0"/>
          </a:p>
          <a:p>
            <a:pPr marL="365760" indent="-256032" fontAlgn="auto">
              <a:spcAft>
                <a:spcPts val="0"/>
              </a:spcAft>
              <a:buFont typeface="Wingdings 3"/>
              <a:buChar char=""/>
              <a:defRPr/>
            </a:pPr>
            <a:r>
              <a:rPr lang="zh-CN" altLang="en-US" b="1" dirty="0" smtClean="0"/>
              <a:t>中学：</a:t>
            </a:r>
            <a:endParaRPr lang="en-US" altLang="zh-CN" b="1" dirty="0" smtClean="0"/>
          </a:p>
          <a:p>
            <a:pPr marL="621792" lvl="1" fontAlgn="auto">
              <a:spcBef>
                <a:spcPts val="324"/>
              </a:spcBef>
              <a:spcAft>
                <a:spcPts val="0"/>
              </a:spcAft>
              <a:buFont typeface="Verdana"/>
              <a:buChar char="◦"/>
              <a:defRPr/>
            </a:pPr>
            <a:r>
              <a:rPr lang="zh-CN" altLang="en-US" b="1" dirty="0" smtClean="0"/>
              <a:t>性器官的功用（生育和性冲动）和科学保健；</a:t>
            </a:r>
            <a:endParaRPr lang="en-US" altLang="zh-CN" b="1" dirty="0" smtClean="0"/>
          </a:p>
          <a:p>
            <a:pPr marL="621792" lvl="1" fontAlgn="auto">
              <a:spcBef>
                <a:spcPts val="324"/>
              </a:spcBef>
              <a:spcAft>
                <a:spcPts val="0"/>
              </a:spcAft>
              <a:buFont typeface="Verdana"/>
              <a:buChar char="◦"/>
              <a:defRPr/>
            </a:pPr>
            <a:r>
              <a:rPr lang="zh-CN" altLang="en-US" b="1" dirty="0" smtClean="0"/>
              <a:t>性器官对终身健康的意义（性腺调节全身，关系健康）；</a:t>
            </a:r>
            <a:endParaRPr lang="en-US" altLang="zh-CN" b="1" dirty="0" smtClean="0"/>
          </a:p>
          <a:p>
            <a:pPr marL="621792" lvl="1" fontAlgn="auto">
              <a:spcBef>
                <a:spcPts val="324"/>
              </a:spcBef>
              <a:spcAft>
                <a:spcPts val="0"/>
              </a:spcAft>
              <a:buFont typeface="Verdana"/>
              <a:buChar char="◦"/>
              <a:defRPr/>
            </a:pPr>
            <a:r>
              <a:rPr lang="zh-CN" altLang="en-US" b="1" dirty="0"/>
              <a:t>安全</a:t>
            </a:r>
            <a:r>
              <a:rPr lang="zh-CN" altLang="en-US" b="1" dirty="0" smtClean="0"/>
              <a:t>和保护（生殖系统发育成熟，不代表全部身体成熟，所以不安全性行为影响身体的成熟质量，影响中老年生命质量，甚至寿命）。</a:t>
            </a:r>
            <a:endParaRPr lang="en-US" altLang="zh-CN" b="1" dirty="0" smtClean="0"/>
          </a:p>
          <a:p>
            <a:pPr marL="365760" indent="-256032" fontAlgn="auto">
              <a:spcAft>
                <a:spcPts val="0"/>
              </a:spcAft>
              <a:buFont typeface="Wingdings 3"/>
              <a:buChar char=""/>
              <a:defRPr/>
            </a:pPr>
            <a:r>
              <a:rPr lang="zh-CN" altLang="en-US" b="1" dirty="0" smtClean="0"/>
              <a:t>宗旨：功能与责任，责任与尊重，尊重与文明。</a:t>
            </a:r>
            <a:endParaRPr lang="en-US" altLang="zh-CN" b="1" dirty="0" smtClean="0"/>
          </a:p>
          <a:p>
            <a:pPr marL="365760" indent="-256032" fontAlgn="auto">
              <a:spcAft>
                <a:spcPts val="0"/>
              </a:spcAft>
              <a:buFont typeface="Wingdings 3"/>
              <a:buNone/>
              <a:defRPr/>
            </a:pPr>
            <a:endParaRPr lang="en-US" altLang="zh-CN" dirty="0" smtClean="0"/>
          </a:p>
          <a:p>
            <a:pPr marL="365760" indent="-256032" fontAlgn="auto">
              <a:spcAft>
                <a:spcPts val="0"/>
              </a:spcAft>
              <a:buFont typeface="Wingdings 3"/>
              <a:buNone/>
              <a:defRPr/>
            </a:pPr>
            <a:endParaRPr lang="zh-CN" altLang="en-US" dirty="0"/>
          </a:p>
        </p:txBody>
      </p:sp>
      <p:sp>
        <p:nvSpPr>
          <p:cNvPr id="37891" name="日期占位符 3"/>
          <p:cNvSpPr>
            <a:spLocks noGrp="1"/>
          </p:cNvSpPr>
          <p:nvPr>
            <p:ph type="dt" sz="quarter"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fld id="{B3437786-D1E2-4F87-8753-5A6E50EB8526}" type="datetime1">
              <a:rPr lang="zh-CN" altLang="en-US"/>
              <a:pPr fontAlgn="base">
                <a:spcBef>
                  <a:spcPct val="0"/>
                </a:spcBef>
                <a:spcAft>
                  <a:spcPct val="0"/>
                </a:spcAft>
              </a:pPr>
              <a:t>2012-7-26</a:t>
            </a:fld>
            <a:endParaRPr lang="zh-CN" altLang="en-US"/>
          </a:p>
        </p:txBody>
      </p:sp>
      <p:sp>
        <p:nvSpPr>
          <p:cNvPr id="37892" name="页脚占位符 5"/>
          <p:cNvSpPr>
            <a:spLocks noGrp="1"/>
          </p:cNvSpPr>
          <p:nvPr>
            <p:ph type="ftr"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endParaRPr lang="zh-CN" altLang="en-US" smtClean="0"/>
          </a:p>
        </p:txBody>
      </p:sp>
      <p:sp>
        <p:nvSpPr>
          <p:cNvPr id="37893" name="灯片编号占位符 4"/>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fld id="{173CB33D-459D-4361-8B25-9712C6612D04}" type="slidenum">
              <a:rPr lang="zh-CN" altLang="en-US"/>
              <a:pPr fontAlgn="base">
                <a:spcBef>
                  <a:spcPct val="0"/>
                </a:spcBef>
                <a:spcAft>
                  <a:spcPct val="0"/>
                </a:spcAft>
              </a:pPr>
              <a:t>27</a:t>
            </a:fld>
            <a:endParaRPr lang="zh-CN" altLang="en-US"/>
          </a:p>
        </p:txBody>
      </p:sp>
      <p:sp>
        <p:nvSpPr>
          <p:cNvPr id="2" name="标题 1"/>
          <p:cNvSpPr>
            <a:spLocks noGrp="1"/>
          </p:cNvSpPr>
          <p:nvPr>
            <p:ph type="title"/>
          </p:nvPr>
        </p:nvSpPr>
        <p:spPr/>
        <p:txBody>
          <a:bodyPr/>
          <a:lstStyle/>
          <a:p>
            <a:pPr fontAlgn="auto">
              <a:spcAft>
                <a:spcPts val="0"/>
              </a:spcAft>
              <a:defRPr/>
            </a:pPr>
            <a:r>
              <a:rPr lang="zh-CN" altLang="en-US" dirty="0" smtClean="0"/>
              <a:t>小中学性教育的内容（生理）</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subTnLst>
                                    <p:animClr clrSpc="rgb" dir="cw">
                                      <p:cBhvr override="childStyle">
                                        <p:cTn dur="1" fill="hold" display="0" masterRel="nextClick" afterEffect="1"/>
                                        <p:tgtEl>
                                          <p:spTgt spid="3">
                                            <p:txEl>
                                              <p:pRg st="1" end="1"/>
                                            </p:txEl>
                                          </p:spTgt>
                                        </p:tgtEl>
                                        <p:attrNameLst>
                                          <p:attrName>ppt_c</p:attrName>
                                        </p:attrNameLst>
                                      </p:cBhvr>
                                      <p:to>
                                        <a:schemeClr val="bg2"/>
                                      </p:to>
                                    </p:animClr>
                                  </p:subTnLst>
                                </p:cTn>
                              </p:par>
                              <p:par>
                                <p:cTn id="19" presetID="2" presetClass="entr" presetSubtype="4" fill="hold" grpId="0"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additive="base">
                                        <p:cTn id="2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2" end="2"/>
                                            </p:txEl>
                                          </p:spTgt>
                                        </p:tgtEl>
                                        <p:attrNameLst>
                                          <p:attrName>ppt_y</p:attrName>
                                        </p:attrNameLst>
                                      </p:cBhvr>
                                      <p:tavLst>
                                        <p:tav tm="0">
                                          <p:val>
                                            <p:strVal val="1+#ppt_h/2"/>
                                          </p:val>
                                        </p:tav>
                                        <p:tav tm="100000">
                                          <p:val>
                                            <p:strVal val="#ppt_y"/>
                                          </p:val>
                                        </p:tav>
                                      </p:tavLst>
                                    </p:anim>
                                  </p:childTnLst>
                                  <p:subTnLst>
                                    <p:animClr clrSpc="rgb" dir="cw">
                                      <p:cBhvr override="childStyle">
                                        <p:cTn dur="1" fill="hold" display="0" masterRel="nextClick" afterEffect="1"/>
                                        <p:tgtEl>
                                          <p:spTgt spid="3">
                                            <p:txEl>
                                              <p:pRg st="2" end="2"/>
                                            </p:txEl>
                                          </p:spTgt>
                                        </p:tgtEl>
                                        <p:attrNameLst>
                                          <p:attrName>ppt_c</p:attrName>
                                        </p:attrNameLst>
                                      </p:cBhvr>
                                      <p:to>
                                        <a:schemeClr val="bg2"/>
                                      </p:to>
                                    </p:animClr>
                                  </p:sub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 calcmode="lin" valueType="num">
                                      <p:cBhvr additive="base">
                                        <p:cTn id="2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subTnLst>
                                    <p:animClr clrSpc="rgb" dir="cw">
                                      <p:cBhvr override="childStyle">
                                        <p:cTn dur="1" fill="hold" display="0" masterRel="nextClick" afterEffect="1"/>
                                        <p:tgtEl>
                                          <p:spTgt spid="3">
                                            <p:txEl>
                                              <p:pRg st="4" end="4"/>
                                            </p:txEl>
                                          </p:spTgt>
                                        </p:tgtEl>
                                        <p:attrNameLst>
                                          <p:attrName>ppt_c</p:attrName>
                                        </p:attrNameLst>
                                      </p:cBhvr>
                                      <p:to>
                                        <a:schemeClr val="bg2"/>
                                      </p:to>
                                    </p:animClr>
                                  </p:sub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subTnLst>
                                    <p:animClr clrSpc="rgb" dir="cw">
                                      <p:cBhvr override="childStyle">
                                        <p:cTn dur="1" fill="hold" display="0" masterRel="nextClick" afterEffect="1"/>
                                        <p:tgtEl>
                                          <p:spTgt spid="3">
                                            <p:txEl>
                                              <p:pRg st="5" end="5"/>
                                            </p:txEl>
                                          </p:spTgt>
                                        </p:tgtEl>
                                        <p:attrNameLst>
                                          <p:attrName>ppt_c</p:attrName>
                                        </p:attrNameLst>
                                      </p:cBhvr>
                                      <p:to>
                                        <a:schemeClr val="bg2"/>
                                      </p:to>
                                    </p:animClr>
                                  </p:sub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subTnLst>
                                    <p:animClr clrSpc="rgb" dir="cw">
                                      <p:cBhvr override="childStyle">
                                        <p:cTn dur="1" fill="hold" display="0" masterRel="nextClick" afterEffect="1"/>
                                        <p:tgtEl>
                                          <p:spTgt spid="3">
                                            <p:txEl>
                                              <p:pRg st="6" end="6"/>
                                            </p:txEl>
                                          </p:spTgt>
                                        </p:tgtEl>
                                        <p:attrNameLst>
                                          <p:attrName>ppt_c</p:attrName>
                                        </p:attrNameLst>
                                      </p:cBhvr>
                                      <p:to>
                                        <a:schemeClr val="bg2"/>
                                      </p:to>
                                    </p:animClr>
                                  </p:sub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subTnLst>
                                    <p:animClr clrSpc="rgb" dir="cw">
                                      <p:cBhvr override="childStyle">
                                        <p:cTn dur="1" fill="hold" display="0" masterRel="nextClick" afterEffect="1"/>
                                        <p:tgtEl>
                                          <p:spTgt spid="3">
                                            <p:txEl>
                                              <p:pRg st="7" end="7"/>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内容占位符 2"/>
          <p:cNvSpPr>
            <a:spLocks noGrp="1"/>
          </p:cNvSpPr>
          <p:nvPr>
            <p:ph idx="1"/>
          </p:nvPr>
        </p:nvSpPr>
        <p:spPr/>
        <p:txBody>
          <a:bodyPr/>
          <a:lstStyle/>
          <a:p>
            <a:r>
              <a:rPr lang="zh-CN" altLang="en-US" b="1" smtClean="0">
                <a:solidFill>
                  <a:srgbClr val="006600"/>
                </a:solidFill>
              </a:rPr>
              <a:t>悦纳自己的身体性别</a:t>
            </a:r>
            <a:endParaRPr lang="en-US" altLang="zh-CN" b="1" smtClean="0">
              <a:solidFill>
                <a:srgbClr val="006600"/>
              </a:solidFill>
            </a:endParaRPr>
          </a:p>
          <a:p>
            <a:pPr>
              <a:buFont typeface="Wingdings 3" pitchFamily="18" charset="2"/>
              <a:buNone/>
            </a:pPr>
            <a:r>
              <a:rPr lang="en-US" altLang="zh-CN" b="1" smtClean="0">
                <a:solidFill>
                  <a:srgbClr val="006600"/>
                </a:solidFill>
              </a:rPr>
              <a:t>                                         ——</a:t>
            </a:r>
            <a:r>
              <a:rPr lang="zh-CN" altLang="en-US" b="1" smtClean="0">
                <a:solidFill>
                  <a:srgbClr val="006600"/>
                </a:solidFill>
              </a:rPr>
              <a:t>幼儿至青春期</a:t>
            </a:r>
            <a:endParaRPr lang="en-US" altLang="zh-CN" b="1" smtClean="0">
              <a:solidFill>
                <a:srgbClr val="006600"/>
              </a:solidFill>
            </a:endParaRPr>
          </a:p>
          <a:p>
            <a:r>
              <a:rPr lang="en-US" altLang="zh-CN" b="1" smtClean="0">
                <a:solidFill>
                  <a:srgbClr val="006600"/>
                </a:solidFill>
              </a:rPr>
              <a:t> </a:t>
            </a:r>
            <a:r>
              <a:rPr lang="zh-CN" altLang="en-US" b="1" smtClean="0">
                <a:solidFill>
                  <a:srgbClr val="006600"/>
                </a:solidFill>
              </a:rPr>
              <a:t>建立适合身体性别的人格</a:t>
            </a:r>
            <a:endParaRPr lang="en-US" altLang="zh-CN" b="1" smtClean="0">
              <a:solidFill>
                <a:srgbClr val="006600"/>
              </a:solidFill>
            </a:endParaRPr>
          </a:p>
          <a:p>
            <a:pPr>
              <a:buFont typeface="Wingdings 3" pitchFamily="18" charset="2"/>
              <a:buNone/>
            </a:pPr>
            <a:r>
              <a:rPr lang="en-US" altLang="zh-CN" b="1" smtClean="0">
                <a:solidFill>
                  <a:srgbClr val="006600"/>
                </a:solidFill>
              </a:rPr>
              <a:t>                                          ——</a:t>
            </a:r>
            <a:r>
              <a:rPr lang="zh-CN" altLang="en-US" b="1" smtClean="0">
                <a:solidFill>
                  <a:srgbClr val="006600"/>
                </a:solidFill>
              </a:rPr>
              <a:t>幼儿至青年期</a:t>
            </a:r>
            <a:endParaRPr lang="en-US" altLang="zh-CN" b="1" smtClean="0">
              <a:solidFill>
                <a:srgbClr val="006600"/>
              </a:solidFill>
            </a:endParaRPr>
          </a:p>
          <a:p>
            <a:pPr>
              <a:buFont typeface="Wingdings 3" pitchFamily="18" charset="2"/>
              <a:buNone/>
            </a:pPr>
            <a:r>
              <a:rPr lang="zh-CN" altLang="en-US" smtClean="0"/>
              <a:t>        健全的人格是社会适应的基础。</a:t>
            </a:r>
          </a:p>
        </p:txBody>
      </p:sp>
      <p:sp>
        <p:nvSpPr>
          <p:cNvPr id="38915" name="日期占位符 3"/>
          <p:cNvSpPr>
            <a:spLocks noGrp="1"/>
          </p:cNvSpPr>
          <p:nvPr>
            <p:ph type="dt" sz="quarter"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fld id="{DD1FFBC3-F3F9-4EC9-8CDA-E9BD8100E4D2}" type="datetime1">
              <a:rPr lang="zh-CN" altLang="en-US"/>
              <a:pPr fontAlgn="base">
                <a:spcBef>
                  <a:spcPct val="0"/>
                </a:spcBef>
                <a:spcAft>
                  <a:spcPct val="0"/>
                </a:spcAft>
              </a:pPr>
              <a:t>2012-7-26</a:t>
            </a:fld>
            <a:endParaRPr lang="zh-CN" altLang="en-US"/>
          </a:p>
        </p:txBody>
      </p:sp>
      <p:sp>
        <p:nvSpPr>
          <p:cNvPr id="38916" name="页脚占位符 5"/>
          <p:cNvSpPr>
            <a:spLocks noGrp="1"/>
          </p:cNvSpPr>
          <p:nvPr>
            <p:ph type="ftr"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endParaRPr lang="zh-CN" altLang="en-US" smtClean="0"/>
          </a:p>
        </p:txBody>
      </p:sp>
      <p:sp>
        <p:nvSpPr>
          <p:cNvPr id="38917" name="灯片编号占位符 4"/>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fld id="{9DFE7C74-B2AF-40F9-A1EE-DEEBA5CE69F2}" type="slidenum">
              <a:rPr lang="zh-CN" altLang="en-US"/>
              <a:pPr fontAlgn="base">
                <a:spcBef>
                  <a:spcPct val="0"/>
                </a:spcBef>
                <a:spcAft>
                  <a:spcPct val="0"/>
                </a:spcAft>
              </a:pPr>
              <a:t>28</a:t>
            </a:fld>
            <a:endParaRPr lang="zh-CN" altLang="en-US"/>
          </a:p>
        </p:txBody>
      </p:sp>
      <p:sp>
        <p:nvSpPr>
          <p:cNvPr id="2" name="标题 1"/>
          <p:cNvSpPr>
            <a:spLocks noGrp="1"/>
          </p:cNvSpPr>
          <p:nvPr>
            <p:ph type="title"/>
          </p:nvPr>
        </p:nvSpPr>
        <p:spPr/>
        <p:txBody>
          <a:bodyPr/>
          <a:lstStyle/>
          <a:p>
            <a:pPr fontAlgn="auto">
              <a:spcAft>
                <a:spcPts val="0"/>
              </a:spcAft>
              <a:defRPr/>
            </a:pPr>
            <a:r>
              <a:rPr lang="zh-CN" altLang="zh-CN" dirty="0" smtClean="0"/>
              <a:t>心理的性——人格</a:t>
            </a:r>
            <a:r>
              <a:rPr lang="zh-CN" altLang="en-US" dirty="0" smtClean="0"/>
              <a:t>健全</a:t>
            </a:r>
            <a:r>
              <a:rPr lang="en-US" altLang="zh-CN" dirty="0" smtClean="0"/>
              <a:t>——</a:t>
            </a:r>
            <a:r>
              <a:rPr lang="zh-CN" altLang="en-US" dirty="0" smtClean="0"/>
              <a:t>性别</a:t>
            </a:r>
            <a:endParaRPr lang="zh-CN" alt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836613"/>
            <a:ext cx="8229600" cy="5170487"/>
          </a:xfrm>
          <a:solidFill>
            <a:schemeClr val="accent1">
              <a:lumMod val="20000"/>
              <a:lumOff val="80000"/>
            </a:schemeClr>
          </a:solidFill>
        </p:spPr>
        <p:txBody>
          <a:bodyPr>
            <a:normAutofit fontScale="92500" lnSpcReduction="10000"/>
          </a:bodyPr>
          <a:lstStyle/>
          <a:p>
            <a:pPr marL="365760" indent="-256032" fontAlgn="auto">
              <a:spcAft>
                <a:spcPts val="0"/>
              </a:spcAft>
              <a:buFont typeface="Wingdings 3"/>
              <a:buNone/>
              <a:defRPr/>
            </a:pPr>
            <a:r>
              <a:rPr lang="zh-CN" altLang="en-US" b="1" dirty="0"/>
              <a:t>小学</a:t>
            </a:r>
            <a:r>
              <a:rPr lang="zh-CN" altLang="en-US" b="1" dirty="0" smtClean="0"/>
              <a:t>：</a:t>
            </a:r>
            <a:endParaRPr lang="en-US" altLang="zh-CN" b="1" dirty="0" smtClean="0"/>
          </a:p>
          <a:p>
            <a:pPr marL="621792" lvl="1" fontAlgn="auto">
              <a:spcBef>
                <a:spcPts val="324"/>
              </a:spcBef>
              <a:spcAft>
                <a:spcPts val="0"/>
              </a:spcAft>
              <a:buFont typeface="Wingdings" pitchFamily="2" charset="2"/>
              <a:buChar char="Ø"/>
              <a:defRPr/>
            </a:pPr>
            <a:r>
              <a:rPr lang="zh-CN" altLang="en-US" b="1" dirty="0" smtClean="0"/>
              <a:t>低年级：按要求认识学习自己的性别人格，了解异性心理特点；</a:t>
            </a:r>
            <a:endParaRPr lang="en-US" altLang="zh-CN" b="1" dirty="0" smtClean="0"/>
          </a:p>
          <a:p>
            <a:pPr marL="621792" lvl="1" fontAlgn="auto">
              <a:spcBef>
                <a:spcPts val="324"/>
              </a:spcBef>
              <a:spcAft>
                <a:spcPts val="0"/>
              </a:spcAft>
              <a:buFont typeface="Wingdings" pitchFamily="2" charset="2"/>
              <a:buChar char="Ø"/>
              <a:defRPr/>
            </a:pPr>
            <a:r>
              <a:rPr lang="zh-CN" altLang="en-US" b="1" dirty="0" smtClean="0"/>
              <a:t>高年级：初现男女人格差异，发现异性心理和行为变化。</a:t>
            </a:r>
            <a:endParaRPr lang="en-US" altLang="zh-CN" b="1" dirty="0" smtClean="0"/>
          </a:p>
          <a:p>
            <a:pPr marL="365760" indent="-256032" fontAlgn="auto">
              <a:spcAft>
                <a:spcPts val="0"/>
              </a:spcAft>
              <a:buFont typeface="Wingdings 3"/>
              <a:buNone/>
              <a:defRPr/>
            </a:pPr>
            <a:r>
              <a:rPr lang="zh-CN" altLang="en-US" b="1" dirty="0" smtClean="0"/>
              <a:t>中学：</a:t>
            </a:r>
            <a:endParaRPr lang="en-US" altLang="zh-CN" b="1" dirty="0" smtClean="0"/>
          </a:p>
          <a:p>
            <a:pPr marL="621792" lvl="1" fontAlgn="auto">
              <a:spcBef>
                <a:spcPts val="324"/>
              </a:spcBef>
              <a:spcAft>
                <a:spcPts val="0"/>
              </a:spcAft>
              <a:buFont typeface="Verdana"/>
              <a:buChar char="◦"/>
              <a:defRPr/>
            </a:pPr>
            <a:r>
              <a:rPr lang="zh-CN" altLang="en-US" b="1" dirty="0" smtClean="0"/>
              <a:t>认识自己性别的社会内容，</a:t>
            </a:r>
            <a:endParaRPr lang="en-US" altLang="zh-CN" b="1" dirty="0" smtClean="0"/>
          </a:p>
          <a:p>
            <a:pPr marL="859536" lvl="2" fontAlgn="auto">
              <a:spcAft>
                <a:spcPts val="0"/>
              </a:spcAft>
              <a:buFont typeface="Wingdings 2"/>
              <a:buChar char=""/>
              <a:defRPr/>
            </a:pPr>
            <a:r>
              <a:rPr lang="zh-CN" altLang="en-US" b="1" dirty="0" smtClean="0"/>
              <a:t>初中：选择，体验</a:t>
            </a:r>
            <a:r>
              <a:rPr lang="en-US" altLang="zh-CN" b="1" dirty="0" smtClean="0"/>
              <a:t>——</a:t>
            </a:r>
            <a:r>
              <a:rPr lang="zh-CN" altLang="en-US" b="1" dirty="0" smtClean="0"/>
              <a:t>多样化，多变化；</a:t>
            </a:r>
            <a:endParaRPr lang="en-US" altLang="zh-CN" b="1" dirty="0" smtClean="0"/>
          </a:p>
          <a:p>
            <a:pPr marL="859536" lvl="2" fontAlgn="auto">
              <a:spcAft>
                <a:spcPts val="0"/>
              </a:spcAft>
              <a:buFont typeface="Wingdings 2"/>
              <a:buChar char=""/>
              <a:defRPr/>
            </a:pPr>
            <a:r>
              <a:rPr lang="zh-CN" altLang="en-US" b="1" dirty="0" smtClean="0"/>
              <a:t>高中：判断，选定</a:t>
            </a:r>
            <a:r>
              <a:rPr lang="en-US" altLang="zh-CN" b="1" dirty="0" smtClean="0"/>
              <a:t>——</a:t>
            </a:r>
            <a:r>
              <a:rPr lang="zh-CN" altLang="en-US" b="1" dirty="0" smtClean="0"/>
              <a:t>稳定化，个性化</a:t>
            </a:r>
            <a:r>
              <a:rPr lang="zh-CN" altLang="en-US" b="1" dirty="0"/>
              <a:t>。</a:t>
            </a:r>
            <a:endParaRPr lang="en-US" altLang="zh-CN" b="1" dirty="0" smtClean="0"/>
          </a:p>
          <a:p>
            <a:pPr marL="621792" lvl="1" fontAlgn="auto">
              <a:spcBef>
                <a:spcPts val="324"/>
              </a:spcBef>
              <a:spcAft>
                <a:spcPts val="0"/>
              </a:spcAft>
              <a:buFont typeface="Verdana"/>
              <a:buChar char="◦"/>
              <a:defRPr/>
            </a:pPr>
            <a:r>
              <a:rPr lang="zh-CN" altLang="en-US" b="1" dirty="0" smtClean="0"/>
              <a:t>认识异性社会性别内容，</a:t>
            </a:r>
            <a:endParaRPr lang="en-US" altLang="zh-CN" b="1" dirty="0" smtClean="0"/>
          </a:p>
          <a:p>
            <a:pPr marL="859536" lvl="2" fontAlgn="auto">
              <a:spcAft>
                <a:spcPts val="0"/>
              </a:spcAft>
              <a:buFont typeface="Wingdings 2"/>
              <a:buChar char=""/>
              <a:defRPr/>
            </a:pPr>
            <a:r>
              <a:rPr lang="zh-CN" altLang="en-US" b="1" dirty="0" smtClean="0"/>
              <a:t>初中：好奇，奇异</a:t>
            </a:r>
            <a:r>
              <a:rPr lang="en-US" altLang="zh-CN" b="1" dirty="0" smtClean="0"/>
              <a:t>——</a:t>
            </a:r>
            <a:r>
              <a:rPr lang="zh-CN" altLang="en-US" b="1" dirty="0" smtClean="0"/>
              <a:t>外在，特点</a:t>
            </a:r>
            <a:r>
              <a:rPr lang="en-US" altLang="zh-CN" b="1" dirty="0" smtClean="0"/>
              <a:t>——</a:t>
            </a:r>
            <a:r>
              <a:rPr lang="zh-CN" altLang="en-US" b="1" dirty="0" smtClean="0"/>
              <a:t>跳跃性；</a:t>
            </a:r>
            <a:endParaRPr lang="en-US" altLang="zh-CN" b="1" dirty="0" smtClean="0"/>
          </a:p>
          <a:p>
            <a:pPr marL="859536" lvl="2" fontAlgn="auto">
              <a:spcAft>
                <a:spcPts val="0"/>
              </a:spcAft>
              <a:buFont typeface="Wingdings 2"/>
              <a:buChar char=""/>
              <a:defRPr/>
            </a:pPr>
            <a:r>
              <a:rPr lang="zh-CN" altLang="en-US" b="1" dirty="0" smtClean="0"/>
              <a:t>高中：欣赏，稳定</a:t>
            </a:r>
            <a:r>
              <a:rPr lang="en-US" altLang="zh-CN" b="1" dirty="0" smtClean="0"/>
              <a:t>——</a:t>
            </a:r>
            <a:r>
              <a:rPr lang="zh-CN" altLang="en-US" b="1" dirty="0" smtClean="0"/>
              <a:t>内在，品行</a:t>
            </a:r>
            <a:r>
              <a:rPr lang="en-US" altLang="zh-CN" b="1" dirty="0" smtClean="0"/>
              <a:t>——</a:t>
            </a:r>
            <a:r>
              <a:rPr lang="zh-CN" altLang="en-US" b="1" dirty="0" smtClean="0"/>
              <a:t>连续性；</a:t>
            </a:r>
            <a:endParaRPr lang="en-US" altLang="zh-CN" b="1" dirty="0" smtClean="0"/>
          </a:p>
          <a:p>
            <a:pPr marL="621792" lvl="1" fontAlgn="auto">
              <a:spcBef>
                <a:spcPts val="324"/>
              </a:spcBef>
              <a:spcAft>
                <a:spcPts val="0"/>
              </a:spcAft>
              <a:buFont typeface="Verdana"/>
              <a:buChar char="◦"/>
              <a:defRPr/>
            </a:pPr>
            <a:r>
              <a:rPr lang="zh-CN" altLang="en-US" b="1" dirty="0" smtClean="0"/>
              <a:t>情感和意志发展</a:t>
            </a:r>
            <a:endParaRPr lang="en-US" altLang="zh-CN" b="1" dirty="0" smtClean="0"/>
          </a:p>
          <a:p>
            <a:pPr marL="859536" lvl="2" fontAlgn="auto">
              <a:spcAft>
                <a:spcPts val="0"/>
              </a:spcAft>
              <a:buFont typeface="Wingdings 2"/>
              <a:buChar char=""/>
              <a:defRPr/>
            </a:pPr>
            <a:r>
              <a:rPr lang="zh-CN" altLang="en-US" b="1" dirty="0" smtClean="0"/>
              <a:t>初中：情感</a:t>
            </a:r>
            <a:r>
              <a:rPr lang="en-US" altLang="zh-CN" b="1" dirty="0" smtClean="0"/>
              <a:t>——</a:t>
            </a:r>
            <a:r>
              <a:rPr lang="zh-CN" altLang="en-US" b="1" dirty="0" smtClean="0"/>
              <a:t>异性亲密感情产生依据易变（对象常换）；</a:t>
            </a:r>
            <a:endParaRPr lang="en-US" altLang="zh-CN" b="1" dirty="0" smtClean="0"/>
          </a:p>
          <a:p>
            <a:pPr marL="859536" lvl="2" fontAlgn="auto">
              <a:spcAft>
                <a:spcPts val="0"/>
              </a:spcAft>
              <a:buFont typeface="Wingdings 2"/>
              <a:buNone/>
              <a:defRPr/>
            </a:pPr>
            <a:r>
              <a:rPr lang="en-US" altLang="zh-CN" b="1" dirty="0" smtClean="0"/>
              <a:t>                </a:t>
            </a:r>
            <a:r>
              <a:rPr lang="zh-CN" altLang="en-US" b="1" dirty="0" smtClean="0"/>
              <a:t>意志力</a:t>
            </a:r>
            <a:r>
              <a:rPr lang="en-US" altLang="zh-CN" b="1" dirty="0" smtClean="0"/>
              <a:t>——</a:t>
            </a:r>
            <a:r>
              <a:rPr lang="zh-CN" altLang="en-US" b="1" dirty="0" smtClean="0"/>
              <a:t>好冲动；</a:t>
            </a:r>
            <a:endParaRPr lang="en-US" altLang="zh-CN" b="1" dirty="0" smtClean="0"/>
          </a:p>
          <a:p>
            <a:pPr marL="859536" lvl="2" fontAlgn="auto">
              <a:spcAft>
                <a:spcPts val="0"/>
              </a:spcAft>
              <a:buFont typeface="Wingdings 2"/>
              <a:buChar char=""/>
              <a:defRPr/>
            </a:pPr>
            <a:r>
              <a:rPr lang="zh-CN" altLang="en-US" b="1" dirty="0" smtClean="0"/>
              <a:t>高中：情感</a:t>
            </a:r>
            <a:r>
              <a:rPr lang="en-US" altLang="zh-CN" b="1" dirty="0" smtClean="0"/>
              <a:t>——</a:t>
            </a:r>
            <a:r>
              <a:rPr lang="zh-CN" altLang="en-US" b="1" dirty="0" smtClean="0"/>
              <a:t>异性亲密感情产生依据相对稳定；</a:t>
            </a:r>
            <a:endParaRPr lang="en-US" altLang="zh-CN" b="1" dirty="0" smtClean="0"/>
          </a:p>
          <a:p>
            <a:pPr marL="859536" lvl="2" fontAlgn="auto">
              <a:spcAft>
                <a:spcPts val="0"/>
              </a:spcAft>
              <a:buFont typeface="Wingdings 2"/>
              <a:buNone/>
              <a:defRPr/>
            </a:pPr>
            <a:r>
              <a:rPr lang="en-US" altLang="zh-CN" b="1" dirty="0" smtClean="0"/>
              <a:t>                </a:t>
            </a:r>
            <a:r>
              <a:rPr lang="zh-CN" altLang="en-US" b="1" dirty="0" smtClean="0"/>
              <a:t>意志力</a:t>
            </a:r>
            <a:r>
              <a:rPr lang="en-US" altLang="zh-CN" b="1" dirty="0" smtClean="0"/>
              <a:t>——</a:t>
            </a:r>
            <a:r>
              <a:rPr lang="zh-CN" altLang="en-US" b="1" dirty="0" smtClean="0"/>
              <a:t>相对理性，甚至考虑婚姻。</a:t>
            </a:r>
            <a:endParaRPr lang="en-US" altLang="zh-CN" b="1" dirty="0" smtClean="0"/>
          </a:p>
        </p:txBody>
      </p:sp>
      <p:sp>
        <p:nvSpPr>
          <p:cNvPr id="39939" name="日期占位符 3"/>
          <p:cNvSpPr>
            <a:spLocks noGrp="1"/>
          </p:cNvSpPr>
          <p:nvPr>
            <p:ph type="dt" sz="quarter"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fld id="{D5380A70-0A00-4CCD-B0FA-D5E5894F8317}" type="datetime1">
              <a:rPr lang="zh-CN" altLang="en-US"/>
              <a:pPr fontAlgn="base">
                <a:spcBef>
                  <a:spcPct val="0"/>
                </a:spcBef>
                <a:spcAft>
                  <a:spcPct val="0"/>
                </a:spcAft>
              </a:pPr>
              <a:t>2012-7-26</a:t>
            </a:fld>
            <a:endParaRPr lang="zh-CN" altLang="en-US"/>
          </a:p>
        </p:txBody>
      </p:sp>
      <p:sp>
        <p:nvSpPr>
          <p:cNvPr id="39940" name="页脚占位符 5"/>
          <p:cNvSpPr>
            <a:spLocks noGrp="1"/>
          </p:cNvSpPr>
          <p:nvPr>
            <p:ph type="ftr"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endParaRPr lang="zh-CN" altLang="en-US" smtClean="0"/>
          </a:p>
        </p:txBody>
      </p:sp>
      <p:sp>
        <p:nvSpPr>
          <p:cNvPr id="39941" name="灯片编号占位符 4"/>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fld id="{BDD33C71-CB8B-4836-9FAB-BF3782E9AF3C}" type="slidenum">
              <a:rPr lang="zh-CN" altLang="en-US"/>
              <a:pPr fontAlgn="base">
                <a:spcBef>
                  <a:spcPct val="0"/>
                </a:spcBef>
                <a:spcAft>
                  <a:spcPct val="0"/>
                </a:spcAft>
              </a:pPr>
              <a:t>29</a:t>
            </a:fld>
            <a:endParaRPr lang="zh-CN" altLang="en-US"/>
          </a:p>
        </p:txBody>
      </p:sp>
      <p:sp>
        <p:nvSpPr>
          <p:cNvPr id="2" name="标题 1"/>
          <p:cNvSpPr>
            <a:spLocks noGrp="1"/>
          </p:cNvSpPr>
          <p:nvPr>
            <p:ph type="title"/>
          </p:nvPr>
        </p:nvSpPr>
        <p:spPr>
          <a:xfrm>
            <a:off x="457200" y="274638"/>
            <a:ext cx="8229600" cy="562074"/>
          </a:xfrm>
        </p:spPr>
        <p:txBody>
          <a:bodyPr>
            <a:normAutofit fontScale="90000"/>
          </a:bodyPr>
          <a:lstStyle/>
          <a:p>
            <a:pPr fontAlgn="auto">
              <a:spcAft>
                <a:spcPts val="0"/>
              </a:spcAft>
              <a:defRPr/>
            </a:pPr>
            <a:r>
              <a:rPr lang="zh-CN" altLang="en-US" sz="3200" dirty="0" smtClean="0"/>
              <a:t>小中学性教育内容（心理）</a:t>
            </a:r>
            <a:endParaRPr lang="zh-CN" altLang="en-US" sz="32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subTnLst>
                                    <p:animClr clrSpc="rgb" dir="cw">
                                      <p:cBhvr override="childStyle">
                                        <p:cTn dur="1" fill="hold" display="0" masterRel="nextClick" afterEffect="1"/>
                                        <p:tgtEl>
                                          <p:spTgt spid="3">
                                            <p:txEl>
                                              <p:pRg st="1" end="1"/>
                                            </p:txEl>
                                          </p:spTgt>
                                        </p:tgtEl>
                                        <p:attrNameLst>
                                          <p:attrName>ppt_c</p:attrName>
                                        </p:attrNameLst>
                                      </p:cBhvr>
                                      <p:to>
                                        <a:schemeClr val="accent2"/>
                                      </p:to>
                                    </p:animClr>
                                  </p:subTnLst>
                                </p:cTn>
                              </p:par>
                              <p:par>
                                <p:cTn id="19" presetID="2" presetClass="entr" presetSubtype="4" fill="hold" grpId="0"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additive="base">
                                        <p:cTn id="2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2" end="2"/>
                                            </p:txEl>
                                          </p:spTgt>
                                        </p:tgtEl>
                                        <p:attrNameLst>
                                          <p:attrName>ppt_y</p:attrName>
                                        </p:attrNameLst>
                                      </p:cBhvr>
                                      <p:tavLst>
                                        <p:tav tm="0">
                                          <p:val>
                                            <p:strVal val="1+#ppt_h/2"/>
                                          </p:val>
                                        </p:tav>
                                        <p:tav tm="100000">
                                          <p:val>
                                            <p:strVal val="#ppt_y"/>
                                          </p:val>
                                        </p:tav>
                                      </p:tavLst>
                                    </p:anim>
                                  </p:childTnLst>
                                  <p:subTnLst>
                                    <p:animClr clrSpc="rgb" dir="cw">
                                      <p:cBhvr override="childStyle">
                                        <p:cTn dur="1" fill="hold" display="0" masterRel="nextClick" afterEffect="1"/>
                                        <p:tgtEl>
                                          <p:spTgt spid="3">
                                            <p:txEl>
                                              <p:pRg st="2" end="2"/>
                                            </p:txEl>
                                          </p:spTgt>
                                        </p:tgtEl>
                                        <p:attrNameLst>
                                          <p:attrName>ppt_c</p:attrName>
                                        </p:attrNameLst>
                                      </p:cBhvr>
                                      <p:to>
                                        <a:schemeClr val="accent2"/>
                                      </p:to>
                                    </p:animClr>
                                  </p:sub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 calcmode="lin" valueType="num">
                                      <p:cBhvr additive="base">
                                        <p:cTn id="2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iterate type="lt">
                                    <p:tmPct val="0"/>
                                  </p:iterate>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iterate type="lt">
                                    <p:tmPct val="0"/>
                                  </p:iterate>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additive="base">
                                        <p:cTn id="3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iterate type="lt">
                                    <p:tmPct val="0"/>
                                  </p:iterate>
                                  <p:childTnLst>
                                    <p:set>
                                      <p:cBhvr>
                                        <p:cTn id="38" dur="1" fill="hold">
                                          <p:stCondLst>
                                            <p:cond delay="0"/>
                                          </p:stCondLst>
                                        </p:cTn>
                                        <p:tgtEl>
                                          <p:spTgt spid="3">
                                            <p:txEl>
                                              <p:pRg st="6" end="6"/>
                                            </p:txEl>
                                          </p:spTgt>
                                        </p:tgtEl>
                                        <p:attrNameLst>
                                          <p:attrName>style.visibility</p:attrName>
                                        </p:attrNameLst>
                                      </p:cBhvr>
                                      <p:to>
                                        <p:strVal val="visible"/>
                                      </p:to>
                                    </p:set>
                                    <p:anim calcmode="lin" valueType="num">
                                      <p:cBhvr additive="base">
                                        <p:cTn id="3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6" end="6"/>
                                            </p:txEl>
                                          </p:spTgt>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iterate type="lt">
                                    <p:tmPct val="0"/>
                                  </p:iterate>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iterate type="lt">
                                    <p:tmPct val="0"/>
                                  </p:iterate>
                                  <p:childTnLst>
                                    <p:set>
                                      <p:cBhvr>
                                        <p:cTn id="46" dur="1" fill="hold">
                                          <p:stCondLst>
                                            <p:cond delay="0"/>
                                          </p:stCondLst>
                                        </p:cTn>
                                        <p:tgtEl>
                                          <p:spTgt spid="3">
                                            <p:txEl>
                                              <p:pRg st="8" end="8"/>
                                            </p:txEl>
                                          </p:spTgt>
                                        </p:tgtEl>
                                        <p:attrNameLst>
                                          <p:attrName>style.visibility</p:attrName>
                                        </p:attrNameLst>
                                      </p:cBhvr>
                                      <p:to>
                                        <p:strVal val="visible"/>
                                      </p:to>
                                    </p:set>
                                    <p:anim calcmode="lin" valueType="num">
                                      <p:cBhvr additive="base">
                                        <p:cTn id="4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8" end="8"/>
                                            </p:txEl>
                                          </p:spTgt>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iterate type="lt">
                                    <p:tmPct val="0"/>
                                  </p:iterate>
                                  <p:childTnLst>
                                    <p:set>
                                      <p:cBhvr>
                                        <p:cTn id="50" dur="1" fill="hold">
                                          <p:stCondLst>
                                            <p:cond delay="0"/>
                                          </p:stCondLst>
                                        </p:cTn>
                                        <p:tgtEl>
                                          <p:spTgt spid="3">
                                            <p:txEl>
                                              <p:pRg st="9" end="9"/>
                                            </p:txEl>
                                          </p:spTgt>
                                        </p:tgtEl>
                                        <p:attrNameLst>
                                          <p:attrName>style.visibility</p:attrName>
                                        </p:attrNameLst>
                                      </p:cBhvr>
                                      <p:to>
                                        <p:strVal val="visible"/>
                                      </p:to>
                                    </p:set>
                                    <p:anim calcmode="lin" valueType="num">
                                      <p:cBhvr additive="base">
                                        <p:cTn id="5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3">
                                            <p:txEl>
                                              <p:pRg st="9" end="9"/>
                                            </p:txEl>
                                          </p:spTgt>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iterate type="lt">
                                    <p:tmPct val="0"/>
                                  </p:iterate>
                                  <p:childTnLst>
                                    <p:set>
                                      <p:cBhvr>
                                        <p:cTn id="54" dur="1" fill="hold">
                                          <p:stCondLst>
                                            <p:cond delay="0"/>
                                          </p:stCondLst>
                                        </p:cTn>
                                        <p:tgtEl>
                                          <p:spTgt spid="3">
                                            <p:txEl>
                                              <p:pRg st="10" end="10"/>
                                            </p:txEl>
                                          </p:spTgt>
                                        </p:tgtEl>
                                        <p:attrNameLst>
                                          <p:attrName>style.visibility</p:attrName>
                                        </p:attrNameLst>
                                      </p:cBhvr>
                                      <p:to>
                                        <p:strVal val="visible"/>
                                      </p:to>
                                    </p:set>
                                    <p:anim calcmode="lin" valueType="num">
                                      <p:cBhvr additive="base">
                                        <p:cTn id="55"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10" end="10"/>
                                            </p:txEl>
                                          </p:spTgt>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iterate type="lt">
                                    <p:tmPct val="0"/>
                                  </p:iterate>
                                  <p:childTnLst>
                                    <p:set>
                                      <p:cBhvr>
                                        <p:cTn id="58" dur="1" fill="hold">
                                          <p:stCondLst>
                                            <p:cond delay="0"/>
                                          </p:stCondLst>
                                        </p:cTn>
                                        <p:tgtEl>
                                          <p:spTgt spid="3">
                                            <p:txEl>
                                              <p:pRg st="11" end="11"/>
                                            </p:txEl>
                                          </p:spTgt>
                                        </p:tgtEl>
                                        <p:attrNameLst>
                                          <p:attrName>style.visibility</p:attrName>
                                        </p:attrNameLst>
                                      </p:cBhvr>
                                      <p:to>
                                        <p:strVal val="visible"/>
                                      </p:to>
                                    </p:set>
                                    <p:anim calcmode="lin" valueType="num">
                                      <p:cBhvr additive="base">
                                        <p:cTn id="59"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3">
                                            <p:txEl>
                                              <p:pRg st="11" end="11"/>
                                            </p:txEl>
                                          </p:spTgt>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iterate type="lt">
                                    <p:tmPct val="0"/>
                                  </p:iterate>
                                  <p:childTnLst>
                                    <p:set>
                                      <p:cBhvr>
                                        <p:cTn id="62" dur="1" fill="hold">
                                          <p:stCondLst>
                                            <p:cond delay="0"/>
                                          </p:stCondLst>
                                        </p:cTn>
                                        <p:tgtEl>
                                          <p:spTgt spid="3">
                                            <p:txEl>
                                              <p:pRg st="12" end="12"/>
                                            </p:txEl>
                                          </p:spTgt>
                                        </p:tgtEl>
                                        <p:attrNameLst>
                                          <p:attrName>style.visibility</p:attrName>
                                        </p:attrNameLst>
                                      </p:cBhvr>
                                      <p:to>
                                        <p:strVal val="visible"/>
                                      </p:to>
                                    </p:set>
                                    <p:anim calcmode="lin" valueType="num">
                                      <p:cBhvr additive="base">
                                        <p:cTn id="63"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3">
                                            <p:txEl>
                                              <p:pRg st="12" end="12"/>
                                            </p:txEl>
                                          </p:spTgt>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iterate type="lt">
                                    <p:tmPct val="0"/>
                                  </p:iterate>
                                  <p:childTnLst>
                                    <p:set>
                                      <p:cBhvr>
                                        <p:cTn id="66" dur="1" fill="hold">
                                          <p:stCondLst>
                                            <p:cond delay="0"/>
                                          </p:stCondLst>
                                        </p:cTn>
                                        <p:tgtEl>
                                          <p:spTgt spid="3">
                                            <p:txEl>
                                              <p:pRg st="13" end="13"/>
                                            </p:txEl>
                                          </p:spTgt>
                                        </p:tgtEl>
                                        <p:attrNameLst>
                                          <p:attrName>style.visibility</p:attrName>
                                        </p:attrNameLst>
                                      </p:cBhvr>
                                      <p:to>
                                        <p:strVal val="visible"/>
                                      </p:to>
                                    </p:set>
                                    <p:anim calcmode="lin" valueType="num">
                                      <p:cBhvr additive="base">
                                        <p:cTn id="67"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3" end="13"/>
                                            </p:txEl>
                                          </p:spTgt>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iterate type="lt">
                                    <p:tmPct val="0"/>
                                  </p:iterate>
                                  <p:childTnLst>
                                    <p:set>
                                      <p:cBhvr>
                                        <p:cTn id="70" dur="1" fill="hold">
                                          <p:stCondLst>
                                            <p:cond delay="0"/>
                                          </p:stCondLst>
                                        </p:cTn>
                                        <p:tgtEl>
                                          <p:spTgt spid="3">
                                            <p:txEl>
                                              <p:pRg st="14" end="14"/>
                                            </p:txEl>
                                          </p:spTgt>
                                        </p:tgtEl>
                                        <p:attrNameLst>
                                          <p:attrName>style.visibility</p:attrName>
                                        </p:attrNameLst>
                                      </p:cBhvr>
                                      <p:to>
                                        <p:strVal val="visible"/>
                                      </p:to>
                                    </p:set>
                                    <p:anim calcmode="lin" valueType="num">
                                      <p:cBhvr additive="base">
                                        <p:cTn id="71" dur="500" fill="hold"/>
                                        <p:tgtEl>
                                          <p:spTgt spid="3">
                                            <p:txEl>
                                              <p:pRg st="14" end="14"/>
                                            </p:txEl>
                                          </p:spTgt>
                                        </p:tgtEl>
                                        <p:attrNameLst>
                                          <p:attrName>ppt_x</p:attrName>
                                        </p:attrNameLst>
                                      </p:cBhvr>
                                      <p:tavLst>
                                        <p:tav tm="0">
                                          <p:val>
                                            <p:strVal val="#ppt_x"/>
                                          </p:val>
                                        </p:tav>
                                        <p:tav tm="100000">
                                          <p:val>
                                            <p:strVal val="#ppt_x"/>
                                          </p:val>
                                        </p:tav>
                                      </p:tavLst>
                                    </p:anim>
                                    <p:anim calcmode="lin" valueType="num">
                                      <p:cBhvr additive="base">
                                        <p:cTn id="72" dur="500" fill="hold"/>
                                        <p:tgtEl>
                                          <p:spTgt spid="3">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73" fill="hold" nodeType="clickPar">
                      <p:stCondLst>
                        <p:cond delay="indefinite"/>
                      </p:stCondLst>
                      <p:childTnLst>
                        <p:par>
                          <p:cTn id="74" fill="hold" nodeType="withGroup">
                            <p:stCondLst>
                              <p:cond delay="0"/>
                            </p:stCondLst>
                            <p:childTnLst>
                              <p:par>
                                <p:cTn id="75" presetID="16" presetClass="emph" presetSubtype="0" fill="hold" nodeType="clickEffect">
                                  <p:stCondLst>
                                    <p:cond delay="0"/>
                                  </p:stCondLst>
                                  <p:iterate type="lt">
                                    <p:tmPct val="4000"/>
                                  </p:iterate>
                                  <p:childTnLst>
                                    <p:set>
                                      <p:cBhvr override="childStyle">
                                        <p:cTn id="76" dur="500" fill="hold"/>
                                        <p:tgtEl>
                                          <p:spTgt spid="3">
                                            <p:txEl>
                                              <p:pRg st="4" end="4"/>
                                            </p:txEl>
                                          </p:spTgt>
                                        </p:tgtEl>
                                        <p:attrNameLst>
                                          <p:attrName>style.color</p:attrName>
                                        </p:attrNameLst>
                                      </p:cBhvr>
                                      <p:to>
                                        <p:clrVal>
                                          <a:schemeClr val="accent2"/>
                                        </p:clrVal>
                                      </p:to>
                                    </p:set>
                                    <p:set>
                                      <p:cBhvr>
                                        <p:cTn id="77" dur="500" fill="hold"/>
                                        <p:tgtEl>
                                          <p:spTgt spid="3">
                                            <p:txEl>
                                              <p:pRg st="4" end="4"/>
                                            </p:txEl>
                                          </p:spTgt>
                                        </p:tgtEl>
                                        <p:attrNameLst>
                                          <p:attrName>fillcolor</p:attrName>
                                        </p:attrNameLst>
                                      </p:cBhvr>
                                      <p:to>
                                        <p:clrVal>
                                          <a:schemeClr val="accent2"/>
                                        </p:clrVal>
                                      </p:to>
                                    </p:set>
                                    <p:set>
                                      <p:cBhvr>
                                        <p:cTn id="78" dur="500" fill="hold"/>
                                        <p:tgtEl>
                                          <p:spTgt spid="3">
                                            <p:txEl>
                                              <p:pRg st="4" end="4"/>
                                            </p:txEl>
                                          </p:spTgt>
                                        </p:tgtEl>
                                        <p:attrNameLst>
                                          <p:attrName>fill.type</p:attrName>
                                        </p:attrNameLst>
                                      </p:cBhvr>
                                      <p:to>
                                        <p:strVal val="solid"/>
                                      </p:to>
                                    </p:set>
                                  </p:childTnLst>
                                </p:cTn>
                              </p:par>
                              <p:par>
                                <p:cTn id="79" presetID="16" presetClass="emph" presetSubtype="0" fill="hold" nodeType="withEffect">
                                  <p:stCondLst>
                                    <p:cond delay="0"/>
                                  </p:stCondLst>
                                  <p:iterate type="lt">
                                    <p:tmPct val="4000"/>
                                  </p:iterate>
                                  <p:childTnLst>
                                    <p:set>
                                      <p:cBhvr override="childStyle">
                                        <p:cTn id="80" dur="500" fill="hold"/>
                                        <p:tgtEl>
                                          <p:spTgt spid="3">
                                            <p:txEl>
                                              <p:pRg st="5" end="5"/>
                                            </p:txEl>
                                          </p:spTgt>
                                        </p:tgtEl>
                                        <p:attrNameLst>
                                          <p:attrName>style.color</p:attrName>
                                        </p:attrNameLst>
                                      </p:cBhvr>
                                      <p:to>
                                        <p:clrVal>
                                          <a:schemeClr val="accent2"/>
                                        </p:clrVal>
                                      </p:to>
                                    </p:set>
                                    <p:set>
                                      <p:cBhvr>
                                        <p:cTn id="81" dur="500" fill="hold"/>
                                        <p:tgtEl>
                                          <p:spTgt spid="3">
                                            <p:txEl>
                                              <p:pRg st="5" end="5"/>
                                            </p:txEl>
                                          </p:spTgt>
                                        </p:tgtEl>
                                        <p:attrNameLst>
                                          <p:attrName>fillcolor</p:attrName>
                                        </p:attrNameLst>
                                      </p:cBhvr>
                                      <p:to>
                                        <p:clrVal>
                                          <a:schemeClr val="accent2"/>
                                        </p:clrVal>
                                      </p:to>
                                    </p:set>
                                    <p:set>
                                      <p:cBhvr>
                                        <p:cTn id="82" dur="500" fill="hold"/>
                                        <p:tgtEl>
                                          <p:spTgt spid="3">
                                            <p:txEl>
                                              <p:pRg st="5" end="5"/>
                                            </p:txEl>
                                          </p:spTgt>
                                        </p:tgtEl>
                                        <p:attrNameLst>
                                          <p:attrName>fill.type</p:attrName>
                                        </p:attrNameLst>
                                      </p:cBhvr>
                                      <p:to>
                                        <p:strVal val="solid"/>
                                      </p:to>
                                    </p:set>
                                  </p:childTnLst>
                                </p:cTn>
                              </p:par>
                              <p:par>
                                <p:cTn id="83" presetID="16" presetClass="emph" presetSubtype="0" fill="hold" nodeType="withEffect">
                                  <p:stCondLst>
                                    <p:cond delay="0"/>
                                  </p:stCondLst>
                                  <p:iterate type="lt">
                                    <p:tmPct val="4000"/>
                                  </p:iterate>
                                  <p:childTnLst>
                                    <p:set>
                                      <p:cBhvr override="childStyle">
                                        <p:cTn id="84" dur="500" fill="hold"/>
                                        <p:tgtEl>
                                          <p:spTgt spid="3">
                                            <p:txEl>
                                              <p:pRg st="6" end="6"/>
                                            </p:txEl>
                                          </p:spTgt>
                                        </p:tgtEl>
                                        <p:attrNameLst>
                                          <p:attrName>style.color</p:attrName>
                                        </p:attrNameLst>
                                      </p:cBhvr>
                                      <p:to>
                                        <p:clrVal>
                                          <a:schemeClr val="accent2"/>
                                        </p:clrVal>
                                      </p:to>
                                    </p:set>
                                    <p:set>
                                      <p:cBhvr>
                                        <p:cTn id="85" dur="500" fill="hold"/>
                                        <p:tgtEl>
                                          <p:spTgt spid="3">
                                            <p:txEl>
                                              <p:pRg st="6" end="6"/>
                                            </p:txEl>
                                          </p:spTgt>
                                        </p:tgtEl>
                                        <p:attrNameLst>
                                          <p:attrName>fillcolor</p:attrName>
                                        </p:attrNameLst>
                                      </p:cBhvr>
                                      <p:to>
                                        <p:clrVal>
                                          <a:schemeClr val="accent2"/>
                                        </p:clrVal>
                                      </p:to>
                                    </p:set>
                                    <p:set>
                                      <p:cBhvr>
                                        <p:cTn id="86" dur="500" fill="hold"/>
                                        <p:tgtEl>
                                          <p:spTgt spid="3">
                                            <p:txEl>
                                              <p:pRg st="6" end="6"/>
                                            </p:txEl>
                                          </p:spTgt>
                                        </p:tgtEl>
                                        <p:attrNameLst>
                                          <p:attrName>fill.type</p:attrName>
                                        </p:attrNameLst>
                                      </p:cBhvr>
                                      <p:to>
                                        <p:strVal val="solid"/>
                                      </p:to>
                                    </p:set>
                                  </p:childTnLst>
                                </p:cTn>
                              </p:par>
                            </p:childTnLst>
                          </p:cTn>
                        </p:par>
                      </p:childTnLst>
                    </p:cTn>
                  </p:par>
                  <p:par>
                    <p:cTn id="87" fill="hold" nodeType="clickPar">
                      <p:stCondLst>
                        <p:cond delay="indefinite"/>
                      </p:stCondLst>
                      <p:childTnLst>
                        <p:par>
                          <p:cTn id="88" fill="hold" nodeType="withGroup">
                            <p:stCondLst>
                              <p:cond delay="0"/>
                            </p:stCondLst>
                            <p:childTnLst>
                              <p:par>
                                <p:cTn id="89" presetID="16" presetClass="emph" presetSubtype="0" fill="hold" nodeType="clickEffect">
                                  <p:stCondLst>
                                    <p:cond delay="0"/>
                                  </p:stCondLst>
                                  <p:iterate type="lt">
                                    <p:tmPct val="4000"/>
                                  </p:iterate>
                                  <p:childTnLst>
                                    <p:set>
                                      <p:cBhvr override="childStyle">
                                        <p:cTn id="90" dur="500" fill="hold"/>
                                        <p:tgtEl>
                                          <p:spTgt spid="3">
                                            <p:txEl>
                                              <p:pRg st="7" end="7"/>
                                            </p:txEl>
                                          </p:spTgt>
                                        </p:tgtEl>
                                        <p:attrNameLst>
                                          <p:attrName>style.color</p:attrName>
                                        </p:attrNameLst>
                                      </p:cBhvr>
                                      <p:to>
                                        <p:clrVal>
                                          <a:schemeClr val="accent2"/>
                                        </p:clrVal>
                                      </p:to>
                                    </p:set>
                                    <p:set>
                                      <p:cBhvr>
                                        <p:cTn id="91" dur="500" fill="hold"/>
                                        <p:tgtEl>
                                          <p:spTgt spid="3">
                                            <p:txEl>
                                              <p:pRg st="7" end="7"/>
                                            </p:txEl>
                                          </p:spTgt>
                                        </p:tgtEl>
                                        <p:attrNameLst>
                                          <p:attrName>fillcolor</p:attrName>
                                        </p:attrNameLst>
                                      </p:cBhvr>
                                      <p:to>
                                        <p:clrVal>
                                          <a:schemeClr val="accent2"/>
                                        </p:clrVal>
                                      </p:to>
                                    </p:set>
                                    <p:set>
                                      <p:cBhvr>
                                        <p:cTn id="92" dur="500" fill="hold"/>
                                        <p:tgtEl>
                                          <p:spTgt spid="3">
                                            <p:txEl>
                                              <p:pRg st="7" end="7"/>
                                            </p:txEl>
                                          </p:spTgt>
                                        </p:tgtEl>
                                        <p:attrNameLst>
                                          <p:attrName>fill.type</p:attrName>
                                        </p:attrNameLst>
                                      </p:cBhvr>
                                      <p:to>
                                        <p:strVal val="solid"/>
                                      </p:to>
                                    </p:set>
                                  </p:childTnLst>
                                </p:cTn>
                              </p:par>
                              <p:par>
                                <p:cTn id="93" presetID="16" presetClass="emph" presetSubtype="0" fill="hold" nodeType="withEffect">
                                  <p:stCondLst>
                                    <p:cond delay="0"/>
                                  </p:stCondLst>
                                  <p:iterate type="lt">
                                    <p:tmPct val="4000"/>
                                  </p:iterate>
                                  <p:childTnLst>
                                    <p:set>
                                      <p:cBhvr override="childStyle">
                                        <p:cTn id="94" dur="500" fill="hold"/>
                                        <p:tgtEl>
                                          <p:spTgt spid="3">
                                            <p:txEl>
                                              <p:pRg st="8" end="8"/>
                                            </p:txEl>
                                          </p:spTgt>
                                        </p:tgtEl>
                                        <p:attrNameLst>
                                          <p:attrName>style.color</p:attrName>
                                        </p:attrNameLst>
                                      </p:cBhvr>
                                      <p:to>
                                        <p:clrVal>
                                          <a:schemeClr val="accent2"/>
                                        </p:clrVal>
                                      </p:to>
                                    </p:set>
                                    <p:set>
                                      <p:cBhvr>
                                        <p:cTn id="95" dur="500" fill="hold"/>
                                        <p:tgtEl>
                                          <p:spTgt spid="3">
                                            <p:txEl>
                                              <p:pRg st="8" end="8"/>
                                            </p:txEl>
                                          </p:spTgt>
                                        </p:tgtEl>
                                        <p:attrNameLst>
                                          <p:attrName>fillcolor</p:attrName>
                                        </p:attrNameLst>
                                      </p:cBhvr>
                                      <p:to>
                                        <p:clrVal>
                                          <a:schemeClr val="accent2"/>
                                        </p:clrVal>
                                      </p:to>
                                    </p:set>
                                    <p:set>
                                      <p:cBhvr>
                                        <p:cTn id="96" dur="500" fill="hold"/>
                                        <p:tgtEl>
                                          <p:spTgt spid="3">
                                            <p:txEl>
                                              <p:pRg st="8" end="8"/>
                                            </p:txEl>
                                          </p:spTgt>
                                        </p:tgtEl>
                                        <p:attrNameLst>
                                          <p:attrName>fill.type</p:attrName>
                                        </p:attrNameLst>
                                      </p:cBhvr>
                                      <p:to>
                                        <p:strVal val="solid"/>
                                      </p:to>
                                    </p:set>
                                  </p:childTnLst>
                                </p:cTn>
                              </p:par>
                              <p:par>
                                <p:cTn id="97" presetID="16" presetClass="emph" presetSubtype="0" fill="hold" nodeType="withEffect">
                                  <p:stCondLst>
                                    <p:cond delay="0"/>
                                  </p:stCondLst>
                                  <p:iterate type="lt">
                                    <p:tmPct val="4000"/>
                                  </p:iterate>
                                  <p:childTnLst>
                                    <p:set>
                                      <p:cBhvr override="childStyle">
                                        <p:cTn id="98" dur="500" fill="hold"/>
                                        <p:tgtEl>
                                          <p:spTgt spid="3">
                                            <p:txEl>
                                              <p:pRg st="9" end="9"/>
                                            </p:txEl>
                                          </p:spTgt>
                                        </p:tgtEl>
                                        <p:attrNameLst>
                                          <p:attrName>style.color</p:attrName>
                                        </p:attrNameLst>
                                      </p:cBhvr>
                                      <p:to>
                                        <p:clrVal>
                                          <a:schemeClr val="accent2"/>
                                        </p:clrVal>
                                      </p:to>
                                    </p:set>
                                    <p:set>
                                      <p:cBhvr>
                                        <p:cTn id="99" dur="500" fill="hold"/>
                                        <p:tgtEl>
                                          <p:spTgt spid="3">
                                            <p:txEl>
                                              <p:pRg st="9" end="9"/>
                                            </p:txEl>
                                          </p:spTgt>
                                        </p:tgtEl>
                                        <p:attrNameLst>
                                          <p:attrName>fillcolor</p:attrName>
                                        </p:attrNameLst>
                                      </p:cBhvr>
                                      <p:to>
                                        <p:clrVal>
                                          <a:schemeClr val="accent2"/>
                                        </p:clrVal>
                                      </p:to>
                                    </p:set>
                                    <p:set>
                                      <p:cBhvr>
                                        <p:cTn id="100" dur="500" fill="hold"/>
                                        <p:tgtEl>
                                          <p:spTgt spid="3">
                                            <p:txEl>
                                              <p:pRg st="9" end="9"/>
                                            </p:txEl>
                                          </p:spTgt>
                                        </p:tgtEl>
                                        <p:attrNameLst>
                                          <p:attrName>fill.type</p:attrName>
                                        </p:attrNameLst>
                                      </p:cBhvr>
                                      <p:to>
                                        <p:strVal val="solid"/>
                                      </p:to>
                                    </p:set>
                                  </p:childTnLst>
                                </p:cTn>
                              </p:par>
                            </p:childTnLst>
                          </p:cTn>
                        </p:par>
                      </p:childTnLst>
                    </p:cTn>
                  </p:par>
                  <p:par>
                    <p:cTn id="101" fill="hold" nodeType="clickPar">
                      <p:stCondLst>
                        <p:cond delay="indefinite"/>
                      </p:stCondLst>
                      <p:childTnLst>
                        <p:par>
                          <p:cTn id="102" fill="hold" nodeType="withGroup">
                            <p:stCondLst>
                              <p:cond delay="0"/>
                            </p:stCondLst>
                            <p:childTnLst>
                              <p:par>
                                <p:cTn id="103" presetID="16" presetClass="emph" presetSubtype="0" fill="hold" nodeType="clickEffect">
                                  <p:stCondLst>
                                    <p:cond delay="0"/>
                                  </p:stCondLst>
                                  <p:iterate type="lt">
                                    <p:tmPct val="4000"/>
                                  </p:iterate>
                                  <p:childTnLst>
                                    <p:set>
                                      <p:cBhvr override="childStyle">
                                        <p:cTn id="104" dur="500" fill="hold"/>
                                        <p:tgtEl>
                                          <p:spTgt spid="3">
                                            <p:txEl>
                                              <p:pRg st="10" end="10"/>
                                            </p:txEl>
                                          </p:spTgt>
                                        </p:tgtEl>
                                        <p:attrNameLst>
                                          <p:attrName>style.color</p:attrName>
                                        </p:attrNameLst>
                                      </p:cBhvr>
                                      <p:to>
                                        <p:clrVal>
                                          <a:schemeClr val="accent2"/>
                                        </p:clrVal>
                                      </p:to>
                                    </p:set>
                                    <p:set>
                                      <p:cBhvr>
                                        <p:cTn id="105" dur="500" fill="hold"/>
                                        <p:tgtEl>
                                          <p:spTgt spid="3">
                                            <p:txEl>
                                              <p:pRg st="10" end="10"/>
                                            </p:txEl>
                                          </p:spTgt>
                                        </p:tgtEl>
                                        <p:attrNameLst>
                                          <p:attrName>fillcolor</p:attrName>
                                        </p:attrNameLst>
                                      </p:cBhvr>
                                      <p:to>
                                        <p:clrVal>
                                          <a:schemeClr val="accent2"/>
                                        </p:clrVal>
                                      </p:to>
                                    </p:set>
                                    <p:set>
                                      <p:cBhvr>
                                        <p:cTn id="106" dur="500" fill="hold"/>
                                        <p:tgtEl>
                                          <p:spTgt spid="3">
                                            <p:txEl>
                                              <p:pRg st="10" end="10"/>
                                            </p:txEl>
                                          </p:spTgt>
                                        </p:tgtEl>
                                        <p:attrNameLst>
                                          <p:attrName>fill.type</p:attrName>
                                        </p:attrNameLst>
                                      </p:cBhvr>
                                      <p:to>
                                        <p:strVal val="solid"/>
                                      </p:to>
                                    </p:set>
                                  </p:childTnLst>
                                </p:cTn>
                              </p:par>
                              <p:par>
                                <p:cTn id="107" presetID="16" presetClass="emph" presetSubtype="0" fill="hold" nodeType="withEffect">
                                  <p:stCondLst>
                                    <p:cond delay="0"/>
                                  </p:stCondLst>
                                  <p:iterate type="lt">
                                    <p:tmPct val="4000"/>
                                  </p:iterate>
                                  <p:childTnLst>
                                    <p:set>
                                      <p:cBhvr override="childStyle">
                                        <p:cTn id="108" dur="500" fill="hold"/>
                                        <p:tgtEl>
                                          <p:spTgt spid="3">
                                            <p:txEl>
                                              <p:pRg st="11" end="11"/>
                                            </p:txEl>
                                          </p:spTgt>
                                        </p:tgtEl>
                                        <p:attrNameLst>
                                          <p:attrName>style.color</p:attrName>
                                        </p:attrNameLst>
                                      </p:cBhvr>
                                      <p:to>
                                        <p:clrVal>
                                          <a:schemeClr val="accent2"/>
                                        </p:clrVal>
                                      </p:to>
                                    </p:set>
                                    <p:set>
                                      <p:cBhvr>
                                        <p:cTn id="109" dur="500" fill="hold"/>
                                        <p:tgtEl>
                                          <p:spTgt spid="3">
                                            <p:txEl>
                                              <p:pRg st="11" end="11"/>
                                            </p:txEl>
                                          </p:spTgt>
                                        </p:tgtEl>
                                        <p:attrNameLst>
                                          <p:attrName>fillcolor</p:attrName>
                                        </p:attrNameLst>
                                      </p:cBhvr>
                                      <p:to>
                                        <p:clrVal>
                                          <a:schemeClr val="accent2"/>
                                        </p:clrVal>
                                      </p:to>
                                    </p:set>
                                    <p:set>
                                      <p:cBhvr>
                                        <p:cTn id="110" dur="500" fill="hold"/>
                                        <p:tgtEl>
                                          <p:spTgt spid="3">
                                            <p:txEl>
                                              <p:pRg st="11" end="11"/>
                                            </p:txEl>
                                          </p:spTgt>
                                        </p:tgtEl>
                                        <p:attrNameLst>
                                          <p:attrName>fill.type</p:attrName>
                                        </p:attrNameLst>
                                      </p:cBhvr>
                                      <p:to>
                                        <p:strVal val="solid"/>
                                      </p:to>
                                    </p:set>
                                  </p:childTnLst>
                                </p:cTn>
                              </p:par>
                              <p:par>
                                <p:cTn id="111" presetID="16" presetClass="emph" presetSubtype="0" fill="hold" nodeType="withEffect">
                                  <p:stCondLst>
                                    <p:cond delay="0"/>
                                  </p:stCondLst>
                                  <p:iterate type="lt">
                                    <p:tmPct val="4000"/>
                                  </p:iterate>
                                  <p:childTnLst>
                                    <p:set>
                                      <p:cBhvr override="childStyle">
                                        <p:cTn id="112" dur="500" fill="hold"/>
                                        <p:tgtEl>
                                          <p:spTgt spid="3">
                                            <p:txEl>
                                              <p:pRg st="12" end="12"/>
                                            </p:txEl>
                                          </p:spTgt>
                                        </p:tgtEl>
                                        <p:attrNameLst>
                                          <p:attrName>style.color</p:attrName>
                                        </p:attrNameLst>
                                      </p:cBhvr>
                                      <p:to>
                                        <p:clrVal>
                                          <a:schemeClr val="accent2"/>
                                        </p:clrVal>
                                      </p:to>
                                    </p:set>
                                    <p:set>
                                      <p:cBhvr>
                                        <p:cTn id="113" dur="500" fill="hold"/>
                                        <p:tgtEl>
                                          <p:spTgt spid="3">
                                            <p:txEl>
                                              <p:pRg st="12" end="12"/>
                                            </p:txEl>
                                          </p:spTgt>
                                        </p:tgtEl>
                                        <p:attrNameLst>
                                          <p:attrName>fillcolor</p:attrName>
                                        </p:attrNameLst>
                                      </p:cBhvr>
                                      <p:to>
                                        <p:clrVal>
                                          <a:schemeClr val="accent2"/>
                                        </p:clrVal>
                                      </p:to>
                                    </p:set>
                                    <p:set>
                                      <p:cBhvr>
                                        <p:cTn id="114" dur="500" fill="hold"/>
                                        <p:tgtEl>
                                          <p:spTgt spid="3">
                                            <p:txEl>
                                              <p:pRg st="12" end="12"/>
                                            </p:txEl>
                                          </p:spTgt>
                                        </p:tgtEl>
                                        <p:attrNameLst>
                                          <p:attrName>fill.type</p:attrName>
                                        </p:attrNameLst>
                                      </p:cBhvr>
                                      <p:to>
                                        <p:strVal val="solid"/>
                                      </p:to>
                                    </p:set>
                                  </p:childTnLst>
                                </p:cTn>
                              </p:par>
                              <p:par>
                                <p:cTn id="115" presetID="16" presetClass="emph" presetSubtype="0" fill="hold" nodeType="withEffect">
                                  <p:stCondLst>
                                    <p:cond delay="0"/>
                                  </p:stCondLst>
                                  <p:iterate type="lt">
                                    <p:tmPct val="4000"/>
                                  </p:iterate>
                                  <p:childTnLst>
                                    <p:set>
                                      <p:cBhvr override="childStyle">
                                        <p:cTn id="116" dur="500" fill="hold"/>
                                        <p:tgtEl>
                                          <p:spTgt spid="3">
                                            <p:txEl>
                                              <p:pRg st="13" end="13"/>
                                            </p:txEl>
                                          </p:spTgt>
                                        </p:tgtEl>
                                        <p:attrNameLst>
                                          <p:attrName>style.color</p:attrName>
                                        </p:attrNameLst>
                                      </p:cBhvr>
                                      <p:to>
                                        <p:clrVal>
                                          <a:schemeClr val="accent2"/>
                                        </p:clrVal>
                                      </p:to>
                                    </p:set>
                                    <p:set>
                                      <p:cBhvr>
                                        <p:cTn id="117" dur="500" fill="hold"/>
                                        <p:tgtEl>
                                          <p:spTgt spid="3">
                                            <p:txEl>
                                              <p:pRg st="13" end="13"/>
                                            </p:txEl>
                                          </p:spTgt>
                                        </p:tgtEl>
                                        <p:attrNameLst>
                                          <p:attrName>fillcolor</p:attrName>
                                        </p:attrNameLst>
                                      </p:cBhvr>
                                      <p:to>
                                        <p:clrVal>
                                          <a:schemeClr val="accent2"/>
                                        </p:clrVal>
                                      </p:to>
                                    </p:set>
                                    <p:set>
                                      <p:cBhvr>
                                        <p:cTn id="118" dur="500" fill="hold"/>
                                        <p:tgtEl>
                                          <p:spTgt spid="3">
                                            <p:txEl>
                                              <p:pRg st="13" end="13"/>
                                            </p:txEl>
                                          </p:spTgt>
                                        </p:tgtEl>
                                        <p:attrNameLst>
                                          <p:attrName>fill.type</p:attrName>
                                        </p:attrNameLst>
                                      </p:cBhvr>
                                      <p:to>
                                        <p:strVal val="solid"/>
                                      </p:to>
                                    </p:set>
                                  </p:childTnLst>
                                </p:cTn>
                              </p:par>
                              <p:par>
                                <p:cTn id="119" presetID="16" presetClass="emph" presetSubtype="0" fill="hold" nodeType="withEffect">
                                  <p:stCondLst>
                                    <p:cond delay="0"/>
                                  </p:stCondLst>
                                  <p:iterate type="lt">
                                    <p:tmPct val="4000"/>
                                  </p:iterate>
                                  <p:childTnLst>
                                    <p:set>
                                      <p:cBhvr override="childStyle">
                                        <p:cTn id="120" dur="500" fill="hold"/>
                                        <p:tgtEl>
                                          <p:spTgt spid="3">
                                            <p:txEl>
                                              <p:pRg st="14" end="14"/>
                                            </p:txEl>
                                          </p:spTgt>
                                        </p:tgtEl>
                                        <p:attrNameLst>
                                          <p:attrName>style.color</p:attrName>
                                        </p:attrNameLst>
                                      </p:cBhvr>
                                      <p:to>
                                        <p:clrVal>
                                          <a:schemeClr val="accent2"/>
                                        </p:clrVal>
                                      </p:to>
                                    </p:set>
                                    <p:set>
                                      <p:cBhvr>
                                        <p:cTn id="121" dur="500" fill="hold"/>
                                        <p:tgtEl>
                                          <p:spTgt spid="3">
                                            <p:txEl>
                                              <p:pRg st="14" end="14"/>
                                            </p:txEl>
                                          </p:spTgt>
                                        </p:tgtEl>
                                        <p:attrNameLst>
                                          <p:attrName>fillcolor</p:attrName>
                                        </p:attrNameLst>
                                      </p:cBhvr>
                                      <p:to>
                                        <p:clrVal>
                                          <a:schemeClr val="accent2"/>
                                        </p:clrVal>
                                      </p:to>
                                    </p:set>
                                    <p:set>
                                      <p:cBhvr>
                                        <p:cTn id="122" dur="500" fill="hold"/>
                                        <p:tgtEl>
                                          <p:spTgt spid="3">
                                            <p:txEl>
                                              <p:pRg st="14" end="14"/>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39552" y="1772816"/>
            <a:ext cx="8064500" cy="3579812"/>
          </a:xfrm>
        </p:spPr>
        <p:txBody>
          <a:bodyPr/>
          <a:lstStyle/>
          <a:p>
            <a:r>
              <a:rPr lang="zh-CN" altLang="en-US" sz="2800" dirty="0" smtClean="0"/>
              <a:t>极端：少女怀孕，少女妈妈，多次人流终身不孕；</a:t>
            </a:r>
            <a:endParaRPr lang="en-US" altLang="zh-CN" sz="2800" dirty="0" smtClean="0"/>
          </a:p>
          <a:p>
            <a:r>
              <a:rPr lang="zh-CN" altLang="en-US" sz="2800" dirty="0" smtClean="0"/>
              <a:t>有见：为女友打架，抢劫，偷窃；为争男友嫉斗；</a:t>
            </a:r>
            <a:endParaRPr lang="en-US" altLang="zh-CN" sz="2800" dirty="0" smtClean="0"/>
          </a:p>
          <a:p>
            <a:r>
              <a:rPr lang="zh-CN" altLang="en-US" sz="2800" dirty="0" smtClean="0"/>
              <a:t>网现：各种“门”；晒自己的“写真”；</a:t>
            </a:r>
            <a:endParaRPr lang="en-US" altLang="zh-CN" sz="2800" dirty="0" smtClean="0"/>
          </a:p>
          <a:p>
            <a:r>
              <a:rPr lang="zh-CN" altLang="en-US" sz="2800" dirty="0" smtClean="0"/>
              <a:t>常见：“捆绑”网络游戏；网络贴吧 “性出位”</a:t>
            </a:r>
            <a:endParaRPr lang="en-US" altLang="zh-CN" sz="2800" dirty="0" smtClean="0"/>
          </a:p>
          <a:p>
            <a:r>
              <a:rPr lang="zh-CN" altLang="en-US" sz="2800" dirty="0" smtClean="0"/>
              <a:t>常见：观看黄色网站和光盘；</a:t>
            </a:r>
            <a:endParaRPr lang="en-US" altLang="zh-CN" sz="2800" dirty="0" smtClean="0"/>
          </a:p>
          <a:p>
            <a:r>
              <a:rPr lang="zh-CN" altLang="en-US" sz="2800" dirty="0" smtClean="0"/>
              <a:t>常见：追求时尚，怪异个性吸引异性，迷失健美；</a:t>
            </a:r>
            <a:endParaRPr lang="en-US" altLang="zh-CN" sz="2800" dirty="0" smtClean="0"/>
          </a:p>
          <a:p>
            <a:r>
              <a:rPr lang="zh-CN" altLang="en-US" sz="2800" dirty="0" smtClean="0"/>
              <a:t>常见：因过分关注异性恋情，顾此失彼；</a:t>
            </a:r>
            <a:endParaRPr lang="en-US" altLang="zh-CN" sz="2800" dirty="0" smtClean="0"/>
          </a:p>
          <a:p>
            <a:r>
              <a:rPr lang="zh-CN" altLang="en-US" sz="2800" dirty="0" smtClean="0"/>
              <a:t>常见：躁动，逆反老师和家长；</a:t>
            </a:r>
            <a:endParaRPr lang="en-US" altLang="zh-CN" sz="2800" dirty="0" smtClean="0"/>
          </a:p>
          <a:p>
            <a:r>
              <a:rPr lang="zh-CN" altLang="en-US" sz="2800" dirty="0" smtClean="0"/>
              <a:t>常见：过分自信，无知自我保护；</a:t>
            </a:r>
            <a:endParaRPr lang="en-US" altLang="zh-CN" sz="2800" dirty="0" smtClean="0"/>
          </a:p>
          <a:p>
            <a:r>
              <a:rPr lang="en-US" altLang="zh-CN" sz="2800" dirty="0" smtClean="0"/>
              <a:t>……</a:t>
            </a:r>
            <a:endParaRPr lang="zh-CN" altLang="en-US" sz="2800" dirty="0" smtClean="0"/>
          </a:p>
        </p:txBody>
      </p:sp>
      <p:sp>
        <p:nvSpPr>
          <p:cNvPr id="11267" name="日期占位符 3"/>
          <p:cNvSpPr>
            <a:spLocks noGrp="1"/>
          </p:cNvSpPr>
          <p:nvPr>
            <p:ph type="dt" sz="quarter"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fld id="{1DDEDAF5-4386-4278-83C4-D3116B48931D}" type="datetime1">
              <a:rPr lang="zh-CN" altLang="en-US"/>
              <a:pPr fontAlgn="base">
                <a:spcBef>
                  <a:spcPct val="0"/>
                </a:spcBef>
                <a:spcAft>
                  <a:spcPct val="0"/>
                </a:spcAft>
              </a:pPr>
              <a:t>2012-7-26</a:t>
            </a:fld>
            <a:endParaRPr lang="zh-CN" altLang="en-US"/>
          </a:p>
        </p:txBody>
      </p:sp>
      <p:sp>
        <p:nvSpPr>
          <p:cNvPr id="11268" name="页脚占位符 5"/>
          <p:cNvSpPr>
            <a:spLocks noGrp="1"/>
          </p:cNvSpPr>
          <p:nvPr>
            <p:ph type="ftr"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endParaRPr lang="zh-CN" altLang="en-US" smtClean="0"/>
          </a:p>
        </p:txBody>
      </p:sp>
      <p:sp>
        <p:nvSpPr>
          <p:cNvPr id="11269" name="灯片编号占位符 4"/>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fld id="{49BC8BDF-9ABA-4D8A-899A-FE30018C5948}" type="slidenum">
              <a:rPr lang="zh-CN" altLang="en-US"/>
              <a:pPr fontAlgn="base">
                <a:spcBef>
                  <a:spcPct val="0"/>
                </a:spcBef>
                <a:spcAft>
                  <a:spcPct val="0"/>
                </a:spcAft>
              </a:pPr>
              <a:t>3</a:t>
            </a:fld>
            <a:endParaRPr lang="zh-CN" altLang="en-US"/>
          </a:p>
        </p:txBody>
      </p:sp>
      <p:sp>
        <p:nvSpPr>
          <p:cNvPr id="2" name="标题 1"/>
          <p:cNvSpPr>
            <a:spLocks noGrp="1"/>
          </p:cNvSpPr>
          <p:nvPr>
            <p:ph type="title"/>
          </p:nvPr>
        </p:nvSpPr>
        <p:spPr>
          <a:xfrm>
            <a:off x="611560" y="692696"/>
            <a:ext cx="8136904" cy="548640"/>
          </a:xfrm>
        </p:spPr>
        <p:txBody>
          <a:bodyPr>
            <a:normAutofit fontScale="90000"/>
          </a:bodyPr>
          <a:lstStyle/>
          <a:p>
            <a:pPr fontAlgn="auto">
              <a:spcAft>
                <a:spcPts val="0"/>
              </a:spcAft>
              <a:defRPr/>
            </a:pPr>
            <a:r>
              <a:rPr lang="zh-CN" altLang="zh-CN" dirty="0" smtClean="0"/>
              <a:t>一、当前中小学开展性教育的必要性</a:t>
            </a:r>
            <a:r>
              <a:rPr lang="en-US" altLang="zh-CN" dirty="0" smtClean="0"/>
              <a:t/>
            </a:r>
            <a:br>
              <a:rPr lang="en-US" altLang="zh-CN" dirty="0" smtClean="0"/>
            </a:br>
            <a:r>
              <a:rPr lang="en-US" altLang="zh-CN" dirty="0"/>
              <a:t> </a:t>
            </a:r>
            <a:r>
              <a:rPr lang="en-US" altLang="zh-CN" dirty="0" smtClean="0"/>
              <a:t>          </a:t>
            </a:r>
            <a:r>
              <a:rPr lang="zh-CN" altLang="zh-CN" dirty="0" smtClean="0"/>
              <a:t>和紧迫性</a:t>
            </a:r>
            <a:r>
              <a:rPr lang="en-US" altLang="zh-CN" dirty="0" smtClean="0"/>
              <a:t>——</a:t>
            </a:r>
            <a:r>
              <a:rPr lang="zh-CN" altLang="en-US" dirty="0" smtClean="0"/>
              <a:t>现实与文件</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1000"/>
                            </p:stCondLst>
                            <p:childTnLst>
                              <p:par>
                                <p:cTn id="10" presetID="2" presetClass="entr" presetSubtype="4"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4" presetID="2" presetClass="entr" presetSubtype="4" fill="hold" nodeType="withEffect">
                                  <p:stCondLst>
                                    <p:cond delay="500"/>
                                  </p:stCondLst>
                                  <p:childTnLst>
                                    <p:set>
                                      <p:cBhvr>
                                        <p:cTn id="15" dur="1" fill="hold">
                                          <p:stCondLst>
                                            <p:cond delay="0"/>
                                          </p:stCondLst>
                                        </p:cTn>
                                        <p:tgtEl>
                                          <p:spTgt spid="3">
                                            <p:txEl>
                                              <p:pRg st="2" end="2"/>
                                            </p:txEl>
                                          </p:spTgt>
                                        </p:tgtEl>
                                        <p:attrNameLst>
                                          <p:attrName>style.visibility</p:attrName>
                                        </p:attrNameLst>
                                      </p:cBhvr>
                                      <p:to>
                                        <p:strVal val="visible"/>
                                      </p:to>
                                    </p:set>
                                    <p:anim calcmode="lin" valueType="num">
                                      <p:cBhvr additive="base">
                                        <p:cTn id="1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8" fill="hold" nodeType="afterGroup">
                            <p:stCondLst>
                              <p:cond delay="2000"/>
                            </p:stCondLst>
                            <p:childTnLst>
                              <p:par>
                                <p:cTn id="19" presetID="2" presetClass="entr" presetSubtype="4" fill="hold" nodeType="after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50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par>
                          <p:cTn id="27" fill="hold" nodeType="afterGroup">
                            <p:stCondLst>
                              <p:cond delay="3000"/>
                            </p:stCondLst>
                            <p:childTnLst>
                              <p:par>
                                <p:cTn id="28" presetID="2" presetClass="entr" presetSubtype="4" fill="hold" nodeType="after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 calcmode="lin" valueType="num">
                                      <p:cBhvr additive="base">
                                        <p:cTn id="30"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2" presetID="2" presetClass="entr" presetSubtype="4" fill="hold" nodeType="withEffect">
                                  <p:stCondLst>
                                    <p:cond delay="500"/>
                                  </p:stCondLst>
                                  <p:childTnLst>
                                    <p:set>
                                      <p:cBhvr>
                                        <p:cTn id="33" dur="1" fill="hold">
                                          <p:stCondLst>
                                            <p:cond delay="0"/>
                                          </p:stCondLst>
                                        </p:cTn>
                                        <p:tgtEl>
                                          <p:spTgt spid="3">
                                            <p:txEl>
                                              <p:pRg st="6" end="6"/>
                                            </p:txEl>
                                          </p:spTgt>
                                        </p:tgtEl>
                                        <p:attrNameLst>
                                          <p:attrName>style.visibility</p:attrName>
                                        </p:attrNameLst>
                                      </p:cBhvr>
                                      <p:to>
                                        <p:strVal val="visible"/>
                                      </p:to>
                                    </p:set>
                                    <p:anim calcmode="lin" valueType="num">
                                      <p:cBhvr additive="base">
                                        <p:cTn id="34"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par>
                          <p:cTn id="36" fill="hold" nodeType="afterGroup">
                            <p:stCondLst>
                              <p:cond delay="4000"/>
                            </p:stCondLst>
                            <p:childTnLst>
                              <p:par>
                                <p:cTn id="37" presetID="2" presetClass="entr" presetSubtype="4" fill="hold" nodeType="after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 calcmode="lin" valueType="num">
                                      <p:cBhvr additive="base">
                                        <p:cTn id="3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7" end="7"/>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50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par>
                          <p:cTn id="45" fill="hold" nodeType="afterGroup">
                            <p:stCondLst>
                              <p:cond delay="5000"/>
                            </p:stCondLst>
                            <p:childTnLst>
                              <p:par>
                                <p:cTn id="46" presetID="2" presetClass="entr" presetSubtype="4" fill="hold" nodeType="afterEffect">
                                  <p:stCondLst>
                                    <p:cond delay="250"/>
                                  </p:stCondLst>
                                  <p:childTnLst>
                                    <p:set>
                                      <p:cBhvr>
                                        <p:cTn id="47" dur="1" fill="hold">
                                          <p:stCondLst>
                                            <p:cond delay="0"/>
                                          </p:stCondLst>
                                        </p:cTn>
                                        <p:tgtEl>
                                          <p:spTgt spid="3">
                                            <p:txEl>
                                              <p:pRg st="9" end="9"/>
                                            </p:txEl>
                                          </p:spTgt>
                                        </p:tgtEl>
                                        <p:attrNameLst>
                                          <p:attrName>style.visibility</p:attrName>
                                        </p:attrNameLst>
                                      </p:cBhvr>
                                      <p:to>
                                        <p:strVal val="visible"/>
                                      </p:to>
                                    </p:set>
                                    <p:anim calcmode="lin" valueType="num">
                                      <p:cBhvr additive="base">
                                        <p:cTn id="48"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内容占位符 2"/>
          <p:cNvSpPr>
            <a:spLocks noGrp="1"/>
          </p:cNvSpPr>
          <p:nvPr>
            <p:ph idx="1"/>
          </p:nvPr>
        </p:nvSpPr>
        <p:spPr/>
        <p:txBody>
          <a:bodyPr/>
          <a:lstStyle/>
          <a:p>
            <a:r>
              <a:rPr lang="zh-CN" altLang="en-US" b="1" dirty="0" smtClean="0">
                <a:solidFill>
                  <a:srgbClr val="006600"/>
                </a:solidFill>
              </a:rPr>
              <a:t>塑造有魅力的性别角色（在各种社会环境中被接受）</a:t>
            </a:r>
            <a:endParaRPr lang="en-US" altLang="zh-CN" b="1" dirty="0" smtClean="0">
              <a:solidFill>
                <a:srgbClr val="006600"/>
              </a:solidFill>
            </a:endParaRPr>
          </a:p>
          <a:p>
            <a:pPr>
              <a:buFont typeface="Wingdings 3" pitchFamily="18" charset="2"/>
              <a:buNone/>
            </a:pPr>
            <a:r>
              <a:rPr lang="en-US" altLang="zh-CN" b="1" dirty="0" smtClean="0">
                <a:solidFill>
                  <a:srgbClr val="006600"/>
                </a:solidFill>
              </a:rPr>
              <a:t>               ——</a:t>
            </a:r>
            <a:r>
              <a:rPr lang="zh-CN" altLang="en-US" b="1" dirty="0" smtClean="0">
                <a:solidFill>
                  <a:srgbClr val="006600"/>
                </a:solidFill>
              </a:rPr>
              <a:t>青春期开始学习</a:t>
            </a:r>
            <a:endParaRPr lang="en-US" altLang="zh-CN" b="1" dirty="0" smtClean="0">
              <a:solidFill>
                <a:srgbClr val="006600"/>
              </a:solidFill>
            </a:endParaRPr>
          </a:p>
          <a:p>
            <a:r>
              <a:rPr lang="en-US" altLang="zh-CN" b="1" dirty="0" smtClean="0">
                <a:solidFill>
                  <a:srgbClr val="006600"/>
                </a:solidFill>
              </a:rPr>
              <a:t> </a:t>
            </a:r>
            <a:r>
              <a:rPr lang="zh-CN" altLang="en-US" b="1" dirty="0" smtClean="0">
                <a:solidFill>
                  <a:srgbClr val="006600"/>
                </a:solidFill>
              </a:rPr>
              <a:t>建立和谐的人际关系（突出表现在两性间）</a:t>
            </a:r>
            <a:endParaRPr lang="en-US" altLang="zh-CN" b="1" dirty="0" smtClean="0">
              <a:solidFill>
                <a:srgbClr val="006600"/>
              </a:solidFill>
            </a:endParaRPr>
          </a:p>
          <a:p>
            <a:pPr>
              <a:buNone/>
            </a:pPr>
            <a:r>
              <a:rPr lang="en-US" altLang="zh-CN" b="1" dirty="0" smtClean="0">
                <a:solidFill>
                  <a:srgbClr val="006600"/>
                </a:solidFill>
              </a:rPr>
              <a:t>               ——</a:t>
            </a:r>
            <a:r>
              <a:rPr lang="zh-CN" altLang="en-US" b="1" dirty="0" smtClean="0">
                <a:solidFill>
                  <a:srgbClr val="006600"/>
                </a:solidFill>
              </a:rPr>
              <a:t>青春期开始学习（建立关系的基本元素：认识两性心理特点，个性差异；学习情感表达方式，行为过程；健全抗挫意志等。）</a:t>
            </a:r>
          </a:p>
          <a:p>
            <a:endParaRPr lang="zh-CN" altLang="en-US" dirty="0" smtClean="0"/>
          </a:p>
        </p:txBody>
      </p:sp>
      <p:sp>
        <p:nvSpPr>
          <p:cNvPr id="40963" name="日期占位符 3"/>
          <p:cNvSpPr>
            <a:spLocks noGrp="1"/>
          </p:cNvSpPr>
          <p:nvPr>
            <p:ph type="dt" sz="quarter"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fld id="{5B2B8E1F-9FA2-457E-BB12-8B83BF9BBAF4}" type="datetime1">
              <a:rPr lang="zh-CN" altLang="en-US"/>
              <a:pPr fontAlgn="base">
                <a:spcBef>
                  <a:spcPct val="0"/>
                </a:spcBef>
                <a:spcAft>
                  <a:spcPct val="0"/>
                </a:spcAft>
              </a:pPr>
              <a:t>2012-7-26</a:t>
            </a:fld>
            <a:endParaRPr lang="zh-CN" altLang="en-US"/>
          </a:p>
        </p:txBody>
      </p:sp>
      <p:sp>
        <p:nvSpPr>
          <p:cNvPr id="40964" name="页脚占位符 5"/>
          <p:cNvSpPr>
            <a:spLocks noGrp="1"/>
          </p:cNvSpPr>
          <p:nvPr>
            <p:ph type="ftr"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endParaRPr lang="zh-CN" altLang="en-US" smtClean="0"/>
          </a:p>
        </p:txBody>
      </p:sp>
      <p:sp>
        <p:nvSpPr>
          <p:cNvPr id="40965" name="灯片编号占位符 4"/>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fld id="{37CFF978-1583-4D97-9A71-A3ACD5256557}" type="slidenum">
              <a:rPr lang="zh-CN" altLang="en-US"/>
              <a:pPr fontAlgn="base">
                <a:spcBef>
                  <a:spcPct val="0"/>
                </a:spcBef>
                <a:spcAft>
                  <a:spcPct val="0"/>
                </a:spcAft>
              </a:pPr>
              <a:t>30</a:t>
            </a:fld>
            <a:endParaRPr lang="zh-CN" altLang="en-US"/>
          </a:p>
        </p:txBody>
      </p:sp>
      <p:sp>
        <p:nvSpPr>
          <p:cNvPr id="2" name="标题 1"/>
          <p:cNvSpPr>
            <a:spLocks noGrp="1"/>
          </p:cNvSpPr>
          <p:nvPr>
            <p:ph type="title"/>
          </p:nvPr>
        </p:nvSpPr>
        <p:spPr>
          <a:xfrm>
            <a:off x="251520" y="274638"/>
            <a:ext cx="8435280" cy="1143000"/>
          </a:xfrm>
        </p:spPr>
        <p:txBody>
          <a:bodyPr>
            <a:normAutofit fontScale="90000"/>
          </a:bodyPr>
          <a:lstStyle/>
          <a:p>
            <a:pPr fontAlgn="auto">
              <a:spcAft>
                <a:spcPts val="0"/>
              </a:spcAft>
              <a:defRPr/>
            </a:pPr>
            <a:r>
              <a:rPr lang="en-US" altLang="zh-CN" dirty="0" smtClean="0"/>
              <a:t> </a:t>
            </a:r>
            <a:r>
              <a:rPr lang="zh-CN" altLang="zh-CN" dirty="0" smtClean="0"/>
              <a:t/>
            </a:r>
            <a:br>
              <a:rPr lang="zh-CN" altLang="zh-CN" dirty="0" smtClean="0"/>
            </a:br>
            <a:r>
              <a:rPr lang="zh-CN" altLang="zh-CN" dirty="0" smtClean="0"/>
              <a:t>社会的性——</a:t>
            </a:r>
            <a:r>
              <a:rPr lang="zh-CN" altLang="en-US" dirty="0" smtClean="0"/>
              <a:t>社会适应展现</a:t>
            </a:r>
            <a:r>
              <a:rPr lang="en-US" altLang="zh-CN" dirty="0" smtClean="0"/>
              <a:t>——</a:t>
            </a:r>
            <a:r>
              <a:rPr lang="zh-CN" altLang="en-US" dirty="0" smtClean="0"/>
              <a:t>性度</a:t>
            </a:r>
            <a:r>
              <a:rPr lang="zh-CN" altLang="zh-CN" dirty="0" smtClean="0"/>
              <a:t/>
            </a:r>
            <a:br>
              <a:rPr lang="zh-CN" altLang="zh-CN" dirty="0" smtClean="0"/>
            </a:b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mph" presetSubtype="0" fill="hold" nodeType="clickEffect">
                                  <p:stCondLst>
                                    <p:cond delay="0"/>
                                  </p:stCondLst>
                                  <p:childTnLst>
                                    <p:animClr clrSpc="hsl" dir="cw">
                                      <p:cBhvr override="childStyle">
                                        <p:cTn id="6" dur="500" fill="hold"/>
                                        <p:tgtEl>
                                          <p:spTgt spid="40962">
                                            <p:txEl>
                                              <p:pRg st="0" end="0"/>
                                            </p:txEl>
                                          </p:spTgt>
                                        </p:tgtEl>
                                        <p:attrNameLst>
                                          <p:attrName>style.color</p:attrName>
                                        </p:attrNameLst>
                                      </p:cBhvr>
                                      <p:by>
                                        <p:hsl h="0" s="12549" l="25098"/>
                                      </p:by>
                                    </p:animClr>
                                    <p:animClr clrSpc="hsl" dir="cw">
                                      <p:cBhvr>
                                        <p:cTn id="7" dur="500" fill="hold"/>
                                        <p:tgtEl>
                                          <p:spTgt spid="40962">
                                            <p:txEl>
                                              <p:pRg st="0" end="0"/>
                                            </p:txEl>
                                          </p:spTgt>
                                        </p:tgtEl>
                                        <p:attrNameLst>
                                          <p:attrName>fillcolor</p:attrName>
                                        </p:attrNameLst>
                                      </p:cBhvr>
                                      <p:by>
                                        <p:hsl h="0" s="12549" l="25098"/>
                                      </p:by>
                                    </p:animClr>
                                    <p:animClr clrSpc="hsl" dir="cw">
                                      <p:cBhvr>
                                        <p:cTn id="8" dur="500" fill="hold"/>
                                        <p:tgtEl>
                                          <p:spTgt spid="40962">
                                            <p:txEl>
                                              <p:pRg st="0" end="0"/>
                                            </p:txEl>
                                          </p:spTgt>
                                        </p:tgtEl>
                                        <p:attrNameLst>
                                          <p:attrName>stroke.color</p:attrName>
                                        </p:attrNameLst>
                                      </p:cBhvr>
                                      <p:by>
                                        <p:hsl h="0" s="12549" l="25098"/>
                                      </p:by>
                                    </p:animClr>
                                    <p:set>
                                      <p:cBhvr>
                                        <p:cTn id="9" dur="500" fill="hold"/>
                                        <p:tgtEl>
                                          <p:spTgt spid="40962">
                                            <p:txEl>
                                              <p:pRg st="0" end="0"/>
                                            </p:txEl>
                                          </p:spTgt>
                                        </p:tgtEl>
                                        <p:attrNameLst>
                                          <p:attrName>fill.type</p:attrName>
                                        </p:attrNameLst>
                                      </p:cBhvr>
                                      <p:to>
                                        <p:strVal val="solid"/>
                                      </p:to>
                                    </p:set>
                                  </p:childTnLst>
                                </p:cTn>
                              </p:par>
                              <p:par>
                                <p:cTn id="10" presetID="30" presetClass="emph" presetSubtype="0" fill="hold" nodeType="withEffect">
                                  <p:stCondLst>
                                    <p:cond delay="0"/>
                                  </p:stCondLst>
                                  <p:childTnLst>
                                    <p:animClr clrSpc="hsl" dir="cw">
                                      <p:cBhvr override="childStyle">
                                        <p:cTn id="11" dur="500" fill="hold"/>
                                        <p:tgtEl>
                                          <p:spTgt spid="40962">
                                            <p:txEl>
                                              <p:pRg st="1" end="1"/>
                                            </p:txEl>
                                          </p:spTgt>
                                        </p:tgtEl>
                                        <p:attrNameLst>
                                          <p:attrName>style.color</p:attrName>
                                        </p:attrNameLst>
                                      </p:cBhvr>
                                      <p:by>
                                        <p:hsl h="0" s="12549" l="25098"/>
                                      </p:by>
                                    </p:animClr>
                                    <p:animClr clrSpc="hsl" dir="cw">
                                      <p:cBhvr>
                                        <p:cTn id="12" dur="500" fill="hold"/>
                                        <p:tgtEl>
                                          <p:spTgt spid="40962">
                                            <p:txEl>
                                              <p:pRg st="1" end="1"/>
                                            </p:txEl>
                                          </p:spTgt>
                                        </p:tgtEl>
                                        <p:attrNameLst>
                                          <p:attrName>fillcolor</p:attrName>
                                        </p:attrNameLst>
                                      </p:cBhvr>
                                      <p:by>
                                        <p:hsl h="0" s="12549" l="25098"/>
                                      </p:by>
                                    </p:animClr>
                                    <p:animClr clrSpc="hsl" dir="cw">
                                      <p:cBhvr>
                                        <p:cTn id="13" dur="500" fill="hold"/>
                                        <p:tgtEl>
                                          <p:spTgt spid="40962">
                                            <p:txEl>
                                              <p:pRg st="1" end="1"/>
                                            </p:txEl>
                                          </p:spTgt>
                                        </p:tgtEl>
                                        <p:attrNameLst>
                                          <p:attrName>stroke.color</p:attrName>
                                        </p:attrNameLst>
                                      </p:cBhvr>
                                      <p:by>
                                        <p:hsl h="0" s="12549" l="25098"/>
                                      </p:by>
                                    </p:animClr>
                                    <p:set>
                                      <p:cBhvr>
                                        <p:cTn id="14" dur="500" fill="hold"/>
                                        <p:tgtEl>
                                          <p:spTgt spid="40962">
                                            <p:txEl>
                                              <p:pRg st="1" end="1"/>
                                            </p:txEl>
                                          </p:spTgt>
                                        </p:tgtEl>
                                        <p:attrNameLst>
                                          <p:attrName>fill.type</p:attrName>
                                        </p:attrNameLst>
                                      </p:cBhvr>
                                      <p:to>
                                        <p:strVal val="solid"/>
                                      </p:to>
                                    </p:set>
                                  </p:childTnLst>
                                </p:cTn>
                              </p:par>
                            </p:childTnLst>
                          </p:cTn>
                        </p:par>
                      </p:childTnLst>
                    </p:cTn>
                  </p:par>
                  <p:par>
                    <p:cTn id="15" fill="hold">
                      <p:stCondLst>
                        <p:cond delay="indefinite"/>
                      </p:stCondLst>
                      <p:childTnLst>
                        <p:par>
                          <p:cTn id="16" fill="hold">
                            <p:stCondLst>
                              <p:cond delay="0"/>
                            </p:stCondLst>
                            <p:childTnLst>
                              <p:par>
                                <p:cTn id="17" presetID="30" presetClass="emph" presetSubtype="0" fill="hold" nodeType="clickEffect">
                                  <p:stCondLst>
                                    <p:cond delay="0"/>
                                  </p:stCondLst>
                                  <p:childTnLst>
                                    <p:animClr clrSpc="hsl" dir="cw">
                                      <p:cBhvr override="childStyle">
                                        <p:cTn id="18" dur="500" fill="hold"/>
                                        <p:tgtEl>
                                          <p:spTgt spid="40962">
                                            <p:txEl>
                                              <p:pRg st="2" end="2"/>
                                            </p:txEl>
                                          </p:spTgt>
                                        </p:tgtEl>
                                        <p:attrNameLst>
                                          <p:attrName>style.color</p:attrName>
                                        </p:attrNameLst>
                                      </p:cBhvr>
                                      <p:by>
                                        <p:hsl h="0" s="12549" l="25098"/>
                                      </p:by>
                                    </p:animClr>
                                    <p:animClr clrSpc="hsl" dir="cw">
                                      <p:cBhvr>
                                        <p:cTn id="19" dur="500" fill="hold"/>
                                        <p:tgtEl>
                                          <p:spTgt spid="40962">
                                            <p:txEl>
                                              <p:pRg st="2" end="2"/>
                                            </p:txEl>
                                          </p:spTgt>
                                        </p:tgtEl>
                                        <p:attrNameLst>
                                          <p:attrName>fillcolor</p:attrName>
                                        </p:attrNameLst>
                                      </p:cBhvr>
                                      <p:by>
                                        <p:hsl h="0" s="12549" l="25098"/>
                                      </p:by>
                                    </p:animClr>
                                    <p:animClr clrSpc="hsl" dir="cw">
                                      <p:cBhvr>
                                        <p:cTn id="20" dur="500" fill="hold"/>
                                        <p:tgtEl>
                                          <p:spTgt spid="40962">
                                            <p:txEl>
                                              <p:pRg st="2" end="2"/>
                                            </p:txEl>
                                          </p:spTgt>
                                        </p:tgtEl>
                                        <p:attrNameLst>
                                          <p:attrName>stroke.color</p:attrName>
                                        </p:attrNameLst>
                                      </p:cBhvr>
                                      <p:by>
                                        <p:hsl h="0" s="12549" l="25098"/>
                                      </p:by>
                                    </p:animClr>
                                    <p:set>
                                      <p:cBhvr>
                                        <p:cTn id="21" dur="500" fill="hold"/>
                                        <p:tgtEl>
                                          <p:spTgt spid="40962">
                                            <p:txEl>
                                              <p:pRg st="2" end="2"/>
                                            </p:txEl>
                                          </p:spTgt>
                                        </p:tgtEl>
                                        <p:attrNameLst>
                                          <p:attrName>fill.type</p:attrName>
                                        </p:attrNameLst>
                                      </p:cBhvr>
                                      <p:to>
                                        <p:strVal val="solid"/>
                                      </p:to>
                                    </p:set>
                                  </p:childTnLst>
                                </p:cTn>
                              </p:par>
                              <p:par>
                                <p:cTn id="22" presetID="30" presetClass="emph" presetSubtype="0" fill="hold" nodeType="withEffect">
                                  <p:stCondLst>
                                    <p:cond delay="0"/>
                                  </p:stCondLst>
                                  <p:childTnLst>
                                    <p:animClr clrSpc="hsl" dir="cw">
                                      <p:cBhvr override="childStyle">
                                        <p:cTn id="23" dur="500" fill="hold"/>
                                        <p:tgtEl>
                                          <p:spTgt spid="40962">
                                            <p:txEl>
                                              <p:pRg st="3" end="3"/>
                                            </p:txEl>
                                          </p:spTgt>
                                        </p:tgtEl>
                                        <p:attrNameLst>
                                          <p:attrName>style.color</p:attrName>
                                        </p:attrNameLst>
                                      </p:cBhvr>
                                      <p:by>
                                        <p:hsl h="0" s="12549" l="25098"/>
                                      </p:by>
                                    </p:animClr>
                                    <p:animClr clrSpc="hsl" dir="cw">
                                      <p:cBhvr>
                                        <p:cTn id="24" dur="500" fill="hold"/>
                                        <p:tgtEl>
                                          <p:spTgt spid="40962">
                                            <p:txEl>
                                              <p:pRg st="3" end="3"/>
                                            </p:txEl>
                                          </p:spTgt>
                                        </p:tgtEl>
                                        <p:attrNameLst>
                                          <p:attrName>fillcolor</p:attrName>
                                        </p:attrNameLst>
                                      </p:cBhvr>
                                      <p:by>
                                        <p:hsl h="0" s="12549" l="25098"/>
                                      </p:by>
                                    </p:animClr>
                                    <p:animClr clrSpc="hsl" dir="cw">
                                      <p:cBhvr>
                                        <p:cTn id="25" dur="500" fill="hold"/>
                                        <p:tgtEl>
                                          <p:spTgt spid="40962">
                                            <p:txEl>
                                              <p:pRg st="3" end="3"/>
                                            </p:txEl>
                                          </p:spTgt>
                                        </p:tgtEl>
                                        <p:attrNameLst>
                                          <p:attrName>stroke.color</p:attrName>
                                        </p:attrNameLst>
                                      </p:cBhvr>
                                      <p:by>
                                        <p:hsl h="0" s="12549" l="25098"/>
                                      </p:by>
                                    </p:animClr>
                                    <p:set>
                                      <p:cBhvr>
                                        <p:cTn id="26" dur="500" fill="hold"/>
                                        <p:tgtEl>
                                          <p:spTgt spid="40962">
                                            <p:txEl>
                                              <p:pRg st="3" end="3"/>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765175"/>
            <a:ext cx="8229600" cy="5241925"/>
          </a:xfrm>
          <a:solidFill>
            <a:schemeClr val="accent2">
              <a:lumMod val="20000"/>
              <a:lumOff val="80000"/>
            </a:schemeClr>
          </a:solidFill>
        </p:spPr>
        <p:txBody>
          <a:bodyPr>
            <a:normAutofit lnSpcReduction="10000"/>
          </a:bodyPr>
          <a:lstStyle/>
          <a:p>
            <a:pPr marL="365760" indent="-256032" fontAlgn="auto">
              <a:spcAft>
                <a:spcPts val="0"/>
              </a:spcAft>
              <a:buFont typeface="Wingdings 3"/>
              <a:buChar char=""/>
              <a:defRPr/>
            </a:pPr>
            <a:r>
              <a:rPr lang="zh-CN" altLang="en-US" b="1" dirty="0"/>
              <a:t>小学</a:t>
            </a:r>
            <a:r>
              <a:rPr lang="zh-CN" altLang="en-US" b="1" dirty="0" smtClean="0"/>
              <a:t>：</a:t>
            </a:r>
            <a:endParaRPr lang="en-US" altLang="zh-CN" b="1" dirty="0" smtClean="0"/>
          </a:p>
          <a:p>
            <a:pPr marL="621792" lvl="1" fontAlgn="auto">
              <a:spcBef>
                <a:spcPts val="324"/>
              </a:spcBef>
              <a:spcAft>
                <a:spcPts val="0"/>
              </a:spcAft>
              <a:buFont typeface="Verdana"/>
              <a:buChar char="◦"/>
              <a:defRPr/>
            </a:pPr>
            <a:r>
              <a:rPr lang="zh-CN" altLang="en-US" b="1" dirty="0" smtClean="0"/>
              <a:t>低年级：学习</a:t>
            </a:r>
            <a:r>
              <a:rPr lang="zh-CN" altLang="en-US" b="1" dirty="0"/>
              <a:t>与</a:t>
            </a:r>
            <a:r>
              <a:rPr lang="zh-CN" altLang="en-US" b="1" dirty="0" smtClean="0"/>
              <a:t>自己性别一致的性别角色内容和人际交往；</a:t>
            </a:r>
            <a:endParaRPr lang="en-US" altLang="zh-CN" b="1" dirty="0" smtClean="0"/>
          </a:p>
          <a:p>
            <a:pPr marL="621792" lvl="1" fontAlgn="auto">
              <a:spcBef>
                <a:spcPts val="324"/>
              </a:spcBef>
              <a:spcAft>
                <a:spcPts val="0"/>
              </a:spcAft>
              <a:buFont typeface="Verdana"/>
              <a:buChar char="◦"/>
              <a:defRPr/>
            </a:pPr>
            <a:r>
              <a:rPr lang="zh-CN" altLang="en-US" b="1" dirty="0" smtClean="0"/>
              <a:t>高年级：初现性别角色内容，但由于发育异性交往有冲突。</a:t>
            </a:r>
            <a:endParaRPr lang="en-US" altLang="zh-CN" b="1" dirty="0" smtClean="0"/>
          </a:p>
          <a:p>
            <a:pPr marL="365760" indent="-256032" fontAlgn="auto">
              <a:spcAft>
                <a:spcPts val="0"/>
              </a:spcAft>
              <a:buFont typeface="Wingdings 3"/>
              <a:buChar char=""/>
              <a:defRPr/>
            </a:pPr>
            <a:r>
              <a:rPr lang="zh-CN" altLang="en-US" b="1" dirty="0" smtClean="0"/>
              <a:t>中学：</a:t>
            </a:r>
            <a:endParaRPr lang="en-US" altLang="zh-CN" b="1" dirty="0" smtClean="0"/>
          </a:p>
          <a:p>
            <a:pPr marL="621792" lvl="1" fontAlgn="auto">
              <a:spcBef>
                <a:spcPts val="324"/>
              </a:spcBef>
              <a:spcAft>
                <a:spcPts val="0"/>
              </a:spcAft>
              <a:buFont typeface="Verdana"/>
              <a:buChar char="◦"/>
              <a:defRPr/>
            </a:pPr>
            <a:r>
              <a:rPr lang="zh-CN" altLang="en-US" b="1" dirty="0" smtClean="0"/>
              <a:t>塑造自己的性别角色，提高自己的魅力度；</a:t>
            </a:r>
            <a:endParaRPr lang="en-US" altLang="zh-CN" b="1" dirty="0" smtClean="0"/>
          </a:p>
          <a:p>
            <a:pPr marL="859536" lvl="2" fontAlgn="auto">
              <a:spcAft>
                <a:spcPts val="0"/>
              </a:spcAft>
              <a:buFont typeface="Wingdings 2"/>
              <a:buChar char=""/>
              <a:defRPr/>
            </a:pPr>
            <a:r>
              <a:rPr lang="zh-CN" altLang="en-US" b="1" dirty="0" smtClean="0"/>
              <a:t>初中：考虑外表和个性对异性的吸引；</a:t>
            </a:r>
            <a:endParaRPr lang="en-US" altLang="zh-CN" b="1" dirty="0" smtClean="0"/>
          </a:p>
          <a:p>
            <a:pPr marL="859536" lvl="2" fontAlgn="auto">
              <a:spcAft>
                <a:spcPts val="0"/>
              </a:spcAft>
              <a:buFont typeface="Wingdings 2"/>
              <a:buChar char=""/>
              <a:defRPr/>
            </a:pPr>
            <a:r>
              <a:rPr lang="zh-CN" altLang="en-US" b="1" dirty="0" smtClean="0"/>
              <a:t>高中：考虑深层和人格丰满；</a:t>
            </a:r>
            <a:endParaRPr lang="en-US" altLang="zh-CN" b="1" dirty="0" smtClean="0"/>
          </a:p>
          <a:p>
            <a:pPr marL="621792" lvl="1" fontAlgn="auto">
              <a:spcBef>
                <a:spcPts val="324"/>
              </a:spcBef>
              <a:spcAft>
                <a:spcPts val="0"/>
              </a:spcAft>
              <a:buFont typeface="Verdana"/>
              <a:buChar char="◦"/>
              <a:defRPr/>
            </a:pPr>
            <a:r>
              <a:rPr lang="zh-CN" altLang="en-US" b="1" dirty="0" smtClean="0"/>
              <a:t>学习成人异性交往方式；</a:t>
            </a:r>
            <a:endParaRPr lang="en-US" altLang="zh-CN" b="1" dirty="0" smtClean="0"/>
          </a:p>
          <a:p>
            <a:pPr marL="859536" lvl="2" fontAlgn="auto">
              <a:spcAft>
                <a:spcPts val="0"/>
              </a:spcAft>
              <a:buFont typeface="Wingdings 2"/>
              <a:buChar char=""/>
              <a:defRPr/>
            </a:pPr>
            <a:r>
              <a:rPr lang="zh-CN" altLang="en-US" b="1" dirty="0" smtClean="0"/>
              <a:t>初中：表面化（如，喜欢的表达是拥抱接吻），</a:t>
            </a:r>
            <a:endParaRPr lang="en-US" altLang="zh-CN" b="1" dirty="0" smtClean="0"/>
          </a:p>
          <a:p>
            <a:pPr marL="859536" lvl="2" fontAlgn="auto">
              <a:spcAft>
                <a:spcPts val="0"/>
              </a:spcAft>
              <a:buFont typeface="Wingdings 2"/>
              <a:buChar char=""/>
              <a:defRPr/>
            </a:pPr>
            <a:r>
              <a:rPr lang="zh-CN" altLang="en-US" b="1" dirty="0" smtClean="0"/>
              <a:t>高中：思想化（交流，参加社会活动等）；</a:t>
            </a:r>
            <a:endParaRPr lang="en-US" altLang="zh-CN" b="1" dirty="0"/>
          </a:p>
          <a:p>
            <a:pPr marL="621792" lvl="1" fontAlgn="auto">
              <a:spcBef>
                <a:spcPts val="324"/>
              </a:spcBef>
              <a:spcAft>
                <a:spcPts val="0"/>
              </a:spcAft>
              <a:buFont typeface="Verdana"/>
              <a:buChar char="◦"/>
              <a:defRPr/>
            </a:pPr>
            <a:r>
              <a:rPr lang="zh-CN" altLang="en-US" b="1" dirty="0" smtClean="0"/>
              <a:t>自我保护：心理空间和自然空间；</a:t>
            </a:r>
            <a:endParaRPr lang="en-US" altLang="zh-CN" b="1" dirty="0" smtClean="0"/>
          </a:p>
          <a:p>
            <a:pPr marL="859536" lvl="2" fontAlgn="auto">
              <a:spcAft>
                <a:spcPts val="0"/>
              </a:spcAft>
              <a:buFont typeface="Wingdings 2"/>
              <a:buChar char=""/>
              <a:defRPr/>
            </a:pPr>
            <a:r>
              <a:rPr lang="zh-CN" altLang="en-US" b="1" dirty="0" smtClean="0"/>
              <a:t>心理空间：心理依赖度，心理独立的方式（家人、朋友、</a:t>
            </a:r>
            <a:endParaRPr lang="en-US" altLang="zh-CN" b="1" dirty="0" smtClean="0"/>
          </a:p>
          <a:p>
            <a:pPr marL="859536" lvl="2" fontAlgn="auto">
              <a:spcAft>
                <a:spcPts val="0"/>
              </a:spcAft>
              <a:buFont typeface="Wingdings 2"/>
              <a:buNone/>
              <a:defRPr/>
            </a:pPr>
            <a:r>
              <a:rPr lang="en-US" altLang="zh-CN" b="1" dirty="0" smtClean="0"/>
              <a:t>                         </a:t>
            </a:r>
            <a:r>
              <a:rPr lang="zh-CN" altLang="en-US" b="1" dirty="0" smtClean="0"/>
              <a:t>读书、文体活动、心理医生等）；</a:t>
            </a:r>
            <a:endParaRPr lang="en-US" altLang="zh-CN" b="1" dirty="0" smtClean="0"/>
          </a:p>
          <a:p>
            <a:pPr marL="859536" lvl="2" fontAlgn="auto">
              <a:spcAft>
                <a:spcPts val="0"/>
              </a:spcAft>
              <a:buFont typeface="Wingdings 2"/>
              <a:buChar char=""/>
              <a:defRPr/>
            </a:pPr>
            <a:r>
              <a:rPr lang="zh-CN" altLang="en-US" b="1" dirty="0" smtClean="0"/>
              <a:t>自然空间：时间、地点、人数、环境、身体距离等。</a:t>
            </a:r>
          </a:p>
          <a:p>
            <a:pPr marL="365760" indent="-256032" fontAlgn="auto">
              <a:spcAft>
                <a:spcPts val="0"/>
              </a:spcAft>
              <a:buFont typeface="Wingdings 3"/>
              <a:buChar char=""/>
              <a:defRPr/>
            </a:pPr>
            <a:endParaRPr lang="zh-CN" altLang="en-US" dirty="0"/>
          </a:p>
        </p:txBody>
      </p:sp>
      <p:sp>
        <p:nvSpPr>
          <p:cNvPr id="41987" name="日期占位符 3"/>
          <p:cNvSpPr>
            <a:spLocks noGrp="1"/>
          </p:cNvSpPr>
          <p:nvPr>
            <p:ph type="dt" sz="quarter"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fld id="{D1D80C6A-9F60-4B7D-AD84-2B140C775221}" type="datetime1">
              <a:rPr lang="zh-CN" altLang="en-US"/>
              <a:pPr fontAlgn="base">
                <a:spcBef>
                  <a:spcPct val="0"/>
                </a:spcBef>
                <a:spcAft>
                  <a:spcPct val="0"/>
                </a:spcAft>
              </a:pPr>
              <a:t>2012-7-26</a:t>
            </a:fld>
            <a:endParaRPr lang="zh-CN" altLang="en-US"/>
          </a:p>
        </p:txBody>
      </p:sp>
      <p:sp>
        <p:nvSpPr>
          <p:cNvPr id="41988" name="页脚占位符 5"/>
          <p:cNvSpPr>
            <a:spLocks noGrp="1"/>
          </p:cNvSpPr>
          <p:nvPr>
            <p:ph type="ftr"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endParaRPr lang="zh-CN" altLang="en-US" smtClean="0"/>
          </a:p>
        </p:txBody>
      </p:sp>
      <p:sp>
        <p:nvSpPr>
          <p:cNvPr id="41989" name="灯片编号占位符 4"/>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fld id="{EAF0CCB2-1BFB-4107-AFFD-1D783FE6EB62}" type="slidenum">
              <a:rPr lang="zh-CN" altLang="en-US"/>
              <a:pPr fontAlgn="base">
                <a:spcBef>
                  <a:spcPct val="0"/>
                </a:spcBef>
                <a:spcAft>
                  <a:spcPct val="0"/>
                </a:spcAft>
              </a:pPr>
              <a:t>31</a:t>
            </a:fld>
            <a:endParaRPr lang="zh-CN" altLang="en-US"/>
          </a:p>
        </p:txBody>
      </p:sp>
      <p:sp>
        <p:nvSpPr>
          <p:cNvPr id="2" name="标题 1"/>
          <p:cNvSpPr>
            <a:spLocks noGrp="1"/>
          </p:cNvSpPr>
          <p:nvPr>
            <p:ph type="title"/>
          </p:nvPr>
        </p:nvSpPr>
        <p:spPr>
          <a:xfrm>
            <a:off x="457200" y="274638"/>
            <a:ext cx="8229600" cy="418058"/>
          </a:xfrm>
        </p:spPr>
        <p:txBody>
          <a:bodyPr>
            <a:normAutofit fontScale="90000"/>
          </a:bodyPr>
          <a:lstStyle/>
          <a:p>
            <a:pPr fontAlgn="auto">
              <a:spcAft>
                <a:spcPts val="0"/>
              </a:spcAft>
              <a:defRPr/>
            </a:pPr>
            <a:r>
              <a:rPr lang="zh-CN" altLang="en-US" sz="3600" dirty="0"/>
              <a:t>小</a:t>
            </a:r>
            <a:r>
              <a:rPr lang="zh-CN" altLang="en-US" sz="3600" dirty="0" smtClean="0"/>
              <a:t>中学性教育内容</a:t>
            </a:r>
            <a:r>
              <a:rPr lang="zh-CN" altLang="en-US" sz="3600" dirty="0" smtClean="0">
                <a:solidFill>
                  <a:schemeClr val="tx1"/>
                </a:solidFill>
              </a:rPr>
              <a:t>（社会）</a:t>
            </a:r>
            <a:endParaRPr lang="zh-CN" altLang="en-US" sz="3600"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iterate type="lt">
                                    <p:tmPct val="0"/>
                                  </p:iterate>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iterate type="lt">
                                    <p:tmPct val="0"/>
                                  </p:iterate>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iterate type="lt">
                                    <p:tmPct val="0"/>
                                  </p:iterate>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additive="base">
                                        <p:cTn id="2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23" fill="hold" nodeType="withGroup">
                            <p:stCondLst>
                              <p:cond delay="500"/>
                            </p:stCondLst>
                            <p:childTnLst>
                              <p:par>
                                <p:cTn id="24" presetID="2" presetClass="entr" presetSubtype="4" fill="hold" grpId="0" nodeType="afterEffect">
                                  <p:stCondLst>
                                    <p:cond delay="0"/>
                                  </p:stCondLst>
                                  <p:iterate type="lt">
                                    <p:tmPct val="0"/>
                                  </p:iterate>
                                  <p:childTnLst>
                                    <p:set>
                                      <p:cBhvr>
                                        <p:cTn id="25" dur="1" fill="hold">
                                          <p:stCondLst>
                                            <p:cond delay="0"/>
                                          </p:stCondLst>
                                        </p:cTn>
                                        <p:tgtEl>
                                          <p:spTgt spid="3">
                                            <p:txEl>
                                              <p:pRg st="3" end="3"/>
                                            </p:txEl>
                                          </p:spTgt>
                                        </p:tgtEl>
                                        <p:attrNameLst>
                                          <p:attrName>style.visibility</p:attrName>
                                        </p:attrNameLst>
                                      </p:cBhvr>
                                      <p:to>
                                        <p:strVal val="visible"/>
                                      </p:to>
                                    </p:set>
                                    <p:anim calcmode="lin" valueType="num">
                                      <p:cBhvr additive="base">
                                        <p:cTn id="26"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8" presetID="2" presetClass="entr" presetSubtype="4" fill="hold" grpId="0" nodeType="withEffect">
                                  <p:stCondLst>
                                    <p:cond delay="0"/>
                                  </p:stCondLst>
                                  <p:iterate type="lt">
                                    <p:tmPct val="0"/>
                                  </p:iterate>
                                  <p:childTnLst>
                                    <p:set>
                                      <p:cBhvr>
                                        <p:cTn id="29" dur="1" fill="hold">
                                          <p:stCondLst>
                                            <p:cond delay="0"/>
                                          </p:stCondLst>
                                        </p:cTn>
                                        <p:tgtEl>
                                          <p:spTgt spid="3">
                                            <p:txEl>
                                              <p:pRg st="4" end="4"/>
                                            </p:txEl>
                                          </p:spTgt>
                                        </p:tgtEl>
                                        <p:attrNameLst>
                                          <p:attrName>style.visibility</p:attrName>
                                        </p:attrNameLst>
                                      </p:cBhvr>
                                      <p:to>
                                        <p:strVal val="visible"/>
                                      </p:to>
                                    </p:set>
                                    <p:anim calcmode="lin" valueType="num">
                                      <p:cBhvr additive="base">
                                        <p:cTn id="30"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2" presetID="2" presetClass="entr" presetSubtype="4" fill="hold" grpId="0" nodeType="withEffect">
                                  <p:stCondLst>
                                    <p:cond delay="0"/>
                                  </p:stCondLst>
                                  <p:iterate type="lt">
                                    <p:tmPct val="0"/>
                                  </p:iterate>
                                  <p:childTnLst>
                                    <p:set>
                                      <p:cBhvr>
                                        <p:cTn id="33" dur="1" fill="hold">
                                          <p:stCondLst>
                                            <p:cond delay="0"/>
                                          </p:stCondLst>
                                        </p:cTn>
                                        <p:tgtEl>
                                          <p:spTgt spid="3">
                                            <p:txEl>
                                              <p:pRg st="5" end="5"/>
                                            </p:txEl>
                                          </p:spTgt>
                                        </p:tgtEl>
                                        <p:attrNameLst>
                                          <p:attrName>style.visibility</p:attrName>
                                        </p:attrNameLst>
                                      </p:cBhvr>
                                      <p:to>
                                        <p:strVal val="visible"/>
                                      </p:to>
                                    </p:set>
                                    <p:anim calcmode="lin" valueType="num">
                                      <p:cBhvr additive="base">
                                        <p:cTn id="34"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6" presetID="2" presetClass="entr" presetSubtype="4" fill="hold" grpId="0" nodeType="withEffect">
                                  <p:stCondLst>
                                    <p:cond delay="0"/>
                                  </p:stCondLst>
                                  <p:iterate type="lt">
                                    <p:tmPct val="0"/>
                                  </p:iterate>
                                  <p:childTnLst>
                                    <p:set>
                                      <p:cBhvr>
                                        <p:cTn id="37" dur="1" fill="hold">
                                          <p:stCondLst>
                                            <p:cond delay="0"/>
                                          </p:stCondLst>
                                        </p:cTn>
                                        <p:tgtEl>
                                          <p:spTgt spid="3">
                                            <p:txEl>
                                              <p:pRg st="6" end="6"/>
                                            </p:txEl>
                                          </p:spTgt>
                                        </p:tgtEl>
                                        <p:attrNameLst>
                                          <p:attrName>style.visibility</p:attrName>
                                        </p:attrNameLst>
                                      </p:cBhvr>
                                      <p:to>
                                        <p:strVal val="visible"/>
                                      </p:to>
                                    </p:set>
                                    <p:anim calcmode="lin" valueType="num">
                                      <p:cBhvr additive="base">
                                        <p:cTn id="38"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3">
                                            <p:txEl>
                                              <p:pRg st="6" end="6"/>
                                            </p:txEl>
                                          </p:spTgt>
                                        </p:tgtEl>
                                        <p:attrNameLst>
                                          <p:attrName>ppt_y</p:attrName>
                                        </p:attrNameLst>
                                      </p:cBhvr>
                                      <p:tavLst>
                                        <p:tav tm="0">
                                          <p:val>
                                            <p:strVal val="1+#ppt_h/2"/>
                                          </p:val>
                                        </p:tav>
                                        <p:tav tm="100000">
                                          <p:val>
                                            <p:strVal val="#ppt_y"/>
                                          </p:val>
                                        </p:tav>
                                      </p:tavLst>
                                    </p:anim>
                                  </p:childTnLst>
                                </p:cTn>
                              </p:par>
                              <p:par>
                                <p:cTn id="40" presetID="2" presetClass="entr" presetSubtype="4" fill="hold" grpId="0" nodeType="withEffect">
                                  <p:stCondLst>
                                    <p:cond delay="0"/>
                                  </p:stCondLst>
                                  <p:iterate type="lt">
                                    <p:tmPct val="0"/>
                                  </p:iterate>
                                  <p:childTnLst>
                                    <p:set>
                                      <p:cBhvr>
                                        <p:cTn id="41" dur="1" fill="hold">
                                          <p:stCondLst>
                                            <p:cond delay="0"/>
                                          </p:stCondLst>
                                        </p:cTn>
                                        <p:tgtEl>
                                          <p:spTgt spid="3">
                                            <p:txEl>
                                              <p:pRg st="7" end="7"/>
                                            </p:txEl>
                                          </p:spTgt>
                                        </p:tgtEl>
                                        <p:attrNameLst>
                                          <p:attrName>style.visibility</p:attrName>
                                        </p:attrNameLst>
                                      </p:cBhvr>
                                      <p:to>
                                        <p:strVal val="visible"/>
                                      </p:to>
                                    </p:set>
                                    <p:anim calcmode="lin" valueType="num">
                                      <p:cBhvr additive="base">
                                        <p:cTn id="42"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3">
                                            <p:txEl>
                                              <p:pRg st="7" end="7"/>
                                            </p:txEl>
                                          </p:spTgt>
                                        </p:tgtEl>
                                        <p:attrNameLst>
                                          <p:attrName>ppt_y</p:attrName>
                                        </p:attrNameLst>
                                      </p:cBhvr>
                                      <p:tavLst>
                                        <p:tav tm="0">
                                          <p:val>
                                            <p:strVal val="1+#ppt_h/2"/>
                                          </p:val>
                                        </p:tav>
                                        <p:tav tm="100000">
                                          <p:val>
                                            <p:strVal val="#ppt_y"/>
                                          </p:val>
                                        </p:tav>
                                      </p:tavLst>
                                    </p:anim>
                                  </p:childTnLst>
                                </p:cTn>
                              </p:par>
                              <p:par>
                                <p:cTn id="44" presetID="2" presetClass="entr" presetSubtype="4" fill="hold" grpId="0" nodeType="withEffect">
                                  <p:stCondLst>
                                    <p:cond delay="0"/>
                                  </p:stCondLst>
                                  <p:iterate type="lt">
                                    <p:tmPct val="0"/>
                                  </p:iterate>
                                  <p:childTnLst>
                                    <p:set>
                                      <p:cBhvr>
                                        <p:cTn id="45" dur="1" fill="hold">
                                          <p:stCondLst>
                                            <p:cond delay="0"/>
                                          </p:stCondLst>
                                        </p:cTn>
                                        <p:tgtEl>
                                          <p:spTgt spid="3">
                                            <p:txEl>
                                              <p:pRg st="8" end="8"/>
                                            </p:txEl>
                                          </p:spTgt>
                                        </p:tgtEl>
                                        <p:attrNameLst>
                                          <p:attrName>style.visibility</p:attrName>
                                        </p:attrNameLst>
                                      </p:cBhvr>
                                      <p:to>
                                        <p:strVal val="visible"/>
                                      </p:to>
                                    </p:set>
                                    <p:anim calcmode="lin" valueType="num">
                                      <p:cBhvr additive="base">
                                        <p:cTn id="46"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7" dur="500" fill="hold"/>
                                        <p:tgtEl>
                                          <p:spTgt spid="3">
                                            <p:txEl>
                                              <p:pRg st="8" end="8"/>
                                            </p:txEl>
                                          </p:spTgt>
                                        </p:tgtEl>
                                        <p:attrNameLst>
                                          <p:attrName>ppt_y</p:attrName>
                                        </p:attrNameLst>
                                      </p:cBhvr>
                                      <p:tavLst>
                                        <p:tav tm="0">
                                          <p:val>
                                            <p:strVal val="1+#ppt_h/2"/>
                                          </p:val>
                                        </p:tav>
                                        <p:tav tm="100000">
                                          <p:val>
                                            <p:strVal val="#ppt_y"/>
                                          </p:val>
                                        </p:tav>
                                      </p:tavLst>
                                    </p:anim>
                                  </p:childTnLst>
                                </p:cTn>
                              </p:par>
                              <p:par>
                                <p:cTn id="48" presetID="2" presetClass="entr" presetSubtype="4" fill="hold" grpId="0" nodeType="withEffect">
                                  <p:stCondLst>
                                    <p:cond delay="0"/>
                                  </p:stCondLst>
                                  <p:iterate type="lt">
                                    <p:tmPct val="0"/>
                                  </p:iterate>
                                  <p:childTnLst>
                                    <p:set>
                                      <p:cBhvr>
                                        <p:cTn id="49" dur="1" fill="hold">
                                          <p:stCondLst>
                                            <p:cond delay="0"/>
                                          </p:stCondLst>
                                        </p:cTn>
                                        <p:tgtEl>
                                          <p:spTgt spid="3">
                                            <p:txEl>
                                              <p:pRg st="9" end="9"/>
                                            </p:txEl>
                                          </p:spTgt>
                                        </p:tgtEl>
                                        <p:attrNameLst>
                                          <p:attrName>style.visibility</p:attrName>
                                        </p:attrNameLst>
                                      </p:cBhvr>
                                      <p:to>
                                        <p:strVal val="visible"/>
                                      </p:to>
                                    </p:set>
                                    <p:anim calcmode="lin" valueType="num">
                                      <p:cBhvr additive="base">
                                        <p:cTn id="50"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1" dur="500" fill="hold"/>
                                        <p:tgtEl>
                                          <p:spTgt spid="3">
                                            <p:txEl>
                                              <p:pRg st="9" end="9"/>
                                            </p:txEl>
                                          </p:spTgt>
                                        </p:tgtEl>
                                        <p:attrNameLst>
                                          <p:attrName>ppt_y</p:attrName>
                                        </p:attrNameLst>
                                      </p:cBhvr>
                                      <p:tavLst>
                                        <p:tav tm="0">
                                          <p:val>
                                            <p:strVal val="1+#ppt_h/2"/>
                                          </p:val>
                                        </p:tav>
                                        <p:tav tm="100000">
                                          <p:val>
                                            <p:strVal val="#ppt_y"/>
                                          </p:val>
                                        </p:tav>
                                      </p:tavLst>
                                    </p:anim>
                                  </p:childTnLst>
                                </p:cTn>
                              </p:par>
                              <p:par>
                                <p:cTn id="52" presetID="2" presetClass="entr" presetSubtype="4" fill="hold" grpId="0" nodeType="withEffect">
                                  <p:stCondLst>
                                    <p:cond delay="0"/>
                                  </p:stCondLst>
                                  <p:iterate type="lt">
                                    <p:tmPct val="0"/>
                                  </p:iterate>
                                  <p:childTnLst>
                                    <p:set>
                                      <p:cBhvr>
                                        <p:cTn id="53" dur="1" fill="hold">
                                          <p:stCondLst>
                                            <p:cond delay="0"/>
                                          </p:stCondLst>
                                        </p:cTn>
                                        <p:tgtEl>
                                          <p:spTgt spid="3">
                                            <p:txEl>
                                              <p:pRg st="10" end="10"/>
                                            </p:txEl>
                                          </p:spTgt>
                                        </p:tgtEl>
                                        <p:attrNameLst>
                                          <p:attrName>style.visibility</p:attrName>
                                        </p:attrNameLst>
                                      </p:cBhvr>
                                      <p:to>
                                        <p:strVal val="visible"/>
                                      </p:to>
                                    </p:set>
                                    <p:anim calcmode="lin" valueType="num">
                                      <p:cBhvr additive="base">
                                        <p:cTn id="54"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5" dur="500" fill="hold"/>
                                        <p:tgtEl>
                                          <p:spTgt spid="3">
                                            <p:txEl>
                                              <p:pRg st="10" end="10"/>
                                            </p:txEl>
                                          </p:spTgt>
                                        </p:tgtEl>
                                        <p:attrNameLst>
                                          <p:attrName>ppt_y</p:attrName>
                                        </p:attrNameLst>
                                      </p:cBhvr>
                                      <p:tavLst>
                                        <p:tav tm="0">
                                          <p:val>
                                            <p:strVal val="1+#ppt_h/2"/>
                                          </p:val>
                                        </p:tav>
                                        <p:tav tm="100000">
                                          <p:val>
                                            <p:strVal val="#ppt_y"/>
                                          </p:val>
                                        </p:tav>
                                      </p:tavLst>
                                    </p:anim>
                                  </p:childTnLst>
                                </p:cTn>
                              </p:par>
                              <p:par>
                                <p:cTn id="56" presetID="2" presetClass="entr" presetSubtype="4" fill="hold" grpId="0" nodeType="withEffect">
                                  <p:stCondLst>
                                    <p:cond delay="0"/>
                                  </p:stCondLst>
                                  <p:iterate type="lt">
                                    <p:tmPct val="0"/>
                                  </p:iterate>
                                  <p:childTnLst>
                                    <p:set>
                                      <p:cBhvr>
                                        <p:cTn id="57" dur="1" fill="hold">
                                          <p:stCondLst>
                                            <p:cond delay="0"/>
                                          </p:stCondLst>
                                        </p:cTn>
                                        <p:tgtEl>
                                          <p:spTgt spid="3">
                                            <p:txEl>
                                              <p:pRg st="11" end="11"/>
                                            </p:txEl>
                                          </p:spTgt>
                                        </p:tgtEl>
                                        <p:attrNameLst>
                                          <p:attrName>style.visibility</p:attrName>
                                        </p:attrNameLst>
                                      </p:cBhvr>
                                      <p:to>
                                        <p:strVal val="visible"/>
                                      </p:to>
                                    </p:set>
                                    <p:anim calcmode="lin" valueType="num">
                                      <p:cBhvr additive="base">
                                        <p:cTn id="58"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59" dur="500" fill="hold"/>
                                        <p:tgtEl>
                                          <p:spTgt spid="3">
                                            <p:txEl>
                                              <p:pRg st="11" end="11"/>
                                            </p:txEl>
                                          </p:spTgt>
                                        </p:tgtEl>
                                        <p:attrNameLst>
                                          <p:attrName>ppt_y</p:attrName>
                                        </p:attrNameLst>
                                      </p:cBhvr>
                                      <p:tavLst>
                                        <p:tav tm="0">
                                          <p:val>
                                            <p:strVal val="1+#ppt_h/2"/>
                                          </p:val>
                                        </p:tav>
                                        <p:tav tm="100000">
                                          <p:val>
                                            <p:strVal val="#ppt_y"/>
                                          </p:val>
                                        </p:tav>
                                      </p:tavLst>
                                    </p:anim>
                                  </p:childTnLst>
                                </p:cTn>
                              </p:par>
                              <p:par>
                                <p:cTn id="60" presetID="2" presetClass="entr" presetSubtype="4" fill="hold" grpId="0" nodeType="withEffect">
                                  <p:stCondLst>
                                    <p:cond delay="0"/>
                                  </p:stCondLst>
                                  <p:iterate type="lt">
                                    <p:tmPct val="0"/>
                                  </p:iterate>
                                  <p:childTnLst>
                                    <p:set>
                                      <p:cBhvr>
                                        <p:cTn id="61" dur="1" fill="hold">
                                          <p:stCondLst>
                                            <p:cond delay="0"/>
                                          </p:stCondLst>
                                        </p:cTn>
                                        <p:tgtEl>
                                          <p:spTgt spid="3">
                                            <p:txEl>
                                              <p:pRg st="12" end="12"/>
                                            </p:txEl>
                                          </p:spTgt>
                                        </p:tgtEl>
                                        <p:attrNameLst>
                                          <p:attrName>style.visibility</p:attrName>
                                        </p:attrNameLst>
                                      </p:cBhvr>
                                      <p:to>
                                        <p:strVal val="visible"/>
                                      </p:to>
                                    </p:set>
                                    <p:anim calcmode="lin" valueType="num">
                                      <p:cBhvr additive="base">
                                        <p:cTn id="62"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63" dur="500" fill="hold"/>
                                        <p:tgtEl>
                                          <p:spTgt spid="3">
                                            <p:txEl>
                                              <p:pRg st="12" end="12"/>
                                            </p:txEl>
                                          </p:spTgt>
                                        </p:tgtEl>
                                        <p:attrNameLst>
                                          <p:attrName>ppt_y</p:attrName>
                                        </p:attrNameLst>
                                      </p:cBhvr>
                                      <p:tavLst>
                                        <p:tav tm="0">
                                          <p:val>
                                            <p:strVal val="1+#ppt_h/2"/>
                                          </p:val>
                                        </p:tav>
                                        <p:tav tm="100000">
                                          <p:val>
                                            <p:strVal val="#ppt_y"/>
                                          </p:val>
                                        </p:tav>
                                      </p:tavLst>
                                    </p:anim>
                                  </p:childTnLst>
                                </p:cTn>
                              </p:par>
                              <p:par>
                                <p:cTn id="64" presetID="2" presetClass="entr" presetSubtype="4" fill="hold" grpId="0" nodeType="withEffect">
                                  <p:stCondLst>
                                    <p:cond delay="0"/>
                                  </p:stCondLst>
                                  <p:iterate type="lt">
                                    <p:tmPct val="0"/>
                                  </p:iterate>
                                  <p:childTnLst>
                                    <p:set>
                                      <p:cBhvr>
                                        <p:cTn id="65" dur="1" fill="hold">
                                          <p:stCondLst>
                                            <p:cond delay="0"/>
                                          </p:stCondLst>
                                        </p:cTn>
                                        <p:tgtEl>
                                          <p:spTgt spid="3">
                                            <p:txEl>
                                              <p:pRg st="13" end="13"/>
                                            </p:txEl>
                                          </p:spTgt>
                                        </p:tgtEl>
                                        <p:attrNameLst>
                                          <p:attrName>style.visibility</p:attrName>
                                        </p:attrNameLst>
                                      </p:cBhvr>
                                      <p:to>
                                        <p:strVal val="visible"/>
                                      </p:to>
                                    </p:set>
                                    <p:anim calcmode="lin" valueType="num">
                                      <p:cBhvr additive="base">
                                        <p:cTn id="66"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67"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68" fill="hold" nodeType="clickPar">
                      <p:stCondLst>
                        <p:cond delay="indefinite"/>
                      </p:stCondLst>
                      <p:childTnLst>
                        <p:par>
                          <p:cTn id="69" fill="hold" nodeType="withGroup">
                            <p:stCondLst>
                              <p:cond delay="0"/>
                            </p:stCondLst>
                            <p:childTnLst>
                              <p:par>
                                <p:cTn id="70" presetID="16" presetClass="emph" presetSubtype="0" fill="hold" nodeType="clickEffect">
                                  <p:stCondLst>
                                    <p:cond delay="0"/>
                                  </p:stCondLst>
                                  <p:iterate type="lt">
                                    <p:tmPct val="4000"/>
                                  </p:iterate>
                                  <p:childTnLst>
                                    <p:set>
                                      <p:cBhvr override="childStyle">
                                        <p:cTn id="71" dur="500" fill="hold"/>
                                        <p:tgtEl>
                                          <p:spTgt spid="3">
                                            <p:txEl>
                                              <p:pRg st="0" end="0"/>
                                            </p:txEl>
                                          </p:spTgt>
                                        </p:tgtEl>
                                        <p:attrNameLst>
                                          <p:attrName>style.color</p:attrName>
                                        </p:attrNameLst>
                                      </p:cBhvr>
                                      <p:to>
                                        <p:clrVal>
                                          <a:srgbClr val="FF9900"/>
                                        </p:clrVal>
                                      </p:to>
                                    </p:set>
                                    <p:set>
                                      <p:cBhvr>
                                        <p:cTn id="72" dur="500" fill="hold"/>
                                        <p:tgtEl>
                                          <p:spTgt spid="3">
                                            <p:txEl>
                                              <p:pRg st="0" end="0"/>
                                            </p:txEl>
                                          </p:spTgt>
                                        </p:tgtEl>
                                        <p:attrNameLst>
                                          <p:attrName>fillcolor</p:attrName>
                                        </p:attrNameLst>
                                      </p:cBhvr>
                                      <p:to>
                                        <p:clrVal>
                                          <a:srgbClr val="FF9900"/>
                                        </p:clrVal>
                                      </p:to>
                                    </p:set>
                                    <p:set>
                                      <p:cBhvr>
                                        <p:cTn id="73" dur="500" fill="hold"/>
                                        <p:tgtEl>
                                          <p:spTgt spid="3">
                                            <p:txEl>
                                              <p:pRg st="0" end="0"/>
                                            </p:txEl>
                                          </p:spTgt>
                                        </p:tgtEl>
                                        <p:attrNameLst>
                                          <p:attrName>fill.type</p:attrName>
                                        </p:attrNameLst>
                                      </p:cBhvr>
                                      <p:to>
                                        <p:strVal val="solid"/>
                                      </p:to>
                                    </p:set>
                                  </p:childTnLst>
                                </p:cTn>
                              </p:par>
                            </p:childTnLst>
                          </p:cTn>
                        </p:par>
                      </p:childTnLst>
                    </p:cTn>
                  </p:par>
                  <p:par>
                    <p:cTn id="74" fill="hold" nodeType="clickPar">
                      <p:stCondLst>
                        <p:cond delay="indefinite"/>
                      </p:stCondLst>
                      <p:childTnLst>
                        <p:par>
                          <p:cTn id="75" fill="hold" nodeType="withGroup">
                            <p:stCondLst>
                              <p:cond delay="0"/>
                            </p:stCondLst>
                            <p:childTnLst>
                              <p:par>
                                <p:cTn id="76" presetID="16" presetClass="emph" presetSubtype="0" fill="hold" nodeType="clickEffect">
                                  <p:stCondLst>
                                    <p:cond delay="0"/>
                                  </p:stCondLst>
                                  <p:iterate type="lt">
                                    <p:tmPct val="4000"/>
                                  </p:iterate>
                                  <p:childTnLst>
                                    <p:set>
                                      <p:cBhvr override="childStyle">
                                        <p:cTn id="77" dur="500" fill="hold"/>
                                        <p:tgtEl>
                                          <p:spTgt spid="3">
                                            <p:txEl>
                                              <p:pRg st="1" end="1"/>
                                            </p:txEl>
                                          </p:spTgt>
                                        </p:tgtEl>
                                        <p:attrNameLst>
                                          <p:attrName>style.color</p:attrName>
                                        </p:attrNameLst>
                                      </p:cBhvr>
                                      <p:to>
                                        <p:clrVal>
                                          <a:schemeClr val="folHlink"/>
                                        </p:clrVal>
                                      </p:to>
                                    </p:set>
                                    <p:set>
                                      <p:cBhvr>
                                        <p:cTn id="78" dur="500" fill="hold"/>
                                        <p:tgtEl>
                                          <p:spTgt spid="3">
                                            <p:txEl>
                                              <p:pRg st="1" end="1"/>
                                            </p:txEl>
                                          </p:spTgt>
                                        </p:tgtEl>
                                        <p:attrNameLst>
                                          <p:attrName>fillcolor</p:attrName>
                                        </p:attrNameLst>
                                      </p:cBhvr>
                                      <p:to>
                                        <p:clrVal>
                                          <a:schemeClr val="folHlink"/>
                                        </p:clrVal>
                                      </p:to>
                                    </p:set>
                                    <p:set>
                                      <p:cBhvr>
                                        <p:cTn id="79" dur="500" fill="hold"/>
                                        <p:tgtEl>
                                          <p:spTgt spid="3">
                                            <p:txEl>
                                              <p:pRg st="1" end="1"/>
                                            </p:txEl>
                                          </p:spTgt>
                                        </p:tgtEl>
                                        <p:attrNameLst>
                                          <p:attrName>fill.type</p:attrName>
                                        </p:attrNameLst>
                                      </p:cBhvr>
                                      <p:to>
                                        <p:strVal val="solid"/>
                                      </p:to>
                                    </p:set>
                                  </p:childTnLst>
                                </p:cTn>
                              </p:par>
                            </p:childTnLst>
                          </p:cTn>
                        </p:par>
                      </p:childTnLst>
                    </p:cTn>
                  </p:par>
                  <p:par>
                    <p:cTn id="80" fill="hold" nodeType="clickPar">
                      <p:stCondLst>
                        <p:cond delay="indefinite"/>
                      </p:stCondLst>
                      <p:childTnLst>
                        <p:par>
                          <p:cTn id="81" fill="hold" nodeType="withGroup">
                            <p:stCondLst>
                              <p:cond delay="0"/>
                            </p:stCondLst>
                            <p:childTnLst>
                              <p:par>
                                <p:cTn id="82" presetID="16" presetClass="emph" presetSubtype="0" fill="hold" nodeType="clickEffect">
                                  <p:stCondLst>
                                    <p:cond delay="0"/>
                                  </p:stCondLst>
                                  <p:iterate type="lt">
                                    <p:tmPct val="4000"/>
                                  </p:iterate>
                                  <p:childTnLst>
                                    <p:set>
                                      <p:cBhvr override="childStyle">
                                        <p:cTn id="83" dur="500" fill="hold"/>
                                        <p:tgtEl>
                                          <p:spTgt spid="3">
                                            <p:txEl>
                                              <p:pRg st="2" end="2"/>
                                            </p:txEl>
                                          </p:spTgt>
                                        </p:tgtEl>
                                        <p:attrNameLst>
                                          <p:attrName>style.color</p:attrName>
                                        </p:attrNameLst>
                                      </p:cBhvr>
                                      <p:to>
                                        <p:clrVal>
                                          <a:schemeClr val="accent1"/>
                                        </p:clrVal>
                                      </p:to>
                                    </p:set>
                                    <p:set>
                                      <p:cBhvr>
                                        <p:cTn id="84" dur="500" fill="hold"/>
                                        <p:tgtEl>
                                          <p:spTgt spid="3">
                                            <p:txEl>
                                              <p:pRg st="2" end="2"/>
                                            </p:txEl>
                                          </p:spTgt>
                                        </p:tgtEl>
                                        <p:attrNameLst>
                                          <p:attrName>fillcolor</p:attrName>
                                        </p:attrNameLst>
                                      </p:cBhvr>
                                      <p:to>
                                        <p:clrVal>
                                          <a:schemeClr val="accent1"/>
                                        </p:clrVal>
                                      </p:to>
                                    </p:set>
                                    <p:set>
                                      <p:cBhvr>
                                        <p:cTn id="85" dur="500" fill="hold"/>
                                        <p:tgtEl>
                                          <p:spTgt spid="3">
                                            <p:txEl>
                                              <p:pRg st="2" end="2"/>
                                            </p:txEl>
                                          </p:spTgt>
                                        </p:tgtEl>
                                        <p:attrNameLst>
                                          <p:attrName>fill.type</p:attrName>
                                        </p:attrNameLst>
                                      </p:cBhvr>
                                      <p:to>
                                        <p:strVal val="solid"/>
                                      </p:to>
                                    </p:set>
                                  </p:childTnLst>
                                  <p:subTnLst>
                                    <p:animClr clrSpc="rgb" dir="cw">
                                      <p:cBhvr override="childStyle">
                                        <p:cTn dur="1" fill="hold" display="0" masterRel="nextClick" afterEffect="1"/>
                                        <p:tgtEl>
                                          <p:spTgt spid="3">
                                            <p:txEl>
                                              <p:pRg st="2" end="2"/>
                                            </p:txEl>
                                          </p:spTgt>
                                        </p:tgtEl>
                                        <p:attrNameLst>
                                          <p:attrName>ppt_c</p:attrName>
                                        </p:attrNameLst>
                                      </p:cBhvr>
                                      <p:to>
                                        <a:schemeClr val="accent1"/>
                                      </p:to>
                                    </p:animClr>
                                  </p:subTnLst>
                                </p:cTn>
                              </p:par>
                            </p:childTnLst>
                          </p:cTn>
                        </p:par>
                      </p:childTnLst>
                    </p:cTn>
                  </p:par>
                  <p:par>
                    <p:cTn id="86" fill="hold" nodeType="clickPar">
                      <p:stCondLst>
                        <p:cond delay="indefinite"/>
                      </p:stCondLst>
                      <p:childTnLst>
                        <p:par>
                          <p:cTn id="87" fill="hold" nodeType="withGroup">
                            <p:stCondLst>
                              <p:cond delay="0"/>
                            </p:stCondLst>
                            <p:childTnLst>
                              <p:par>
                                <p:cTn id="88" presetID="16" presetClass="emph" presetSubtype="0" fill="hold" nodeType="clickEffect">
                                  <p:stCondLst>
                                    <p:cond delay="0"/>
                                  </p:stCondLst>
                                  <p:iterate type="lt">
                                    <p:tmPct val="4000"/>
                                  </p:iterate>
                                  <p:childTnLst>
                                    <p:set>
                                      <p:cBhvr override="childStyle">
                                        <p:cTn id="89" dur="500" fill="hold"/>
                                        <p:tgtEl>
                                          <p:spTgt spid="3">
                                            <p:txEl>
                                              <p:pRg st="3" end="3"/>
                                            </p:txEl>
                                          </p:spTgt>
                                        </p:tgtEl>
                                        <p:attrNameLst>
                                          <p:attrName>style.color</p:attrName>
                                        </p:attrNameLst>
                                      </p:cBhvr>
                                      <p:to>
                                        <p:clrVal>
                                          <a:srgbClr val="FF9900"/>
                                        </p:clrVal>
                                      </p:to>
                                    </p:set>
                                    <p:set>
                                      <p:cBhvr>
                                        <p:cTn id="90" dur="500" fill="hold"/>
                                        <p:tgtEl>
                                          <p:spTgt spid="3">
                                            <p:txEl>
                                              <p:pRg st="3" end="3"/>
                                            </p:txEl>
                                          </p:spTgt>
                                        </p:tgtEl>
                                        <p:attrNameLst>
                                          <p:attrName>fillcolor</p:attrName>
                                        </p:attrNameLst>
                                      </p:cBhvr>
                                      <p:to>
                                        <p:clrVal>
                                          <a:srgbClr val="FF9900"/>
                                        </p:clrVal>
                                      </p:to>
                                    </p:set>
                                    <p:set>
                                      <p:cBhvr>
                                        <p:cTn id="91" dur="500" fill="hold"/>
                                        <p:tgtEl>
                                          <p:spTgt spid="3">
                                            <p:txEl>
                                              <p:pRg st="3" end="3"/>
                                            </p:txEl>
                                          </p:spTgt>
                                        </p:tgtEl>
                                        <p:attrNameLst>
                                          <p:attrName>fill.type</p:attrName>
                                        </p:attrNameLst>
                                      </p:cBhvr>
                                      <p:to>
                                        <p:strVal val="solid"/>
                                      </p:to>
                                    </p:set>
                                  </p:childTnLst>
                                </p:cTn>
                              </p:par>
                            </p:childTnLst>
                          </p:cTn>
                        </p:par>
                      </p:childTnLst>
                    </p:cTn>
                  </p:par>
                  <p:par>
                    <p:cTn id="92" fill="hold" nodeType="clickPar">
                      <p:stCondLst>
                        <p:cond delay="indefinite"/>
                      </p:stCondLst>
                      <p:childTnLst>
                        <p:par>
                          <p:cTn id="93" fill="hold" nodeType="withGroup">
                            <p:stCondLst>
                              <p:cond delay="0"/>
                            </p:stCondLst>
                            <p:childTnLst>
                              <p:par>
                                <p:cTn id="94" presetID="16" presetClass="emph" presetSubtype="0" fill="hold" nodeType="clickEffect">
                                  <p:stCondLst>
                                    <p:cond delay="0"/>
                                  </p:stCondLst>
                                  <p:iterate type="lt">
                                    <p:tmPct val="4000"/>
                                  </p:iterate>
                                  <p:childTnLst>
                                    <p:set>
                                      <p:cBhvr override="childStyle">
                                        <p:cTn id="95" dur="500" fill="hold"/>
                                        <p:tgtEl>
                                          <p:spTgt spid="3">
                                            <p:txEl>
                                              <p:pRg st="4" end="4"/>
                                            </p:txEl>
                                          </p:spTgt>
                                        </p:tgtEl>
                                        <p:attrNameLst>
                                          <p:attrName>style.color</p:attrName>
                                        </p:attrNameLst>
                                      </p:cBhvr>
                                      <p:to>
                                        <p:clrVal>
                                          <a:schemeClr val="accent2"/>
                                        </p:clrVal>
                                      </p:to>
                                    </p:set>
                                    <p:set>
                                      <p:cBhvr>
                                        <p:cTn id="96" dur="500" fill="hold"/>
                                        <p:tgtEl>
                                          <p:spTgt spid="3">
                                            <p:txEl>
                                              <p:pRg st="4" end="4"/>
                                            </p:txEl>
                                          </p:spTgt>
                                        </p:tgtEl>
                                        <p:attrNameLst>
                                          <p:attrName>fillcolor</p:attrName>
                                        </p:attrNameLst>
                                      </p:cBhvr>
                                      <p:to>
                                        <p:clrVal>
                                          <a:schemeClr val="accent2"/>
                                        </p:clrVal>
                                      </p:to>
                                    </p:set>
                                    <p:set>
                                      <p:cBhvr>
                                        <p:cTn id="97" dur="500" fill="hold"/>
                                        <p:tgtEl>
                                          <p:spTgt spid="3">
                                            <p:txEl>
                                              <p:pRg st="4" end="4"/>
                                            </p:txEl>
                                          </p:spTgt>
                                        </p:tgtEl>
                                        <p:attrNameLst>
                                          <p:attrName>fill.type</p:attrName>
                                        </p:attrNameLst>
                                      </p:cBhvr>
                                      <p:to>
                                        <p:strVal val="solid"/>
                                      </p:to>
                                    </p:set>
                                  </p:childTnLst>
                                </p:cTn>
                              </p:par>
                              <p:par>
                                <p:cTn id="98" presetID="16" presetClass="emph" presetSubtype="0" fill="hold" nodeType="withEffect">
                                  <p:stCondLst>
                                    <p:cond delay="0"/>
                                  </p:stCondLst>
                                  <p:iterate type="lt">
                                    <p:tmPct val="4000"/>
                                  </p:iterate>
                                  <p:childTnLst>
                                    <p:set>
                                      <p:cBhvr override="childStyle">
                                        <p:cTn id="99" dur="500" fill="hold"/>
                                        <p:tgtEl>
                                          <p:spTgt spid="3">
                                            <p:txEl>
                                              <p:pRg st="5" end="5"/>
                                            </p:txEl>
                                          </p:spTgt>
                                        </p:tgtEl>
                                        <p:attrNameLst>
                                          <p:attrName>style.color</p:attrName>
                                        </p:attrNameLst>
                                      </p:cBhvr>
                                      <p:to>
                                        <p:clrVal>
                                          <a:schemeClr val="accent2"/>
                                        </p:clrVal>
                                      </p:to>
                                    </p:set>
                                    <p:set>
                                      <p:cBhvr>
                                        <p:cTn id="100" dur="500" fill="hold"/>
                                        <p:tgtEl>
                                          <p:spTgt spid="3">
                                            <p:txEl>
                                              <p:pRg st="5" end="5"/>
                                            </p:txEl>
                                          </p:spTgt>
                                        </p:tgtEl>
                                        <p:attrNameLst>
                                          <p:attrName>fillcolor</p:attrName>
                                        </p:attrNameLst>
                                      </p:cBhvr>
                                      <p:to>
                                        <p:clrVal>
                                          <a:schemeClr val="accent2"/>
                                        </p:clrVal>
                                      </p:to>
                                    </p:set>
                                    <p:set>
                                      <p:cBhvr>
                                        <p:cTn id="101" dur="500" fill="hold"/>
                                        <p:tgtEl>
                                          <p:spTgt spid="3">
                                            <p:txEl>
                                              <p:pRg st="5" end="5"/>
                                            </p:txEl>
                                          </p:spTgt>
                                        </p:tgtEl>
                                        <p:attrNameLst>
                                          <p:attrName>fill.type</p:attrName>
                                        </p:attrNameLst>
                                      </p:cBhvr>
                                      <p:to>
                                        <p:strVal val="solid"/>
                                      </p:to>
                                    </p:set>
                                  </p:childTnLst>
                                </p:cTn>
                              </p:par>
                              <p:par>
                                <p:cTn id="102" presetID="16" presetClass="emph" presetSubtype="0" fill="hold" nodeType="withEffect">
                                  <p:stCondLst>
                                    <p:cond delay="0"/>
                                  </p:stCondLst>
                                  <p:iterate type="lt">
                                    <p:tmPct val="4000"/>
                                  </p:iterate>
                                  <p:childTnLst>
                                    <p:set>
                                      <p:cBhvr override="childStyle">
                                        <p:cTn id="103" dur="500" fill="hold"/>
                                        <p:tgtEl>
                                          <p:spTgt spid="3">
                                            <p:txEl>
                                              <p:pRg st="6" end="6"/>
                                            </p:txEl>
                                          </p:spTgt>
                                        </p:tgtEl>
                                        <p:attrNameLst>
                                          <p:attrName>style.color</p:attrName>
                                        </p:attrNameLst>
                                      </p:cBhvr>
                                      <p:to>
                                        <p:clrVal>
                                          <a:schemeClr val="accent2"/>
                                        </p:clrVal>
                                      </p:to>
                                    </p:set>
                                    <p:set>
                                      <p:cBhvr>
                                        <p:cTn id="104" dur="500" fill="hold"/>
                                        <p:tgtEl>
                                          <p:spTgt spid="3">
                                            <p:txEl>
                                              <p:pRg st="6" end="6"/>
                                            </p:txEl>
                                          </p:spTgt>
                                        </p:tgtEl>
                                        <p:attrNameLst>
                                          <p:attrName>fillcolor</p:attrName>
                                        </p:attrNameLst>
                                      </p:cBhvr>
                                      <p:to>
                                        <p:clrVal>
                                          <a:schemeClr val="accent2"/>
                                        </p:clrVal>
                                      </p:to>
                                    </p:set>
                                    <p:set>
                                      <p:cBhvr>
                                        <p:cTn id="105" dur="500" fill="hold"/>
                                        <p:tgtEl>
                                          <p:spTgt spid="3">
                                            <p:txEl>
                                              <p:pRg st="6" end="6"/>
                                            </p:txEl>
                                          </p:spTgt>
                                        </p:tgtEl>
                                        <p:attrNameLst>
                                          <p:attrName>fill.type</p:attrName>
                                        </p:attrNameLst>
                                      </p:cBhvr>
                                      <p:to>
                                        <p:strVal val="solid"/>
                                      </p:to>
                                    </p:set>
                                  </p:childTnLst>
                                </p:cTn>
                              </p:par>
                            </p:childTnLst>
                          </p:cTn>
                        </p:par>
                      </p:childTnLst>
                    </p:cTn>
                  </p:par>
                  <p:par>
                    <p:cTn id="106" fill="hold" nodeType="clickPar">
                      <p:stCondLst>
                        <p:cond delay="indefinite"/>
                      </p:stCondLst>
                      <p:childTnLst>
                        <p:par>
                          <p:cTn id="107" fill="hold" nodeType="withGroup">
                            <p:stCondLst>
                              <p:cond delay="0"/>
                            </p:stCondLst>
                            <p:childTnLst>
                              <p:par>
                                <p:cTn id="108" presetID="16" presetClass="emph" presetSubtype="0" fill="hold" nodeType="clickEffect">
                                  <p:stCondLst>
                                    <p:cond delay="0"/>
                                  </p:stCondLst>
                                  <p:iterate type="lt">
                                    <p:tmPct val="4000"/>
                                  </p:iterate>
                                  <p:childTnLst>
                                    <p:set>
                                      <p:cBhvr override="childStyle">
                                        <p:cTn id="109" dur="500" fill="hold"/>
                                        <p:tgtEl>
                                          <p:spTgt spid="3">
                                            <p:txEl>
                                              <p:pRg st="7" end="7"/>
                                            </p:txEl>
                                          </p:spTgt>
                                        </p:tgtEl>
                                        <p:attrNameLst>
                                          <p:attrName>style.color</p:attrName>
                                        </p:attrNameLst>
                                      </p:cBhvr>
                                      <p:to>
                                        <p:clrVal>
                                          <a:schemeClr val="accent2"/>
                                        </p:clrVal>
                                      </p:to>
                                    </p:set>
                                    <p:set>
                                      <p:cBhvr>
                                        <p:cTn id="110" dur="500" fill="hold"/>
                                        <p:tgtEl>
                                          <p:spTgt spid="3">
                                            <p:txEl>
                                              <p:pRg st="7" end="7"/>
                                            </p:txEl>
                                          </p:spTgt>
                                        </p:tgtEl>
                                        <p:attrNameLst>
                                          <p:attrName>fillcolor</p:attrName>
                                        </p:attrNameLst>
                                      </p:cBhvr>
                                      <p:to>
                                        <p:clrVal>
                                          <a:schemeClr val="accent2"/>
                                        </p:clrVal>
                                      </p:to>
                                    </p:set>
                                    <p:set>
                                      <p:cBhvr>
                                        <p:cTn id="111" dur="500" fill="hold"/>
                                        <p:tgtEl>
                                          <p:spTgt spid="3">
                                            <p:txEl>
                                              <p:pRg st="7" end="7"/>
                                            </p:txEl>
                                          </p:spTgt>
                                        </p:tgtEl>
                                        <p:attrNameLst>
                                          <p:attrName>fill.type</p:attrName>
                                        </p:attrNameLst>
                                      </p:cBhvr>
                                      <p:to>
                                        <p:strVal val="solid"/>
                                      </p:to>
                                    </p:set>
                                  </p:childTnLst>
                                </p:cTn>
                              </p:par>
                              <p:par>
                                <p:cTn id="112" presetID="16" presetClass="emph" presetSubtype="0" fill="hold" nodeType="withEffect">
                                  <p:stCondLst>
                                    <p:cond delay="0"/>
                                  </p:stCondLst>
                                  <p:iterate type="lt">
                                    <p:tmPct val="4000"/>
                                  </p:iterate>
                                  <p:childTnLst>
                                    <p:set>
                                      <p:cBhvr override="childStyle">
                                        <p:cTn id="113" dur="500" fill="hold"/>
                                        <p:tgtEl>
                                          <p:spTgt spid="3">
                                            <p:txEl>
                                              <p:pRg st="8" end="8"/>
                                            </p:txEl>
                                          </p:spTgt>
                                        </p:tgtEl>
                                        <p:attrNameLst>
                                          <p:attrName>style.color</p:attrName>
                                        </p:attrNameLst>
                                      </p:cBhvr>
                                      <p:to>
                                        <p:clrVal>
                                          <a:schemeClr val="accent2"/>
                                        </p:clrVal>
                                      </p:to>
                                    </p:set>
                                    <p:set>
                                      <p:cBhvr>
                                        <p:cTn id="114" dur="500" fill="hold"/>
                                        <p:tgtEl>
                                          <p:spTgt spid="3">
                                            <p:txEl>
                                              <p:pRg st="8" end="8"/>
                                            </p:txEl>
                                          </p:spTgt>
                                        </p:tgtEl>
                                        <p:attrNameLst>
                                          <p:attrName>fillcolor</p:attrName>
                                        </p:attrNameLst>
                                      </p:cBhvr>
                                      <p:to>
                                        <p:clrVal>
                                          <a:schemeClr val="accent2"/>
                                        </p:clrVal>
                                      </p:to>
                                    </p:set>
                                    <p:set>
                                      <p:cBhvr>
                                        <p:cTn id="115" dur="500" fill="hold"/>
                                        <p:tgtEl>
                                          <p:spTgt spid="3">
                                            <p:txEl>
                                              <p:pRg st="8" end="8"/>
                                            </p:txEl>
                                          </p:spTgt>
                                        </p:tgtEl>
                                        <p:attrNameLst>
                                          <p:attrName>fill.type</p:attrName>
                                        </p:attrNameLst>
                                      </p:cBhvr>
                                      <p:to>
                                        <p:strVal val="solid"/>
                                      </p:to>
                                    </p:set>
                                  </p:childTnLst>
                                </p:cTn>
                              </p:par>
                              <p:par>
                                <p:cTn id="116" presetID="16" presetClass="emph" presetSubtype="0" fill="hold" nodeType="withEffect">
                                  <p:stCondLst>
                                    <p:cond delay="0"/>
                                  </p:stCondLst>
                                  <p:iterate type="lt">
                                    <p:tmPct val="4000"/>
                                  </p:iterate>
                                  <p:childTnLst>
                                    <p:set>
                                      <p:cBhvr override="childStyle">
                                        <p:cTn id="117" dur="500" fill="hold"/>
                                        <p:tgtEl>
                                          <p:spTgt spid="3">
                                            <p:txEl>
                                              <p:pRg st="9" end="9"/>
                                            </p:txEl>
                                          </p:spTgt>
                                        </p:tgtEl>
                                        <p:attrNameLst>
                                          <p:attrName>style.color</p:attrName>
                                        </p:attrNameLst>
                                      </p:cBhvr>
                                      <p:to>
                                        <p:clrVal>
                                          <a:schemeClr val="accent2"/>
                                        </p:clrVal>
                                      </p:to>
                                    </p:set>
                                    <p:set>
                                      <p:cBhvr>
                                        <p:cTn id="118" dur="500" fill="hold"/>
                                        <p:tgtEl>
                                          <p:spTgt spid="3">
                                            <p:txEl>
                                              <p:pRg st="9" end="9"/>
                                            </p:txEl>
                                          </p:spTgt>
                                        </p:tgtEl>
                                        <p:attrNameLst>
                                          <p:attrName>fillcolor</p:attrName>
                                        </p:attrNameLst>
                                      </p:cBhvr>
                                      <p:to>
                                        <p:clrVal>
                                          <a:schemeClr val="accent2"/>
                                        </p:clrVal>
                                      </p:to>
                                    </p:set>
                                    <p:set>
                                      <p:cBhvr>
                                        <p:cTn id="119" dur="500" fill="hold"/>
                                        <p:tgtEl>
                                          <p:spTgt spid="3">
                                            <p:txEl>
                                              <p:pRg st="9" end="9"/>
                                            </p:txEl>
                                          </p:spTgt>
                                        </p:tgtEl>
                                        <p:attrNameLst>
                                          <p:attrName>fill.type</p:attrName>
                                        </p:attrNameLst>
                                      </p:cBhvr>
                                      <p:to>
                                        <p:strVal val="solid"/>
                                      </p:to>
                                    </p:set>
                                  </p:childTnLst>
                                </p:cTn>
                              </p:par>
                            </p:childTnLst>
                          </p:cTn>
                        </p:par>
                      </p:childTnLst>
                    </p:cTn>
                  </p:par>
                  <p:par>
                    <p:cTn id="120" fill="hold" nodeType="clickPar">
                      <p:stCondLst>
                        <p:cond delay="indefinite"/>
                      </p:stCondLst>
                      <p:childTnLst>
                        <p:par>
                          <p:cTn id="121" fill="hold" nodeType="withGroup">
                            <p:stCondLst>
                              <p:cond delay="0"/>
                            </p:stCondLst>
                            <p:childTnLst>
                              <p:par>
                                <p:cTn id="122" presetID="16" presetClass="emph" presetSubtype="0" fill="hold" nodeType="clickEffect">
                                  <p:stCondLst>
                                    <p:cond delay="0"/>
                                  </p:stCondLst>
                                  <p:iterate type="lt">
                                    <p:tmPct val="4000"/>
                                  </p:iterate>
                                  <p:childTnLst>
                                    <p:set>
                                      <p:cBhvr override="childStyle">
                                        <p:cTn id="123" dur="500" fill="hold"/>
                                        <p:tgtEl>
                                          <p:spTgt spid="3">
                                            <p:txEl>
                                              <p:pRg st="10" end="10"/>
                                            </p:txEl>
                                          </p:spTgt>
                                        </p:tgtEl>
                                        <p:attrNameLst>
                                          <p:attrName>style.color</p:attrName>
                                        </p:attrNameLst>
                                      </p:cBhvr>
                                      <p:to>
                                        <p:clrVal>
                                          <a:schemeClr val="accent2"/>
                                        </p:clrVal>
                                      </p:to>
                                    </p:set>
                                    <p:set>
                                      <p:cBhvr>
                                        <p:cTn id="124" dur="500" fill="hold"/>
                                        <p:tgtEl>
                                          <p:spTgt spid="3">
                                            <p:txEl>
                                              <p:pRg st="10" end="10"/>
                                            </p:txEl>
                                          </p:spTgt>
                                        </p:tgtEl>
                                        <p:attrNameLst>
                                          <p:attrName>fillcolor</p:attrName>
                                        </p:attrNameLst>
                                      </p:cBhvr>
                                      <p:to>
                                        <p:clrVal>
                                          <a:schemeClr val="accent2"/>
                                        </p:clrVal>
                                      </p:to>
                                    </p:set>
                                    <p:set>
                                      <p:cBhvr>
                                        <p:cTn id="125" dur="500" fill="hold"/>
                                        <p:tgtEl>
                                          <p:spTgt spid="3">
                                            <p:txEl>
                                              <p:pRg st="10" end="10"/>
                                            </p:txEl>
                                          </p:spTgt>
                                        </p:tgtEl>
                                        <p:attrNameLst>
                                          <p:attrName>fill.type</p:attrName>
                                        </p:attrNameLst>
                                      </p:cBhvr>
                                      <p:to>
                                        <p:strVal val="solid"/>
                                      </p:to>
                                    </p:set>
                                  </p:childTnLst>
                                </p:cTn>
                              </p:par>
                              <p:par>
                                <p:cTn id="126" presetID="16" presetClass="emph" presetSubtype="0" fill="hold" nodeType="withEffect">
                                  <p:stCondLst>
                                    <p:cond delay="0"/>
                                  </p:stCondLst>
                                  <p:iterate type="lt">
                                    <p:tmPct val="4000"/>
                                  </p:iterate>
                                  <p:childTnLst>
                                    <p:set>
                                      <p:cBhvr override="childStyle">
                                        <p:cTn id="127" dur="500" fill="hold"/>
                                        <p:tgtEl>
                                          <p:spTgt spid="3">
                                            <p:txEl>
                                              <p:pRg st="11" end="11"/>
                                            </p:txEl>
                                          </p:spTgt>
                                        </p:tgtEl>
                                        <p:attrNameLst>
                                          <p:attrName>style.color</p:attrName>
                                        </p:attrNameLst>
                                      </p:cBhvr>
                                      <p:to>
                                        <p:clrVal>
                                          <a:schemeClr val="accent2"/>
                                        </p:clrVal>
                                      </p:to>
                                    </p:set>
                                    <p:set>
                                      <p:cBhvr>
                                        <p:cTn id="128" dur="500" fill="hold"/>
                                        <p:tgtEl>
                                          <p:spTgt spid="3">
                                            <p:txEl>
                                              <p:pRg st="11" end="11"/>
                                            </p:txEl>
                                          </p:spTgt>
                                        </p:tgtEl>
                                        <p:attrNameLst>
                                          <p:attrName>fillcolor</p:attrName>
                                        </p:attrNameLst>
                                      </p:cBhvr>
                                      <p:to>
                                        <p:clrVal>
                                          <a:schemeClr val="accent2"/>
                                        </p:clrVal>
                                      </p:to>
                                    </p:set>
                                    <p:set>
                                      <p:cBhvr>
                                        <p:cTn id="129" dur="500" fill="hold"/>
                                        <p:tgtEl>
                                          <p:spTgt spid="3">
                                            <p:txEl>
                                              <p:pRg st="11" end="11"/>
                                            </p:txEl>
                                          </p:spTgt>
                                        </p:tgtEl>
                                        <p:attrNameLst>
                                          <p:attrName>fill.type</p:attrName>
                                        </p:attrNameLst>
                                      </p:cBhvr>
                                      <p:to>
                                        <p:strVal val="solid"/>
                                      </p:to>
                                    </p:set>
                                  </p:childTnLst>
                                </p:cTn>
                              </p:par>
                              <p:par>
                                <p:cTn id="130" presetID="16" presetClass="emph" presetSubtype="0" fill="hold" nodeType="withEffect">
                                  <p:stCondLst>
                                    <p:cond delay="0"/>
                                  </p:stCondLst>
                                  <p:iterate type="lt">
                                    <p:tmPct val="4000"/>
                                  </p:iterate>
                                  <p:childTnLst>
                                    <p:set>
                                      <p:cBhvr override="childStyle">
                                        <p:cTn id="131" dur="500" fill="hold"/>
                                        <p:tgtEl>
                                          <p:spTgt spid="3">
                                            <p:txEl>
                                              <p:pRg st="12" end="12"/>
                                            </p:txEl>
                                          </p:spTgt>
                                        </p:tgtEl>
                                        <p:attrNameLst>
                                          <p:attrName>style.color</p:attrName>
                                        </p:attrNameLst>
                                      </p:cBhvr>
                                      <p:to>
                                        <p:clrVal>
                                          <a:schemeClr val="accent2"/>
                                        </p:clrVal>
                                      </p:to>
                                    </p:set>
                                    <p:set>
                                      <p:cBhvr>
                                        <p:cTn id="132" dur="500" fill="hold"/>
                                        <p:tgtEl>
                                          <p:spTgt spid="3">
                                            <p:txEl>
                                              <p:pRg st="12" end="12"/>
                                            </p:txEl>
                                          </p:spTgt>
                                        </p:tgtEl>
                                        <p:attrNameLst>
                                          <p:attrName>fillcolor</p:attrName>
                                        </p:attrNameLst>
                                      </p:cBhvr>
                                      <p:to>
                                        <p:clrVal>
                                          <a:schemeClr val="accent2"/>
                                        </p:clrVal>
                                      </p:to>
                                    </p:set>
                                    <p:set>
                                      <p:cBhvr>
                                        <p:cTn id="133" dur="500" fill="hold"/>
                                        <p:tgtEl>
                                          <p:spTgt spid="3">
                                            <p:txEl>
                                              <p:pRg st="12" end="12"/>
                                            </p:txEl>
                                          </p:spTgt>
                                        </p:tgtEl>
                                        <p:attrNameLst>
                                          <p:attrName>fill.type</p:attrName>
                                        </p:attrNameLst>
                                      </p:cBhvr>
                                      <p:to>
                                        <p:strVal val="solid"/>
                                      </p:to>
                                    </p:set>
                                  </p:childTnLst>
                                </p:cTn>
                              </p:par>
                              <p:par>
                                <p:cTn id="134" presetID="16" presetClass="emph" presetSubtype="0" fill="hold" nodeType="withEffect">
                                  <p:stCondLst>
                                    <p:cond delay="0"/>
                                  </p:stCondLst>
                                  <p:iterate type="lt">
                                    <p:tmPct val="4000"/>
                                  </p:iterate>
                                  <p:childTnLst>
                                    <p:set>
                                      <p:cBhvr override="childStyle">
                                        <p:cTn id="135" dur="500" fill="hold"/>
                                        <p:tgtEl>
                                          <p:spTgt spid="3">
                                            <p:txEl>
                                              <p:pRg st="13" end="13"/>
                                            </p:txEl>
                                          </p:spTgt>
                                        </p:tgtEl>
                                        <p:attrNameLst>
                                          <p:attrName>style.color</p:attrName>
                                        </p:attrNameLst>
                                      </p:cBhvr>
                                      <p:to>
                                        <p:clrVal>
                                          <a:schemeClr val="accent2"/>
                                        </p:clrVal>
                                      </p:to>
                                    </p:set>
                                    <p:set>
                                      <p:cBhvr>
                                        <p:cTn id="136" dur="500" fill="hold"/>
                                        <p:tgtEl>
                                          <p:spTgt spid="3">
                                            <p:txEl>
                                              <p:pRg st="13" end="13"/>
                                            </p:txEl>
                                          </p:spTgt>
                                        </p:tgtEl>
                                        <p:attrNameLst>
                                          <p:attrName>fillcolor</p:attrName>
                                        </p:attrNameLst>
                                      </p:cBhvr>
                                      <p:to>
                                        <p:clrVal>
                                          <a:schemeClr val="accent2"/>
                                        </p:clrVal>
                                      </p:to>
                                    </p:set>
                                    <p:set>
                                      <p:cBhvr>
                                        <p:cTn id="137" dur="500" fill="hold"/>
                                        <p:tgtEl>
                                          <p:spTgt spid="3">
                                            <p:txEl>
                                              <p:pRg st="13" end="13"/>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395288" y="981075"/>
            <a:ext cx="8569325" cy="5400675"/>
          </a:xfrm>
        </p:spPr>
        <p:txBody>
          <a:bodyPr>
            <a:normAutofit fontScale="77500" lnSpcReduction="20000"/>
          </a:bodyPr>
          <a:lstStyle/>
          <a:p>
            <a:pPr marL="365760" indent="-256032" fontAlgn="auto">
              <a:spcAft>
                <a:spcPts val="0"/>
              </a:spcAft>
              <a:buFont typeface="Wingdings 3"/>
              <a:buChar char=""/>
              <a:defRPr/>
            </a:pPr>
            <a:r>
              <a:rPr lang="zh-CN" altLang="en-US" b="1" dirty="0" smtClean="0"/>
              <a:t>婴儿期：感受环境，留下印记，以备成长中提取；</a:t>
            </a:r>
            <a:endParaRPr lang="en-US" altLang="zh-CN" b="1" dirty="0" smtClean="0"/>
          </a:p>
          <a:p>
            <a:pPr marL="365760" indent="-256032" fontAlgn="auto">
              <a:spcAft>
                <a:spcPts val="0"/>
              </a:spcAft>
              <a:buFont typeface="Wingdings 3"/>
              <a:buChar char=""/>
              <a:defRPr/>
            </a:pPr>
            <a:r>
              <a:rPr lang="zh-CN" altLang="en-US" b="1" dirty="0" smtClean="0"/>
              <a:t>幼儿期：认识自己和环境，学习做人做事；</a:t>
            </a:r>
            <a:endParaRPr lang="en-US" altLang="zh-CN" b="1" dirty="0" smtClean="0"/>
          </a:p>
          <a:p>
            <a:pPr marL="365760" indent="-256032" fontAlgn="auto">
              <a:spcAft>
                <a:spcPts val="0"/>
              </a:spcAft>
              <a:buFont typeface="Wingdings 3"/>
              <a:buChar char=""/>
              <a:defRPr/>
            </a:pPr>
            <a:r>
              <a:rPr lang="zh-CN" altLang="en-US" b="1" dirty="0"/>
              <a:t>小学</a:t>
            </a:r>
            <a:r>
              <a:rPr lang="zh-CN" altLang="en-US" b="1" dirty="0" smtClean="0"/>
              <a:t>低年级：认识社会性别和自己的身体，学习自我保护；</a:t>
            </a:r>
            <a:endParaRPr lang="en-US" altLang="zh-CN" b="1" dirty="0" smtClean="0"/>
          </a:p>
          <a:p>
            <a:pPr marL="365760" indent="-256032" fontAlgn="auto">
              <a:spcAft>
                <a:spcPts val="0"/>
              </a:spcAft>
              <a:buFont typeface="Wingdings 3"/>
              <a:buChar char=""/>
              <a:defRPr/>
            </a:pPr>
            <a:r>
              <a:rPr lang="zh-CN" altLang="en-US" b="1" dirty="0"/>
              <a:t>小学</a:t>
            </a:r>
            <a:r>
              <a:rPr lang="zh-CN" altLang="en-US" b="1" dirty="0" smtClean="0"/>
              <a:t>高年级：发育认识，成人世界（性别）规范认识；</a:t>
            </a:r>
            <a:endParaRPr lang="en-US" altLang="zh-CN" b="1" dirty="0" smtClean="0"/>
          </a:p>
          <a:p>
            <a:pPr marL="365760" indent="-256032" fontAlgn="auto">
              <a:spcAft>
                <a:spcPts val="0"/>
              </a:spcAft>
              <a:buFont typeface="Wingdings 3"/>
              <a:buChar char=""/>
              <a:defRPr/>
            </a:pPr>
            <a:r>
              <a:rPr lang="zh-CN" altLang="en-US" b="1" dirty="0" smtClean="0"/>
              <a:t>初中：全面发育，认识和选择（性别内容），价值判断不定，学</a:t>
            </a:r>
            <a:endParaRPr lang="en-US" altLang="zh-CN" b="1" dirty="0" smtClean="0"/>
          </a:p>
          <a:p>
            <a:pPr marL="365760" indent="-256032" fontAlgn="auto">
              <a:spcAft>
                <a:spcPts val="0"/>
              </a:spcAft>
              <a:buFont typeface="Wingdings 3"/>
              <a:buNone/>
              <a:defRPr/>
            </a:pPr>
            <a:r>
              <a:rPr lang="en-US" altLang="zh-CN" b="1" dirty="0" smtClean="0"/>
              <a:t>                 </a:t>
            </a:r>
            <a:r>
              <a:rPr lang="zh-CN" altLang="en-US" b="1" dirty="0" smtClean="0"/>
              <a:t>习异性交往；</a:t>
            </a:r>
            <a:endParaRPr lang="en-US" altLang="zh-CN" b="1" dirty="0" smtClean="0"/>
          </a:p>
          <a:p>
            <a:pPr marL="365760" indent="-256032" fontAlgn="auto">
              <a:spcAft>
                <a:spcPts val="0"/>
              </a:spcAft>
              <a:buFont typeface="Wingdings 3"/>
              <a:buChar char=""/>
              <a:defRPr/>
            </a:pPr>
            <a:r>
              <a:rPr lang="zh-CN" altLang="en-US" b="1" dirty="0" smtClean="0"/>
              <a:t>高中：发育成熟，价值判断初建，理性选择，初步规划，异性交</a:t>
            </a:r>
            <a:endParaRPr lang="en-US" altLang="zh-CN" b="1" dirty="0" smtClean="0"/>
          </a:p>
          <a:p>
            <a:pPr marL="365760" indent="-256032" fontAlgn="auto">
              <a:spcAft>
                <a:spcPts val="0"/>
              </a:spcAft>
              <a:buFont typeface="Wingdings 3"/>
              <a:buNone/>
              <a:defRPr/>
            </a:pPr>
            <a:r>
              <a:rPr lang="en-US" altLang="zh-CN" b="1" dirty="0" smtClean="0"/>
              <a:t>                  </a:t>
            </a:r>
            <a:r>
              <a:rPr lang="zh-CN" altLang="en-US" b="1" dirty="0" smtClean="0"/>
              <a:t>往深入；</a:t>
            </a:r>
            <a:endParaRPr lang="en-US" altLang="zh-CN" b="1" dirty="0" smtClean="0"/>
          </a:p>
          <a:p>
            <a:pPr marL="365760" indent="-256032" fontAlgn="auto">
              <a:spcAft>
                <a:spcPts val="0"/>
              </a:spcAft>
              <a:buFont typeface="Wingdings 3"/>
              <a:buChar char=""/>
              <a:defRPr/>
            </a:pPr>
            <a:r>
              <a:rPr lang="zh-CN" altLang="en-US" b="1" dirty="0" smtClean="0"/>
              <a:t>大学：成人世界认识，判断，选择，全面调整提高；了解两性差</a:t>
            </a:r>
            <a:endParaRPr lang="en-US" altLang="zh-CN" b="1" dirty="0" smtClean="0"/>
          </a:p>
          <a:p>
            <a:pPr marL="365760" indent="-256032" fontAlgn="auto">
              <a:spcAft>
                <a:spcPts val="0"/>
              </a:spcAft>
              <a:buFont typeface="Wingdings 3"/>
              <a:buNone/>
              <a:defRPr/>
            </a:pPr>
            <a:r>
              <a:rPr lang="en-US" altLang="zh-CN" b="1" dirty="0" smtClean="0"/>
              <a:t>                   </a:t>
            </a:r>
            <a:r>
              <a:rPr lang="zh-CN" altLang="en-US" b="1" dirty="0" smtClean="0"/>
              <a:t>异，学习多层面两性关系把握；</a:t>
            </a:r>
            <a:endParaRPr lang="en-US" altLang="zh-CN" b="1" dirty="0" smtClean="0"/>
          </a:p>
          <a:p>
            <a:pPr marL="365760" indent="-256032" fontAlgn="auto">
              <a:spcAft>
                <a:spcPts val="0"/>
              </a:spcAft>
              <a:buFont typeface="Wingdings 3"/>
              <a:buChar char=""/>
              <a:defRPr/>
            </a:pPr>
            <a:r>
              <a:rPr lang="zh-CN" altLang="en-US" b="1" dirty="0"/>
              <a:t>进入</a:t>
            </a:r>
            <a:r>
              <a:rPr lang="zh-CN" altLang="en-US" b="1" dirty="0" smtClean="0"/>
              <a:t>社会：个人角色调整，人际关系建立，择偶；</a:t>
            </a:r>
            <a:endParaRPr lang="en-US" altLang="zh-CN" b="1" dirty="0" smtClean="0"/>
          </a:p>
          <a:p>
            <a:pPr marL="365760" indent="-256032" fontAlgn="auto">
              <a:spcAft>
                <a:spcPts val="0"/>
              </a:spcAft>
              <a:buFont typeface="Wingdings 3"/>
              <a:buChar char=""/>
              <a:defRPr/>
            </a:pPr>
            <a:r>
              <a:rPr lang="zh-CN" altLang="en-US" b="1" dirty="0"/>
              <a:t>立足</a:t>
            </a:r>
            <a:r>
              <a:rPr lang="zh-CN" altLang="en-US" b="1" dirty="0" smtClean="0"/>
              <a:t>社会：适应社会各种角色要求，婚姻、职场；</a:t>
            </a:r>
            <a:endParaRPr lang="en-US" altLang="zh-CN" b="1" dirty="0" smtClean="0"/>
          </a:p>
          <a:p>
            <a:pPr marL="365760" indent="-256032" fontAlgn="auto">
              <a:spcAft>
                <a:spcPts val="0"/>
              </a:spcAft>
              <a:buFont typeface="Wingdings 3"/>
              <a:buChar char=""/>
              <a:defRPr/>
            </a:pPr>
            <a:r>
              <a:rPr lang="zh-CN" altLang="en-US" b="1" dirty="0" smtClean="0"/>
              <a:t>稳定社会：获得社会成就，教育子女；</a:t>
            </a:r>
            <a:endParaRPr lang="en-US" altLang="zh-CN" b="1" dirty="0" smtClean="0"/>
          </a:p>
          <a:p>
            <a:pPr marL="365760" indent="-256032" fontAlgn="auto">
              <a:spcAft>
                <a:spcPts val="0"/>
              </a:spcAft>
              <a:buFont typeface="Wingdings 3"/>
              <a:buChar char=""/>
              <a:defRPr/>
            </a:pPr>
            <a:r>
              <a:rPr lang="zh-CN" altLang="en-US" b="1" dirty="0" smtClean="0"/>
              <a:t>渐离职场：生理衰变，人际关系调整，空巢，赡养老人；</a:t>
            </a:r>
            <a:endParaRPr lang="en-US" altLang="zh-CN" b="1" dirty="0" smtClean="0"/>
          </a:p>
          <a:p>
            <a:pPr marL="365760" indent="-256032" fontAlgn="auto">
              <a:spcAft>
                <a:spcPts val="0"/>
              </a:spcAft>
              <a:buFont typeface="Wingdings 3"/>
              <a:buChar char=""/>
              <a:defRPr/>
            </a:pPr>
            <a:r>
              <a:rPr lang="zh-CN" altLang="en-US" b="1" dirty="0" smtClean="0"/>
              <a:t>晚年：自我价值体现，与子女依赖关系，面对衰老和死</a:t>
            </a:r>
            <a:r>
              <a:rPr lang="en-US" altLang="zh-CN" b="1" dirty="0" smtClean="0"/>
              <a:t> </a:t>
            </a:r>
            <a:r>
              <a:rPr lang="zh-CN" altLang="en-US" b="1" dirty="0" smtClean="0"/>
              <a:t>亡。</a:t>
            </a:r>
            <a:endParaRPr lang="zh-CN" altLang="en-US" b="1" dirty="0"/>
          </a:p>
        </p:txBody>
      </p:sp>
      <p:sp>
        <p:nvSpPr>
          <p:cNvPr id="43011" name="日期占位符 3"/>
          <p:cNvSpPr>
            <a:spLocks noGrp="1"/>
          </p:cNvSpPr>
          <p:nvPr>
            <p:ph type="dt" sz="quarter"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fld id="{F19713BA-FEEE-4B17-92E8-98A0F56715C6}" type="datetime1">
              <a:rPr lang="zh-CN" altLang="en-US"/>
              <a:pPr fontAlgn="base">
                <a:spcBef>
                  <a:spcPct val="0"/>
                </a:spcBef>
                <a:spcAft>
                  <a:spcPct val="0"/>
                </a:spcAft>
              </a:pPr>
              <a:t>2012-7-26</a:t>
            </a:fld>
            <a:endParaRPr lang="zh-CN" altLang="en-US"/>
          </a:p>
        </p:txBody>
      </p:sp>
      <p:sp>
        <p:nvSpPr>
          <p:cNvPr id="43012" name="页脚占位符 5"/>
          <p:cNvSpPr>
            <a:spLocks noGrp="1"/>
          </p:cNvSpPr>
          <p:nvPr>
            <p:ph type="ftr"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endParaRPr lang="zh-CN" altLang="en-US" smtClean="0"/>
          </a:p>
        </p:txBody>
      </p:sp>
      <p:sp>
        <p:nvSpPr>
          <p:cNvPr id="43013" name="灯片编号占位符 4"/>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fld id="{A50D9CB1-716F-4721-AD52-0D7DF6B65365}" type="slidenum">
              <a:rPr lang="zh-CN" altLang="en-US"/>
              <a:pPr fontAlgn="base">
                <a:spcBef>
                  <a:spcPct val="0"/>
                </a:spcBef>
                <a:spcAft>
                  <a:spcPct val="0"/>
                </a:spcAft>
              </a:pPr>
              <a:t>32</a:t>
            </a:fld>
            <a:endParaRPr lang="zh-CN" altLang="en-US"/>
          </a:p>
        </p:txBody>
      </p:sp>
      <p:sp>
        <p:nvSpPr>
          <p:cNvPr id="2" name="标题 1"/>
          <p:cNvSpPr>
            <a:spLocks noGrp="1"/>
          </p:cNvSpPr>
          <p:nvPr>
            <p:ph type="title"/>
          </p:nvPr>
        </p:nvSpPr>
        <p:spPr>
          <a:xfrm>
            <a:off x="457200" y="274638"/>
            <a:ext cx="8229600" cy="778098"/>
          </a:xfrm>
        </p:spPr>
        <p:txBody>
          <a:bodyPr/>
          <a:lstStyle/>
          <a:p>
            <a:pPr fontAlgn="auto">
              <a:spcAft>
                <a:spcPts val="0"/>
              </a:spcAft>
              <a:defRPr/>
            </a:pPr>
            <a:r>
              <a:rPr lang="zh-CN" altLang="en-US" sz="3200" dirty="0" smtClean="0"/>
              <a:t> 性教育的阶段性和相互关系</a:t>
            </a:r>
            <a:r>
              <a:rPr lang="zh-CN" altLang="en-US" sz="3200" dirty="0" smtClean="0">
                <a:latin typeface="黑体" pitchFamily="49" charset="-122"/>
              </a:rPr>
              <a:t>  </a:t>
            </a:r>
            <a:r>
              <a:rPr lang="en-US" altLang="zh-CN" sz="3200" dirty="0" smtClean="0">
                <a:latin typeface="黑体" pitchFamily="49" charset="-122"/>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4" fill="hold" nodeType="clickEffect">
                                  <p:stCondLst>
                                    <p:cond delay="0"/>
                                  </p:stCondLst>
                                  <p:childTnLst>
                                    <p:set>
                                      <p:cBhvr>
                                        <p:cTn id="78" dur="1" fill="hold">
                                          <p:stCondLst>
                                            <p:cond delay="0"/>
                                          </p:stCondLst>
                                        </p:cTn>
                                        <p:tgtEl>
                                          <p:spTgt spid="3">
                                            <p:txEl>
                                              <p:pRg st="12" end="12"/>
                                            </p:txEl>
                                          </p:spTgt>
                                        </p:tgtEl>
                                        <p:attrNameLst>
                                          <p:attrName>style.visibility</p:attrName>
                                        </p:attrNameLst>
                                      </p:cBhvr>
                                      <p:to>
                                        <p:strVal val="visible"/>
                                      </p:to>
                                    </p:set>
                                    <p:anim calcmode="lin" valueType="num">
                                      <p:cBhvr additive="base">
                                        <p:cTn id="79"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nodeType="clickPar">
                      <p:stCondLst>
                        <p:cond delay="indefinite"/>
                      </p:stCondLst>
                      <p:childTnLst>
                        <p:par>
                          <p:cTn id="82" fill="hold" nodeType="withGroup">
                            <p:stCondLst>
                              <p:cond delay="0"/>
                            </p:stCondLst>
                            <p:childTnLst>
                              <p:par>
                                <p:cTn id="83" presetID="2" presetClass="entr" presetSubtype="4" fill="hold" nodeType="clickEffect">
                                  <p:stCondLst>
                                    <p:cond delay="0"/>
                                  </p:stCondLst>
                                  <p:childTnLst>
                                    <p:set>
                                      <p:cBhvr>
                                        <p:cTn id="84" dur="1" fill="hold">
                                          <p:stCondLst>
                                            <p:cond delay="0"/>
                                          </p:stCondLst>
                                        </p:cTn>
                                        <p:tgtEl>
                                          <p:spTgt spid="3">
                                            <p:txEl>
                                              <p:pRg st="13" end="13"/>
                                            </p:txEl>
                                          </p:spTgt>
                                        </p:tgtEl>
                                        <p:attrNameLst>
                                          <p:attrName>style.visibility</p:attrName>
                                        </p:attrNameLst>
                                      </p:cBhvr>
                                      <p:to>
                                        <p:strVal val="visible"/>
                                      </p:to>
                                    </p:set>
                                    <p:anim calcmode="lin" valueType="num">
                                      <p:cBhvr additive="base">
                                        <p:cTn id="85"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87" fill="hold" nodeType="clickPar">
                      <p:stCondLst>
                        <p:cond delay="indefinite"/>
                      </p:stCondLst>
                      <p:childTnLst>
                        <p:par>
                          <p:cTn id="88" fill="hold" nodeType="withGroup">
                            <p:stCondLst>
                              <p:cond delay="0"/>
                            </p:stCondLst>
                            <p:childTnLst>
                              <p:par>
                                <p:cTn id="89" presetID="2" presetClass="entr" presetSubtype="4" fill="hold" nodeType="clickEffect">
                                  <p:stCondLst>
                                    <p:cond delay="0"/>
                                  </p:stCondLst>
                                  <p:childTnLst>
                                    <p:set>
                                      <p:cBhvr>
                                        <p:cTn id="90" dur="1" fill="hold">
                                          <p:stCondLst>
                                            <p:cond delay="0"/>
                                          </p:stCondLst>
                                        </p:cTn>
                                        <p:tgtEl>
                                          <p:spTgt spid="3">
                                            <p:txEl>
                                              <p:pRg st="14" end="14"/>
                                            </p:txEl>
                                          </p:spTgt>
                                        </p:tgtEl>
                                        <p:attrNameLst>
                                          <p:attrName>style.visibility</p:attrName>
                                        </p:attrNameLst>
                                      </p:cBhvr>
                                      <p:to>
                                        <p:strVal val="visible"/>
                                      </p:to>
                                    </p:set>
                                    <p:anim calcmode="lin" valueType="num">
                                      <p:cBhvr additive="base">
                                        <p:cTn id="91" dur="500" fill="hold"/>
                                        <p:tgtEl>
                                          <p:spTgt spid="3">
                                            <p:txEl>
                                              <p:pRg st="14" end="14"/>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3">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内容占位符 2"/>
          <p:cNvSpPr>
            <a:spLocks noGrp="1"/>
          </p:cNvSpPr>
          <p:nvPr>
            <p:ph idx="1"/>
          </p:nvPr>
        </p:nvSpPr>
        <p:spPr/>
        <p:txBody>
          <a:bodyPr/>
          <a:lstStyle/>
          <a:p>
            <a:r>
              <a:rPr lang="zh-CN" altLang="en-US" smtClean="0"/>
              <a:t>原则：五个；</a:t>
            </a:r>
            <a:endParaRPr lang="en-US" altLang="zh-CN" smtClean="0"/>
          </a:p>
          <a:p>
            <a:r>
              <a:rPr lang="zh-CN" altLang="en-US" smtClean="0"/>
              <a:t>实施： </a:t>
            </a:r>
            <a:endParaRPr lang="en-US" altLang="zh-CN" smtClean="0"/>
          </a:p>
          <a:p>
            <a:r>
              <a:rPr lang="zh-CN" altLang="en-US" smtClean="0"/>
              <a:t>资质：</a:t>
            </a:r>
            <a:endParaRPr lang="en-US" altLang="zh-CN" smtClean="0"/>
          </a:p>
          <a:p>
            <a:r>
              <a:rPr lang="zh-CN" altLang="en-US" smtClean="0"/>
              <a:t>方法：</a:t>
            </a:r>
            <a:endParaRPr lang="en-US" altLang="zh-CN" smtClean="0"/>
          </a:p>
          <a:p>
            <a:r>
              <a:rPr lang="zh-CN" altLang="en-US" smtClean="0"/>
              <a:t>途径：</a:t>
            </a:r>
          </a:p>
        </p:txBody>
      </p:sp>
      <p:sp>
        <p:nvSpPr>
          <p:cNvPr id="44035" name="日期占位符 3"/>
          <p:cNvSpPr>
            <a:spLocks noGrp="1"/>
          </p:cNvSpPr>
          <p:nvPr>
            <p:ph type="dt" sz="quarter"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fld id="{69278104-9047-427E-B0BD-61939A97E8C9}" type="datetime1">
              <a:rPr lang="zh-CN" altLang="en-US"/>
              <a:pPr fontAlgn="base">
                <a:spcBef>
                  <a:spcPct val="0"/>
                </a:spcBef>
                <a:spcAft>
                  <a:spcPct val="0"/>
                </a:spcAft>
              </a:pPr>
              <a:t>2012-7-26</a:t>
            </a:fld>
            <a:endParaRPr lang="zh-CN" altLang="en-US"/>
          </a:p>
        </p:txBody>
      </p:sp>
      <p:sp>
        <p:nvSpPr>
          <p:cNvPr id="44036" name="页脚占位符 5"/>
          <p:cNvSpPr>
            <a:spLocks noGrp="1"/>
          </p:cNvSpPr>
          <p:nvPr>
            <p:ph type="ftr"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endParaRPr lang="zh-CN" altLang="en-US" smtClean="0"/>
          </a:p>
        </p:txBody>
      </p:sp>
      <p:sp>
        <p:nvSpPr>
          <p:cNvPr id="44037" name="灯片编号占位符 4"/>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fld id="{D69FC9C3-38A7-41C9-BABC-C68F6618E19B}" type="slidenum">
              <a:rPr lang="zh-CN" altLang="en-US"/>
              <a:pPr fontAlgn="base">
                <a:spcBef>
                  <a:spcPct val="0"/>
                </a:spcBef>
                <a:spcAft>
                  <a:spcPct val="0"/>
                </a:spcAft>
              </a:pPr>
              <a:t>33</a:t>
            </a:fld>
            <a:endParaRPr lang="zh-CN" altLang="en-US"/>
          </a:p>
        </p:txBody>
      </p:sp>
      <p:sp>
        <p:nvSpPr>
          <p:cNvPr id="2" name="标题 1"/>
          <p:cNvSpPr>
            <a:spLocks noGrp="1"/>
          </p:cNvSpPr>
          <p:nvPr>
            <p:ph type="title"/>
          </p:nvPr>
        </p:nvSpPr>
        <p:spPr/>
        <p:txBody>
          <a:bodyPr/>
          <a:lstStyle/>
          <a:p>
            <a:pPr fontAlgn="auto">
              <a:spcAft>
                <a:spcPts val="0"/>
              </a:spcAft>
              <a:defRPr/>
            </a:pPr>
            <a:r>
              <a:rPr lang="zh-CN" altLang="zh-CN" dirty="0" smtClean="0"/>
              <a:t>四、中小学开展性教育的</a:t>
            </a:r>
            <a:r>
              <a:rPr lang="en-US" altLang="zh-CN" dirty="0" smtClean="0"/>
              <a:t> </a:t>
            </a:r>
            <a:r>
              <a:rPr lang="zh-CN" altLang="en-US" dirty="0" smtClean="0"/>
              <a:t>实施</a:t>
            </a:r>
            <a:endParaRPr lang="zh-CN" alt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idx="1"/>
          </p:nvPr>
        </p:nvSpPr>
        <p:spPr>
          <a:xfrm>
            <a:off x="457200" y="1773238"/>
            <a:ext cx="1666875" cy="3197225"/>
          </a:xfrm>
        </p:spPr>
        <p:txBody>
          <a:bodyPr>
            <a:normAutofit/>
          </a:bodyPr>
          <a:lstStyle/>
          <a:p>
            <a:pPr marL="609600" indent="-609600" fontAlgn="auto">
              <a:spcAft>
                <a:spcPts val="0"/>
              </a:spcAft>
              <a:buFontTx/>
              <a:buNone/>
              <a:defRPr/>
            </a:pPr>
            <a:r>
              <a:rPr lang="zh-CN" altLang="en-US" sz="3200" b="1" dirty="0">
                <a:effectLst>
                  <a:outerShdw blurRad="38100" dist="38100" dir="2700000" algn="tl">
                    <a:srgbClr val="FFFFFF"/>
                  </a:outerShdw>
                </a:effectLst>
                <a:ea typeface="楷体" pitchFamily="49" charset="-122"/>
              </a:rPr>
              <a:t>科学性： </a:t>
            </a:r>
          </a:p>
          <a:p>
            <a:pPr marL="609600" indent="-609600" fontAlgn="auto">
              <a:spcAft>
                <a:spcPts val="0"/>
              </a:spcAft>
              <a:buFontTx/>
              <a:buNone/>
              <a:defRPr/>
            </a:pPr>
            <a:r>
              <a:rPr lang="zh-CN" altLang="en-US" sz="3200" b="1" dirty="0">
                <a:effectLst>
                  <a:outerShdw blurRad="38100" dist="38100" dir="2700000" algn="tl">
                    <a:srgbClr val="FFFFFF"/>
                  </a:outerShdw>
                </a:effectLst>
                <a:ea typeface="楷体" pitchFamily="49" charset="-122"/>
              </a:rPr>
              <a:t>综合性： </a:t>
            </a:r>
          </a:p>
          <a:p>
            <a:pPr marL="609600" indent="-609600" fontAlgn="auto">
              <a:spcAft>
                <a:spcPts val="0"/>
              </a:spcAft>
              <a:buFontTx/>
              <a:buNone/>
              <a:defRPr/>
            </a:pPr>
            <a:r>
              <a:rPr lang="zh-CN" altLang="en-US" sz="3200" b="1" dirty="0">
                <a:effectLst>
                  <a:outerShdw blurRad="38100" dist="38100" dir="2700000" algn="tl">
                    <a:srgbClr val="FFFFFF"/>
                  </a:outerShdw>
                </a:effectLst>
                <a:ea typeface="楷体" pitchFamily="49" charset="-122"/>
              </a:rPr>
              <a:t>发展性： </a:t>
            </a:r>
          </a:p>
          <a:p>
            <a:pPr marL="609600" indent="-609600" fontAlgn="auto">
              <a:spcAft>
                <a:spcPts val="0"/>
              </a:spcAft>
              <a:buFontTx/>
              <a:buNone/>
              <a:defRPr/>
            </a:pPr>
            <a:r>
              <a:rPr lang="zh-CN" altLang="en-US" sz="3200" b="1" dirty="0">
                <a:effectLst>
                  <a:outerShdw blurRad="38100" dist="38100" dir="2700000" algn="tl">
                    <a:srgbClr val="FFFFFF"/>
                  </a:outerShdw>
                </a:effectLst>
                <a:ea typeface="楷体" pitchFamily="49" charset="-122"/>
              </a:rPr>
              <a:t>尊重性： </a:t>
            </a:r>
          </a:p>
          <a:p>
            <a:pPr marL="609600" indent="-609600" fontAlgn="auto">
              <a:spcAft>
                <a:spcPts val="0"/>
              </a:spcAft>
              <a:buFontTx/>
              <a:buNone/>
              <a:defRPr/>
            </a:pPr>
            <a:r>
              <a:rPr lang="zh-CN" altLang="en-US" sz="3200" b="1" dirty="0">
                <a:effectLst>
                  <a:outerShdw blurRad="38100" dist="38100" dir="2700000" algn="tl">
                    <a:srgbClr val="FFFFFF"/>
                  </a:outerShdw>
                </a:effectLst>
                <a:ea typeface="楷体" pitchFamily="49" charset="-122"/>
              </a:rPr>
              <a:t>整合性</a:t>
            </a:r>
            <a:r>
              <a:rPr lang="zh-CN" altLang="en-US" b="1" dirty="0">
                <a:effectLst>
                  <a:outerShdw blurRad="38100" dist="38100" dir="2700000" algn="tl">
                    <a:srgbClr val="FFFFFF"/>
                  </a:outerShdw>
                </a:effectLst>
                <a:ea typeface="楷体" pitchFamily="49" charset="-122"/>
              </a:rPr>
              <a:t>：</a:t>
            </a:r>
            <a:r>
              <a:rPr lang="zh-CN" altLang="en-US" b="1" dirty="0">
                <a:ea typeface="楷体" pitchFamily="49" charset="-122"/>
              </a:rPr>
              <a:t> </a:t>
            </a:r>
          </a:p>
        </p:txBody>
      </p:sp>
      <p:sp>
        <p:nvSpPr>
          <p:cNvPr id="45059" name="日期占位符 8"/>
          <p:cNvSpPr>
            <a:spLocks noGrp="1"/>
          </p:cNvSpPr>
          <p:nvPr>
            <p:ph type="dt" sz="quarter"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fld id="{777B56DE-9BC9-4AB0-84C0-62DAA5AA91F8}" type="datetime1">
              <a:rPr lang="zh-CN" altLang="en-US"/>
              <a:pPr fontAlgn="base">
                <a:spcBef>
                  <a:spcPct val="0"/>
                </a:spcBef>
                <a:spcAft>
                  <a:spcPct val="0"/>
                </a:spcAft>
              </a:pPr>
              <a:t>2012-7-26</a:t>
            </a:fld>
            <a:endParaRPr lang="zh-CN" altLang="en-US"/>
          </a:p>
        </p:txBody>
      </p:sp>
      <p:sp>
        <p:nvSpPr>
          <p:cNvPr id="45060" name="页脚占位符 10"/>
          <p:cNvSpPr>
            <a:spLocks noGrp="1"/>
          </p:cNvSpPr>
          <p:nvPr>
            <p:ph type="ftr"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endParaRPr lang="zh-CN" altLang="en-US" smtClean="0"/>
          </a:p>
        </p:txBody>
      </p:sp>
      <p:sp>
        <p:nvSpPr>
          <p:cNvPr id="45061" name="灯片编号占位符 9"/>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fld id="{0C4F7884-E03A-4387-905C-0DCF0F89FD84}" type="slidenum">
              <a:rPr lang="zh-CN" altLang="en-US"/>
              <a:pPr fontAlgn="base">
                <a:spcBef>
                  <a:spcPct val="0"/>
                </a:spcBef>
                <a:spcAft>
                  <a:spcPct val="0"/>
                </a:spcAft>
              </a:pPr>
              <a:t>34</a:t>
            </a:fld>
            <a:endParaRPr lang="zh-CN" altLang="en-US"/>
          </a:p>
        </p:txBody>
      </p:sp>
      <p:sp>
        <p:nvSpPr>
          <p:cNvPr id="22530" name="Rectangle 2"/>
          <p:cNvSpPr>
            <a:spLocks noGrp="1" noChangeArrowheads="1"/>
          </p:cNvSpPr>
          <p:nvPr>
            <p:ph type="title"/>
          </p:nvPr>
        </p:nvSpPr>
        <p:spPr>
          <a:xfrm>
            <a:off x="468313" y="260350"/>
            <a:ext cx="8229600" cy="1143000"/>
          </a:xfrm>
        </p:spPr>
        <p:txBody>
          <a:bodyPr/>
          <a:lstStyle/>
          <a:p>
            <a:pPr fontAlgn="auto">
              <a:spcAft>
                <a:spcPts val="0"/>
              </a:spcAft>
              <a:defRPr/>
            </a:pPr>
            <a:r>
              <a:rPr lang="zh-CN" altLang="en-US" dirty="0" smtClean="0"/>
              <a:t>性教育</a:t>
            </a:r>
            <a:r>
              <a:rPr lang="zh-CN" altLang="en-US" dirty="0"/>
              <a:t>原则</a:t>
            </a:r>
          </a:p>
        </p:txBody>
      </p:sp>
      <p:sp>
        <p:nvSpPr>
          <p:cNvPr id="22532" name="Text Box 4"/>
          <p:cNvSpPr txBox="1">
            <a:spLocks noChangeArrowheads="1"/>
          </p:cNvSpPr>
          <p:nvPr/>
        </p:nvSpPr>
        <p:spPr bwMode="auto">
          <a:xfrm>
            <a:off x="2051050" y="1628775"/>
            <a:ext cx="6769100" cy="5794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r>
              <a:rPr lang="zh-CN" altLang="en-US" sz="3200" b="1">
                <a:ea typeface="楷体" pitchFamily="49" charset="-122"/>
              </a:rPr>
              <a:t>正视实际，符合规律，利于发展；</a:t>
            </a:r>
          </a:p>
        </p:txBody>
      </p:sp>
      <p:sp>
        <p:nvSpPr>
          <p:cNvPr id="22533" name="Text Box 5"/>
          <p:cNvSpPr txBox="1">
            <a:spLocks noChangeArrowheads="1"/>
          </p:cNvSpPr>
          <p:nvPr/>
        </p:nvSpPr>
        <p:spPr bwMode="auto">
          <a:xfrm>
            <a:off x="2051050" y="2133600"/>
            <a:ext cx="6697663" cy="5794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r>
              <a:rPr lang="zh-CN" altLang="en-US" sz="3200" b="1">
                <a:ea typeface="楷体" pitchFamily="49" charset="-122"/>
              </a:rPr>
              <a:t>人格构建，素质提升，适应社会；</a:t>
            </a:r>
            <a:endParaRPr lang="zh-CN" altLang="en-US" sz="3200">
              <a:ea typeface="楷体" pitchFamily="49" charset="-122"/>
            </a:endParaRPr>
          </a:p>
        </p:txBody>
      </p:sp>
      <p:sp>
        <p:nvSpPr>
          <p:cNvPr id="22534" name="Text Box 6"/>
          <p:cNvSpPr txBox="1">
            <a:spLocks noChangeArrowheads="1"/>
          </p:cNvSpPr>
          <p:nvPr/>
        </p:nvSpPr>
        <p:spPr bwMode="auto">
          <a:xfrm>
            <a:off x="2124075" y="2708275"/>
            <a:ext cx="6624638" cy="5794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r>
              <a:rPr lang="zh-CN" altLang="en-US" sz="3200" b="1">
                <a:ea typeface="楷体" pitchFamily="49" charset="-122"/>
              </a:rPr>
              <a:t>社会发展，学生变化，教育调整；</a:t>
            </a:r>
          </a:p>
        </p:txBody>
      </p:sp>
      <p:sp>
        <p:nvSpPr>
          <p:cNvPr id="22535" name="Text Box 7"/>
          <p:cNvSpPr txBox="1">
            <a:spLocks noChangeArrowheads="1"/>
          </p:cNvSpPr>
          <p:nvPr/>
        </p:nvSpPr>
        <p:spPr bwMode="auto">
          <a:xfrm>
            <a:off x="2051050" y="3284538"/>
            <a:ext cx="6842125" cy="5794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r>
              <a:rPr lang="zh-CN" altLang="en-US" sz="3200" b="1">
                <a:ea typeface="楷体" pitchFamily="49" charset="-122"/>
              </a:rPr>
              <a:t>选择权利，维护自尊，建立信任；</a:t>
            </a:r>
            <a:endParaRPr lang="zh-CN" altLang="en-US"/>
          </a:p>
        </p:txBody>
      </p:sp>
      <p:sp>
        <p:nvSpPr>
          <p:cNvPr id="22536" name="Text Box 8"/>
          <p:cNvSpPr txBox="1">
            <a:spLocks noChangeArrowheads="1"/>
          </p:cNvSpPr>
          <p:nvPr/>
        </p:nvSpPr>
        <p:spPr bwMode="auto">
          <a:xfrm>
            <a:off x="2195513" y="3933825"/>
            <a:ext cx="6480175" cy="5794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r>
              <a:rPr lang="zh-CN" altLang="en-US" sz="3200" b="1">
                <a:ea typeface="楷体" pitchFamily="49" charset="-122"/>
              </a:rPr>
              <a:t>内容综合，途径多样，管理整合。</a:t>
            </a:r>
            <a:endParaRPr lang="zh-CN" altLang="en-US" sz="3200">
              <a:ea typeface="楷体"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2532">
                                            <p:txEl>
                                              <p:pRg st="0" end="0"/>
                                            </p:txEl>
                                          </p:spTgt>
                                        </p:tgtEl>
                                        <p:attrNameLst>
                                          <p:attrName>style.visibility</p:attrName>
                                        </p:attrNameLst>
                                      </p:cBhvr>
                                      <p:to>
                                        <p:strVal val="visible"/>
                                      </p:to>
                                    </p:set>
                                    <p:animEffect transition="in" filter="blinds(horizontal)">
                                      <p:cBhvr>
                                        <p:cTn id="7" dur="500"/>
                                        <p:tgtEl>
                                          <p:spTgt spid="2253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22533">
                                            <p:txEl>
                                              <p:pRg st="0" end="0"/>
                                            </p:txEl>
                                          </p:spTgt>
                                        </p:tgtEl>
                                        <p:attrNameLst>
                                          <p:attrName>style.visibility</p:attrName>
                                        </p:attrNameLst>
                                      </p:cBhvr>
                                      <p:to>
                                        <p:strVal val="visible"/>
                                      </p:to>
                                    </p:set>
                                    <p:animEffect transition="in" filter="blinds(horizontal)">
                                      <p:cBhvr>
                                        <p:cTn id="12" dur="500"/>
                                        <p:tgtEl>
                                          <p:spTgt spid="2253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22534">
                                            <p:txEl>
                                              <p:pRg st="0" end="0"/>
                                            </p:txEl>
                                          </p:spTgt>
                                        </p:tgtEl>
                                        <p:attrNameLst>
                                          <p:attrName>style.visibility</p:attrName>
                                        </p:attrNameLst>
                                      </p:cBhvr>
                                      <p:to>
                                        <p:strVal val="visible"/>
                                      </p:to>
                                    </p:set>
                                    <p:animEffect transition="in" filter="blinds(horizontal)">
                                      <p:cBhvr>
                                        <p:cTn id="17" dur="500"/>
                                        <p:tgtEl>
                                          <p:spTgt spid="22534">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22535">
                                            <p:txEl>
                                              <p:pRg st="0" end="0"/>
                                            </p:txEl>
                                          </p:spTgt>
                                        </p:tgtEl>
                                        <p:attrNameLst>
                                          <p:attrName>style.visibility</p:attrName>
                                        </p:attrNameLst>
                                      </p:cBhvr>
                                      <p:to>
                                        <p:strVal val="visible"/>
                                      </p:to>
                                    </p:set>
                                    <p:animEffect transition="in" filter="blinds(horizontal)">
                                      <p:cBhvr>
                                        <p:cTn id="22" dur="500"/>
                                        <p:tgtEl>
                                          <p:spTgt spid="22535">
                                            <p:txEl>
                                              <p:pRg st="0" end="0"/>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nodeType="clickEffect">
                                  <p:stCondLst>
                                    <p:cond delay="0"/>
                                  </p:stCondLst>
                                  <p:childTnLst>
                                    <p:set>
                                      <p:cBhvr>
                                        <p:cTn id="26" dur="1" fill="hold">
                                          <p:stCondLst>
                                            <p:cond delay="0"/>
                                          </p:stCondLst>
                                        </p:cTn>
                                        <p:tgtEl>
                                          <p:spTgt spid="22536">
                                            <p:txEl>
                                              <p:pRg st="0" end="0"/>
                                            </p:txEl>
                                          </p:spTgt>
                                        </p:tgtEl>
                                        <p:attrNameLst>
                                          <p:attrName>style.visibility</p:attrName>
                                        </p:attrNameLst>
                                      </p:cBhvr>
                                      <p:to>
                                        <p:strVal val="visible"/>
                                      </p:to>
                                    </p:set>
                                    <p:animEffect transition="in" filter="blinds(horizontal)">
                                      <p:cBhvr>
                                        <p:cTn id="27" dur="500"/>
                                        <p:tgtEl>
                                          <p:spTgt spid="2253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内容占位符 2"/>
          <p:cNvSpPr>
            <a:spLocks noGrp="1"/>
          </p:cNvSpPr>
          <p:nvPr>
            <p:ph idx="1"/>
          </p:nvPr>
        </p:nvSpPr>
        <p:spPr/>
        <p:txBody>
          <a:bodyPr/>
          <a:lstStyle/>
          <a:p>
            <a:pPr>
              <a:buFont typeface="Wingdings" pitchFamily="2" charset="2"/>
              <a:buChar char="Ø"/>
            </a:pPr>
            <a:r>
              <a:rPr lang="zh-CN" altLang="en-US" dirty="0" smtClean="0"/>
              <a:t>尊重：个人选择的权利</a:t>
            </a:r>
            <a:r>
              <a:rPr lang="en-US" altLang="zh-CN" dirty="0" smtClean="0"/>
              <a:t>——</a:t>
            </a:r>
            <a:r>
              <a:rPr lang="zh-CN" altLang="en-US" dirty="0" smtClean="0"/>
              <a:t>人权；</a:t>
            </a:r>
            <a:endParaRPr lang="en-US" altLang="zh-CN" dirty="0" smtClean="0"/>
          </a:p>
          <a:p>
            <a:pPr>
              <a:buFont typeface="Wingdings" pitchFamily="2" charset="2"/>
              <a:buChar char="Ø"/>
            </a:pPr>
            <a:r>
              <a:rPr lang="zh-CN" altLang="en-US" dirty="0" smtClean="0"/>
              <a:t>理解：时代不同</a:t>
            </a:r>
            <a:r>
              <a:rPr lang="en-US" altLang="zh-CN" dirty="0" smtClean="0"/>
              <a:t>——</a:t>
            </a:r>
            <a:r>
              <a:rPr lang="zh-CN" altLang="en-US" dirty="0" smtClean="0"/>
              <a:t>勿以自己经验限定学生</a:t>
            </a:r>
            <a:endParaRPr lang="en-US" altLang="zh-CN" dirty="0" smtClean="0"/>
          </a:p>
          <a:p>
            <a:pPr>
              <a:buFont typeface="Wingdings" pitchFamily="2" charset="2"/>
              <a:buChar char="Ø"/>
            </a:pPr>
            <a:r>
              <a:rPr lang="zh-CN" altLang="en-US" dirty="0" smtClean="0"/>
              <a:t>引导：建立价值观</a:t>
            </a:r>
            <a:r>
              <a:rPr lang="en-US" altLang="zh-CN" dirty="0" smtClean="0"/>
              <a:t>——</a:t>
            </a:r>
            <a:r>
              <a:rPr lang="zh-CN" altLang="en-US" dirty="0" smtClean="0"/>
              <a:t>学生学会自己判断；</a:t>
            </a:r>
            <a:endParaRPr lang="en-US" altLang="zh-CN" dirty="0" smtClean="0"/>
          </a:p>
          <a:p>
            <a:pPr>
              <a:buFont typeface="Wingdings" pitchFamily="2" charset="2"/>
              <a:buChar char="Ø"/>
            </a:pPr>
            <a:r>
              <a:rPr lang="zh-CN" altLang="en-US" dirty="0" smtClean="0"/>
              <a:t>信任：有指导的实践</a:t>
            </a:r>
            <a:r>
              <a:rPr lang="en-US" altLang="zh-CN" dirty="0" smtClean="0"/>
              <a:t>——</a:t>
            </a:r>
            <a:r>
              <a:rPr lang="zh-CN" altLang="en-US" dirty="0" smtClean="0"/>
              <a:t>提供轻松氛围；</a:t>
            </a:r>
            <a:endParaRPr lang="en-US" altLang="zh-CN" dirty="0" smtClean="0"/>
          </a:p>
          <a:p>
            <a:pPr>
              <a:buFont typeface="Wingdings" pitchFamily="2" charset="2"/>
              <a:buChar char="Ø"/>
            </a:pPr>
            <a:r>
              <a:rPr lang="zh-CN" altLang="en-US" dirty="0" smtClean="0"/>
              <a:t>宽容：成功与失误都是成长</a:t>
            </a:r>
            <a:r>
              <a:rPr lang="en-US" altLang="zh-CN" dirty="0" smtClean="0"/>
              <a:t>——</a:t>
            </a:r>
            <a:r>
              <a:rPr lang="zh-CN" altLang="en-US" dirty="0" smtClean="0"/>
              <a:t>允许失误。</a:t>
            </a:r>
            <a:endParaRPr lang="en-US" altLang="zh-CN" dirty="0" smtClean="0"/>
          </a:p>
          <a:p>
            <a:pPr>
              <a:buFont typeface="Wingdings 3" pitchFamily="18" charset="2"/>
              <a:buNone/>
            </a:pPr>
            <a:endParaRPr lang="en-US" altLang="zh-CN" dirty="0" smtClean="0"/>
          </a:p>
          <a:p>
            <a:endParaRPr lang="zh-CN" altLang="en-US" dirty="0" smtClean="0"/>
          </a:p>
        </p:txBody>
      </p:sp>
      <p:sp>
        <p:nvSpPr>
          <p:cNvPr id="46083" name="日期占位符 3"/>
          <p:cNvSpPr>
            <a:spLocks noGrp="1"/>
          </p:cNvSpPr>
          <p:nvPr>
            <p:ph type="dt" sz="quarter"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fld id="{D2F5C644-42D3-4390-A9D2-017E2ED87ADA}" type="datetime1">
              <a:rPr lang="zh-CN" altLang="en-US"/>
              <a:pPr fontAlgn="base">
                <a:spcBef>
                  <a:spcPct val="0"/>
                </a:spcBef>
                <a:spcAft>
                  <a:spcPct val="0"/>
                </a:spcAft>
              </a:pPr>
              <a:t>2012-7-26</a:t>
            </a:fld>
            <a:endParaRPr lang="zh-CN" altLang="en-US"/>
          </a:p>
        </p:txBody>
      </p:sp>
      <p:sp>
        <p:nvSpPr>
          <p:cNvPr id="46084" name="页脚占位符 5"/>
          <p:cNvSpPr>
            <a:spLocks noGrp="1"/>
          </p:cNvSpPr>
          <p:nvPr>
            <p:ph type="ftr"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endParaRPr lang="zh-CN" altLang="en-US" smtClean="0"/>
          </a:p>
        </p:txBody>
      </p:sp>
      <p:sp>
        <p:nvSpPr>
          <p:cNvPr id="46085" name="灯片编号占位符 4"/>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fld id="{F5D7346E-8C88-4D70-820F-A71D649379AD}" type="slidenum">
              <a:rPr lang="zh-CN" altLang="en-US"/>
              <a:pPr fontAlgn="base">
                <a:spcBef>
                  <a:spcPct val="0"/>
                </a:spcBef>
                <a:spcAft>
                  <a:spcPct val="0"/>
                </a:spcAft>
              </a:pPr>
              <a:t>35</a:t>
            </a:fld>
            <a:endParaRPr lang="zh-CN" altLang="en-US"/>
          </a:p>
        </p:txBody>
      </p:sp>
      <p:sp>
        <p:nvSpPr>
          <p:cNvPr id="2" name="标题 1"/>
          <p:cNvSpPr>
            <a:spLocks noGrp="1"/>
          </p:cNvSpPr>
          <p:nvPr>
            <p:ph type="title"/>
          </p:nvPr>
        </p:nvSpPr>
        <p:spPr/>
        <p:txBody>
          <a:bodyPr/>
          <a:lstStyle/>
          <a:p>
            <a:pPr fontAlgn="auto">
              <a:spcAft>
                <a:spcPts val="0"/>
              </a:spcAft>
              <a:defRPr/>
            </a:pPr>
            <a:r>
              <a:rPr lang="zh-CN" altLang="en-US" dirty="0" smtClean="0"/>
              <a:t>性教育的实施 </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mph" presetSubtype="0" fill="hold" nodeType="clickEffect">
                                  <p:stCondLst>
                                    <p:cond delay="0"/>
                                  </p:stCondLst>
                                  <p:childTnLst>
                                    <p:animClr clrSpc="hsl" dir="cw">
                                      <p:cBhvr override="childStyle">
                                        <p:cTn id="6" dur="500" fill="hold"/>
                                        <p:tgtEl>
                                          <p:spTgt spid="46082">
                                            <p:txEl>
                                              <p:pRg st="0" end="0"/>
                                            </p:txEl>
                                          </p:spTgt>
                                        </p:tgtEl>
                                        <p:attrNameLst>
                                          <p:attrName>style.color</p:attrName>
                                        </p:attrNameLst>
                                      </p:cBhvr>
                                      <p:by>
                                        <p:hsl h="0" s="12549" l="25098"/>
                                      </p:by>
                                    </p:animClr>
                                    <p:animClr clrSpc="hsl" dir="cw">
                                      <p:cBhvr>
                                        <p:cTn id="7" dur="500" fill="hold"/>
                                        <p:tgtEl>
                                          <p:spTgt spid="46082">
                                            <p:txEl>
                                              <p:pRg st="0" end="0"/>
                                            </p:txEl>
                                          </p:spTgt>
                                        </p:tgtEl>
                                        <p:attrNameLst>
                                          <p:attrName>fillcolor</p:attrName>
                                        </p:attrNameLst>
                                      </p:cBhvr>
                                      <p:by>
                                        <p:hsl h="0" s="12549" l="25098"/>
                                      </p:by>
                                    </p:animClr>
                                    <p:animClr clrSpc="hsl" dir="cw">
                                      <p:cBhvr>
                                        <p:cTn id="8" dur="500" fill="hold"/>
                                        <p:tgtEl>
                                          <p:spTgt spid="46082">
                                            <p:txEl>
                                              <p:pRg st="0" end="0"/>
                                            </p:txEl>
                                          </p:spTgt>
                                        </p:tgtEl>
                                        <p:attrNameLst>
                                          <p:attrName>stroke.color</p:attrName>
                                        </p:attrNameLst>
                                      </p:cBhvr>
                                      <p:by>
                                        <p:hsl h="0" s="12549" l="25098"/>
                                      </p:by>
                                    </p:animClr>
                                    <p:set>
                                      <p:cBhvr>
                                        <p:cTn id="9" dur="500" fill="hold"/>
                                        <p:tgtEl>
                                          <p:spTgt spid="46082">
                                            <p:txEl>
                                              <p:pRg st="0" end="0"/>
                                            </p:txEl>
                                          </p:spTgt>
                                        </p:tgtEl>
                                        <p:attrNameLst>
                                          <p:attrName>fill.type</p:attrName>
                                        </p:attrNameLst>
                                      </p:cBhvr>
                                      <p:to>
                                        <p:strVal val="solid"/>
                                      </p:to>
                                    </p:set>
                                  </p:childTnLst>
                                  <p:subTnLst>
                                    <p:animClr clrSpc="rgb" dir="cw">
                                      <p:cBhvr override="childStyle">
                                        <p:cTn dur="1" fill="hold" display="0" masterRel="nextClick" afterEffect="1"/>
                                        <p:tgtEl>
                                          <p:spTgt spid="46082">
                                            <p:txEl>
                                              <p:pRg st="0" end="0"/>
                                            </p:txEl>
                                          </p:spTgt>
                                        </p:tgtEl>
                                        <p:attrNameLst>
                                          <p:attrName>ppt_c</p:attrName>
                                        </p:attrNameLst>
                                      </p:cBhvr>
                                      <p:to>
                                        <a:schemeClr val="bg2"/>
                                      </p:to>
                                    </p:animClr>
                                  </p:subTnLst>
                                </p:cTn>
                              </p:par>
                            </p:childTnLst>
                          </p:cTn>
                        </p:par>
                      </p:childTnLst>
                    </p:cTn>
                  </p:par>
                  <p:par>
                    <p:cTn id="10" fill="hold">
                      <p:stCondLst>
                        <p:cond delay="indefinite"/>
                      </p:stCondLst>
                      <p:childTnLst>
                        <p:par>
                          <p:cTn id="11" fill="hold">
                            <p:stCondLst>
                              <p:cond delay="0"/>
                            </p:stCondLst>
                            <p:childTnLst>
                              <p:par>
                                <p:cTn id="12" presetID="30" presetClass="emph" presetSubtype="0" fill="hold" nodeType="clickEffect">
                                  <p:stCondLst>
                                    <p:cond delay="0"/>
                                  </p:stCondLst>
                                  <p:childTnLst>
                                    <p:animClr clrSpc="hsl" dir="cw">
                                      <p:cBhvr override="childStyle">
                                        <p:cTn id="13" dur="500" fill="hold"/>
                                        <p:tgtEl>
                                          <p:spTgt spid="46082">
                                            <p:txEl>
                                              <p:pRg st="1" end="1"/>
                                            </p:txEl>
                                          </p:spTgt>
                                        </p:tgtEl>
                                        <p:attrNameLst>
                                          <p:attrName>style.color</p:attrName>
                                        </p:attrNameLst>
                                      </p:cBhvr>
                                      <p:by>
                                        <p:hsl h="0" s="12549" l="25098"/>
                                      </p:by>
                                    </p:animClr>
                                    <p:animClr clrSpc="hsl" dir="cw">
                                      <p:cBhvr>
                                        <p:cTn id="14" dur="500" fill="hold"/>
                                        <p:tgtEl>
                                          <p:spTgt spid="46082">
                                            <p:txEl>
                                              <p:pRg st="1" end="1"/>
                                            </p:txEl>
                                          </p:spTgt>
                                        </p:tgtEl>
                                        <p:attrNameLst>
                                          <p:attrName>fillcolor</p:attrName>
                                        </p:attrNameLst>
                                      </p:cBhvr>
                                      <p:by>
                                        <p:hsl h="0" s="12549" l="25098"/>
                                      </p:by>
                                    </p:animClr>
                                    <p:animClr clrSpc="hsl" dir="cw">
                                      <p:cBhvr>
                                        <p:cTn id="15" dur="500" fill="hold"/>
                                        <p:tgtEl>
                                          <p:spTgt spid="46082">
                                            <p:txEl>
                                              <p:pRg st="1" end="1"/>
                                            </p:txEl>
                                          </p:spTgt>
                                        </p:tgtEl>
                                        <p:attrNameLst>
                                          <p:attrName>stroke.color</p:attrName>
                                        </p:attrNameLst>
                                      </p:cBhvr>
                                      <p:by>
                                        <p:hsl h="0" s="12549" l="25098"/>
                                      </p:by>
                                    </p:animClr>
                                    <p:set>
                                      <p:cBhvr>
                                        <p:cTn id="16" dur="500" fill="hold"/>
                                        <p:tgtEl>
                                          <p:spTgt spid="46082">
                                            <p:txEl>
                                              <p:pRg st="1" end="1"/>
                                            </p:txEl>
                                          </p:spTgt>
                                        </p:tgtEl>
                                        <p:attrNameLst>
                                          <p:attrName>fill.type</p:attrName>
                                        </p:attrNameLst>
                                      </p:cBhvr>
                                      <p:to>
                                        <p:strVal val="solid"/>
                                      </p:to>
                                    </p:set>
                                  </p:childTnLst>
                                  <p:subTnLst>
                                    <p:animClr clrSpc="rgb" dir="cw">
                                      <p:cBhvr override="childStyle">
                                        <p:cTn dur="1" fill="hold" display="0" masterRel="nextClick" afterEffect="1"/>
                                        <p:tgtEl>
                                          <p:spTgt spid="46082">
                                            <p:txEl>
                                              <p:pRg st="1" end="1"/>
                                            </p:txEl>
                                          </p:spTgt>
                                        </p:tgtEl>
                                        <p:attrNameLst>
                                          <p:attrName>ppt_c</p:attrName>
                                        </p:attrNameLst>
                                      </p:cBhvr>
                                      <p:to>
                                        <a:schemeClr val="bg2"/>
                                      </p:to>
                                    </p:animClr>
                                  </p:subTnLst>
                                </p:cTn>
                              </p:par>
                            </p:childTnLst>
                          </p:cTn>
                        </p:par>
                      </p:childTnLst>
                    </p:cTn>
                  </p:par>
                  <p:par>
                    <p:cTn id="17" fill="hold">
                      <p:stCondLst>
                        <p:cond delay="indefinite"/>
                      </p:stCondLst>
                      <p:childTnLst>
                        <p:par>
                          <p:cTn id="18" fill="hold">
                            <p:stCondLst>
                              <p:cond delay="0"/>
                            </p:stCondLst>
                            <p:childTnLst>
                              <p:par>
                                <p:cTn id="19" presetID="30" presetClass="emph" presetSubtype="0" fill="hold" nodeType="clickEffect">
                                  <p:stCondLst>
                                    <p:cond delay="0"/>
                                  </p:stCondLst>
                                  <p:childTnLst>
                                    <p:animClr clrSpc="hsl" dir="cw">
                                      <p:cBhvr override="childStyle">
                                        <p:cTn id="20" dur="500" fill="hold"/>
                                        <p:tgtEl>
                                          <p:spTgt spid="46082">
                                            <p:txEl>
                                              <p:pRg st="2" end="2"/>
                                            </p:txEl>
                                          </p:spTgt>
                                        </p:tgtEl>
                                        <p:attrNameLst>
                                          <p:attrName>style.color</p:attrName>
                                        </p:attrNameLst>
                                      </p:cBhvr>
                                      <p:by>
                                        <p:hsl h="0" s="12549" l="25098"/>
                                      </p:by>
                                    </p:animClr>
                                    <p:animClr clrSpc="hsl" dir="cw">
                                      <p:cBhvr>
                                        <p:cTn id="21" dur="500" fill="hold"/>
                                        <p:tgtEl>
                                          <p:spTgt spid="46082">
                                            <p:txEl>
                                              <p:pRg st="2" end="2"/>
                                            </p:txEl>
                                          </p:spTgt>
                                        </p:tgtEl>
                                        <p:attrNameLst>
                                          <p:attrName>fillcolor</p:attrName>
                                        </p:attrNameLst>
                                      </p:cBhvr>
                                      <p:by>
                                        <p:hsl h="0" s="12549" l="25098"/>
                                      </p:by>
                                    </p:animClr>
                                    <p:animClr clrSpc="hsl" dir="cw">
                                      <p:cBhvr>
                                        <p:cTn id="22" dur="500" fill="hold"/>
                                        <p:tgtEl>
                                          <p:spTgt spid="46082">
                                            <p:txEl>
                                              <p:pRg st="2" end="2"/>
                                            </p:txEl>
                                          </p:spTgt>
                                        </p:tgtEl>
                                        <p:attrNameLst>
                                          <p:attrName>stroke.color</p:attrName>
                                        </p:attrNameLst>
                                      </p:cBhvr>
                                      <p:by>
                                        <p:hsl h="0" s="12549" l="25098"/>
                                      </p:by>
                                    </p:animClr>
                                    <p:set>
                                      <p:cBhvr>
                                        <p:cTn id="23" dur="500" fill="hold"/>
                                        <p:tgtEl>
                                          <p:spTgt spid="46082">
                                            <p:txEl>
                                              <p:pRg st="2" end="2"/>
                                            </p:txEl>
                                          </p:spTgt>
                                        </p:tgtEl>
                                        <p:attrNameLst>
                                          <p:attrName>fill.type</p:attrName>
                                        </p:attrNameLst>
                                      </p:cBhvr>
                                      <p:to>
                                        <p:strVal val="solid"/>
                                      </p:to>
                                    </p:set>
                                  </p:childTnLst>
                                  <p:subTnLst>
                                    <p:animClr clrSpc="rgb" dir="cw">
                                      <p:cBhvr override="childStyle">
                                        <p:cTn dur="1" fill="hold" display="0" masterRel="nextClick" afterEffect="1"/>
                                        <p:tgtEl>
                                          <p:spTgt spid="46082">
                                            <p:txEl>
                                              <p:pRg st="2" end="2"/>
                                            </p:txEl>
                                          </p:spTgt>
                                        </p:tgtEl>
                                        <p:attrNameLst>
                                          <p:attrName>ppt_c</p:attrName>
                                        </p:attrNameLst>
                                      </p:cBhvr>
                                      <p:to>
                                        <a:schemeClr val="bg2"/>
                                      </p:to>
                                    </p:animClr>
                                  </p:subTnLst>
                                </p:cTn>
                              </p:par>
                            </p:childTnLst>
                          </p:cTn>
                        </p:par>
                      </p:childTnLst>
                    </p:cTn>
                  </p:par>
                  <p:par>
                    <p:cTn id="24" fill="hold">
                      <p:stCondLst>
                        <p:cond delay="indefinite"/>
                      </p:stCondLst>
                      <p:childTnLst>
                        <p:par>
                          <p:cTn id="25" fill="hold">
                            <p:stCondLst>
                              <p:cond delay="0"/>
                            </p:stCondLst>
                            <p:childTnLst>
                              <p:par>
                                <p:cTn id="26" presetID="30" presetClass="emph" presetSubtype="0" fill="hold" nodeType="clickEffect">
                                  <p:stCondLst>
                                    <p:cond delay="0"/>
                                  </p:stCondLst>
                                  <p:childTnLst>
                                    <p:animClr clrSpc="hsl" dir="cw">
                                      <p:cBhvr override="childStyle">
                                        <p:cTn id="27" dur="500" fill="hold"/>
                                        <p:tgtEl>
                                          <p:spTgt spid="46082">
                                            <p:txEl>
                                              <p:pRg st="3" end="3"/>
                                            </p:txEl>
                                          </p:spTgt>
                                        </p:tgtEl>
                                        <p:attrNameLst>
                                          <p:attrName>style.color</p:attrName>
                                        </p:attrNameLst>
                                      </p:cBhvr>
                                      <p:by>
                                        <p:hsl h="0" s="12549" l="25098"/>
                                      </p:by>
                                    </p:animClr>
                                    <p:animClr clrSpc="hsl" dir="cw">
                                      <p:cBhvr>
                                        <p:cTn id="28" dur="500" fill="hold"/>
                                        <p:tgtEl>
                                          <p:spTgt spid="46082">
                                            <p:txEl>
                                              <p:pRg st="3" end="3"/>
                                            </p:txEl>
                                          </p:spTgt>
                                        </p:tgtEl>
                                        <p:attrNameLst>
                                          <p:attrName>fillcolor</p:attrName>
                                        </p:attrNameLst>
                                      </p:cBhvr>
                                      <p:by>
                                        <p:hsl h="0" s="12549" l="25098"/>
                                      </p:by>
                                    </p:animClr>
                                    <p:animClr clrSpc="hsl" dir="cw">
                                      <p:cBhvr>
                                        <p:cTn id="29" dur="500" fill="hold"/>
                                        <p:tgtEl>
                                          <p:spTgt spid="46082">
                                            <p:txEl>
                                              <p:pRg st="3" end="3"/>
                                            </p:txEl>
                                          </p:spTgt>
                                        </p:tgtEl>
                                        <p:attrNameLst>
                                          <p:attrName>stroke.color</p:attrName>
                                        </p:attrNameLst>
                                      </p:cBhvr>
                                      <p:by>
                                        <p:hsl h="0" s="12549" l="25098"/>
                                      </p:by>
                                    </p:animClr>
                                    <p:set>
                                      <p:cBhvr>
                                        <p:cTn id="30" dur="500" fill="hold"/>
                                        <p:tgtEl>
                                          <p:spTgt spid="46082">
                                            <p:txEl>
                                              <p:pRg st="3" end="3"/>
                                            </p:txEl>
                                          </p:spTgt>
                                        </p:tgtEl>
                                        <p:attrNameLst>
                                          <p:attrName>fill.type</p:attrName>
                                        </p:attrNameLst>
                                      </p:cBhvr>
                                      <p:to>
                                        <p:strVal val="solid"/>
                                      </p:to>
                                    </p:set>
                                  </p:childTnLst>
                                  <p:subTnLst>
                                    <p:animClr clrSpc="rgb" dir="cw">
                                      <p:cBhvr override="childStyle">
                                        <p:cTn dur="1" fill="hold" display="0" masterRel="nextClick" afterEffect="1"/>
                                        <p:tgtEl>
                                          <p:spTgt spid="46082">
                                            <p:txEl>
                                              <p:pRg st="3" end="3"/>
                                            </p:txEl>
                                          </p:spTgt>
                                        </p:tgtEl>
                                        <p:attrNameLst>
                                          <p:attrName>ppt_c</p:attrName>
                                        </p:attrNameLst>
                                      </p:cBhvr>
                                      <p:to>
                                        <a:schemeClr val="bg2"/>
                                      </p:to>
                                    </p:animClr>
                                  </p:subTnLst>
                                </p:cTn>
                              </p:par>
                            </p:childTnLst>
                          </p:cTn>
                        </p:par>
                      </p:childTnLst>
                    </p:cTn>
                  </p:par>
                  <p:par>
                    <p:cTn id="31" fill="hold">
                      <p:stCondLst>
                        <p:cond delay="indefinite"/>
                      </p:stCondLst>
                      <p:childTnLst>
                        <p:par>
                          <p:cTn id="32" fill="hold">
                            <p:stCondLst>
                              <p:cond delay="0"/>
                            </p:stCondLst>
                            <p:childTnLst>
                              <p:par>
                                <p:cTn id="33" presetID="30" presetClass="emph" presetSubtype="0" fill="hold" nodeType="clickEffect">
                                  <p:stCondLst>
                                    <p:cond delay="0"/>
                                  </p:stCondLst>
                                  <p:childTnLst>
                                    <p:animClr clrSpc="hsl" dir="cw">
                                      <p:cBhvr override="childStyle">
                                        <p:cTn id="34" dur="500" fill="hold"/>
                                        <p:tgtEl>
                                          <p:spTgt spid="46082">
                                            <p:txEl>
                                              <p:pRg st="4" end="4"/>
                                            </p:txEl>
                                          </p:spTgt>
                                        </p:tgtEl>
                                        <p:attrNameLst>
                                          <p:attrName>style.color</p:attrName>
                                        </p:attrNameLst>
                                      </p:cBhvr>
                                      <p:by>
                                        <p:hsl h="0" s="12549" l="25098"/>
                                      </p:by>
                                    </p:animClr>
                                    <p:animClr clrSpc="hsl" dir="cw">
                                      <p:cBhvr>
                                        <p:cTn id="35" dur="500" fill="hold"/>
                                        <p:tgtEl>
                                          <p:spTgt spid="46082">
                                            <p:txEl>
                                              <p:pRg st="4" end="4"/>
                                            </p:txEl>
                                          </p:spTgt>
                                        </p:tgtEl>
                                        <p:attrNameLst>
                                          <p:attrName>fillcolor</p:attrName>
                                        </p:attrNameLst>
                                      </p:cBhvr>
                                      <p:by>
                                        <p:hsl h="0" s="12549" l="25098"/>
                                      </p:by>
                                    </p:animClr>
                                    <p:animClr clrSpc="hsl" dir="cw">
                                      <p:cBhvr>
                                        <p:cTn id="36" dur="500" fill="hold"/>
                                        <p:tgtEl>
                                          <p:spTgt spid="46082">
                                            <p:txEl>
                                              <p:pRg st="4" end="4"/>
                                            </p:txEl>
                                          </p:spTgt>
                                        </p:tgtEl>
                                        <p:attrNameLst>
                                          <p:attrName>stroke.color</p:attrName>
                                        </p:attrNameLst>
                                      </p:cBhvr>
                                      <p:by>
                                        <p:hsl h="0" s="12549" l="25098"/>
                                      </p:by>
                                    </p:animClr>
                                    <p:set>
                                      <p:cBhvr>
                                        <p:cTn id="37" dur="500" fill="hold"/>
                                        <p:tgtEl>
                                          <p:spTgt spid="46082">
                                            <p:txEl>
                                              <p:pRg st="4" end="4"/>
                                            </p:txEl>
                                          </p:spTgt>
                                        </p:tgtEl>
                                        <p:attrNameLst>
                                          <p:attrName>fill.type</p:attrName>
                                        </p:attrNameLst>
                                      </p:cBhvr>
                                      <p:to>
                                        <p:strVal val="solid"/>
                                      </p:to>
                                    </p:set>
                                  </p:childTnLst>
                                  <p:subTnLst>
                                    <p:animClr clrSpc="rgb" dir="cw">
                                      <p:cBhvr override="childStyle">
                                        <p:cTn dur="1" fill="hold" display="0" masterRel="nextClick" afterEffect="1"/>
                                        <p:tgtEl>
                                          <p:spTgt spid="46082">
                                            <p:txEl>
                                              <p:pRg st="4" end="4"/>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内容占位符 2"/>
          <p:cNvSpPr>
            <a:spLocks noGrp="1"/>
          </p:cNvSpPr>
          <p:nvPr>
            <p:ph idx="1"/>
          </p:nvPr>
        </p:nvSpPr>
        <p:spPr/>
        <p:txBody>
          <a:bodyPr/>
          <a:lstStyle/>
          <a:p>
            <a:r>
              <a:rPr lang="zh-CN" altLang="en-US" dirty="0" smtClean="0"/>
              <a:t>教育者的人格对学生来讲有魅力；</a:t>
            </a:r>
            <a:endParaRPr lang="en-US" altLang="zh-CN" dirty="0" smtClean="0"/>
          </a:p>
          <a:p>
            <a:r>
              <a:rPr lang="zh-CN" altLang="en-US" dirty="0" smtClean="0"/>
              <a:t>了解学生生理、心理发展规律和现象；</a:t>
            </a:r>
            <a:endParaRPr lang="en-US" altLang="zh-CN" dirty="0" smtClean="0"/>
          </a:p>
          <a:p>
            <a:r>
              <a:rPr lang="zh-CN" altLang="en-US" dirty="0" smtClean="0"/>
              <a:t>对社会性信息敏感，有科学的价值判断；</a:t>
            </a:r>
            <a:endParaRPr lang="en-US" altLang="zh-CN" dirty="0" smtClean="0"/>
          </a:p>
          <a:p>
            <a:r>
              <a:rPr lang="zh-CN" altLang="en-US" dirty="0" smtClean="0"/>
              <a:t>能够组织提升学生性价值观的班会活动；</a:t>
            </a:r>
            <a:endParaRPr lang="en-US" altLang="zh-CN" dirty="0" smtClean="0"/>
          </a:p>
          <a:p>
            <a:r>
              <a:rPr lang="zh-CN" altLang="en-US" dirty="0" smtClean="0"/>
              <a:t>掌握文化课渗透性教育的适时和适度方法；</a:t>
            </a:r>
            <a:endParaRPr lang="en-US" altLang="zh-CN" dirty="0" smtClean="0"/>
          </a:p>
          <a:p>
            <a:r>
              <a:rPr lang="zh-CN" altLang="en-US" dirty="0" smtClean="0"/>
              <a:t>能够通过个别谈话帮助学生对性问题做出科学判断和选择；</a:t>
            </a:r>
            <a:endParaRPr lang="en-US" altLang="zh-CN" dirty="0" smtClean="0"/>
          </a:p>
          <a:p>
            <a:r>
              <a:rPr lang="zh-CN" altLang="en-US" dirty="0" smtClean="0"/>
              <a:t>能够影响家长对孩子进行适当的性教育。</a:t>
            </a:r>
          </a:p>
        </p:txBody>
      </p:sp>
      <p:sp>
        <p:nvSpPr>
          <p:cNvPr id="47107" name="日期占位符 3"/>
          <p:cNvSpPr>
            <a:spLocks noGrp="1"/>
          </p:cNvSpPr>
          <p:nvPr>
            <p:ph type="dt" sz="quarter"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fld id="{1D275BFA-B19A-4EC5-B870-D365FDA3FA1D}" type="datetime1">
              <a:rPr lang="zh-CN" altLang="en-US"/>
              <a:pPr fontAlgn="base">
                <a:spcBef>
                  <a:spcPct val="0"/>
                </a:spcBef>
                <a:spcAft>
                  <a:spcPct val="0"/>
                </a:spcAft>
              </a:pPr>
              <a:t>2012-7-26</a:t>
            </a:fld>
            <a:endParaRPr lang="zh-CN" altLang="en-US"/>
          </a:p>
        </p:txBody>
      </p:sp>
      <p:sp>
        <p:nvSpPr>
          <p:cNvPr id="47108" name="页脚占位符 5"/>
          <p:cNvSpPr>
            <a:spLocks noGrp="1"/>
          </p:cNvSpPr>
          <p:nvPr>
            <p:ph type="ftr"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endParaRPr lang="zh-CN" altLang="en-US" smtClean="0"/>
          </a:p>
        </p:txBody>
      </p:sp>
      <p:sp>
        <p:nvSpPr>
          <p:cNvPr id="47109" name="灯片编号占位符 4"/>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fld id="{A26517E3-38CC-4BBF-83B6-B4C793F5CDD4}" type="slidenum">
              <a:rPr lang="zh-CN" altLang="en-US"/>
              <a:pPr fontAlgn="base">
                <a:spcBef>
                  <a:spcPct val="0"/>
                </a:spcBef>
                <a:spcAft>
                  <a:spcPct val="0"/>
                </a:spcAft>
              </a:pPr>
              <a:t>36</a:t>
            </a:fld>
            <a:endParaRPr lang="zh-CN" altLang="en-US"/>
          </a:p>
        </p:txBody>
      </p:sp>
      <p:sp>
        <p:nvSpPr>
          <p:cNvPr id="2" name="标题 1"/>
          <p:cNvSpPr>
            <a:spLocks noGrp="1"/>
          </p:cNvSpPr>
          <p:nvPr>
            <p:ph type="title"/>
          </p:nvPr>
        </p:nvSpPr>
        <p:spPr/>
        <p:txBody>
          <a:bodyPr/>
          <a:lstStyle/>
          <a:p>
            <a:pPr fontAlgn="auto">
              <a:spcAft>
                <a:spcPts val="0"/>
              </a:spcAft>
              <a:defRPr/>
            </a:pPr>
            <a:r>
              <a:rPr lang="zh-CN" altLang="en-US" dirty="0" smtClean="0"/>
              <a:t>教育者资质</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mph" presetSubtype="0" fill="hold" nodeType="clickEffect">
                                  <p:stCondLst>
                                    <p:cond delay="0"/>
                                  </p:stCondLst>
                                  <p:childTnLst>
                                    <p:animClr clrSpc="hsl" dir="cw">
                                      <p:cBhvr override="childStyle">
                                        <p:cTn id="6" dur="500" fill="hold"/>
                                        <p:tgtEl>
                                          <p:spTgt spid="47106">
                                            <p:txEl>
                                              <p:pRg st="0" end="0"/>
                                            </p:txEl>
                                          </p:spTgt>
                                        </p:tgtEl>
                                        <p:attrNameLst>
                                          <p:attrName>style.color</p:attrName>
                                        </p:attrNameLst>
                                      </p:cBhvr>
                                      <p:by>
                                        <p:hsl h="0" s="12549" l="25098"/>
                                      </p:by>
                                    </p:animClr>
                                    <p:animClr clrSpc="hsl" dir="cw">
                                      <p:cBhvr>
                                        <p:cTn id="7" dur="500" fill="hold"/>
                                        <p:tgtEl>
                                          <p:spTgt spid="47106">
                                            <p:txEl>
                                              <p:pRg st="0" end="0"/>
                                            </p:txEl>
                                          </p:spTgt>
                                        </p:tgtEl>
                                        <p:attrNameLst>
                                          <p:attrName>fillcolor</p:attrName>
                                        </p:attrNameLst>
                                      </p:cBhvr>
                                      <p:by>
                                        <p:hsl h="0" s="12549" l="25098"/>
                                      </p:by>
                                    </p:animClr>
                                    <p:animClr clrSpc="hsl" dir="cw">
                                      <p:cBhvr>
                                        <p:cTn id="8" dur="500" fill="hold"/>
                                        <p:tgtEl>
                                          <p:spTgt spid="47106">
                                            <p:txEl>
                                              <p:pRg st="0" end="0"/>
                                            </p:txEl>
                                          </p:spTgt>
                                        </p:tgtEl>
                                        <p:attrNameLst>
                                          <p:attrName>stroke.color</p:attrName>
                                        </p:attrNameLst>
                                      </p:cBhvr>
                                      <p:by>
                                        <p:hsl h="0" s="12549" l="25098"/>
                                      </p:by>
                                    </p:animClr>
                                    <p:set>
                                      <p:cBhvr>
                                        <p:cTn id="9" dur="500" fill="hold"/>
                                        <p:tgtEl>
                                          <p:spTgt spid="47106">
                                            <p:txEl>
                                              <p:pRg st="0" end="0"/>
                                            </p:txEl>
                                          </p:spTgt>
                                        </p:tgtEl>
                                        <p:attrNameLst>
                                          <p:attrName>fill.type</p:attrName>
                                        </p:attrNameLst>
                                      </p:cBhvr>
                                      <p:to>
                                        <p:strVal val="solid"/>
                                      </p:to>
                                    </p:set>
                                  </p:childTnLst>
                                  <p:subTnLst>
                                    <p:animClr clrSpc="rgb" dir="cw">
                                      <p:cBhvr override="childStyle">
                                        <p:cTn dur="1" fill="hold" display="0" masterRel="nextClick" afterEffect="1"/>
                                        <p:tgtEl>
                                          <p:spTgt spid="47106">
                                            <p:txEl>
                                              <p:pRg st="0" end="0"/>
                                            </p:txEl>
                                          </p:spTgt>
                                        </p:tgtEl>
                                        <p:attrNameLst>
                                          <p:attrName>ppt_c</p:attrName>
                                        </p:attrNameLst>
                                      </p:cBhvr>
                                      <p:to>
                                        <a:srgbClr val="00FF00"/>
                                      </p:to>
                                    </p:animClr>
                                  </p:subTnLst>
                                </p:cTn>
                              </p:par>
                            </p:childTnLst>
                          </p:cTn>
                        </p:par>
                      </p:childTnLst>
                    </p:cTn>
                  </p:par>
                  <p:par>
                    <p:cTn id="10" fill="hold">
                      <p:stCondLst>
                        <p:cond delay="indefinite"/>
                      </p:stCondLst>
                      <p:childTnLst>
                        <p:par>
                          <p:cTn id="11" fill="hold">
                            <p:stCondLst>
                              <p:cond delay="0"/>
                            </p:stCondLst>
                            <p:childTnLst>
                              <p:par>
                                <p:cTn id="12" presetID="30" presetClass="emph" presetSubtype="0" fill="hold" nodeType="clickEffect">
                                  <p:stCondLst>
                                    <p:cond delay="0"/>
                                  </p:stCondLst>
                                  <p:childTnLst>
                                    <p:animClr clrSpc="hsl" dir="cw">
                                      <p:cBhvr override="childStyle">
                                        <p:cTn id="13" dur="500" fill="hold"/>
                                        <p:tgtEl>
                                          <p:spTgt spid="47106">
                                            <p:txEl>
                                              <p:pRg st="1" end="1"/>
                                            </p:txEl>
                                          </p:spTgt>
                                        </p:tgtEl>
                                        <p:attrNameLst>
                                          <p:attrName>style.color</p:attrName>
                                        </p:attrNameLst>
                                      </p:cBhvr>
                                      <p:by>
                                        <p:hsl h="0" s="12549" l="25098"/>
                                      </p:by>
                                    </p:animClr>
                                    <p:animClr clrSpc="hsl" dir="cw">
                                      <p:cBhvr>
                                        <p:cTn id="14" dur="500" fill="hold"/>
                                        <p:tgtEl>
                                          <p:spTgt spid="47106">
                                            <p:txEl>
                                              <p:pRg st="1" end="1"/>
                                            </p:txEl>
                                          </p:spTgt>
                                        </p:tgtEl>
                                        <p:attrNameLst>
                                          <p:attrName>fillcolor</p:attrName>
                                        </p:attrNameLst>
                                      </p:cBhvr>
                                      <p:by>
                                        <p:hsl h="0" s="12549" l="25098"/>
                                      </p:by>
                                    </p:animClr>
                                    <p:animClr clrSpc="hsl" dir="cw">
                                      <p:cBhvr>
                                        <p:cTn id="15" dur="500" fill="hold"/>
                                        <p:tgtEl>
                                          <p:spTgt spid="47106">
                                            <p:txEl>
                                              <p:pRg st="1" end="1"/>
                                            </p:txEl>
                                          </p:spTgt>
                                        </p:tgtEl>
                                        <p:attrNameLst>
                                          <p:attrName>stroke.color</p:attrName>
                                        </p:attrNameLst>
                                      </p:cBhvr>
                                      <p:by>
                                        <p:hsl h="0" s="12549" l="25098"/>
                                      </p:by>
                                    </p:animClr>
                                    <p:set>
                                      <p:cBhvr>
                                        <p:cTn id="16" dur="500" fill="hold"/>
                                        <p:tgtEl>
                                          <p:spTgt spid="47106">
                                            <p:txEl>
                                              <p:pRg st="1" end="1"/>
                                            </p:txEl>
                                          </p:spTgt>
                                        </p:tgtEl>
                                        <p:attrNameLst>
                                          <p:attrName>fill.type</p:attrName>
                                        </p:attrNameLst>
                                      </p:cBhvr>
                                      <p:to>
                                        <p:strVal val="solid"/>
                                      </p:to>
                                    </p:set>
                                  </p:childTnLst>
                                  <p:subTnLst>
                                    <p:animClr clrSpc="rgb" dir="cw">
                                      <p:cBhvr override="childStyle">
                                        <p:cTn dur="1" fill="hold" display="0" masterRel="nextClick" afterEffect="1"/>
                                        <p:tgtEl>
                                          <p:spTgt spid="47106">
                                            <p:txEl>
                                              <p:pRg st="1" end="1"/>
                                            </p:txEl>
                                          </p:spTgt>
                                        </p:tgtEl>
                                        <p:attrNameLst>
                                          <p:attrName>ppt_c</p:attrName>
                                        </p:attrNameLst>
                                      </p:cBhvr>
                                      <p:to>
                                        <a:srgbClr val="00FF00"/>
                                      </p:to>
                                    </p:animClr>
                                  </p:subTnLst>
                                </p:cTn>
                              </p:par>
                            </p:childTnLst>
                          </p:cTn>
                        </p:par>
                      </p:childTnLst>
                    </p:cTn>
                  </p:par>
                  <p:par>
                    <p:cTn id="17" fill="hold">
                      <p:stCondLst>
                        <p:cond delay="indefinite"/>
                      </p:stCondLst>
                      <p:childTnLst>
                        <p:par>
                          <p:cTn id="18" fill="hold">
                            <p:stCondLst>
                              <p:cond delay="0"/>
                            </p:stCondLst>
                            <p:childTnLst>
                              <p:par>
                                <p:cTn id="19" presetID="30" presetClass="emph" presetSubtype="0" fill="hold" nodeType="clickEffect">
                                  <p:stCondLst>
                                    <p:cond delay="0"/>
                                  </p:stCondLst>
                                  <p:childTnLst>
                                    <p:animClr clrSpc="hsl" dir="cw">
                                      <p:cBhvr override="childStyle">
                                        <p:cTn id="20" dur="500" fill="hold"/>
                                        <p:tgtEl>
                                          <p:spTgt spid="47106">
                                            <p:txEl>
                                              <p:pRg st="2" end="2"/>
                                            </p:txEl>
                                          </p:spTgt>
                                        </p:tgtEl>
                                        <p:attrNameLst>
                                          <p:attrName>style.color</p:attrName>
                                        </p:attrNameLst>
                                      </p:cBhvr>
                                      <p:by>
                                        <p:hsl h="0" s="12549" l="25098"/>
                                      </p:by>
                                    </p:animClr>
                                    <p:animClr clrSpc="hsl" dir="cw">
                                      <p:cBhvr>
                                        <p:cTn id="21" dur="500" fill="hold"/>
                                        <p:tgtEl>
                                          <p:spTgt spid="47106">
                                            <p:txEl>
                                              <p:pRg st="2" end="2"/>
                                            </p:txEl>
                                          </p:spTgt>
                                        </p:tgtEl>
                                        <p:attrNameLst>
                                          <p:attrName>fillcolor</p:attrName>
                                        </p:attrNameLst>
                                      </p:cBhvr>
                                      <p:by>
                                        <p:hsl h="0" s="12549" l="25098"/>
                                      </p:by>
                                    </p:animClr>
                                    <p:animClr clrSpc="hsl" dir="cw">
                                      <p:cBhvr>
                                        <p:cTn id="22" dur="500" fill="hold"/>
                                        <p:tgtEl>
                                          <p:spTgt spid="47106">
                                            <p:txEl>
                                              <p:pRg st="2" end="2"/>
                                            </p:txEl>
                                          </p:spTgt>
                                        </p:tgtEl>
                                        <p:attrNameLst>
                                          <p:attrName>stroke.color</p:attrName>
                                        </p:attrNameLst>
                                      </p:cBhvr>
                                      <p:by>
                                        <p:hsl h="0" s="12549" l="25098"/>
                                      </p:by>
                                    </p:animClr>
                                    <p:set>
                                      <p:cBhvr>
                                        <p:cTn id="23" dur="500" fill="hold"/>
                                        <p:tgtEl>
                                          <p:spTgt spid="47106">
                                            <p:txEl>
                                              <p:pRg st="2" end="2"/>
                                            </p:txEl>
                                          </p:spTgt>
                                        </p:tgtEl>
                                        <p:attrNameLst>
                                          <p:attrName>fill.type</p:attrName>
                                        </p:attrNameLst>
                                      </p:cBhvr>
                                      <p:to>
                                        <p:strVal val="solid"/>
                                      </p:to>
                                    </p:set>
                                  </p:childTnLst>
                                  <p:subTnLst>
                                    <p:animClr clrSpc="rgb" dir="cw">
                                      <p:cBhvr override="childStyle">
                                        <p:cTn dur="1" fill="hold" display="0" masterRel="nextClick" afterEffect="1"/>
                                        <p:tgtEl>
                                          <p:spTgt spid="47106">
                                            <p:txEl>
                                              <p:pRg st="2" end="2"/>
                                            </p:txEl>
                                          </p:spTgt>
                                        </p:tgtEl>
                                        <p:attrNameLst>
                                          <p:attrName>ppt_c</p:attrName>
                                        </p:attrNameLst>
                                      </p:cBhvr>
                                      <p:to>
                                        <a:srgbClr val="00FF00"/>
                                      </p:to>
                                    </p:animClr>
                                  </p:subTnLst>
                                </p:cTn>
                              </p:par>
                            </p:childTnLst>
                          </p:cTn>
                        </p:par>
                      </p:childTnLst>
                    </p:cTn>
                  </p:par>
                  <p:par>
                    <p:cTn id="24" fill="hold">
                      <p:stCondLst>
                        <p:cond delay="indefinite"/>
                      </p:stCondLst>
                      <p:childTnLst>
                        <p:par>
                          <p:cTn id="25" fill="hold">
                            <p:stCondLst>
                              <p:cond delay="0"/>
                            </p:stCondLst>
                            <p:childTnLst>
                              <p:par>
                                <p:cTn id="26" presetID="30" presetClass="emph" presetSubtype="0" fill="hold" nodeType="clickEffect">
                                  <p:stCondLst>
                                    <p:cond delay="0"/>
                                  </p:stCondLst>
                                  <p:childTnLst>
                                    <p:animClr clrSpc="hsl" dir="cw">
                                      <p:cBhvr override="childStyle">
                                        <p:cTn id="27" dur="500" fill="hold"/>
                                        <p:tgtEl>
                                          <p:spTgt spid="47106">
                                            <p:txEl>
                                              <p:pRg st="3" end="3"/>
                                            </p:txEl>
                                          </p:spTgt>
                                        </p:tgtEl>
                                        <p:attrNameLst>
                                          <p:attrName>style.color</p:attrName>
                                        </p:attrNameLst>
                                      </p:cBhvr>
                                      <p:by>
                                        <p:hsl h="0" s="12549" l="25098"/>
                                      </p:by>
                                    </p:animClr>
                                    <p:animClr clrSpc="hsl" dir="cw">
                                      <p:cBhvr>
                                        <p:cTn id="28" dur="500" fill="hold"/>
                                        <p:tgtEl>
                                          <p:spTgt spid="47106">
                                            <p:txEl>
                                              <p:pRg st="3" end="3"/>
                                            </p:txEl>
                                          </p:spTgt>
                                        </p:tgtEl>
                                        <p:attrNameLst>
                                          <p:attrName>fillcolor</p:attrName>
                                        </p:attrNameLst>
                                      </p:cBhvr>
                                      <p:by>
                                        <p:hsl h="0" s="12549" l="25098"/>
                                      </p:by>
                                    </p:animClr>
                                    <p:animClr clrSpc="hsl" dir="cw">
                                      <p:cBhvr>
                                        <p:cTn id="29" dur="500" fill="hold"/>
                                        <p:tgtEl>
                                          <p:spTgt spid="47106">
                                            <p:txEl>
                                              <p:pRg st="3" end="3"/>
                                            </p:txEl>
                                          </p:spTgt>
                                        </p:tgtEl>
                                        <p:attrNameLst>
                                          <p:attrName>stroke.color</p:attrName>
                                        </p:attrNameLst>
                                      </p:cBhvr>
                                      <p:by>
                                        <p:hsl h="0" s="12549" l="25098"/>
                                      </p:by>
                                    </p:animClr>
                                    <p:set>
                                      <p:cBhvr>
                                        <p:cTn id="30" dur="500" fill="hold"/>
                                        <p:tgtEl>
                                          <p:spTgt spid="47106">
                                            <p:txEl>
                                              <p:pRg st="3" end="3"/>
                                            </p:txEl>
                                          </p:spTgt>
                                        </p:tgtEl>
                                        <p:attrNameLst>
                                          <p:attrName>fill.type</p:attrName>
                                        </p:attrNameLst>
                                      </p:cBhvr>
                                      <p:to>
                                        <p:strVal val="solid"/>
                                      </p:to>
                                    </p:set>
                                  </p:childTnLst>
                                  <p:subTnLst>
                                    <p:animClr clrSpc="rgb" dir="cw">
                                      <p:cBhvr override="childStyle">
                                        <p:cTn dur="1" fill="hold" display="0" masterRel="nextClick" afterEffect="1"/>
                                        <p:tgtEl>
                                          <p:spTgt spid="47106">
                                            <p:txEl>
                                              <p:pRg st="3" end="3"/>
                                            </p:txEl>
                                          </p:spTgt>
                                        </p:tgtEl>
                                        <p:attrNameLst>
                                          <p:attrName>ppt_c</p:attrName>
                                        </p:attrNameLst>
                                      </p:cBhvr>
                                      <p:to>
                                        <a:srgbClr val="00FF00"/>
                                      </p:to>
                                    </p:animClr>
                                  </p:subTnLst>
                                </p:cTn>
                              </p:par>
                            </p:childTnLst>
                          </p:cTn>
                        </p:par>
                      </p:childTnLst>
                    </p:cTn>
                  </p:par>
                  <p:par>
                    <p:cTn id="31" fill="hold">
                      <p:stCondLst>
                        <p:cond delay="indefinite"/>
                      </p:stCondLst>
                      <p:childTnLst>
                        <p:par>
                          <p:cTn id="32" fill="hold">
                            <p:stCondLst>
                              <p:cond delay="0"/>
                            </p:stCondLst>
                            <p:childTnLst>
                              <p:par>
                                <p:cTn id="33" presetID="30" presetClass="emph" presetSubtype="0" fill="hold" nodeType="clickEffect">
                                  <p:stCondLst>
                                    <p:cond delay="0"/>
                                  </p:stCondLst>
                                  <p:childTnLst>
                                    <p:animClr clrSpc="hsl" dir="cw">
                                      <p:cBhvr override="childStyle">
                                        <p:cTn id="34" dur="500" fill="hold"/>
                                        <p:tgtEl>
                                          <p:spTgt spid="47106">
                                            <p:txEl>
                                              <p:pRg st="4" end="4"/>
                                            </p:txEl>
                                          </p:spTgt>
                                        </p:tgtEl>
                                        <p:attrNameLst>
                                          <p:attrName>style.color</p:attrName>
                                        </p:attrNameLst>
                                      </p:cBhvr>
                                      <p:by>
                                        <p:hsl h="0" s="12549" l="25098"/>
                                      </p:by>
                                    </p:animClr>
                                    <p:animClr clrSpc="hsl" dir="cw">
                                      <p:cBhvr>
                                        <p:cTn id="35" dur="500" fill="hold"/>
                                        <p:tgtEl>
                                          <p:spTgt spid="47106">
                                            <p:txEl>
                                              <p:pRg st="4" end="4"/>
                                            </p:txEl>
                                          </p:spTgt>
                                        </p:tgtEl>
                                        <p:attrNameLst>
                                          <p:attrName>fillcolor</p:attrName>
                                        </p:attrNameLst>
                                      </p:cBhvr>
                                      <p:by>
                                        <p:hsl h="0" s="12549" l="25098"/>
                                      </p:by>
                                    </p:animClr>
                                    <p:animClr clrSpc="hsl" dir="cw">
                                      <p:cBhvr>
                                        <p:cTn id="36" dur="500" fill="hold"/>
                                        <p:tgtEl>
                                          <p:spTgt spid="47106">
                                            <p:txEl>
                                              <p:pRg st="4" end="4"/>
                                            </p:txEl>
                                          </p:spTgt>
                                        </p:tgtEl>
                                        <p:attrNameLst>
                                          <p:attrName>stroke.color</p:attrName>
                                        </p:attrNameLst>
                                      </p:cBhvr>
                                      <p:by>
                                        <p:hsl h="0" s="12549" l="25098"/>
                                      </p:by>
                                    </p:animClr>
                                    <p:set>
                                      <p:cBhvr>
                                        <p:cTn id="37" dur="500" fill="hold"/>
                                        <p:tgtEl>
                                          <p:spTgt spid="47106">
                                            <p:txEl>
                                              <p:pRg st="4" end="4"/>
                                            </p:txEl>
                                          </p:spTgt>
                                        </p:tgtEl>
                                        <p:attrNameLst>
                                          <p:attrName>fill.type</p:attrName>
                                        </p:attrNameLst>
                                      </p:cBhvr>
                                      <p:to>
                                        <p:strVal val="solid"/>
                                      </p:to>
                                    </p:set>
                                  </p:childTnLst>
                                  <p:subTnLst>
                                    <p:animClr clrSpc="rgb" dir="cw">
                                      <p:cBhvr override="childStyle">
                                        <p:cTn dur="1" fill="hold" display="0" masterRel="nextClick" afterEffect="1"/>
                                        <p:tgtEl>
                                          <p:spTgt spid="47106">
                                            <p:txEl>
                                              <p:pRg st="4" end="4"/>
                                            </p:txEl>
                                          </p:spTgt>
                                        </p:tgtEl>
                                        <p:attrNameLst>
                                          <p:attrName>ppt_c</p:attrName>
                                        </p:attrNameLst>
                                      </p:cBhvr>
                                      <p:to>
                                        <a:srgbClr val="00FF00"/>
                                      </p:to>
                                    </p:animClr>
                                  </p:subTnLst>
                                </p:cTn>
                              </p:par>
                            </p:childTnLst>
                          </p:cTn>
                        </p:par>
                      </p:childTnLst>
                    </p:cTn>
                  </p:par>
                  <p:par>
                    <p:cTn id="38" fill="hold">
                      <p:stCondLst>
                        <p:cond delay="indefinite"/>
                      </p:stCondLst>
                      <p:childTnLst>
                        <p:par>
                          <p:cTn id="39" fill="hold">
                            <p:stCondLst>
                              <p:cond delay="0"/>
                            </p:stCondLst>
                            <p:childTnLst>
                              <p:par>
                                <p:cTn id="40" presetID="30" presetClass="emph" presetSubtype="0" fill="hold" nodeType="clickEffect">
                                  <p:stCondLst>
                                    <p:cond delay="0"/>
                                  </p:stCondLst>
                                  <p:childTnLst>
                                    <p:animClr clrSpc="hsl" dir="cw">
                                      <p:cBhvr override="childStyle">
                                        <p:cTn id="41" dur="500" fill="hold"/>
                                        <p:tgtEl>
                                          <p:spTgt spid="47106">
                                            <p:txEl>
                                              <p:pRg st="5" end="5"/>
                                            </p:txEl>
                                          </p:spTgt>
                                        </p:tgtEl>
                                        <p:attrNameLst>
                                          <p:attrName>style.color</p:attrName>
                                        </p:attrNameLst>
                                      </p:cBhvr>
                                      <p:by>
                                        <p:hsl h="0" s="12549" l="25098"/>
                                      </p:by>
                                    </p:animClr>
                                    <p:animClr clrSpc="hsl" dir="cw">
                                      <p:cBhvr>
                                        <p:cTn id="42" dur="500" fill="hold"/>
                                        <p:tgtEl>
                                          <p:spTgt spid="47106">
                                            <p:txEl>
                                              <p:pRg st="5" end="5"/>
                                            </p:txEl>
                                          </p:spTgt>
                                        </p:tgtEl>
                                        <p:attrNameLst>
                                          <p:attrName>fillcolor</p:attrName>
                                        </p:attrNameLst>
                                      </p:cBhvr>
                                      <p:by>
                                        <p:hsl h="0" s="12549" l="25098"/>
                                      </p:by>
                                    </p:animClr>
                                    <p:animClr clrSpc="hsl" dir="cw">
                                      <p:cBhvr>
                                        <p:cTn id="43" dur="500" fill="hold"/>
                                        <p:tgtEl>
                                          <p:spTgt spid="47106">
                                            <p:txEl>
                                              <p:pRg st="5" end="5"/>
                                            </p:txEl>
                                          </p:spTgt>
                                        </p:tgtEl>
                                        <p:attrNameLst>
                                          <p:attrName>stroke.color</p:attrName>
                                        </p:attrNameLst>
                                      </p:cBhvr>
                                      <p:by>
                                        <p:hsl h="0" s="12549" l="25098"/>
                                      </p:by>
                                    </p:animClr>
                                    <p:set>
                                      <p:cBhvr>
                                        <p:cTn id="44" dur="500" fill="hold"/>
                                        <p:tgtEl>
                                          <p:spTgt spid="47106">
                                            <p:txEl>
                                              <p:pRg st="5" end="5"/>
                                            </p:txEl>
                                          </p:spTgt>
                                        </p:tgtEl>
                                        <p:attrNameLst>
                                          <p:attrName>fill.type</p:attrName>
                                        </p:attrNameLst>
                                      </p:cBhvr>
                                      <p:to>
                                        <p:strVal val="solid"/>
                                      </p:to>
                                    </p:set>
                                  </p:childTnLst>
                                  <p:subTnLst>
                                    <p:animClr clrSpc="rgb" dir="cw">
                                      <p:cBhvr override="childStyle">
                                        <p:cTn dur="1" fill="hold" display="0" masterRel="nextClick" afterEffect="1"/>
                                        <p:tgtEl>
                                          <p:spTgt spid="47106">
                                            <p:txEl>
                                              <p:pRg st="5" end="5"/>
                                            </p:txEl>
                                          </p:spTgt>
                                        </p:tgtEl>
                                        <p:attrNameLst>
                                          <p:attrName>ppt_c</p:attrName>
                                        </p:attrNameLst>
                                      </p:cBhvr>
                                      <p:to>
                                        <a:srgbClr val="00FF00"/>
                                      </p:to>
                                    </p:animClr>
                                  </p:subTnLst>
                                </p:cTn>
                              </p:par>
                            </p:childTnLst>
                          </p:cTn>
                        </p:par>
                      </p:childTnLst>
                    </p:cTn>
                  </p:par>
                  <p:par>
                    <p:cTn id="45" fill="hold">
                      <p:stCondLst>
                        <p:cond delay="indefinite"/>
                      </p:stCondLst>
                      <p:childTnLst>
                        <p:par>
                          <p:cTn id="46" fill="hold">
                            <p:stCondLst>
                              <p:cond delay="0"/>
                            </p:stCondLst>
                            <p:childTnLst>
                              <p:par>
                                <p:cTn id="47" presetID="30" presetClass="emph" presetSubtype="0" fill="hold" nodeType="clickEffect">
                                  <p:stCondLst>
                                    <p:cond delay="0"/>
                                  </p:stCondLst>
                                  <p:childTnLst>
                                    <p:animClr clrSpc="hsl" dir="cw">
                                      <p:cBhvr override="childStyle">
                                        <p:cTn id="48" dur="500" fill="hold"/>
                                        <p:tgtEl>
                                          <p:spTgt spid="47106">
                                            <p:txEl>
                                              <p:pRg st="6" end="6"/>
                                            </p:txEl>
                                          </p:spTgt>
                                        </p:tgtEl>
                                        <p:attrNameLst>
                                          <p:attrName>style.color</p:attrName>
                                        </p:attrNameLst>
                                      </p:cBhvr>
                                      <p:by>
                                        <p:hsl h="0" s="12549" l="25098"/>
                                      </p:by>
                                    </p:animClr>
                                    <p:animClr clrSpc="hsl" dir="cw">
                                      <p:cBhvr>
                                        <p:cTn id="49" dur="500" fill="hold"/>
                                        <p:tgtEl>
                                          <p:spTgt spid="47106">
                                            <p:txEl>
                                              <p:pRg st="6" end="6"/>
                                            </p:txEl>
                                          </p:spTgt>
                                        </p:tgtEl>
                                        <p:attrNameLst>
                                          <p:attrName>fillcolor</p:attrName>
                                        </p:attrNameLst>
                                      </p:cBhvr>
                                      <p:by>
                                        <p:hsl h="0" s="12549" l="25098"/>
                                      </p:by>
                                    </p:animClr>
                                    <p:animClr clrSpc="hsl" dir="cw">
                                      <p:cBhvr>
                                        <p:cTn id="50" dur="500" fill="hold"/>
                                        <p:tgtEl>
                                          <p:spTgt spid="47106">
                                            <p:txEl>
                                              <p:pRg st="6" end="6"/>
                                            </p:txEl>
                                          </p:spTgt>
                                        </p:tgtEl>
                                        <p:attrNameLst>
                                          <p:attrName>stroke.color</p:attrName>
                                        </p:attrNameLst>
                                      </p:cBhvr>
                                      <p:by>
                                        <p:hsl h="0" s="12549" l="25098"/>
                                      </p:by>
                                    </p:animClr>
                                    <p:set>
                                      <p:cBhvr>
                                        <p:cTn id="51" dur="500" fill="hold"/>
                                        <p:tgtEl>
                                          <p:spTgt spid="47106">
                                            <p:txEl>
                                              <p:pRg st="6" end="6"/>
                                            </p:txEl>
                                          </p:spTgt>
                                        </p:tgtEl>
                                        <p:attrNameLst>
                                          <p:attrName>fill.type</p:attrName>
                                        </p:attrNameLst>
                                      </p:cBhvr>
                                      <p:to>
                                        <p:strVal val="solid"/>
                                      </p:to>
                                    </p:set>
                                  </p:childTnLst>
                                  <p:subTnLst>
                                    <p:animClr clrSpc="rgb" dir="cw">
                                      <p:cBhvr override="childStyle">
                                        <p:cTn dur="1" fill="hold" display="0" masterRel="nextClick" afterEffect="1"/>
                                        <p:tgtEl>
                                          <p:spTgt spid="47106">
                                            <p:txEl>
                                              <p:pRg st="6" end="6"/>
                                            </p:txEl>
                                          </p:spTgt>
                                        </p:tgtEl>
                                        <p:attrNameLst>
                                          <p:attrName>ppt_c</p:attrName>
                                        </p:attrNameLst>
                                      </p:cBhvr>
                                      <p:to>
                                        <a:srgbClr val="00FF00"/>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3"/>
          <p:cNvSpPr>
            <a:spLocks noGrp="1" noChangeArrowheads="1"/>
          </p:cNvSpPr>
          <p:nvPr>
            <p:ph idx="1"/>
          </p:nvPr>
        </p:nvSpPr>
        <p:spPr>
          <a:xfrm>
            <a:off x="1116013" y="1484313"/>
            <a:ext cx="6994525" cy="4525962"/>
          </a:xfrm>
        </p:spPr>
        <p:txBody>
          <a:bodyPr/>
          <a:lstStyle/>
          <a:p>
            <a:pPr>
              <a:lnSpc>
                <a:spcPct val="90000"/>
              </a:lnSpc>
            </a:pPr>
            <a:r>
              <a:rPr lang="zh-CN" altLang="en-US" sz="2800" b="1" smtClean="0">
                <a:ea typeface="楷体" pitchFamily="49" charset="-122"/>
              </a:rPr>
              <a:t>专题</a:t>
            </a:r>
          </a:p>
          <a:p>
            <a:pPr lvl="1">
              <a:lnSpc>
                <a:spcPct val="90000"/>
              </a:lnSpc>
            </a:pPr>
            <a:r>
              <a:rPr lang="zh-CN" altLang="en-US" sz="2400" b="1" smtClean="0">
                <a:ea typeface="楷体" pitchFamily="49" charset="-122"/>
              </a:rPr>
              <a:t>专门课程：性教育系列课程；</a:t>
            </a:r>
          </a:p>
          <a:p>
            <a:pPr lvl="1">
              <a:lnSpc>
                <a:spcPct val="90000"/>
              </a:lnSpc>
            </a:pPr>
            <a:r>
              <a:rPr lang="zh-CN" altLang="en-US" sz="2400" b="1" smtClean="0">
                <a:ea typeface="楷体" pitchFamily="49" charset="-122"/>
              </a:rPr>
              <a:t>讲座：针对当前学生关注问题；</a:t>
            </a:r>
          </a:p>
          <a:p>
            <a:pPr lvl="1">
              <a:lnSpc>
                <a:spcPct val="90000"/>
              </a:lnSpc>
            </a:pPr>
            <a:r>
              <a:rPr lang="zh-CN" altLang="en-US" sz="2400" b="1" smtClean="0">
                <a:ea typeface="楷体" pitchFamily="49" charset="-122"/>
              </a:rPr>
              <a:t>主题活动、班会：学生参与式讨论和感受。</a:t>
            </a:r>
          </a:p>
          <a:p>
            <a:pPr>
              <a:lnSpc>
                <a:spcPct val="90000"/>
              </a:lnSpc>
            </a:pPr>
            <a:r>
              <a:rPr lang="zh-CN" altLang="en-US" sz="2800" b="1" smtClean="0">
                <a:ea typeface="楷体" pitchFamily="49" charset="-122"/>
              </a:rPr>
              <a:t>渗透</a:t>
            </a:r>
          </a:p>
          <a:p>
            <a:pPr lvl="1">
              <a:lnSpc>
                <a:spcPct val="90000"/>
              </a:lnSpc>
            </a:pPr>
            <a:r>
              <a:rPr lang="zh-CN" altLang="en-US" sz="2400" b="1" smtClean="0">
                <a:ea typeface="楷体" pitchFamily="49" charset="-122"/>
              </a:rPr>
              <a:t>学校管理：全员管理（教学、教育、文化）；</a:t>
            </a:r>
          </a:p>
          <a:p>
            <a:pPr lvl="1">
              <a:lnSpc>
                <a:spcPct val="90000"/>
              </a:lnSpc>
            </a:pPr>
            <a:r>
              <a:rPr lang="zh-CN" altLang="en-US" sz="2400" b="1" smtClean="0">
                <a:ea typeface="楷体" pitchFamily="49" charset="-122"/>
              </a:rPr>
              <a:t>班级管理：文化，班主任点评，同伴影响；</a:t>
            </a:r>
          </a:p>
          <a:p>
            <a:pPr lvl="1">
              <a:lnSpc>
                <a:spcPct val="90000"/>
              </a:lnSpc>
            </a:pPr>
            <a:r>
              <a:rPr lang="zh-CN" altLang="en-US" sz="2400" b="1" smtClean="0">
                <a:ea typeface="楷体" pitchFamily="49" charset="-122"/>
              </a:rPr>
              <a:t>生活管理：住校生，餐厅，服装，发式；</a:t>
            </a:r>
          </a:p>
          <a:p>
            <a:pPr lvl="1">
              <a:lnSpc>
                <a:spcPct val="90000"/>
              </a:lnSpc>
            </a:pPr>
            <a:r>
              <a:rPr lang="zh-CN" altLang="en-US" sz="2400" b="1" smtClean="0">
                <a:ea typeface="楷体" pitchFamily="49" charset="-122"/>
              </a:rPr>
              <a:t>文化课：所有课程，随机渗透；</a:t>
            </a:r>
          </a:p>
          <a:p>
            <a:pPr lvl="1">
              <a:lnSpc>
                <a:spcPct val="90000"/>
              </a:lnSpc>
            </a:pPr>
            <a:r>
              <a:rPr lang="zh-CN" altLang="en-US" sz="2400" b="1" smtClean="0">
                <a:ea typeface="楷体" pitchFamily="49" charset="-122"/>
              </a:rPr>
              <a:t>文娱活动：文体活动，郊游，公益活动等。</a:t>
            </a:r>
          </a:p>
        </p:txBody>
      </p:sp>
      <p:sp>
        <p:nvSpPr>
          <p:cNvPr id="48131" name="日期占位符 3"/>
          <p:cNvSpPr>
            <a:spLocks noGrp="1"/>
          </p:cNvSpPr>
          <p:nvPr>
            <p:ph type="dt" sz="quarter"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fld id="{3731DF0F-890E-4CD2-B5E7-AD045BF39938}" type="datetime1">
              <a:rPr lang="zh-CN" altLang="en-US"/>
              <a:pPr fontAlgn="base">
                <a:spcBef>
                  <a:spcPct val="0"/>
                </a:spcBef>
                <a:spcAft>
                  <a:spcPct val="0"/>
                </a:spcAft>
              </a:pPr>
              <a:t>2012-7-26</a:t>
            </a:fld>
            <a:endParaRPr lang="zh-CN" altLang="en-US"/>
          </a:p>
        </p:txBody>
      </p:sp>
      <p:sp>
        <p:nvSpPr>
          <p:cNvPr id="48132" name="页脚占位符 5"/>
          <p:cNvSpPr>
            <a:spLocks noGrp="1"/>
          </p:cNvSpPr>
          <p:nvPr>
            <p:ph type="ftr"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endParaRPr lang="zh-CN" altLang="en-US" smtClean="0"/>
          </a:p>
        </p:txBody>
      </p:sp>
      <p:sp>
        <p:nvSpPr>
          <p:cNvPr id="48133" name="灯片编号占位符 4"/>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fld id="{DBF141CE-DE44-46C9-ADF3-B4456970B0B0}" type="slidenum">
              <a:rPr lang="zh-CN" altLang="en-US"/>
              <a:pPr fontAlgn="base">
                <a:spcBef>
                  <a:spcPct val="0"/>
                </a:spcBef>
                <a:spcAft>
                  <a:spcPct val="0"/>
                </a:spcAft>
              </a:pPr>
              <a:t>37</a:t>
            </a:fld>
            <a:endParaRPr lang="zh-CN" altLang="en-US"/>
          </a:p>
        </p:txBody>
      </p:sp>
      <p:sp>
        <p:nvSpPr>
          <p:cNvPr id="24578" name="Rectangle 2"/>
          <p:cNvSpPr>
            <a:spLocks noGrp="1" noChangeArrowheads="1"/>
          </p:cNvSpPr>
          <p:nvPr>
            <p:ph type="title"/>
          </p:nvPr>
        </p:nvSpPr>
        <p:spPr/>
        <p:txBody>
          <a:bodyPr/>
          <a:lstStyle/>
          <a:p>
            <a:pPr fontAlgn="auto">
              <a:spcAft>
                <a:spcPts val="0"/>
              </a:spcAft>
              <a:defRPr/>
            </a:pPr>
            <a:r>
              <a:rPr lang="zh-CN" altLang="en-US"/>
              <a:t>教育方法</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animEffect transition="in" filter="wipe(down)">
                                      <p:cBhvr>
                                        <p:cTn id="7" dur="500"/>
                                        <p:tgtEl>
                                          <p:spTgt spid="2457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nodeType="clickEffect">
                                  <p:stCondLst>
                                    <p:cond delay="0"/>
                                  </p:stCondLst>
                                  <p:childTnLst>
                                    <p:set>
                                      <p:cBhvr>
                                        <p:cTn id="11" dur="1" fill="hold">
                                          <p:stCondLst>
                                            <p:cond delay="0"/>
                                          </p:stCondLst>
                                        </p:cTn>
                                        <p:tgtEl>
                                          <p:spTgt spid="24579">
                                            <p:txEl>
                                              <p:pRg st="4" end="4"/>
                                            </p:txEl>
                                          </p:spTgt>
                                        </p:tgtEl>
                                        <p:attrNameLst>
                                          <p:attrName>style.visibility</p:attrName>
                                        </p:attrNameLst>
                                      </p:cBhvr>
                                      <p:to>
                                        <p:strVal val="visible"/>
                                      </p:to>
                                    </p:set>
                                    <p:animEffect transition="in" filter="wipe(down)">
                                      <p:cBhvr>
                                        <p:cTn id="12" dur="500"/>
                                        <p:tgtEl>
                                          <p:spTgt spid="24579">
                                            <p:txEl>
                                              <p:pRg st="4" end="4"/>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nodeType="clickEffect">
                                  <p:stCondLst>
                                    <p:cond delay="0"/>
                                  </p:stCondLst>
                                  <p:childTnLst>
                                    <p:set>
                                      <p:cBhvr>
                                        <p:cTn id="16" dur="1" fill="hold">
                                          <p:stCondLst>
                                            <p:cond delay="0"/>
                                          </p:stCondLst>
                                        </p:cTn>
                                        <p:tgtEl>
                                          <p:spTgt spid="24579">
                                            <p:txEl>
                                              <p:pRg st="1" end="1"/>
                                            </p:txEl>
                                          </p:spTgt>
                                        </p:tgtEl>
                                        <p:attrNameLst>
                                          <p:attrName>style.visibility</p:attrName>
                                        </p:attrNameLst>
                                      </p:cBhvr>
                                      <p:to>
                                        <p:strVal val="visible"/>
                                      </p:to>
                                    </p:set>
                                    <p:animEffect transition="in" filter="wipe(down)">
                                      <p:cBhvr>
                                        <p:cTn id="17" dur="500"/>
                                        <p:tgtEl>
                                          <p:spTgt spid="24579">
                                            <p:txEl>
                                              <p:pRg st="1" end="1"/>
                                            </p:txEl>
                                          </p:spTgt>
                                        </p:tgtEl>
                                      </p:cBhvr>
                                    </p:animEffect>
                                  </p:childTnLst>
                                </p:cTn>
                              </p:par>
                              <p:par>
                                <p:cTn id="18" presetID="22" presetClass="entr" presetSubtype="4" fill="hold" nodeType="withEffect">
                                  <p:stCondLst>
                                    <p:cond delay="0"/>
                                  </p:stCondLst>
                                  <p:childTnLst>
                                    <p:set>
                                      <p:cBhvr>
                                        <p:cTn id="19" dur="1" fill="hold">
                                          <p:stCondLst>
                                            <p:cond delay="0"/>
                                          </p:stCondLst>
                                        </p:cTn>
                                        <p:tgtEl>
                                          <p:spTgt spid="24579">
                                            <p:txEl>
                                              <p:pRg st="2" end="2"/>
                                            </p:txEl>
                                          </p:spTgt>
                                        </p:tgtEl>
                                        <p:attrNameLst>
                                          <p:attrName>style.visibility</p:attrName>
                                        </p:attrNameLst>
                                      </p:cBhvr>
                                      <p:to>
                                        <p:strVal val="visible"/>
                                      </p:to>
                                    </p:set>
                                    <p:animEffect transition="in" filter="wipe(down)">
                                      <p:cBhvr>
                                        <p:cTn id="20" dur="500"/>
                                        <p:tgtEl>
                                          <p:spTgt spid="24579">
                                            <p:txEl>
                                              <p:pRg st="2" end="2"/>
                                            </p:txEl>
                                          </p:spTgt>
                                        </p:tgtEl>
                                      </p:cBhvr>
                                    </p:animEffect>
                                  </p:childTnLst>
                                </p:cTn>
                              </p:par>
                              <p:par>
                                <p:cTn id="21" presetID="22" presetClass="entr" presetSubtype="4" fill="hold" nodeType="withEffect">
                                  <p:stCondLst>
                                    <p:cond delay="0"/>
                                  </p:stCondLst>
                                  <p:childTnLst>
                                    <p:set>
                                      <p:cBhvr>
                                        <p:cTn id="22" dur="1" fill="hold">
                                          <p:stCondLst>
                                            <p:cond delay="0"/>
                                          </p:stCondLst>
                                        </p:cTn>
                                        <p:tgtEl>
                                          <p:spTgt spid="24579">
                                            <p:txEl>
                                              <p:pRg st="3" end="3"/>
                                            </p:txEl>
                                          </p:spTgt>
                                        </p:tgtEl>
                                        <p:attrNameLst>
                                          <p:attrName>style.visibility</p:attrName>
                                        </p:attrNameLst>
                                      </p:cBhvr>
                                      <p:to>
                                        <p:strVal val="visible"/>
                                      </p:to>
                                    </p:set>
                                    <p:animEffect transition="in" filter="wipe(down)">
                                      <p:cBhvr>
                                        <p:cTn id="23" dur="500"/>
                                        <p:tgtEl>
                                          <p:spTgt spid="24579">
                                            <p:txEl>
                                              <p:pRg st="3" end="3"/>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2" presetClass="entr" presetSubtype="4" fill="hold" nodeType="clickEffect">
                                  <p:stCondLst>
                                    <p:cond delay="0"/>
                                  </p:stCondLst>
                                  <p:childTnLst>
                                    <p:set>
                                      <p:cBhvr>
                                        <p:cTn id="27" dur="1" fill="hold">
                                          <p:stCondLst>
                                            <p:cond delay="0"/>
                                          </p:stCondLst>
                                        </p:cTn>
                                        <p:tgtEl>
                                          <p:spTgt spid="24579">
                                            <p:txEl>
                                              <p:pRg st="5" end="5"/>
                                            </p:txEl>
                                          </p:spTgt>
                                        </p:tgtEl>
                                        <p:attrNameLst>
                                          <p:attrName>style.visibility</p:attrName>
                                        </p:attrNameLst>
                                      </p:cBhvr>
                                      <p:to>
                                        <p:strVal val="visible"/>
                                      </p:to>
                                    </p:set>
                                    <p:animEffect transition="in" filter="wipe(down)">
                                      <p:cBhvr>
                                        <p:cTn id="28" dur="500"/>
                                        <p:tgtEl>
                                          <p:spTgt spid="24579">
                                            <p:txEl>
                                              <p:pRg st="5" end="5"/>
                                            </p:txEl>
                                          </p:spTgt>
                                        </p:tgtEl>
                                      </p:cBhvr>
                                    </p:animEffect>
                                  </p:childTnLst>
                                </p:cTn>
                              </p:par>
                              <p:par>
                                <p:cTn id="29" presetID="22" presetClass="entr" presetSubtype="4" fill="hold" nodeType="withEffect">
                                  <p:stCondLst>
                                    <p:cond delay="0"/>
                                  </p:stCondLst>
                                  <p:childTnLst>
                                    <p:set>
                                      <p:cBhvr>
                                        <p:cTn id="30" dur="1" fill="hold">
                                          <p:stCondLst>
                                            <p:cond delay="0"/>
                                          </p:stCondLst>
                                        </p:cTn>
                                        <p:tgtEl>
                                          <p:spTgt spid="24579">
                                            <p:txEl>
                                              <p:pRg st="6" end="6"/>
                                            </p:txEl>
                                          </p:spTgt>
                                        </p:tgtEl>
                                        <p:attrNameLst>
                                          <p:attrName>style.visibility</p:attrName>
                                        </p:attrNameLst>
                                      </p:cBhvr>
                                      <p:to>
                                        <p:strVal val="visible"/>
                                      </p:to>
                                    </p:set>
                                    <p:animEffect transition="in" filter="wipe(down)">
                                      <p:cBhvr>
                                        <p:cTn id="31" dur="500"/>
                                        <p:tgtEl>
                                          <p:spTgt spid="24579">
                                            <p:txEl>
                                              <p:pRg st="6" end="6"/>
                                            </p:txEl>
                                          </p:spTgt>
                                        </p:tgtEl>
                                      </p:cBhvr>
                                    </p:animEffect>
                                  </p:childTnLst>
                                </p:cTn>
                              </p:par>
                              <p:par>
                                <p:cTn id="32" presetID="22" presetClass="entr" presetSubtype="4" fill="hold" nodeType="withEffect">
                                  <p:stCondLst>
                                    <p:cond delay="0"/>
                                  </p:stCondLst>
                                  <p:childTnLst>
                                    <p:set>
                                      <p:cBhvr>
                                        <p:cTn id="33" dur="1" fill="hold">
                                          <p:stCondLst>
                                            <p:cond delay="0"/>
                                          </p:stCondLst>
                                        </p:cTn>
                                        <p:tgtEl>
                                          <p:spTgt spid="24579">
                                            <p:txEl>
                                              <p:pRg st="7" end="7"/>
                                            </p:txEl>
                                          </p:spTgt>
                                        </p:tgtEl>
                                        <p:attrNameLst>
                                          <p:attrName>style.visibility</p:attrName>
                                        </p:attrNameLst>
                                      </p:cBhvr>
                                      <p:to>
                                        <p:strVal val="visible"/>
                                      </p:to>
                                    </p:set>
                                    <p:animEffect transition="in" filter="wipe(down)">
                                      <p:cBhvr>
                                        <p:cTn id="34" dur="500"/>
                                        <p:tgtEl>
                                          <p:spTgt spid="24579">
                                            <p:txEl>
                                              <p:pRg st="7" end="7"/>
                                            </p:txEl>
                                          </p:spTgt>
                                        </p:tgtEl>
                                      </p:cBhvr>
                                    </p:animEffect>
                                  </p:childTnLst>
                                </p:cTn>
                              </p:par>
                              <p:par>
                                <p:cTn id="35" presetID="22" presetClass="entr" presetSubtype="4" fill="hold" nodeType="withEffect">
                                  <p:stCondLst>
                                    <p:cond delay="0"/>
                                  </p:stCondLst>
                                  <p:childTnLst>
                                    <p:set>
                                      <p:cBhvr>
                                        <p:cTn id="36" dur="1" fill="hold">
                                          <p:stCondLst>
                                            <p:cond delay="0"/>
                                          </p:stCondLst>
                                        </p:cTn>
                                        <p:tgtEl>
                                          <p:spTgt spid="24579">
                                            <p:txEl>
                                              <p:pRg st="8" end="8"/>
                                            </p:txEl>
                                          </p:spTgt>
                                        </p:tgtEl>
                                        <p:attrNameLst>
                                          <p:attrName>style.visibility</p:attrName>
                                        </p:attrNameLst>
                                      </p:cBhvr>
                                      <p:to>
                                        <p:strVal val="visible"/>
                                      </p:to>
                                    </p:set>
                                    <p:animEffect transition="in" filter="wipe(down)">
                                      <p:cBhvr>
                                        <p:cTn id="37" dur="500"/>
                                        <p:tgtEl>
                                          <p:spTgt spid="24579">
                                            <p:txEl>
                                              <p:pRg st="8" end="8"/>
                                            </p:txEl>
                                          </p:spTgt>
                                        </p:tgtEl>
                                      </p:cBhvr>
                                    </p:animEffect>
                                  </p:childTnLst>
                                </p:cTn>
                              </p:par>
                              <p:par>
                                <p:cTn id="38" presetID="22" presetClass="entr" presetSubtype="4" fill="hold" nodeType="withEffect">
                                  <p:stCondLst>
                                    <p:cond delay="0"/>
                                  </p:stCondLst>
                                  <p:childTnLst>
                                    <p:set>
                                      <p:cBhvr>
                                        <p:cTn id="39" dur="1" fill="hold">
                                          <p:stCondLst>
                                            <p:cond delay="0"/>
                                          </p:stCondLst>
                                        </p:cTn>
                                        <p:tgtEl>
                                          <p:spTgt spid="24579">
                                            <p:txEl>
                                              <p:pRg st="9" end="9"/>
                                            </p:txEl>
                                          </p:spTgt>
                                        </p:tgtEl>
                                        <p:attrNameLst>
                                          <p:attrName>style.visibility</p:attrName>
                                        </p:attrNameLst>
                                      </p:cBhvr>
                                      <p:to>
                                        <p:strVal val="visible"/>
                                      </p:to>
                                    </p:set>
                                    <p:animEffect transition="in" filter="wipe(down)">
                                      <p:cBhvr>
                                        <p:cTn id="40" dur="500"/>
                                        <p:tgtEl>
                                          <p:spTgt spid="24579">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内容占位符 2"/>
          <p:cNvSpPr>
            <a:spLocks noGrp="1"/>
          </p:cNvSpPr>
          <p:nvPr>
            <p:ph idx="1"/>
          </p:nvPr>
        </p:nvSpPr>
        <p:spPr/>
        <p:txBody>
          <a:bodyPr/>
          <a:lstStyle/>
          <a:p>
            <a:pPr>
              <a:buFont typeface="Wingdings" pitchFamily="2" charset="2"/>
              <a:buChar char="Ø"/>
            </a:pPr>
            <a:r>
              <a:rPr lang="zh-CN" altLang="en-US" dirty="0" smtClean="0"/>
              <a:t>主渠道：学校。班主任，全体教师；</a:t>
            </a:r>
            <a:endParaRPr lang="en-US" altLang="zh-CN" dirty="0" smtClean="0"/>
          </a:p>
          <a:p>
            <a:pPr>
              <a:buFont typeface="Wingdings" pitchFamily="2" charset="2"/>
              <a:buChar char="Ø"/>
            </a:pPr>
            <a:r>
              <a:rPr lang="zh-CN" altLang="en-US" dirty="0" smtClean="0"/>
              <a:t>重要渠道：家长。但家长观念、知识、能力需要</a:t>
            </a:r>
            <a:endParaRPr lang="en-US" altLang="zh-CN" dirty="0" smtClean="0"/>
          </a:p>
          <a:p>
            <a:pPr>
              <a:buFont typeface="Wingdings 3" pitchFamily="18" charset="2"/>
              <a:buNone/>
            </a:pPr>
            <a:r>
              <a:rPr lang="zh-CN" altLang="en-US" dirty="0" smtClean="0"/>
              <a:t>                   学校帮助提高；</a:t>
            </a:r>
            <a:endParaRPr lang="en-US" altLang="zh-CN" dirty="0" smtClean="0"/>
          </a:p>
          <a:p>
            <a:pPr>
              <a:buFont typeface="Wingdings" pitchFamily="2" charset="2"/>
              <a:buChar char="Ø"/>
            </a:pPr>
            <a:r>
              <a:rPr lang="zh-CN" altLang="en-US" dirty="0" smtClean="0"/>
              <a:t>复杂渠道：社会。选择、合理利用。</a:t>
            </a:r>
            <a:endParaRPr lang="en-US" altLang="zh-CN" dirty="0" smtClean="0"/>
          </a:p>
          <a:p>
            <a:pPr>
              <a:buFont typeface="Wingdings 3" pitchFamily="18" charset="2"/>
              <a:buNone/>
            </a:pPr>
            <a:r>
              <a:rPr lang="zh-CN" altLang="en-US" dirty="0" smtClean="0"/>
              <a:t>        三者关系：</a:t>
            </a:r>
            <a:endParaRPr lang="en-US" altLang="zh-CN" dirty="0" smtClean="0"/>
          </a:p>
          <a:p>
            <a:pPr>
              <a:buFont typeface="Wingdings" pitchFamily="2" charset="2"/>
              <a:buChar char="Ø"/>
            </a:pPr>
            <a:r>
              <a:rPr lang="zh-CN" altLang="en-US" dirty="0" smtClean="0"/>
              <a:t>学校、家庭和社会的结合。</a:t>
            </a:r>
            <a:endParaRPr lang="en-US" altLang="zh-CN" dirty="0" smtClean="0"/>
          </a:p>
          <a:p>
            <a:pPr>
              <a:buFont typeface="Wingdings" pitchFamily="2" charset="2"/>
              <a:buChar char="Ø"/>
            </a:pPr>
            <a:r>
              <a:rPr lang="zh-CN" altLang="en-US" dirty="0" smtClean="0"/>
              <a:t>班主任、家长的配合。</a:t>
            </a:r>
            <a:endParaRPr lang="en-US" altLang="zh-CN" dirty="0" smtClean="0"/>
          </a:p>
          <a:p>
            <a:endParaRPr lang="zh-CN" altLang="en-US" dirty="0" smtClean="0"/>
          </a:p>
        </p:txBody>
      </p:sp>
      <p:sp>
        <p:nvSpPr>
          <p:cNvPr id="49155" name="日期占位符 3"/>
          <p:cNvSpPr>
            <a:spLocks noGrp="1"/>
          </p:cNvSpPr>
          <p:nvPr>
            <p:ph type="dt" sz="quarter"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fld id="{549F4A96-B4AC-4B67-AC64-DEC2A25D9957}" type="datetime1">
              <a:rPr lang="zh-CN" altLang="en-US"/>
              <a:pPr fontAlgn="base">
                <a:spcBef>
                  <a:spcPct val="0"/>
                </a:spcBef>
                <a:spcAft>
                  <a:spcPct val="0"/>
                </a:spcAft>
              </a:pPr>
              <a:t>2012-7-26</a:t>
            </a:fld>
            <a:endParaRPr lang="zh-CN" altLang="en-US"/>
          </a:p>
        </p:txBody>
      </p:sp>
      <p:sp>
        <p:nvSpPr>
          <p:cNvPr id="49156" name="页脚占位符 4"/>
          <p:cNvSpPr>
            <a:spLocks noGrp="1"/>
          </p:cNvSpPr>
          <p:nvPr>
            <p:ph type="ftr"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endParaRPr lang="zh-CN" altLang="en-US" smtClean="0"/>
          </a:p>
        </p:txBody>
      </p:sp>
      <p:sp>
        <p:nvSpPr>
          <p:cNvPr id="49157" name="灯片编号占位符 5"/>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fld id="{20A5A41C-112A-4A47-85BD-9E23BAB1BC80}" type="slidenum">
              <a:rPr lang="zh-CN" altLang="en-US"/>
              <a:pPr fontAlgn="base">
                <a:spcBef>
                  <a:spcPct val="0"/>
                </a:spcBef>
                <a:spcAft>
                  <a:spcPct val="0"/>
                </a:spcAft>
              </a:pPr>
              <a:t>38</a:t>
            </a:fld>
            <a:endParaRPr lang="zh-CN" altLang="en-US"/>
          </a:p>
        </p:txBody>
      </p:sp>
      <p:sp>
        <p:nvSpPr>
          <p:cNvPr id="2" name="标题 1"/>
          <p:cNvSpPr>
            <a:spLocks noGrp="1"/>
          </p:cNvSpPr>
          <p:nvPr>
            <p:ph type="title"/>
          </p:nvPr>
        </p:nvSpPr>
        <p:spPr/>
        <p:txBody>
          <a:bodyPr/>
          <a:lstStyle/>
          <a:p>
            <a:pPr fontAlgn="auto">
              <a:spcAft>
                <a:spcPts val="0"/>
              </a:spcAft>
              <a:defRPr/>
            </a:pPr>
            <a:r>
              <a:rPr lang="zh-CN" altLang="en-US" dirty="0" smtClean="0"/>
              <a:t>途径</a:t>
            </a:r>
            <a:endParaRPr lang="zh-CN" alt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内容占位符 2"/>
          <p:cNvSpPr>
            <a:spLocks noGrp="1"/>
          </p:cNvSpPr>
          <p:nvPr>
            <p:ph idx="1"/>
          </p:nvPr>
        </p:nvSpPr>
        <p:spPr/>
        <p:txBody>
          <a:bodyPr/>
          <a:lstStyle/>
          <a:p>
            <a:r>
              <a:rPr lang="zh-CN" altLang="en-US" dirty="0" smtClean="0"/>
              <a:t>教育目标包括三部分：</a:t>
            </a:r>
            <a:endParaRPr lang="en-US" altLang="zh-CN" dirty="0" smtClean="0"/>
          </a:p>
          <a:p>
            <a:pPr lvl="1"/>
            <a:r>
              <a:rPr lang="zh-CN" altLang="en-US" dirty="0" smtClean="0"/>
              <a:t>一是</a:t>
            </a:r>
            <a:r>
              <a:rPr lang="zh-CN" altLang="en-US" b="1" dirty="0" smtClean="0"/>
              <a:t>知识</a:t>
            </a:r>
            <a:r>
              <a:rPr lang="zh-CN" altLang="en-US" dirty="0" smtClean="0"/>
              <a:t>了解。生理和生殖健康信息、妊娠、避孕、艾滋病、性传播疾病的感染、人工流产及与健康服务机构联系的方法。</a:t>
            </a:r>
            <a:endParaRPr lang="en-US" altLang="zh-CN" dirty="0" smtClean="0"/>
          </a:p>
          <a:p>
            <a:pPr lvl="1"/>
            <a:r>
              <a:rPr lang="zh-CN" altLang="en-US" dirty="0" smtClean="0"/>
              <a:t>二是个人和社会交往</a:t>
            </a:r>
            <a:r>
              <a:rPr lang="zh-CN" altLang="en-US" b="1" dirty="0" smtClean="0"/>
              <a:t>能力</a:t>
            </a:r>
            <a:r>
              <a:rPr lang="zh-CN" altLang="en-US" dirty="0" smtClean="0"/>
              <a:t>的发展，包括关系、沟通、坚持自己的权利、协商、包容性、作决定、解决问题、信任和尊重别人、建立信心和自尊。</a:t>
            </a:r>
            <a:endParaRPr lang="en-US" altLang="zh-CN" dirty="0" smtClean="0"/>
          </a:p>
          <a:p>
            <a:pPr lvl="1"/>
            <a:r>
              <a:rPr lang="zh-CN" altLang="en-US" dirty="0" smtClean="0"/>
              <a:t>三是</a:t>
            </a:r>
            <a:r>
              <a:rPr lang="zh-CN" altLang="en-US" b="1" dirty="0" smtClean="0"/>
              <a:t>态度和价值观</a:t>
            </a:r>
            <a:r>
              <a:rPr lang="zh-CN" altLang="en-US" dirty="0" smtClean="0"/>
              <a:t>。通过和孩子们共同探讨，让他们思考自己是如何受到别人的态度和价值观影响的，并建立起自己的价值观。</a:t>
            </a:r>
          </a:p>
          <a:p>
            <a:endParaRPr lang="zh-CN" altLang="en-US" dirty="0" smtClean="0"/>
          </a:p>
        </p:txBody>
      </p:sp>
      <p:sp>
        <p:nvSpPr>
          <p:cNvPr id="26627" name="日期占位符 3"/>
          <p:cNvSpPr>
            <a:spLocks noGrp="1"/>
          </p:cNvSpPr>
          <p:nvPr>
            <p:ph type="dt" sz="quarter"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fld id="{B3D568F3-1190-49F7-AE4A-A9D8CC0C8806}" type="datetime1">
              <a:rPr lang="zh-CN" altLang="en-US">
                <a:solidFill>
                  <a:prstClr val="black"/>
                </a:solidFill>
              </a:rPr>
              <a:pPr fontAlgn="base">
                <a:spcBef>
                  <a:spcPct val="0"/>
                </a:spcBef>
                <a:spcAft>
                  <a:spcPct val="0"/>
                </a:spcAft>
              </a:pPr>
              <a:t>2012-7-26</a:t>
            </a:fld>
            <a:endParaRPr lang="zh-CN" altLang="en-US">
              <a:solidFill>
                <a:prstClr val="black"/>
              </a:solidFill>
            </a:endParaRPr>
          </a:p>
        </p:txBody>
      </p:sp>
      <p:sp>
        <p:nvSpPr>
          <p:cNvPr id="26628" name="页脚占位符 5"/>
          <p:cNvSpPr>
            <a:spLocks noGrp="1"/>
          </p:cNvSpPr>
          <p:nvPr>
            <p:ph type="ftr"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endParaRPr lang="zh-CN" altLang="en-US" smtClean="0">
              <a:solidFill>
                <a:prstClr val="black"/>
              </a:solidFill>
            </a:endParaRPr>
          </a:p>
        </p:txBody>
      </p:sp>
      <p:sp>
        <p:nvSpPr>
          <p:cNvPr id="26629" name="灯片编号占位符 4"/>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fld id="{3A5F18CE-B443-4772-A5C5-48BF2F585351}" type="slidenum">
              <a:rPr lang="zh-CN" altLang="en-US">
                <a:solidFill>
                  <a:prstClr val="black"/>
                </a:solidFill>
              </a:rPr>
              <a:pPr fontAlgn="base">
                <a:spcBef>
                  <a:spcPct val="0"/>
                </a:spcBef>
                <a:spcAft>
                  <a:spcPct val="0"/>
                </a:spcAft>
              </a:pPr>
              <a:t>39</a:t>
            </a:fld>
            <a:endParaRPr lang="zh-CN" altLang="en-US">
              <a:solidFill>
                <a:prstClr val="black"/>
              </a:solidFill>
            </a:endParaRPr>
          </a:p>
        </p:txBody>
      </p:sp>
      <p:sp>
        <p:nvSpPr>
          <p:cNvPr id="2" name="标题 1"/>
          <p:cNvSpPr>
            <a:spLocks noGrp="1"/>
          </p:cNvSpPr>
          <p:nvPr>
            <p:ph type="title"/>
          </p:nvPr>
        </p:nvSpPr>
        <p:spPr/>
        <p:txBody>
          <a:bodyPr/>
          <a:lstStyle/>
          <a:p>
            <a:pPr fontAlgn="auto">
              <a:spcAft>
                <a:spcPts val="0"/>
              </a:spcAft>
              <a:defRPr/>
            </a:pPr>
            <a:r>
              <a:rPr lang="zh-CN" altLang="en-US" dirty="0" smtClean="0"/>
              <a:t>英国</a:t>
            </a:r>
            <a:r>
              <a:rPr lang="en-US" altLang="zh-CN" dirty="0" smtClean="0"/>
              <a:t>——</a:t>
            </a:r>
            <a:r>
              <a:rPr lang="zh-CN" altLang="en-US" dirty="0" smtClean="0"/>
              <a:t>国家必修科学课程</a:t>
            </a:r>
            <a:endParaRPr lang="zh-CN" altLang="en-US" dirty="0"/>
          </a:p>
        </p:txBody>
      </p:sp>
    </p:spTree>
    <p:extLst>
      <p:ext uri="{BB962C8B-B14F-4D97-AF65-F5344CB8AC3E}">
        <p14:creationId xmlns:p14="http://schemas.microsoft.com/office/powerpoint/2010/main" xmlns="" val="34647809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662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6626">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26626">
                                            <p:txEl>
                                              <p:pRg st="1" end="1"/>
                                            </p:txEl>
                                          </p:spTgt>
                                        </p:tgtEl>
                                        <p:attrNameLst>
                                          <p:attrName>ppt_c</p:attrName>
                                        </p:attrNameLst>
                                      </p:cBhvr>
                                      <p:to>
                                        <a:schemeClr val="accent1"/>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6626">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26626">
                                            <p:txEl>
                                              <p:pRg st="2" end="2"/>
                                            </p:txEl>
                                          </p:spTgt>
                                        </p:tgtEl>
                                        <p:attrNameLst>
                                          <p:attrName>ppt_c</p:attrName>
                                        </p:attrNameLst>
                                      </p:cBhvr>
                                      <p:to>
                                        <a:schemeClr val="accent1"/>
                                      </p:to>
                                    </p:animClr>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6626">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26626">
                                            <p:txEl>
                                              <p:pRg st="3" end="3"/>
                                            </p:txEl>
                                          </p:spTgt>
                                        </p:tgtEl>
                                        <p:attrNameLst>
                                          <p:attrName>ppt_c</p:attrName>
                                        </p:attrNameLst>
                                      </p:cBhvr>
                                      <p:to>
                                        <a:schemeClr val="accent1"/>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1600200"/>
            <a:ext cx="8229600" cy="1757363"/>
          </a:xfrm>
        </p:spPr>
        <p:txBody>
          <a:bodyPr/>
          <a:lstStyle/>
          <a:p>
            <a:r>
              <a:rPr lang="zh-CN" altLang="en-US" sz="2400" smtClean="0"/>
              <a:t>社会性信息环境复杂</a:t>
            </a:r>
            <a:r>
              <a:rPr lang="en-US" altLang="zh-CN" sz="2400" smtClean="0"/>
              <a:t>——</a:t>
            </a:r>
            <a:r>
              <a:rPr lang="zh-CN" altLang="en-US" sz="2400" smtClean="0"/>
              <a:t>充满诱惑；</a:t>
            </a:r>
            <a:endParaRPr lang="en-US" altLang="zh-CN" sz="2400" smtClean="0"/>
          </a:p>
          <a:p>
            <a:r>
              <a:rPr lang="zh-CN" altLang="en-US" sz="2400" smtClean="0"/>
              <a:t>成人性价值观多元</a:t>
            </a:r>
            <a:r>
              <a:rPr lang="en-US" altLang="zh-CN" sz="2400" smtClean="0"/>
              <a:t>——</a:t>
            </a:r>
            <a:r>
              <a:rPr lang="zh-CN" altLang="en-US" sz="2400" smtClean="0"/>
              <a:t>学生价值观未定；</a:t>
            </a:r>
            <a:endParaRPr lang="en-US" altLang="zh-CN" sz="2400" smtClean="0"/>
          </a:p>
          <a:p>
            <a:r>
              <a:rPr lang="zh-CN" altLang="en-US" sz="2400" smtClean="0"/>
              <a:t>学生成长自然需求</a:t>
            </a:r>
            <a:r>
              <a:rPr lang="en-US" altLang="zh-CN" sz="2400" smtClean="0"/>
              <a:t>——</a:t>
            </a:r>
            <a:r>
              <a:rPr lang="zh-CN" altLang="en-US" sz="2400" smtClean="0"/>
              <a:t>形成自我，表现个性。</a:t>
            </a:r>
          </a:p>
        </p:txBody>
      </p:sp>
      <p:sp>
        <p:nvSpPr>
          <p:cNvPr id="12291" name="日期占位符 5"/>
          <p:cNvSpPr>
            <a:spLocks noGrp="1"/>
          </p:cNvSpPr>
          <p:nvPr>
            <p:ph type="dt" sz="quarter"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fld id="{2468A2CE-DFA3-4287-BC93-4D109B33D596}" type="datetime1">
              <a:rPr lang="zh-CN" altLang="en-US"/>
              <a:pPr fontAlgn="base">
                <a:spcBef>
                  <a:spcPct val="0"/>
                </a:spcBef>
                <a:spcAft>
                  <a:spcPct val="0"/>
                </a:spcAft>
              </a:pPr>
              <a:t>2012-7-26</a:t>
            </a:fld>
            <a:endParaRPr lang="zh-CN" altLang="en-US"/>
          </a:p>
        </p:txBody>
      </p:sp>
      <p:sp>
        <p:nvSpPr>
          <p:cNvPr id="12292" name="页脚占位符 7"/>
          <p:cNvSpPr>
            <a:spLocks noGrp="1"/>
          </p:cNvSpPr>
          <p:nvPr>
            <p:ph type="ftr"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endParaRPr lang="zh-CN" altLang="en-US" smtClean="0"/>
          </a:p>
        </p:txBody>
      </p:sp>
      <p:sp>
        <p:nvSpPr>
          <p:cNvPr id="12293" name="灯片编号占位符 6"/>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fld id="{B373437B-3198-4164-A3AD-E42800BF4493}" type="slidenum">
              <a:rPr lang="zh-CN" altLang="en-US"/>
              <a:pPr fontAlgn="base">
                <a:spcBef>
                  <a:spcPct val="0"/>
                </a:spcBef>
                <a:spcAft>
                  <a:spcPct val="0"/>
                </a:spcAft>
              </a:pPr>
              <a:t>4</a:t>
            </a:fld>
            <a:endParaRPr lang="zh-CN" altLang="en-US"/>
          </a:p>
        </p:txBody>
      </p:sp>
      <p:sp>
        <p:nvSpPr>
          <p:cNvPr id="2" name="标题 1"/>
          <p:cNvSpPr>
            <a:spLocks noGrp="1"/>
          </p:cNvSpPr>
          <p:nvPr>
            <p:ph type="title"/>
          </p:nvPr>
        </p:nvSpPr>
        <p:spPr/>
        <p:txBody>
          <a:bodyPr/>
          <a:lstStyle/>
          <a:p>
            <a:pPr fontAlgn="auto">
              <a:spcAft>
                <a:spcPts val="0"/>
              </a:spcAft>
              <a:defRPr/>
            </a:pPr>
            <a:r>
              <a:rPr lang="zh-CN" altLang="en-US" dirty="0" smtClean="0"/>
              <a:t>上面现象的原因：</a:t>
            </a:r>
            <a:endParaRPr lang="zh-CN" altLang="en-US" dirty="0"/>
          </a:p>
        </p:txBody>
      </p:sp>
      <p:sp>
        <p:nvSpPr>
          <p:cNvPr id="4" name="TextBox 3"/>
          <p:cNvSpPr txBox="1">
            <a:spLocks noChangeArrowheads="1"/>
          </p:cNvSpPr>
          <p:nvPr/>
        </p:nvSpPr>
        <p:spPr bwMode="auto">
          <a:xfrm>
            <a:off x="539750" y="3429000"/>
            <a:ext cx="7993063" cy="1384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r>
              <a:rPr lang="zh-CN" altLang="en-US" sz="2800" b="1" dirty="0"/>
              <a:t>怎么办？</a:t>
            </a:r>
            <a:endParaRPr lang="en-US" altLang="zh-CN" sz="2800" b="1" dirty="0"/>
          </a:p>
          <a:p>
            <a:r>
              <a:rPr lang="en-US" altLang="zh-CN" sz="2800" b="1" dirty="0"/>
              <a:t>       </a:t>
            </a:r>
            <a:r>
              <a:rPr lang="zh-CN" altLang="en-US" sz="2800" b="1" dirty="0" smtClean="0"/>
              <a:t>需要</a:t>
            </a:r>
            <a:r>
              <a:rPr lang="zh-CN" altLang="en-US" sz="2800" b="1" dirty="0"/>
              <a:t>科学的引导</a:t>
            </a:r>
            <a:r>
              <a:rPr lang="en-US" altLang="zh-CN" sz="2800" b="1" dirty="0" smtClean="0"/>
              <a:t>——</a:t>
            </a:r>
            <a:r>
              <a:rPr lang="zh-CN" altLang="en-US" sz="2800" b="1" dirty="0" smtClean="0"/>
              <a:t>中小学性教育</a:t>
            </a:r>
            <a:r>
              <a:rPr lang="zh-CN" altLang="en-US" sz="2800" b="1" dirty="0"/>
              <a:t>（青春期性教育）。</a:t>
            </a:r>
          </a:p>
        </p:txBody>
      </p:sp>
      <p:sp>
        <p:nvSpPr>
          <p:cNvPr id="5" name="TextBox 4"/>
          <p:cNvSpPr txBox="1">
            <a:spLocks noChangeArrowheads="1"/>
          </p:cNvSpPr>
          <p:nvPr/>
        </p:nvSpPr>
        <p:spPr bwMode="auto">
          <a:xfrm>
            <a:off x="684213" y="5229225"/>
            <a:ext cx="7704137" cy="9540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r>
              <a:rPr lang="zh-CN" altLang="en-US" sz="2800" b="1"/>
              <a:t>政府态度：</a:t>
            </a:r>
            <a:endParaRPr lang="en-US" altLang="zh-CN" sz="2800" b="1"/>
          </a:p>
          <a:p>
            <a:r>
              <a:rPr lang="en-US" altLang="zh-CN" sz="2800" b="1"/>
              <a:t>        </a:t>
            </a:r>
            <a:r>
              <a:rPr lang="zh-CN" altLang="en-US" sz="2800" b="1"/>
              <a:t>很多文件中提到要开展青少年性健康教育。</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nodeType="clickEffect">
                                  <p:stCondLst>
                                    <p:cond delay="0"/>
                                  </p:stCondLst>
                                  <p:childTnLst>
                                    <p:set>
                                      <p:cBhvr>
                                        <p:cTn id="20" dur="1" fill="hold">
                                          <p:stCondLst>
                                            <p:cond delay="0"/>
                                          </p:stCondLst>
                                        </p:cTn>
                                        <p:tgtEl>
                                          <p:spTgt spid="4">
                                            <p:txEl>
                                              <p:pRg st="0" end="0"/>
                                            </p:txEl>
                                          </p:spTgt>
                                        </p:tgtEl>
                                        <p:attrNameLst>
                                          <p:attrName>style.visibility</p:attrName>
                                        </p:attrNameLst>
                                      </p:cBhvr>
                                      <p:to>
                                        <p:strVal val="visible"/>
                                      </p:to>
                                    </p:set>
                                    <p:animEffect transition="in" filter="fade">
                                      <p:cBhvr>
                                        <p:cTn id="21" dur="1000"/>
                                        <p:tgtEl>
                                          <p:spTgt spid="4">
                                            <p:txEl>
                                              <p:pRg st="0" end="0"/>
                                            </p:txEl>
                                          </p:spTgt>
                                        </p:tgtEl>
                                      </p:cBhvr>
                                    </p:animEffect>
                                    <p:anim calcmode="lin" valueType="num">
                                      <p:cBhvr>
                                        <p:cTn id="22"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0" end="0"/>
                                            </p:txEl>
                                          </p:spTgt>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4">
                                            <p:txEl>
                                              <p:pRg st="1" end="1"/>
                                            </p:txEl>
                                          </p:spTgt>
                                        </p:tgtEl>
                                        <p:attrNameLst>
                                          <p:attrName>style.visibility</p:attrName>
                                        </p:attrNameLst>
                                      </p:cBhvr>
                                      <p:to>
                                        <p:strVal val="visible"/>
                                      </p:to>
                                    </p:set>
                                    <p:animEffect transition="in" filter="fade">
                                      <p:cBhvr>
                                        <p:cTn id="26" dur="1000"/>
                                        <p:tgtEl>
                                          <p:spTgt spid="4">
                                            <p:txEl>
                                              <p:pRg st="1" end="1"/>
                                            </p:txEl>
                                          </p:spTgt>
                                        </p:tgtEl>
                                      </p:cBhvr>
                                    </p:animEffect>
                                    <p:anim calcmode="lin" valueType="num">
                                      <p:cBhvr>
                                        <p:cTn id="27"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28"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nodeType="clickEffect">
                                  <p:stCondLst>
                                    <p:cond delay="0"/>
                                  </p:stCondLst>
                                  <p:childTnLst>
                                    <p:set>
                                      <p:cBhvr>
                                        <p:cTn id="32" dur="1" fill="hold">
                                          <p:stCondLst>
                                            <p:cond delay="0"/>
                                          </p:stCondLst>
                                        </p:cTn>
                                        <p:tgtEl>
                                          <p:spTgt spid="5">
                                            <p:txEl>
                                              <p:pRg st="0" end="0"/>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内容占位符 2"/>
          <p:cNvSpPr>
            <a:spLocks noGrp="1"/>
          </p:cNvSpPr>
          <p:nvPr>
            <p:ph idx="1"/>
          </p:nvPr>
        </p:nvSpPr>
        <p:spPr/>
        <p:txBody>
          <a:bodyPr/>
          <a:lstStyle/>
          <a:p>
            <a:r>
              <a:rPr lang="en-US" altLang="zh-CN" dirty="0" smtClean="0">
                <a:solidFill>
                  <a:schemeClr val="tx1">
                    <a:lumMod val="50000"/>
                    <a:lumOff val="50000"/>
                  </a:schemeClr>
                </a:solidFill>
              </a:rPr>
              <a:t>5~7</a:t>
            </a:r>
            <a:r>
              <a:rPr lang="zh-CN" altLang="en-US" dirty="0" smtClean="0">
                <a:solidFill>
                  <a:schemeClr val="tx1">
                    <a:lumMod val="50000"/>
                    <a:lumOff val="50000"/>
                  </a:schemeClr>
                </a:solidFill>
              </a:rPr>
              <a:t>岁：初步了解人体器官，知道人类可以</a:t>
            </a:r>
            <a:endParaRPr lang="en-US" altLang="zh-CN" dirty="0" smtClean="0">
              <a:solidFill>
                <a:schemeClr val="tx1">
                  <a:lumMod val="50000"/>
                  <a:lumOff val="50000"/>
                </a:schemeClr>
              </a:solidFill>
            </a:endParaRPr>
          </a:p>
          <a:p>
            <a:pPr>
              <a:buFont typeface="Wingdings 3" pitchFamily="18" charset="2"/>
              <a:buNone/>
            </a:pPr>
            <a:r>
              <a:rPr lang="en-US" altLang="zh-CN" dirty="0" smtClean="0">
                <a:solidFill>
                  <a:schemeClr val="tx1">
                    <a:lumMod val="50000"/>
                    <a:lumOff val="50000"/>
                  </a:schemeClr>
                </a:solidFill>
              </a:rPr>
              <a:t>                    </a:t>
            </a:r>
            <a:r>
              <a:rPr lang="zh-CN" altLang="en-US" dirty="0" smtClean="0">
                <a:solidFill>
                  <a:schemeClr val="tx1">
                    <a:lumMod val="50000"/>
                    <a:lumOff val="50000"/>
                  </a:schemeClr>
                </a:solidFill>
              </a:rPr>
              <a:t>孕育下一代；</a:t>
            </a:r>
            <a:endParaRPr lang="en-US" altLang="zh-CN" dirty="0" smtClean="0">
              <a:solidFill>
                <a:schemeClr val="tx1">
                  <a:lumMod val="50000"/>
                  <a:lumOff val="50000"/>
                </a:schemeClr>
              </a:solidFill>
            </a:endParaRPr>
          </a:p>
          <a:p>
            <a:r>
              <a:rPr lang="en-US" altLang="zh-CN" dirty="0" smtClean="0">
                <a:solidFill>
                  <a:schemeClr val="tx1">
                    <a:lumMod val="50000"/>
                    <a:lumOff val="50000"/>
                  </a:schemeClr>
                </a:solidFill>
              </a:rPr>
              <a:t>8~10</a:t>
            </a:r>
            <a:r>
              <a:rPr lang="zh-CN" altLang="en-US" dirty="0" smtClean="0">
                <a:solidFill>
                  <a:schemeClr val="tx1">
                    <a:lumMod val="50000"/>
                    <a:lumOff val="50000"/>
                  </a:schemeClr>
                </a:solidFill>
              </a:rPr>
              <a:t>岁：掌握人类个生命周期主要阶段，</a:t>
            </a:r>
            <a:endParaRPr lang="en-US" altLang="zh-CN" dirty="0" smtClean="0">
              <a:solidFill>
                <a:schemeClr val="tx1">
                  <a:lumMod val="50000"/>
                  <a:lumOff val="50000"/>
                </a:schemeClr>
              </a:solidFill>
            </a:endParaRPr>
          </a:p>
          <a:p>
            <a:pPr>
              <a:buFont typeface="Wingdings 3" pitchFamily="18" charset="2"/>
              <a:buNone/>
            </a:pPr>
            <a:r>
              <a:rPr lang="en-US" altLang="zh-CN" dirty="0" smtClean="0">
                <a:solidFill>
                  <a:schemeClr val="tx1">
                    <a:lumMod val="50000"/>
                    <a:lumOff val="50000"/>
                  </a:schemeClr>
                </a:solidFill>
              </a:rPr>
              <a:t>                     </a:t>
            </a:r>
            <a:r>
              <a:rPr lang="zh-CN" altLang="en-US" dirty="0" smtClean="0">
                <a:solidFill>
                  <a:schemeClr val="tx1">
                    <a:lumMod val="50000"/>
                    <a:lumOff val="50000"/>
                  </a:schemeClr>
                </a:solidFill>
              </a:rPr>
              <a:t>包括生殖与生长发育；</a:t>
            </a:r>
            <a:endParaRPr lang="en-US" altLang="zh-CN" dirty="0" smtClean="0">
              <a:solidFill>
                <a:schemeClr val="tx1">
                  <a:lumMod val="50000"/>
                  <a:lumOff val="50000"/>
                </a:schemeClr>
              </a:solidFill>
            </a:endParaRPr>
          </a:p>
          <a:p>
            <a:r>
              <a:rPr lang="en-US" altLang="zh-CN" dirty="0" smtClean="0">
                <a:solidFill>
                  <a:schemeClr val="tx1">
                    <a:lumMod val="50000"/>
                    <a:lumOff val="50000"/>
                  </a:schemeClr>
                </a:solidFill>
              </a:rPr>
              <a:t>11~13</a:t>
            </a:r>
            <a:r>
              <a:rPr lang="zh-CN" altLang="en-US" dirty="0" smtClean="0">
                <a:solidFill>
                  <a:schemeClr val="tx1">
                    <a:lumMod val="50000"/>
                    <a:lumOff val="50000"/>
                  </a:schemeClr>
                </a:solidFill>
              </a:rPr>
              <a:t>岁：懂得青春期所带来的各种生理和</a:t>
            </a:r>
            <a:endParaRPr lang="en-US" altLang="zh-CN" dirty="0" smtClean="0">
              <a:solidFill>
                <a:schemeClr val="tx1">
                  <a:lumMod val="50000"/>
                  <a:lumOff val="50000"/>
                </a:schemeClr>
              </a:solidFill>
            </a:endParaRPr>
          </a:p>
          <a:p>
            <a:pPr>
              <a:buFont typeface="Wingdings 3" pitchFamily="18" charset="2"/>
              <a:buNone/>
            </a:pPr>
            <a:r>
              <a:rPr lang="en-US" altLang="zh-CN" dirty="0" smtClean="0">
                <a:solidFill>
                  <a:schemeClr val="tx1">
                    <a:lumMod val="50000"/>
                    <a:lumOff val="50000"/>
                  </a:schemeClr>
                </a:solidFill>
              </a:rPr>
              <a:t>                     </a:t>
            </a:r>
            <a:r>
              <a:rPr lang="zh-CN" altLang="en-US" dirty="0" smtClean="0">
                <a:solidFill>
                  <a:schemeClr val="tx1">
                    <a:lumMod val="50000"/>
                    <a:lumOff val="50000"/>
                  </a:schemeClr>
                </a:solidFill>
              </a:rPr>
              <a:t>心理变化，什么叫月经和受精等；</a:t>
            </a:r>
            <a:endParaRPr lang="en-US" altLang="zh-CN" dirty="0" smtClean="0">
              <a:solidFill>
                <a:schemeClr val="tx1">
                  <a:lumMod val="50000"/>
                  <a:lumOff val="50000"/>
                </a:schemeClr>
              </a:solidFill>
            </a:endParaRPr>
          </a:p>
          <a:p>
            <a:r>
              <a:rPr lang="en-US" altLang="zh-CN" dirty="0" smtClean="0">
                <a:solidFill>
                  <a:schemeClr val="tx1">
                    <a:lumMod val="50000"/>
                    <a:lumOff val="50000"/>
                  </a:schemeClr>
                </a:solidFill>
              </a:rPr>
              <a:t>14~16</a:t>
            </a:r>
            <a:r>
              <a:rPr lang="zh-CN" altLang="en-US" dirty="0" smtClean="0">
                <a:solidFill>
                  <a:schemeClr val="tx1">
                    <a:lumMod val="50000"/>
                    <a:lumOff val="50000"/>
                  </a:schemeClr>
                </a:solidFill>
              </a:rPr>
              <a:t>岁：学习生殖激素对人体的作用，人</a:t>
            </a:r>
            <a:endParaRPr lang="en-US" altLang="zh-CN" dirty="0" smtClean="0">
              <a:solidFill>
                <a:schemeClr val="tx1">
                  <a:lumMod val="50000"/>
                  <a:lumOff val="50000"/>
                </a:schemeClr>
              </a:solidFill>
            </a:endParaRPr>
          </a:p>
          <a:p>
            <a:pPr>
              <a:buFont typeface="Wingdings 3" pitchFamily="18" charset="2"/>
              <a:buNone/>
            </a:pPr>
            <a:r>
              <a:rPr lang="en-US" altLang="zh-CN" dirty="0" smtClean="0">
                <a:solidFill>
                  <a:schemeClr val="tx1">
                    <a:lumMod val="50000"/>
                    <a:lumOff val="50000"/>
                  </a:schemeClr>
                </a:solidFill>
              </a:rPr>
              <a:t>                       </a:t>
            </a:r>
            <a:r>
              <a:rPr lang="zh-CN" altLang="en-US" dirty="0" smtClean="0">
                <a:solidFill>
                  <a:schemeClr val="tx1">
                    <a:lumMod val="50000"/>
                    <a:lumOff val="50000"/>
                  </a:schemeClr>
                </a:solidFill>
              </a:rPr>
              <a:t>际关系，情感释放，肢体语言等。</a:t>
            </a:r>
          </a:p>
        </p:txBody>
      </p:sp>
      <p:sp>
        <p:nvSpPr>
          <p:cNvPr id="27651" name="日期占位符 3"/>
          <p:cNvSpPr>
            <a:spLocks noGrp="1"/>
          </p:cNvSpPr>
          <p:nvPr>
            <p:ph type="dt" sz="quarter"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fld id="{18BCA606-FB67-474E-9E54-9A8F571F8593}" type="datetime1">
              <a:rPr lang="zh-CN" altLang="en-US">
                <a:solidFill>
                  <a:prstClr val="black"/>
                </a:solidFill>
              </a:rPr>
              <a:pPr fontAlgn="base">
                <a:spcBef>
                  <a:spcPct val="0"/>
                </a:spcBef>
                <a:spcAft>
                  <a:spcPct val="0"/>
                </a:spcAft>
              </a:pPr>
              <a:t>2012-7-26</a:t>
            </a:fld>
            <a:endParaRPr lang="zh-CN" altLang="en-US">
              <a:solidFill>
                <a:prstClr val="black"/>
              </a:solidFill>
            </a:endParaRPr>
          </a:p>
        </p:txBody>
      </p:sp>
      <p:sp>
        <p:nvSpPr>
          <p:cNvPr id="27652" name="页脚占位符 5"/>
          <p:cNvSpPr>
            <a:spLocks noGrp="1"/>
          </p:cNvSpPr>
          <p:nvPr>
            <p:ph type="ftr"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endParaRPr lang="zh-CN" altLang="en-US" smtClean="0">
              <a:solidFill>
                <a:prstClr val="black"/>
              </a:solidFill>
            </a:endParaRPr>
          </a:p>
        </p:txBody>
      </p:sp>
      <p:sp>
        <p:nvSpPr>
          <p:cNvPr id="27653" name="灯片编号占位符 4"/>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fld id="{F37FCE70-4630-4A33-A0E3-B2B8F9787A50}" type="slidenum">
              <a:rPr lang="zh-CN" altLang="en-US">
                <a:solidFill>
                  <a:prstClr val="black"/>
                </a:solidFill>
              </a:rPr>
              <a:pPr fontAlgn="base">
                <a:spcBef>
                  <a:spcPct val="0"/>
                </a:spcBef>
                <a:spcAft>
                  <a:spcPct val="0"/>
                </a:spcAft>
              </a:pPr>
              <a:t>40</a:t>
            </a:fld>
            <a:endParaRPr lang="zh-CN" altLang="en-US">
              <a:solidFill>
                <a:prstClr val="black"/>
              </a:solidFill>
            </a:endParaRPr>
          </a:p>
        </p:txBody>
      </p:sp>
      <p:sp>
        <p:nvSpPr>
          <p:cNvPr id="2" name="标题 1"/>
          <p:cNvSpPr>
            <a:spLocks noGrp="1"/>
          </p:cNvSpPr>
          <p:nvPr>
            <p:ph type="title"/>
          </p:nvPr>
        </p:nvSpPr>
        <p:spPr/>
        <p:txBody>
          <a:bodyPr/>
          <a:lstStyle/>
          <a:p>
            <a:pPr fontAlgn="auto">
              <a:spcAft>
                <a:spcPts val="0"/>
              </a:spcAft>
              <a:defRPr/>
            </a:pPr>
            <a:r>
              <a:rPr lang="zh-CN" altLang="en-US" dirty="0" smtClean="0"/>
              <a:t>英国</a:t>
            </a:r>
            <a:r>
              <a:rPr lang="en-US" altLang="zh-CN" dirty="0" smtClean="0"/>
              <a:t>——</a:t>
            </a:r>
            <a:r>
              <a:rPr lang="zh-CN" altLang="en-US" dirty="0" smtClean="0"/>
              <a:t>国家必修科学课程</a:t>
            </a:r>
            <a:r>
              <a:rPr lang="zh-CN" altLang="en-US" dirty="0" smtClean="0">
                <a:hlinkClick r:id="rId2" action="ppaction://hlinksldjump"/>
              </a:rPr>
              <a:t>（四段）</a:t>
            </a:r>
            <a:endParaRPr lang="zh-CN" altLang="en-US" dirty="0"/>
          </a:p>
        </p:txBody>
      </p:sp>
    </p:spTree>
    <p:extLst>
      <p:ext uri="{BB962C8B-B14F-4D97-AF65-F5344CB8AC3E}">
        <p14:creationId xmlns:p14="http://schemas.microsoft.com/office/powerpoint/2010/main" xmlns="" val="360671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mph" presetSubtype="0" fill="hold" nodeType="clickEffect">
                                  <p:stCondLst>
                                    <p:cond delay="0"/>
                                  </p:stCondLst>
                                  <p:childTnLst>
                                    <p:animClr clrSpc="hsl" dir="cw">
                                      <p:cBhvr override="childStyle">
                                        <p:cTn id="6" dur="500" fill="hold"/>
                                        <p:tgtEl>
                                          <p:spTgt spid="27650">
                                            <p:txEl>
                                              <p:pRg st="0" end="0"/>
                                            </p:txEl>
                                          </p:spTgt>
                                        </p:tgtEl>
                                        <p:attrNameLst>
                                          <p:attrName>style.color</p:attrName>
                                        </p:attrNameLst>
                                      </p:cBhvr>
                                      <p:by>
                                        <p:hsl h="0" s="-12549" l="-25098"/>
                                      </p:by>
                                    </p:animClr>
                                    <p:animClr clrSpc="hsl" dir="cw">
                                      <p:cBhvr>
                                        <p:cTn id="7" dur="500" fill="hold"/>
                                        <p:tgtEl>
                                          <p:spTgt spid="27650">
                                            <p:txEl>
                                              <p:pRg st="0" end="0"/>
                                            </p:txEl>
                                          </p:spTgt>
                                        </p:tgtEl>
                                        <p:attrNameLst>
                                          <p:attrName>fillcolor</p:attrName>
                                        </p:attrNameLst>
                                      </p:cBhvr>
                                      <p:by>
                                        <p:hsl h="0" s="-12549" l="-25098"/>
                                      </p:by>
                                    </p:animClr>
                                    <p:animClr clrSpc="hsl" dir="cw">
                                      <p:cBhvr>
                                        <p:cTn id="8" dur="500" fill="hold"/>
                                        <p:tgtEl>
                                          <p:spTgt spid="27650">
                                            <p:txEl>
                                              <p:pRg st="0" end="0"/>
                                            </p:txEl>
                                          </p:spTgt>
                                        </p:tgtEl>
                                        <p:attrNameLst>
                                          <p:attrName>stroke.color</p:attrName>
                                        </p:attrNameLst>
                                      </p:cBhvr>
                                      <p:by>
                                        <p:hsl h="0" s="-12549" l="-25098"/>
                                      </p:by>
                                    </p:animClr>
                                    <p:set>
                                      <p:cBhvr>
                                        <p:cTn id="9" dur="500" fill="hold"/>
                                        <p:tgtEl>
                                          <p:spTgt spid="27650">
                                            <p:txEl>
                                              <p:pRg st="0" end="0"/>
                                            </p:txEl>
                                          </p:spTgt>
                                        </p:tgtEl>
                                        <p:attrNameLst>
                                          <p:attrName>fill.type</p:attrName>
                                        </p:attrNameLst>
                                      </p:cBhvr>
                                      <p:to>
                                        <p:strVal val="solid"/>
                                      </p:to>
                                    </p:set>
                                  </p:childTnLst>
                                </p:cTn>
                              </p:par>
                              <p:par>
                                <p:cTn id="10" presetID="24" presetClass="emph" presetSubtype="0" fill="hold" nodeType="withEffect">
                                  <p:stCondLst>
                                    <p:cond delay="0"/>
                                  </p:stCondLst>
                                  <p:childTnLst>
                                    <p:animClr clrSpc="hsl" dir="cw">
                                      <p:cBhvr override="childStyle">
                                        <p:cTn id="11" dur="500" fill="hold"/>
                                        <p:tgtEl>
                                          <p:spTgt spid="27650">
                                            <p:txEl>
                                              <p:pRg st="1" end="1"/>
                                            </p:txEl>
                                          </p:spTgt>
                                        </p:tgtEl>
                                        <p:attrNameLst>
                                          <p:attrName>style.color</p:attrName>
                                        </p:attrNameLst>
                                      </p:cBhvr>
                                      <p:by>
                                        <p:hsl h="0" s="-12549" l="-25098"/>
                                      </p:by>
                                    </p:animClr>
                                    <p:animClr clrSpc="hsl" dir="cw">
                                      <p:cBhvr>
                                        <p:cTn id="12" dur="500" fill="hold"/>
                                        <p:tgtEl>
                                          <p:spTgt spid="27650">
                                            <p:txEl>
                                              <p:pRg st="1" end="1"/>
                                            </p:txEl>
                                          </p:spTgt>
                                        </p:tgtEl>
                                        <p:attrNameLst>
                                          <p:attrName>fillcolor</p:attrName>
                                        </p:attrNameLst>
                                      </p:cBhvr>
                                      <p:by>
                                        <p:hsl h="0" s="-12549" l="-25098"/>
                                      </p:by>
                                    </p:animClr>
                                    <p:animClr clrSpc="hsl" dir="cw">
                                      <p:cBhvr>
                                        <p:cTn id="13" dur="500" fill="hold"/>
                                        <p:tgtEl>
                                          <p:spTgt spid="27650">
                                            <p:txEl>
                                              <p:pRg st="1" end="1"/>
                                            </p:txEl>
                                          </p:spTgt>
                                        </p:tgtEl>
                                        <p:attrNameLst>
                                          <p:attrName>stroke.color</p:attrName>
                                        </p:attrNameLst>
                                      </p:cBhvr>
                                      <p:by>
                                        <p:hsl h="0" s="-12549" l="-25098"/>
                                      </p:by>
                                    </p:animClr>
                                    <p:set>
                                      <p:cBhvr>
                                        <p:cTn id="14" dur="500" fill="hold"/>
                                        <p:tgtEl>
                                          <p:spTgt spid="27650">
                                            <p:txEl>
                                              <p:pRg st="1" end="1"/>
                                            </p:txEl>
                                          </p:spTgt>
                                        </p:tgtEl>
                                        <p:attrNameLst>
                                          <p:attrName>fill.type</p:attrName>
                                        </p:attrNameLst>
                                      </p:cBhvr>
                                      <p:to>
                                        <p:strVal val="solid"/>
                                      </p:to>
                                    </p:set>
                                  </p:childTnLst>
                                </p:cTn>
                              </p:par>
                            </p:childTnLst>
                          </p:cTn>
                        </p:par>
                      </p:childTnLst>
                    </p:cTn>
                  </p:par>
                  <p:par>
                    <p:cTn id="15" fill="hold">
                      <p:stCondLst>
                        <p:cond delay="indefinite"/>
                      </p:stCondLst>
                      <p:childTnLst>
                        <p:par>
                          <p:cTn id="16" fill="hold">
                            <p:stCondLst>
                              <p:cond delay="0"/>
                            </p:stCondLst>
                            <p:childTnLst>
                              <p:par>
                                <p:cTn id="17" presetID="24" presetClass="emph" presetSubtype="0" fill="hold" nodeType="clickEffect">
                                  <p:stCondLst>
                                    <p:cond delay="0"/>
                                  </p:stCondLst>
                                  <p:childTnLst>
                                    <p:animClr clrSpc="hsl" dir="cw">
                                      <p:cBhvr override="childStyle">
                                        <p:cTn id="18" dur="500" fill="hold"/>
                                        <p:tgtEl>
                                          <p:spTgt spid="27650">
                                            <p:txEl>
                                              <p:pRg st="2" end="2"/>
                                            </p:txEl>
                                          </p:spTgt>
                                        </p:tgtEl>
                                        <p:attrNameLst>
                                          <p:attrName>style.color</p:attrName>
                                        </p:attrNameLst>
                                      </p:cBhvr>
                                      <p:by>
                                        <p:hsl h="0" s="-12549" l="-25098"/>
                                      </p:by>
                                    </p:animClr>
                                    <p:animClr clrSpc="hsl" dir="cw">
                                      <p:cBhvr>
                                        <p:cTn id="19" dur="500" fill="hold"/>
                                        <p:tgtEl>
                                          <p:spTgt spid="27650">
                                            <p:txEl>
                                              <p:pRg st="2" end="2"/>
                                            </p:txEl>
                                          </p:spTgt>
                                        </p:tgtEl>
                                        <p:attrNameLst>
                                          <p:attrName>fillcolor</p:attrName>
                                        </p:attrNameLst>
                                      </p:cBhvr>
                                      <p:by>
                                        <p:hsl h="0" s="-12549" l="-25098"/>
                                      </p:by>
                                    </p:animClr>
                                    <p:animClr clrSpc="hsl" dir="cw">
                                      <p:cBhvr>
                                        <p:cTn id="20" dur="500" fill="hold"/>
                                        <p:tgtEl>
                                          <p:spTgt spid="27650">
                                            <p:txEl>
                                              <p:pRg st="2" end="2"/>
                                            </p:txEl>
                                          </p:spTgt>
                                        </p:tgtEl>
                                        <p:attrNameLst>
                                          <p:attrName>stroke.color</p:attrName>
                                        </p:attrNameLst>
                                      </p:cBhvr>
                                      <p:by>
                                        <p:hsl h="0" s="-12549" l="-25098"/>
                                      </p:by>
                                    </p:animClr>
                                    <p:set>
                                      <p:cBhvr>
                                        <p:cTn id="21" dur="500" fill="hold"/>
                                        <p:tgtEl>
                                          <p:spTgt spid="27650">
                                            <p:txEl>
                                              <p:pRg st="2" end="2"/>
                                            </p:txEl>
                                          </p:spTgt>
                                        </p:tgtEl>
                                        <p:attrNameLst>
                                          <p:attrName>fill.type</p:attrName>
                                        </p:attrNameLst>
                                      </p:cBhvr>
                                      <p:to>
                                        <p:strVal val="solid"/>
                                      </p:to>
                                    </p:set>
                                  </p:childTnLst>
                                </p:cTn>
                              </p:par>
                              <p:par>
                                <p:cTn id="22" presetID="24" presetClass="emph" presetSubtype="0" fill="hold" nodeType="withEffect">
                                  <p:stCondLst>
                                    <p:cond delay="0"/>
                                  </p:stCondLst>
                                  <p:childTnLst>
                                    <p:animClr clrSpc="hsl" dir="cw">
                                      <p:cBhvr override="childStyle">
                                        <p:cTn id="23" dur="500" fill="hold"/>
                                        <p:tgtEl>
                                          <p:spTgt spid="27650">
                                            <p:txEl>
                                              <p:pRg st="3" end="3"/>
                                            </p:txEl>
                                          </p:spTgt>
                                        </p:tgtEl>
                                        <p:attrNameLst>
                                          <p:attrName>style.color</p:attrName>
                                        </p:attrNameLst>
                                      </p:cBhvr>
                                      <p:by>
                                        <p:hsl h="0" s="-12549" l="-25098"/>
                                      </p:by>
                                    </p:animClr>
                                    <p:animClr clrSpc="hsl" dir="cw">
                                      <p:cBhvr>
                                        <p:cTn id="24" dur="500" fill="hold"/>
                                        <p:tgtEl>
                                          <p:spTgt spid="27650">
                                            <p:txEl>
                                              <p:pRg st="3" end="3"/>
                                            </p:txEl>
                                          </p:spTgt>
                                        </p:tgtEl>
                                        <p:attrNameLst>
                                          <p:attrName>fillcolor</p:attrName>
                                        </p:attrNameLst>
                                      </p:cBhvr>
                                      <p:by>
                                        <p:hsl h="0" s="-12549" l="-25098"/>
                                      </p:by>
                                    </p:animClr>
                                    <p:animClr clrSpc="hsl" dir="cw">
                                      <p:cBhvr>
                                        <p:cTn id="25" dur="500" fill="hold"/>
                                        <p:tgtEl>
                                          <p:spTgt spid="27650">
                                            <p:txEl>
                                              <p:pRg st="3" end="3"/>
                                            </p:txEl>
                                          </p:spTgt>
                                        </p:tgtEl>
                                        <p:attrNameLst>
                                          <p:attrName>stroke.color</p:attrName>
                                        </p:attrNameLst>
                                      </p:cBhvr>
                                      <p:by>
                                        <p:hsl h="0" s="-12549" l="-25098"/>
                                      </p:by>
                                    </p:animClr>
                                    <p:set>
                                      <p:cBhvr>
                                        <p:cTn id="26" dur="500" fill="hold"/>
                                        <p:tgtEl>
                                          <p:spTgt spid="27650">
                                            <p:txEl>
                                              <p:pRg st="3" end="3"/>
                                            </p:txEl>
                                          </p:spTgt>
                                        </p:tgtEl>
                                        <p:attrNameLst>
                                          <p:attrName>fill.type</p:attrName>
                                        </p:attrNameLst>
                                      </p:cBhvr>
                                      <p:to>
                                        <p:strVal val="solid"/>
                                      </p:to>
                                    </p:set>
                                  </p:childTnLst>
                                </p:cTn>
                              </p:par>
                            </p:childTnLst>
                          </p:cTn>
                        </p:par>
                      </p:childTnLst>
                    </p:cTn>
                  </p:par>
                  <p:par>
                    <p:cTn id="27" fill="hold">
                      <p:stCondLst>
                        <p:cond delay="indefinite"/>
                      </p:stCondLst>
                      <p:childTnLst>
                        <p:par>
                          <p:cTn id="28" fill="hold">
                            <p:stCondLst>
                              <p:cond delay="0"/>
                            </p:stCondLst>
                            <p:childTnLst>
                              <p:par>
                                <p:cTn id="29" presetID="24" presetClass="emph" presetSubtype="0" fill="hold" nodeType="clickEffect">
                                  <p:stCondLst>
                                    <p:cond delay="0"/>
                                  </p:stCondLst>
                                  <p:childTnLst>
                                    <p:animClr clrSpc="hsl" dir="cw">
                                      <p:cBhvr override="childStyle">
                                        <p:cTn id="30" dur="500" fill="hold"/>
                                        <p:tgtEl>
                                          <p:spTgt spid="27650">
                                            <p:txEl>
                                              <p:pRg st="4" end="4"/>
                                            </p:txEl>
                                          </p:spTgt>
                                        </p:tgtEl>
                                        <p:attrNameLst>
                                          <p:attrName>style.color</p:attrName>
                                        </p:attrNameLst>
                                      </p:cBhvr>
                                      <p:by>
                                        <p:hsl h="0" s="-12549" l="-25098"/>
                                      </p:by>
                                    </p:animClr>
                                    <p:animClr clrSpc="hsl" dir="cw">
                                      <p:cBhvr>
                                        <p:cTn id="31" dur="500" fill="hold"/>
                                        <p:tgtEl>
                                          <p:spTgt spid="27650">
                                            <p:txEl>
                                              <p:pRg st="4" end="4"/>
                                            </p:txEl>
                                          </p:spTgt>
                                        </p:tgtEl>
                                        <p:attrNameLst>
                                          <p:attrName>fillcolor</p:attrName>
                                        </p:attrNameLst>
                                      </p:cBhvr>
                                      <p:by>
                                        <p:hsl h="0" s="-12549" l="-25098"/>
                                      </p:by>
                                    </p:animClr>
                                    <p:animClr clrSpc="hsl" dir="cw">
                                      <p:cBhvr>
                                        <p:cTn id="32" dur="500" fill="hold"/>
                                        <p:tgtEl>
                                          <p:spTgt spid="27650">
                                            <p:txEl>
                                              <p:pRg st="4" end="4"/>
                                            </p:txEl>
                                          </p:spTgt>
                                        </p:tgtEl>
                                        <p:attrNameLst>
                                          <p:attrName>stroke.color</p:attrName>
                                        </p:attrNameLst>
                                      </p:cBhvr>
                                      <p:by>
                                        <p:hsl h="0" s="-12549" l="-25098"/>
                                      </p:by>
                                    </p:animClr>
                                    <p:set>
                                      <p:cBhvr>
                                        <p:cTn id="33" dur="500" fill="hold"/>
                                        <p:tgtEl>
                                          <p:spTgt spid="27650">
                                            <p:txEl>
                                              <p:pRg st="4" end="4"/>
                                            </p:txEl>
                                          </p:spTgt>
                                        </p:tgtEl>
                                        <p:attrNameLst>
                                          <p:attrName>fill.type</p:attrName>
                                        </p:attrNameLst>
                                      </p:cBhvr>
                                      <p:to>
                                        <p:strVal val="solid"/>
                                      </p:to>
                                    </p:set>
                                  </p:childTnLst>
                                </p:cTn>
                              </p:par>
                              <p:par>
                                <p:cTn id="34" presetID="24" presetClass="emph" presetSubtype="0" fill="hold" nodeType="withEffect">
                                  <p:stCondLst>
                                    <p:cond delay="0"/>
                                  </p:stCondLst>
                                  <p:childTnLst>
                                    <p:animClr clrSpc="hsl" dir="cw">
                                      <p:cBhvr override="childStyle">
                                        <p:cTn id="35" dur="500" fill="hold"/>
                                        <p:tgtEl>
                                          <p:spTgt spid="27650">
                                            <p:txEl>
                                              <p:pRg st="5" end="5"/>
                                            </p:txEl>
                                          </p:spTgt>
                                        </p:tgtEl>
                                        <p:attrNameLst>
                                          <p:attrName>style.color</p:attrName>
                                        </p:attrNameLst>
                                      </p:cBhvr>
                                      <p:by>
                                        <p:hsl h="0" s="-12549" l="-25098"/>
                                      </p:by>
                                    </p:animClr>
                                    <p:animClr clrSpc="hsl" dir="cw">
                                      <p:cBhvr>
                                        <p:cTn id="36" dur="500" fill="hold"/>
                                        <p:tgtEl>
                                          <p:spTgt spid="27650">
                                            <p:txEl>
                                              <p:pRg st="5" end="5"/>
                                            </p:txEl>
                                          </p:spTgt>
                                        </p:tgtEl>
                                        <p:attrNameLst>
                                          <p:attrName>fillcolor</p:attrName>
                                        </p:attrNameLst>
                                      </p:cBhvr>
                                      <p:by>
                                        <p:hsl h="0" s="-12549" l="-25098"/>
                                      </p:by>
                                    </p:animClr>
                                    <p:animClr clrSpc="hsl" dir="cw">
                                      <p:cBhvr>
                                        <p:cTn id="37" dur="500" fill="hold"/>
                                        <p:tgtEl>
                                          <p:spTgt spid="27650">
                                            <p:txEl>
                                              <p:pRg st="5" end="5"/>
                                            </p:txEl>
                                          </p:spTgt>
                                        </p:tgtEl>
                                        <p:attrNameLst>
                                          <p:attrName>stroke.color</p:attrName>
                                        </p:attrNameLst>
                                      </p:cBhvr>
                                      <p:by>
                                        <p:hsl h="0" s="-12549" l="-25098"/>
                                      </p:by>
                                    </p:animClr>
                                    <p:set>
                                      <p:cBhvr>
                                        <p:cTn id="38" dur="500" fill="hold"/>
                                        <p:tgtEl>
                                          <p:spTgt spid="27650">
                                            <p:txEl>
                                              <p:pRg st="5" end="5"/>
                                            </p:txEl>
                                          </p:spTgt>
                                        </p:tgtEl>
                                        <p:attrNameLst>
                                          <p:attrName>fill.type</p:attrName>
                                        </p:attrNameLst>
                                      </p:cBhvr>
                                      <p:to>
                                        <p:strVal val="solid"/>
                                      </p:to>
                                    </p:set>
                                  </p:childTnLst>
                                </p:cTn>
                              </p:par>
                            </p:childTnLst>
                          </p:cTn>
                        </p:par>
                      </p:childTnLst>
                    </p:cTn>
                  </p:par>
                  <p:par>
                    <p:cTn id="39" fill="hold">
                      <p:stCondLst>
                        <p:cond delay="indefinite"/>
                      </p:stCondLst>
                      <p:childTnLst>
                        <p:par>
                          <p:cTn id="40" fill="hold">
                            <p:stCondLst>
                              <p:cond delay="0"/>
                            </p:stCondLst>
                            <p:childTnLst>
                              <p:par>
                                <p:cTn id="41" presetID="24" presetClass="emph" presetSubtype="0" fill="hold" nodeType="clickEffect">
                                  <p:stCondLst>
                                    <p:cond delay="0"/>
                                  </p:stCondLst>
                                  <p:childTnLst>
                                    <p:animClr clrSpc="hsl" dir="cw">
                                      <p:cBhvr override="childStyle">
                                        <p:cTn id="42" dur="500" fill="hold"/>
                                        <p:tgtEl>
                                          <p:spTgt spid="27650">
                                            <p:txEl>
                                              <p:pRg st="6" end="6"/>
                                            </p:txEl>
                                          </p:spTgt>
                                        </p:tgtEl>
                                        <p:attrNameLst>
                                          <p:attrName>style.color</p:attrName>
                                        </p:attrNameLst>
                                      </p:cBhvr>
                                      <p:by>
                                        <p:hsl h="0" s="-12549" l="-25098"/>
                                      </p:by>
                                    </p:animClr>
                                    <p:animClr clrSpc="hsl" dir="cw">
                                      <p:cBhvr>
                                        <p:cTn id="43" dur="500" fill="hold"/>
                                        <p:tgtEl>
                                          <p:spTgt spid="27650">
                                            <p:txEl>
                                              <p:pRg st="6" end="6"/>
                                            </p:txEl>
                                          </p:spTgt>
                                        </p:tgtEl>
                                        <p:attrNameLst>
                                          <p:attrName>fillcolor</p:attrName>
                                        </p:attrNameLst>
                                      </p:cBhvr>
                                      <p:by>
                                        <p:hsl h="0" s="-12549" l="-25098"/>
                                      </p:by>
                                    </p:animClr>
                                    <p:animClr clrSpc="hsl" dir="cw">
                                      <p:cBhvr>
                                        <p:cTn id="44" dur="500" fill="hold"/>
                                        <p:tgtEl>
                                          <p:spTgt spid="27650">
                                            <p:txEl>
                                              <p:pRg st="6" end="6"/>
                                            </p:txEl>
                                          </p:spTgt>
                                        </p:tgtEl>
                                        <p:attrNameLst>
                                          <p:attrName>stroke.color</p:attrName>
                                        </p:attrNameLst>
                                      </p:cBhvr>
                                      <p:by>
                                        <p:hsl h="0" s="-12549" l="-25098"/>
                                      </p:by>
                                    </p:animClr>
                                    <p:set>
                                      <p:cBhvr>
                                        <p:cTn id="45" dur="500" fill="hold"/>
                                        <p:tgtEl>
                                          <p:spTgt spid="27650">
                                            <p:txEl>
                                              <p:pRg st="6" end="6"/>
                                            </p:txEl>
                                          </p:spTgt>
                                        </p:tgtEl>
                                        <p:attrNameLst>
                                          <p:attrName>fill.type</p:attrName>
                                        </p:attrNameLst>
                                      </p:cBhvr>
                                      <p:to>
                                        <p:strVal val="solid"/>
                                      </p:to>
                                    </p:set>
                                  </p:childTnLst>
                                </p:cTn>
                              </p:par>
                              <p:par>
                                <p:cTn id="46" presetID="24" presetClass="emph" presetSubtype="0" fill="hold" nodeType="withEffect">
                                  <p:stCondLst>
                                    <p:cond delay="0"/>
                                  </p:stCondLst>
                                  <p:childTnLst>
                                    <p:animClr clrSpc="hsl" dir="cw">
                                      <p:cBhvr override="childStyle">
                                        <p:cTn id="47" dur="500" fill="hold"/>
                                        <p:tgtEl>
                                          <p:spTgt spid="27650">
                                            <p:txEl>
                                              <p:pRg st="7" end="7"/>
                                            </p:txEl>
                                          </p:spTgt>
                                        </p:tgtEl>
                                        <p:attrNameLst>
                                          <p:attrName>style.color</p:attrName>
                                        </p:attrNameLst>
                                      </p:cBhvr>
                                      <p:by>
                                        <p:hsl h="0" s="-12549" l="-25098"/>
                                      </p:by>
                                    </p:animClr>
                                    <p:animClr clrSpc="hsl" dir="cw">
                                      <p:cBhvr>
                                        <p:cTn id="48" dur="500" fill="hold"/>
                                        <p:tgtEl>
                                          <p:spTgt spid="27650">
                                            <p:txEl>
                                              <p:pRg st="7" end="7"/>
                                            </p:txEl>
                                          </p:spTgt>
                                        </p:tgtEl>
                                        <p:attrNameLst>
                                          <p:attrName>fillcolor</p:attrName>
                                        </p:attrNameLst>
                                      </p:cBhvr>
                                      <p:by>
                                        <p:hsl h="0" s="-12549" l="-25098"/>
                                      </p:by>
                                    </p:animClr>
                                    <p:animClr clrSpc="hsl" dir="cw">
                                      <p:cBhvr>
                                        <p:cTn id="49" dur="500" fill="hold"/>
                                        <p:tgtEl>
                                          <p:spTgt spid="27650">
                                            <p:txEl>
                                              <p:pRg st="7" end="7"/>
                                            </p:txEl>
                                          </p:spTgt>
                                        </p:tgtEl>
                                        <p:attrNameLst>
                                          <p:attrName>stroke.color</p:attrName>
                                        </p:attrNameLst>
                                      </p:cBhvr>
                                      <p:by>
                                        <p:hsl h="0" s="-12549" l="-25098"/>
                                      </p:by>
                                    </p:animClr>
                                    <p:set>
                                      <p:cBhvr>
                                        <p:cTn id="50" dur="500" fill="hold"/>
                                        <p:tgtEl>
                                          <p:spTgt spid="27650">
                                            <p:txEl>
                                              <p:pRg st="7" end="7"/>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内容占位符 2"/>
          <p:cNvSpPr>
            <a:spLocks noGrp="1"/>
          </p:cNvSpPr>
          <p:nvPr>
            <p:ph idx="1"/>
          </p:nvPr>
        </p:nvSpPr>
        <p:spPr>
          <a:xfrm>
            <a:off x="827088" y="1700213"/>
            <a:ext cx="7710487" cy="3841750"/>
          </a:xfrm>
        </p:spPr>
        <p:txBody>
          <a:bodyPr/>
          <a:lstStyle/>
          <a:p>
            <a:r>
              <a:rPr lang="zh-CN" altLang="en-US" sz="2400" dirty="0" smtClean="0"/>
              <a:t>中华人民共和国人口法</a:t>
            </a:r>
            <a:endParaRPr lang="en-US" altLang="zh-CN" sz="2400" dirty="0" smtClean="0"/>
          </a:p>
          <a:p>
            <a:r>
              <a:rPr lang="zh-CN" altLang="en-US" sz="2400" dirty="0" smtClean="0"/>
              <a:t>中华人民共和国未成年人保护法</a:t>
            </a:r>
            <a:endParaRPr lang="en-US" altLang="zh-CN" sz="2400" dirty="0" smtClean="0"/>
          </a:p>
          <a:p>
            <a:r>
              <a:rPr lang="zh-CN" altLang="en-US" sz="2400" dirty="0" smtClean="0"/>
              <a:t>中华人民共和国计划生育法，第</a:t>
            </a:r>
            <a:r>
              <a:rPr lang="en-US" altLang="zh-CN" sz="2400" dirty="0" smtClean="0"/>
              <a:t>29</a:t>
            </a:r>
            <a:r>
              <a:rPr lang="zh-CN" altLang="en-US" sz="2400" dirty="0" smtClean="0"/>
              <a:t>条；</a:t>
            </a:r>
            <a:endParaRPr lang="en-US" altLang="zh-CN" sz="2400" dirty="0" smtClean="0"/>
          </a:p>
          <a:p>
            <a:r>
              <a:rPr lang="zh-CN" altLang="en-US" sz="2400" dirty="0"/>
              <a:t>中华人民共和国</a:t>
            </a:r>
            <a:r>
              <a:rPr lang="zh-CN" altLang="en-US" sz="2400" dirty="0" smtClean="0"/>
              <a:t>妇女儿童保护法；</a:t>
            </a:r>
            <a:endParaRPr lang="en-US" altLang="zh-CN" sz="2400" dirty="0" smtClean="0"/>
          </a:p>
          <a:p>
            <a:r>
              <a:rPr lang="zh-CN" altLang="en-US" sz="2400" dirty="0" smtClean="0"/>
              <a:t>中学生德育教育大纲；</a:t>
            </a:r>
            <a:endParaRPr lang="en-US" altLang="zh-CN" sz="2400" dirty="0" smtClean="0"/>
          </a:p>
          <a:p>
            <a:r>
              <a:rPr lang="zh-CN" altLang="en-US" sz="2400" dirty="0" smtClean="0"/>
              <a:t>国务院中小学生安全教育纲要；</a:t>
            </a:r>
            <a:endParaRPr lang="en-US" altLang="zh-CN" sz="2400" dirty="0" smtClean="0"/>
          </a:p>
          <a:p>
            <a:r>
              <a:rPr lang="zh-CN" altLang="en-US" sz="2400" dirty="0" smtClean="0"/>
              <a:t>国务院关于中小学艾滋病预防教育；</a:t>
            </a:r>
            <a:endParaRPr lang="en-US" altLang="zh-CN" sz="2400" dirty="0" smtClean="0"/>
          </a:p>
          <a:p>
            <a:r>
              <a:rPr lang="zh-CN" altLang="en-US" sz="2400" dirty="0" smtClean="0"/>
              <a:t>国务院中小学健康教育纲要等（</a:t>
            </a:r>
            <a:r>
              <a:rPr lang="en-US" altLang="zh-CN" sz="2400" dirty="0" smtClean="0"/>
              <a:t>2008.12.</a:t>
            </a:r>
            <a:r>
              <a:rPr lang="zh-CN" altLang="en-US" sz="2400" dirty="0" smtClean="0"/>
              <a:t>）</a:t>
            </a:r>
          </a:p>
        </p:txBody>
      </p:sp>
      <p:sp>
        <p:nvSpPr>
          <p:cNvPr id="13315" name="日期占位符 3"/>
          <p:cNvSpPr>
            <a:spLocks noGrp="1"/>
          </p:cNvSpPr>
          <p:nvPr>
            <p:ph type="dt" sz="quarter"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fld id="{823D22CE-CCF8-40A2-A61D-B00F6829B38B}" type="datetime1">
              <a:rPr lang="zh-CN" altLang="en-US"/>
              <a:pPr fontAlgn="base">
                <a:spcBef>
                  <a:spcPct val="0"/>
                </a:spcBef>
                <a:spcAft>
                  <a:spcPct val="0"/>
                </a:spcAft>
              </a:pPr>
              <a:t>2012-7-26</a:t>
            </a:fld>
            <a:endParaRPr lang="zh-CN" altLang="en-US"/>
          </a:p>
        </p:txBody>
      </p:sp>
      <p:sp>
        <p:nvSpPr>
          <p:cNvPr id="13316" name="页脚占位符 5"/>
          <p:cNvSpPr>
            <a:spLocks noGrp="1"/>
          </p:cNvSpPr>
          <p:nvPr>
            <p:ph type="ftr"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endParaRPr lang="zh-CN" altLang="en-US" smtClean="0"/>
          </a:p>
        </p:txBody>
      </p:sp>
      <p:sp>
        <p:nvSpPr>
          <p:cNvPr id="13317" name="灯片编号占位符 4"/>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fld id="{0BF00A61-AF48-4E2B-809C-D3D74D852B6A}" type="slidenum">
              <a:rPr lang="zh-CN" altLang="en-US"/>
              <a:pPr fontAlgn="base">
                <a:spcBef>
                  <a:spcPct val="0"/>
                </a:spcBef>
                <a:spcAft>
                  <a:spcPct val="0"/>
                </a:spcAft>
              </a:pPr>
              <a:t>5</a:t>
            </a:fld>
            <a:endParaRPr lang="zh-CN" altLang="en-US"/>
          </a:p>
        </p:txBody>
      </p:sp>
      <p:sp>
        <p:nvSpPr>
          <p:cNvPr id="2" name="标题 1"/>
          <p:cNvSpPr>
            <a:spLocks noGrp="1"/>
          </p:cNvSpPr>
          <p:nvPr>
            <p:ph type="title"/>
          </p:nvPr>
        </p:nvSpPr>
        <p:spPr/>
        <p:txBody>
          <a:bodyPr/>
          <a:lstStyle/>
          <a:p>
            <a:pPr fontAlgn="auto">
              <a:spcAft>
                <a:spcPts val="0"/>
              </a:spcAft>
              <a:defRPr/>
            </a:pPr>
            <a:r>
              <a:rPr lang="zh-CN" altLang="en-US" dirty="0" smtClean="0"/>
              <a:t>相关的政府文件</a:t>
            </a:r>
            <a:endParaRPr lang="zh-CN"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sz="2400" dirty="0" smtClean="0"/>
              <a:t>西方性教育：</a:t>
            </a:r>
            <a:endParaRPr lang="en-US" altLang="zh-CN" sz="2400" dirty="0" smtClean="0"/>
          </a:p>
          <a:p>
            <a:pPr lvl="1"/>
            <a:r>
              <a:rPr lang="zh-CN" altLang="en-US" sz="2400" dirty="0" smtClean="0"/>
              <a:t>思想基础：人本思想，天赋人权，自己选择；</a:t>
            </a:r>
            <a:endParaRPr lang="en-US" altLang="zh-CN" sz="2400" dirty="0" smtClean="0"/>
          </a:p>
          <a:p>
            <a:pPr lvl="1"/>
            <a:r>
              <a:rPr lang="zh-CN" altLang="en-US" sz="2400" dirty="0" smtClean="0"/>
              <a:t>道德规范：无伤自己、对方、社会，双方自愿；</a:t>
            </a:r>
            <a:endParaRPr lang="en-US" altLang="zh-CN" sz="2400" dirty="0" smtClean="0"/>
          </a:p>
          <a:p>
            <a:pPr lvl="1"/>
            <a:r>
              <a:rPr lang="zh-CN" altLang="en-US" sz="2400" dirty="0" smtClean="0"/>
              <a:t>教育内容：</a:t>
            </a:r>
            <a:endParaRPr lang="en-US" altLang="zh-CN" sz="2400" dirty="0" smtClean="0"/>
          </a:p>
          <a:p>
            <a:pPr lvl="2"/>
            <a:r>
              <a:rPr lang="zh-CN" altLang="en-US" sz="2400" dirty="0" smtClean="0"/>
              <a:t> 认识自己身体（小学低年级），学会自我保护；</a:t>
            </a:r>
            <a:endParaRPr lang="en-US" altLang="zh-CN" sz="2400" dirty="0" smtClean="0"/>
          </a:p>
          <a:p>
            <a:pPr lvl="2"/>
            <a:r>
              <a:rPr lang="zh-CN" altLang="en-US" sz="2400" dirty="0" smtClean="0"/>
              <a:t>认识人际关系，学会沟通，建设良好人际关系；</a:t>
            </a:r>
            <a:endParaRPr lang="en-US" altLang="zh-CN" sz="2400" dirty="0" smtClean="0"/>
          </a:p>
          <a:p>
            <a:pPr lvl="2"/>
            <a:r>
              <a:rPr lang="zh-CN" altLang="en-US" sz="2400" dirty="0" smtClean="0"/>
              <a:t>认识性是美好的，追求美好的性是每个人的权利；</a:t>
            </a:r>
            <a:endParaRPr lang="en-US" altLang="zh-CN" sz="2400" dirty="0" smtClean="0"/>
          </a:p>
          <a:p>
            <a:pPr lvl="2"/>
            <a:r>
              <a:rPr lang="zh-CN" altLang="en-US" sz="2400" dirty="0" smtClean="0"/>
              <a:t>认识社会性别内容，培养平等意识；</a:t>
            </a:r>
            <a:endParaRPr lang="en-US" altLang="zh-CN" sz="2400" dirty="0" smtClean="0"/>
          </a:p>
          <a:p>
            <a:pPr lvl="1"/>
            <a:r>
              <a:rPr lang="zh-CN" altLang="en-US" sz="2400" dirty="0" smtClean="0"/>
              <a:t>教育过程：小学开始，中学继续，大学研究式。</a:t>
            </a:r>
            <a:endParaRPr lang="en-US" altLang="zh-CN" sz="2400" dirty="0" smtClean="0"/>
          </a:p>
          <a:p>
            <a:pPr lvl="1"/>
            <a:r>
              <a:rPr lang="zh-CN" altLang="en-US" sz="2400" dirty="0" smtClean="0"/>
              <a:t>家庭性教育：家长有随时开展性教育的意识和责任。</a:t>
            </a:r>
          </a:p>
        </p:txBody>
      </p:sp>
      <p:sp>
        <p:nvSpPr>
          <p:cNvPr id="14339" name="日期占位符 3"/>
          <p:cNvSpPr>
            <a:spLocks noGrp="1"/>
          </p:cNvSpPr>
          <p:nvPr>
            <p:ph type="dt" sz="quarter"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fld id="{7A4350A6-CA48-4DB5-9E0E-20FDC081DFEC}" type="datetime1">
              <a:rPr lang="zh-CN" altLang="en-US"/>
              <a:pPr fontAlgn="base">
                <a:spcBef>
                  <a:spcPct val="0"/>
                </a:spcBef>
                <a:spcAft>
                  <a:spcPct val="0"/>
                </a:spcAft>
              </a:pPr>
              <a:t>2012-7-26</a:t>
            </a:fld>
            <a:endParaRPr lang="zh-CN" altLang="en-US"/>
          </a:p>
        </p:txBody>
      </p:sp>
      <p:sp>
        <p:nvSpPr>
          <p:cNvPr id="14340" name="页脚占位符 5"/>
          <p:cNvSpPr>
            <a:spLocks noGrp="1"/>
          </p:cNvSpPr>
          <p:nvPr>
            <p:ph type="ftr"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endParaRPr lang="zh-CN" altLang="en-US" smtClean="0"/>
          </a:p>
        </p:txBody>
      </p:sp>
      <p:sp>
        <p:nvSpPr>
          <p:cNvPr id="14341" name="灯片编号占位符 4"/>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fld id="{62D73354-8F25-4F64-B44E-66F7FCF92666}" type="slidenum">
              <a:rPr lang="zh-CN" altLang="en-US"/>
              <a:pPr fontAlgn="base">
                <a:spcBef>
                  <a:spcPct val="0"/>
                </a:spcBef>
                <a:spcAft>
                  <a:spcPct val="0"/>
                </a:spcAft>
              </a:pPr>
              <a:t>6</a:t>
            </a:fld>
            <a:endParaRPr lang="zh-CN" altLang="en-US"/>
          </a:p>
        </p:txBody>
      </p:sp>
      <p:sp>
        <p:nvSpPr>
          <p:cNvPr id="2" name="标题 1"/>
          <p:cNvSpPr>
            <a:spLocks noGrp="1"/>
          </p:cNvSpPr>
          <p:nvPr>
            <p:ph type="title"/>
          </p:nvPr>
        </p:nvSpPr>
        <p:spPr/>
        <p:txBody>
          <a:bodyPr/>
          <a:lstStyle/>
          <a:p>
            <a:pPr fontAlgn="auto">
              <a:spcAft>
                <a:spcPts val="0"/>
              </a:spcAft>
              <a:defRPr/>
            </a:pPr>
            <a:r>
              <a:rPr lang="zh-CN" altLang="zh-CN" dirty="0" smtClean="0"/>
              <a:t>二、国内外中小学性教育状况对比</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arn(inVertical)">
                                      <p:cBhvr>
                                        <p:cTn id="17" dur="500"/>
                                        <p:tgtEl>
                                          <p:spTgt spid="3">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arn(inVertical)">
                                      <p:cBhvr>
                                        <p:cTn id="22" dur="500"/>
                                        <p:tgtEl>
                                          <p:spTgt spid="3">
                                            <p:txEl>
                                              <p:pRg st="4" end="4"/>
                                            </p:txEl>
                                          </p:spTgt>
                                        </p:tgtEl>
                                      </p:cBhvr>
                                    </p:animEffect>
                                  </p:childTnLst>
                                </p:cTn>
                              </p:par>
                              <p:par>
                                <p:cTn id="23" presetID="16" presetClass="entr" presetSubtype="21" fill="hold"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barn(inVertical)">
                                      <p:cBhvr>
                                        <p:cTn id="25" dur="500"/>
                                        <p:tgtEl>
                                          <p:spTgt spid="3">
                                            <p:txEl>
                                              <p:pRg st="5" end="5"/>
                                            </p:txEl>
                                          </p:spTgt>
                                        </p:tgtEl>
                                      </p:cBhvr>
                                    </p:animEffect>
                                  </p:childTnLst>
                                </p:cTn>
                              </p:par>
                              <p:par>
                                <p:cTn id="26" presetID="16" presetClass="entr" presetSubtype="21" fill="hold" nodeType="with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barn(inVertical)">
                                      <p:cBhvr>
                                        <p:cTn id="28" dur="500"/>
                                        <p:tgtEl>
                                          <p:spTgt spid="3">
                                            <p:txEl>
                                              <p:pRg st="6" end="6"/>
                                            </p:txEl>
                                          </p:spTgt>
                                        </p:tgtEl>
                                      </p:cBhvr>
                                    </p:animEffect>
                                  </p:childTnLst>
                                </p:cTn>
                              </p:par>
                              <p:par>
                                <p:cTn id="29" presetID="16" presetClass="entr" presetSubtype="21" fill="hold"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Effect transition="in" filter="barn(inVertical)">
                                      <p:cBhvr>
                                        <p:cTn id="31" dur="500"/>
                                        <p:tgtEl>
                                          <p:spTgt spid="3">
                                            <p:txEl>
                                              <p:pRg st="7" end="7"/>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16" presetClass="entr" presetSubtype="21" fill="hold" nodeType="clickEffect">
                                  <p:stCondLst>
                                    <p:cond delay="0"/>
                                  </p:stCondLst>
                                  <p:childTnLst>
                                    <p:set>
                                      <p:cBhvr>
                                        <p:cTn id="35" dur="1" fill="hold">
                                          <p:stCondLst>
                                            <p:cond delay="0"/>
                                          </p:stCondLst>
                                        </p:cTn>
                                        <p:tgtEl>
                                          <p:spTgt spid="3">
                                            <p:txEl>
                                              <p:pRg st="8" end="8"/>
                                            </p:txEl>
                                          </p:spTgt>
                                        </p:tgtEl>
                                        <p:attrNameLst>
                                          <p:attrName>style.visibility</p:attrName>
                                        </p:attrNameLst>
                                      </p:cBhvr>
                                      <p:to>
                                        <p:strVal val="visible"/>
                                      </p:to>
                                    </p:set>
                                    <p:animEffect transition="in" filter="barn(inVertical)">
                                      <p:cBhvr>
                                        <p:cTn id="36" dur="500"/>
                                        <p:tgtEl>
                                          <p:spTgt spid="3">
                                            <p:txEl>
                                              <p:pRg st="8" end="8"/>
                                            </p:txEl>
                                          </p:spTgt>
                                        </p:tgtEl>
                                      </p:cBhvr>
                                    </p:animEffect>
                                  </p:childTnLst>
                                </p:cTn>
                              </p:par>
                              <p:par>
                                <p:cTn id="37" presetID="16" presetClass="entr" presetSubtype="21" fill="hold" nodeType="with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animEffect transition="in" filter="barn(inVertical)">
                                      <p:cBhvr>
                                        <p:cTn id="39"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内容占位符 2"/>
          <p:cNvSpPr>
            <a:spLocks noGrp="1"/>
          </p:cNvSpPr>
          <p:nvPr>
            <p:ph idx="1"/>
          </p:nvPr>
        </p:nvSpPr>
        <p:spPr/>
        <p:txBody>
          <a:bodyPr/>
          <a:lstStyle/>
          <a:p>
            <a:r>
              <a:rPr lang="zh-CN" altLang="en-US" smtClean="0"/>
              <a:t>安全性教育模式</a:t>
            </a:r>
            <a:r>
              <a:rPr lang="en-US" altLang="zh-CN" smtClean="0"/>
              <a:t>——</a:t>
            </a:r>
            <a:r>
              <a:rPr lang="zh-CN" altLang="en-US" smtClean="0"/>
              <a:t>北欧等；</a:t>
            </a:r>
            <a:endParaRPr lang="en-US" altLang="zh-CN" smtClean="0"/>
          </a:p>
          <a:p>
            <a:r>
              <a:rPr lang="zh-CN" altLang="en-US" smtClean="0"/>
              <a:t>纯洁性教育模式</a:t>
            </a:r>
            <a:r>
              <a:rPr lang="en-US" altLang="zh-CN" smtClean="0"/>
              <a:t>——</a:t>
            </a:r>
            <a:r>
              <a:rPr lang="zh-CN" altLang="en-US" smtClean="0"/>
              <a:t>美国、日本等；</a:t>
            </a:r>
            <a:endParaRPr lang="en-US" altLang="zh-CN" smtClean="0"/>
          </a:p>
          <a:p>
            <a:r>
              <a:rPr lang="zh-CN" altLang="en-US" smtClean="0"/>
              <a:t>家庭性教育模式</a:t>
            </a:r>
            <a:r>
              <a:rPr lang="en-US" altLang="zh-CN" smtClean="0"/>
              <a:t>——</a:t>
            </a:r>
            <a:r>
              <a:rPr lang="zh-CN" altLang="en-US" smtClean="0"/>
              <a:t>英、法、德等；</a:t>
            </a:r>
            <a:endParaRPr lang="en-US" altLang="zh-CN" smtClean="0"/>
          </a:p>
          <a:p>
            <a:r>
              <a:rPr lang="zh-CN" altLang="en-US" smtClean="0"/>
              <a:t>同伴性教育模式</a:t>
            </a:r>
            <a:r>
              <a:rPr lang="en-US" altLang="zh-CN" smtClean="0"/>
              <a:t>——</a:t>
            </a:r>
            <a:r>
              <a:rPr lang="zh-CN" altLang="en-US" smtClean="0"/>
              <a:t>澳大利亚等；</a:t>
            </a:r>
            <a:endParaRPr lang="en-US" altLang="zh-CN" smtClean="0"/>
          </a:p>
          <a:p>
            <a:r>
              <a:rPr lang="en-US" altLang="zh-CN" smtClean="0"/>
              <a:t>ABC</a:t>
            </a:r>
            <a:r>
              <a:rPr lang="zh-CN" altLang="en-US" smtClean="0"/>
              <a:t>性教育模式</a:t>
            </a:r>
            <a:r>
              <a:rPr lang="en-US" altLang="zh-CN" smtClean="0"/>
              <a:t>——</a:t>
            </a:r>
            <a:r>
              <a:rPr lang="zh-CN" altLang="en-US" smtClean="0"/>
              <a:t>多国。</a:t>
            </a:r>
          </a:p>
        </p:txBody>
      </p:sp>
      <p:sp>
        <p:nvSpPr>
          <p:cNvPr id="15363" name="日期占位符 3"/>
          <p:cNvSpPr>
            <a:spLocks noGrp="1"/>
          </p:cNvSpPr>
          <p:nvPr>
            <p:ph type="dt" sz="quarter"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fld id="{5780FF7B-7851-43CA-A7C3-172334947EE4}" type="datetime1">
              <a:rPr lang="zh-CN" altLang="en-US"/>
              <a:pPr fontAlgn="base">
                <a:spcBef>
                  <a:spcPct val="0"/>
                </a:spcBef>
                <a:spcAft>
                  <a:spcPct val="0"/>
                </a:spcAft>
              </a:pPr>
              <a:t>2012-7-26</a:t>
            </a:fld>
            <a:endParaRPr lang="zh-CN" altLang="en-US"/>
          </a:p>
        </p:txBody>
      </p:sp>
      <p:sp>
        <p:nvSpPr>
          <p:cNvPr id="15364" name="页脚占位符 5"/>
          <p:cNvSpPr>
            <a:spLocks noGrp="1"/>
          </p:cNvSpPr>
          <p:nvPr>
            <p:ph type="ftr"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endParaRPr lang="zh-CN" altLang="en-US" smtClean="0"/>
          </a:p>
        </p:txBody>
      </p:sp>
      <p:sp>
        <p:nvSpPr>
          <p:cNvPr id="15365" name="灯片编号占位符 4"/>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fld id="{21BB7EE7-E51D-415A-A86E-EAC5D48643B7}" type="slidenum">
              <a:rPr lang="zh-CN" altLang="en-US"/>
              <a:pPr fontAlgn="base">
                <a:spcBef>
                  <a:spcPct val="0"/>
                </a:spcBef>
                <a:spcAft>
                  <a:spcPct val="0"/>
                </a:spcAft>
              </a:pPr>
              <a:t>7</a:t>
            </a:fld>
            <a:endParaRPr lang="zh-CN" altLang="en-US"/>
          </a:p>
        </p:txBody>
      </p:sp>
      <p:sp>
        <p:nvSpPr>
          <p:cNvPr id="2" name="标题 1"/>
          <p:cNvSpPr>
            <a:spLocks noGrp="1"/>
          </p:cNvSpPr>
          <p:nvPr>
            <p:ph type="title"/>
          </p:nvPr>
        </p:nvSpPr>
        <p:spPr/>
        <p:txBody>
          <a:bodyPr/>
          <a:lstStyle/>
          <a:p>
            <a:pPr fontAlgn="auto">
              <a:spcAft>
                <a:spcPts val="0"/>
              </a:spcAft>
              <a:defRPr/>
            </a:pPr>
            <a:r>
              <a:rPr lang="zh-CN" altLang="en-US" dirty="0" smtClean="0"/>
              <a:t>国外青少年性教育主要模式</a:t>
            </a:r>
            <a:endParaRPr lang="zh-CN"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smtClean="0"/>
              <a:t>起源于</a:t>
            </a:r>
            <a:r>
              <a:rPr lang="en-US" altLang="zh-CN" smtClean="0"/>
              <a:t>20</a:t>
            </a:r>
            <a:r>
              <a:rPr lang="zh-CN" altLang="en-US" smtClean="0"/>
              <a:t>世纪</a:t>
            </a:r>
            <a:r>
              <a:rPr lang="en-US" altLang="zh-CN" smtClean="0"/>
              <a:t>60</a:t>
            </a:r>
            <a:r>
              <a:rPr lang="zh-CN" altLang="en-US" smtClean="0"/>
              <a:t>年代的“性自由”、“性解放”盛行时期；</a:t>
            </a:r>
            <a:endParaRPr lang="en-US" altLang="zh-CN" smtClean="0"/>
          </a:p>
          <a:p>
            <a:r>
              <a:rPr lang="zh-CN" altLang="en-US" smtClean="0"/>
              <a:t>主张采取价值中立、客观与合乎科学的态度，教授系统的性科学知识，以满足孩子们关于性知识的渴求；</a:t>
            </a:r>
            <a:endParaRPr lang="en-US" altLang="zh-CN" smtClean="0"/>
          </a:p>
          <a:p>
            <a:r>
              <a:rPr lang="zh-CN" altLang="en-US" smtClean="0"/>
              <a:t>通过避孕知识的传授，减少青少年的不良性行为及后果；</a:t>
            </a:r>
            <a:endParaRPr lang="en-US" altLang="zh-CN" smtClean="0"/>
          </a:p>
          <a:p>
            <a:r>
              <a:rPr lang="zh-CN" altLang="en-US" smtClean="0"/>
              <a:t>同时对青少年寻求性问题咨询进行帮助。</a:t>
            </a:r>
          </a:p>
        </p:txBody>
      </p:sp>
      <p:sp>
        <p:nvSpPr>
          <p:cNvPr id="16387" name="日期占位符 3"/>
          <p:cNvSpPr>
            <a:spLocks noGrp="1"/>
          </p:cNvSpPr>
          <p:nvPr>
            <p:ph type="dt" sz="quarter"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fld id="{58C0A90B-E275-4F91-A543-83CD074399F8}" type="datetime1">
              <a:rPr lang="zh-CN" altLang="en-US"/>
              <a:pPr fontAlgn="base">
                <a:spcBef>
                  <a:spcPct val="0"/>
                </a:spcBef>
                <a:spcAft>
                  <a:spcPct val="0"/>
                </a:spcAft>
              </a:pPr>
              <a:t>2012-7-26</a:t>
            </a:fld>
            <a:endParaRPr lang="zh-CN" altLang="en-US"/>
          </a:p>
        </p:txBody>
      </p:sp>
      <p:sp>
        <p:nvSpPr>
          <p:cNvPr id="16388" name="页脚占位符 5"/>
          <p:cNvSpPr>
            <a:spLocks noGrp="1"/>
          </p:cNvSpPr>
          <p:nvPr>
            <p:ph type="ftr"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endParaRPr lang="zh-CN" altLang="en-US" smtClean="0"/>
          </a:p>
        </p:txBody>
      </p:sp>
      <p:sp>
        <p:nvSpPr>
          <p:cNvPr id="16389" name="灯片编号占位符 4"/>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fld id="{5F984810-53D2-451F-8A72-3C420E03C470}" type="slidenum">
              <a:rPr lang="zh-CN" altLang="en-US"/>
              <a:pPr fontAlgn="base">
                <a:spcBef>
                  <a:spcPct val="0"/>
                </a:spcBef>
                <a:spcAft>
                  <a:spcPct val="0"/>
                </a:spcAft>
              </a:pPr>
              <a:t>8</a:t>
            </a:fld>
            <a:endParaRPr lang="zh-CN" altLang="en-US"/>
          </a:p>
        </p:txBody>
      </p:sp>
      <p:sp>
        <p:nvSpPr>
          <p:cNvPr id="2" name="标题 1"/>
          <p:cNvSpPr>
            <a:spLocks noGrp="1"/>
          </p:cNvSpPr>
          <p:nvPr>
            <p:ph type="title"/>
          </p:nvPr>
        </p:nvSpPr>
        <p:spPr/>
        <p:txBody>
          <a:bodyPr/>
          <a:lstStyle/>
          <a:p>
            <a:pPr fontAlgn="auto">
              <a:spcAft>
                <a:spcPts val="0"/>
              </a:spcAft>
              <a:defRPr/>
            </a:pPr>
            <a:r>
              <a:rPr lang="zh-CN" altLang="en-US" dirty="0" smtClean="0"/>
              <a:t>安全性教育模式</a:t>
            </a:r>
            <a:r>
              <a:rPr lang="en-US" altLang="zh-CN" dirty="0" smtClean="0"/>
              <a:t>——</a:t>
            </a:r>
            <a:r>
              <a:rPr lang="zh-CN" altLang="en-US" dirty="0" smtClean="0"/>
              <a:t>北欧等</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subTnLst>
                                    <p:animClr clrSpc="rgb" dir="cw">
                                      <p:cBhvr override="childStyle">
                                        <p:cTn dur="1" fill="hold" display="0" masterRel="nextClick" afterEffect="1"/>
                                        <p:tgtEl>
                                          <p:spTgt spid="3">
                                            <p:txEl>
                                              <p:pRg st="0" end="0"/>
                                            </p:txEl>
                                          </p:spTgt>
                                        </p:tgtEl>
                                        <p:attrNameLst>
                                          <p:attrName>ppt_c</p:attrName>
                                        </p:attrNameLst>
                                      </p:cBhvr>
                                      <p:to>
                                        <a:srgbClr val="00FF00"/>
                                      </p:to>
                                    </p:animClr>
                                  </p:sub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subTnLst>
                                    <p:animClr clrSpc="rgb" dir="cw">
                                      <p:cBhvr override="childStyle">
                                        <p:cTn dur="1" fill="hold" display="0" masterRel="nextClick" afterEffect="1"/>
                                        <p:tgtEl>
                                          <p:spTgt spid="3">
                                            <p:txEl>
                                              <p:pRg st="1" end="1"/>
                                            </p:txEl>
                                          </p:spTgt>
                                        </p:tgtEl>
                                        <p:attrNameLst>
                                          <p:attrName>ppt_c</p:attrName>
                                        </p:attrNameLst>
                                      </p:cBhvr>
                                      <p:to>
                                        <a:srgbClr val="00FF00"/>
                                      </p:to>
                                    </p:animClr>
                                  </p:sub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subTnLst>
                                    <p:animClr clrSpc="rgb" dir="cw">
                                      <p:cBhvr override="childStyle">
                                        <p:cTn dur="1" fill="hold" display="0" masterRel="nextClick" afterEffect="1"/>
                                        <p:tgtEl>
                                          <p:spTgt spid="3">
                                            <p:txEl>
                                              <p:pRg st="2" end="2"/>
                                            </p:txEl>
                                          </p:spTgt>
                                        </p:tgtEl>
                                        <p:attrNameLst>
                                          <p:attrName>ppt_c</p:attrName>
                                        </p:attrNameLst>
                                      </p:cBhvr>
                                      <p:to>
                                        <a:srgbClr val="00FF00"/>
                                      </p:to>
                                    </p:animClr>
                                  </p:sub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subTnLst>
                                    <p:animClr clrSpc="rgb" dir="cw">
                                      <p:cBhvr override="childStyle">
                                        <p:cTn dur="1" fill="hold" display="0" masterRel="nextClick" afterEffect="1"/>
                                        <p:tgtEl>
                                          <p:spTgt spid="3">
                                            <p:txEl>
                                              <p:pRg st="3" end="3"/>
                                            </p:txEl>
                                          </p:spTgt>
                                        </p:tgtEl>
                                        <p:attrNameLst>
                                          <p:attrName>ppt_c</p:attrName>
                                        </p:attrNameLst>
                                      </p:cBhvr>
                                      <p:to>
                                        <a:srgbClr val="00FF00"/>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fontScale="92500"/>
          </a:bodyPr>
          <a:lstStyle/>
          <a:p>
            <a:pPr marL="365760" indent="-256032" fontAlgn="auto">
              <a:spcAft>
                <a:spcPts val="0"/>
              </a:spcAft>
              <a:buFont typeface="Wingdings 3"/>
              <a:buChar char=""/>
              <a:defRPr/>
            </a:pPr>
            <a:r>
              <a:rPr lang="en-US" altLang="zh-CN" dirty="0" smtClean="0"/>
              <a:t>1942</a:t>
            </a:r>
            <a:r>
              <a:rPr lang="zh-CN" altLang="en-US" dirty="0" smtClean="0"/>
              <a:t>年：在义务制学校中对</a:t>
            </a:r>
            <a:r>
              <a:rPr lang="en-US" altLang="zh-CN" dirty="0" smtClean="0"/>
              <a:t>7</a:t>
            </a:r>
            <a:r>
              <a:rPr lang="zh-CN" altLang="en-US" dirty="0" smtClean="0"/>
              <a:t>岁以上的少年儿童进行性教育；</a:t>
            </a:r>
            <a:endParaRPr lang="en-US" altLang="zh-CN" dirty="0" smtClean="0"/>
          </a:p>
          <a:p>
            <a:pPr marL="365760" indent="-256032" fontAlgn="auto">
              <a:spcAft>
                <a:spcPts val="0"/>
              </a:spcAft>
              <a:buFont typeface="Wingdings 3"/>
              <a:buChar char=""/>
              <a:defRPr/>
            </a:pPr>
            <a:r>
              <a:rPr lang="en-US" altLang="zh-CN" dirty="0" smtClean="0"/>
              <a:t>1955</a:t>
            </a:r>
            <a:r>
              <a:rPr lang="zh-CN" altLang="en-US" dirty="0" smtClean="0"/>
              <a:t>年性教育课被列为必修课；</a:t>
            </a:r>
            <a:endParaRPr lang="en-US" altLang="zh-CN" dirty="0" smtClean="0"/>
          </a:p>
          <a:p>
            <a:pPr marL="365760" indent="-256032" fontAlgn="auto">
              <a:spcAft>
                <a:spcPts val="0"/>
              </a:spcAft>
              <a:buFont typeface="Wingdings 3"/>
              <a:buChar char=""/>
              <a:defRPr/>
            </a:pPr>
            <a:r>
              <a:rPr lang="en-US" altLang="zh-CN" dirty="0" smtClean="0"/>
              <a:t>1966</a:t>
            </a:r>
            <a:r>
              <a:rPr lang="zh-CN" altLang="en-US" dirty="0" smtClean="0"/>
              <a:t>年：针对家长对性难启齿，通过电视开展性教育；</a:t>
            </a:r>
            <a:endParaRPr lang="en-US" altLang="zh-CN" dirty="0" smtClean="0"/>
          </a:p>
          <a:p>
            <a:pPr marL="365760" indent="-256032" fontAlgn="auto">
              <a:spcAft>
                <a:spcPts val="0"/>
              </a:spcAft>
              <a:buFont typeface="Wingdings 3"/>
              <a:buChar char=""/>
              <a:defRPr/>
            </a:pPr>
            <a:r>
              <a:rPr lang="zh-CN" altLang="en-US" dirty="0" smtClean="0"/>
              <a:t>开展性教育以来，性病患病率极低，几乎没有</a:t>
            </a:r>
            <a:r>
              <a:rPr lang="en-US" altLang="zh-CN" dirty="0" smtClean="0"/>
              <a:t>20</a:t>
            </a:r>
            <a:r>
              <a:rPr lang="zh-CN" altLang="en-US" dirty="0" smtClean="0"/>
              <a:t>岁以下少女怀孕。</a:t>
            </a:r>
            <a:endParaRPr lang="en-US" altLang="zh-CN" dirty="0" smtClean="0"/>
          </a:p>
          <a:p>
            <a:pPr marL="365760" indent="-256032" fontAlgn="auto">
              <a:spcAft>
                <a:spcPts val="0"/>
              </a:spcAft>
              <a:buFont typeface="Wingdings 3"/>
              <a:buNone/>
              <a:defRPr/>
            </a:pPr>
            <a:r>
              <a:rPr lang="zh-CN" altLang="en-US" dirty="0" smtClean="0"/>
              <a:t>         </a:t>
            </a:r>
            <a:r>
              <a:rPr lang="zh-CN" altLang="en-US" b="1" dirty="0" smtClean="0"/>
              <a:t>小学</a:t>
            </a:r>
            <a:r>
              <a:rPr lang="zh-CN" altLang="en-US" dirty="0" smtClean="0"/>
              <a:t>传授妊娠与性生理知识，</a:t>
            </a:r>
            <a:endParaRPr lang="en-US" altLang="zh-CN" dirty="0" smtClean="0"/>
          </a:p>
          <a:p>
            <a:pPr marL="365760" indent="-256032" fontAlgn="auto">
              <a:spcAft>
                <a:spcPts val="0"/>
              </a:spcAft>
              <a:buFont typeface="Wingdings 3"/>
              <a:buNone/>
              <a:defRPr/>
            </a:pPr>
            <a:r>
              <a:rPr lang="en-US" altLang="zh-CN" dirty="0" smtClean="0"/>
              <a:t>         </a:t>
            </a:r>
            <a:r>
              <a:rPr lang="zh-CN" altLang="en-US" b="1" dirty="0" smtClean="0"/>
              <a:t>中学</a:t>
            </a:r>
            <a:r>
              <a:rPr lang="zh-CN" altLang="en-US" dirty="0" smtClean="0"/>
              <a:t>传授完整生理与身体机能知识，</a:t>
            </a:r>
            <a:endParaRPr lang="en-US" altLang="zh-CN" dirty="0" smtClean="0"/>
          </a:p>
          <a:p>
            <a:pPr marL="365760" indent="-256032" fontAlgn="auto">
              <a:spcAft>
                <a:spcPts val="0"/>
              </a:spcAft>
              <a:buFont typeface="Wingdings 3"/>
              <a:buNone/>
              <a:defRPr/>
            </a:pPr>
            <a:r>
              <a:rPr lang="en-US" altLang="zh-CN" dirty="0" smtClean="0"/>
              <a:t>         </a:t>
            </a:r>
            <a:r>
              <a:rPr lang="zh-CN" altLang="en-US" b="1" dirty="0" smtClean="0"/>
              <a:t>高中</a:t>
            </a:r>
            <a:r>
              <a:rPr lang="zh-CN" altLang="en-US" dirty="0" smtClean="0"/>
              <a:t>阶段则把重点放在如何调整对象关系和人际</a:t>
            </a:r>
            <a:endParaRPr lang="en-US" altLang="zh-CN" dirty="0" smtClean="0"/>
          </a:p>
          <a:p>
            <a:pPr marL="365760" indent="-256032" fontAlgn="auto">
              <a:spcAft>
                <a:spcPts val="0"/>
              </a:spcAft>
              <a:buFont typeface="Wingdings 3"/>
              <a:buNone/>
              <a:defRPr/>
            </a:pPr>
            <a:r>
              <a:rPr lang="en-US" altLang="zh-CN" dirty="0" smtClean="0"/>
              <a:t>                   </a:t>
            </a:r>
            <a:r>
              <a:rPr lang="zh-CN" altLang="en-US" dirty="0" smtClean="0"/>
              <a:t>关系的讨论上。</a:t>
            </a:r>
            <a:endParaRPr lang="zh-CN" altLang="en-US" dirty="0"/>
          </a:p>
        </p:txBody>
      </p:sp>
      <p:sp>
        <p:nvSpPr>
          <p:cNvPr id="17411" name="日期占位符 3"/>
          <p:cNvSpPr>
            <a:spLocks noGrp="1"/>
          </p:cNvSpPr>
          <p:nvPr>
            <p:ph type="dt" sz="quarter"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fld id="{9F5F0C45-7018-4573-9EB2-F6CF7117FEF8}" type="datetime1">
              <a:rPr lang="zh-CN" altLang="en-US"/>
              <a:pPr fontAlgn="base">
                <a:spcBef>
                  <a:spcPct val="0"/>
                </a:spcBef>
                <a:spcAft>
                  <a:spcPct val="0"/>
                </a:spcAft>
              </a:pPr>
              <a:t>2012-7-26</a:t>
            </a:fld>
            <a:endParaRPr lang="zh-CN" altLang="en-US"/>
          </a:p>
        </p:txBody>
      </p:sp>
      <p:sp>
        <p:nvSpPr>
          <p:cNvPr id="17412" name="页脚占位符 5"/>
          <p:cNvSpPr>
            <a:spLocks noGrp="1"/>
          </p:cNvSpPr>
          <p:nvPr>
            <p:ph type="ftr"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endParaRPr lang="zh-CN" altLang="en-US" smtClean="0"/>
          </a:p>
        </p:txBody>
      </p:sp>
      <p:sp>
        <p:nvSpPr>
          <p:cNvPr id="17413" name="灯片编号占位符 4"/>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ea typeface="黑体" pitchFamily="49" charset="-122"/>
              </a:defRPr>
            </a:lvl1pPr>
            <a:lvl2pPr marL="742950" indent="-285750">
              <a:defRPr>
                <a:solidFill>
                  <a:schemeClr val="tx1"/>
                </a:solidFill>
                <a:latin typeface="Lucida Sans Unicode" pitchFamily="34" charset="0"/>
                <a:ea typeface="黑体" pitchFamily="49" charset="-122"/>
              </a:defRPr>
            </a:lvl2pPr>
            <a:lvl3pPr marL="1143000" indent="-228600">
              <a:defRPr>
                <a:solidFill>
                  <a:schemeClr val="tx1"/>
                </a:solidFill>
                <a:latin typeface="Lucida Sans Unicode" pitchFamily="34" charset="0"/>
                <a:ea typeface="黑体" pitchFamily="49" charset="-122"/>
              </a:defRPr>
            </a:lvl3pPr>
            <a:lvl4pPr marL="1600200" indent="-228600">
              <a:defRPr>
                <a:solidFill>
                  <a:schemeClr val="tx1"/>
                </a:solidFill>
                <a:latin typeface="Lucida Sans Unicode" pitchFamily="34" charset="0"/>
                <a:ea typeface="黑体" pitchFamily="49" charset="-122"/>
              </a:defRPr>
            </a:lvl4pPr>
            <a:lvl5pPr marL="2057400" indent="-228600">
              <a:defRPr>
                <a:solidFill>
                  <a:schemeClr val="tx1"/>
                </a:solidFill>
                <a:latin typeface="Lucida Sans Unicode" pitchFamily="34" charset="0"/>
                <a:ea typeface="黑体" pitchFamily="49" charset="-122"/>
              </a:defRPr>
            </a:lvl5pPr>
            <a:lvl6pPr marL="2514600" indent="-228600" fontAlgn="base">
              <a:spcBef>
                <a:spcPct val="0"/>
              </a:spcBef>
              <a:spcAft>
                <a:spcPct val="0"/>
              </a:spcAft>
              <a:defRPr>
                <a:solidFill>
                  <a:schemeClr val="tx1"/>
                </a:solidFill>
                <a:latin typeface="Lucida Sans Unicode" pitchFamily="34" charset="0"/>
                <a:ea typeface="黑体" pitchFamily="49" charset="-122"/>
              </a:defRPr>
            </a:lvl6pPr>
            <a:lvl7pPr marL="2971800" indent="-228600" fontAlgn="base">
              <a:spcBef>
                <a:spcPct val="0"/>
              </a:spcBef>
              <a:spcAft>
                <a:spcPct val="0"/>
              </a:spcAft>
              <a:defRPr>
                <a:solidFill>
                  <a:schemeClr val="tx1"/>
                </a:solidFill>
                <a:latin typeface="Lucida Sans Unicode" pitchFamily="34" charset="0"/>
                <a:ea typeface="黑体" pitchFamily="49" charset="-122"/>
              </a:defRPr>
            </a:lvl7pPr>
            <a:lvl8pPr marL="3429000" indent="-228600" fontAlgn="base">
              <a:spcBef>
                <a:spcPct val="0"/>
              </a:spcBef>
              <a:spcAft>
                <a:spcPct val="0"/>
              </a:spcAft>
              <a:defRPr>
                <a:solidFill>
                  <a:schemeClr val="tx1"/>
                </a:solidFill>
                <a:latin typeface="Lucida Sans Unicode" pitchFamily="34" charset="0"/>
                <a:ea typeface="黑体" pitchFamily="49" charset="-122"/>
              </a:defRPr>
            </a:lvl8pPr>
            <a:lvl9pPr marL="3886200" indent="-228600" fontAlgn="base">
              <a:spcBef>
                <a:spcPct val="0"/>
              </a:spcBef>
              <a:spcAft>
                <a:spcPct val="0"/>
              </a:spcAft>
              <a:defRPr>
                <a:solidFill>
                  <a:schemeClr val="tx1"/>
                </a:solidFill>
                <a:latin typeface="Lucida Sans Unicode" pitchFamily="34" charset="0"/>
                <a:ea typeface="黑体" pitchFamily="49" charset="-122"/>
              </a:defRPr>
            </a:lvl9pPr>
          </a:lstStyle>
          <a:p>
            <a:pPr fontAlgn="base">
              <a:spcBef>
                <a:spcPct val="0"/>
              </a:spcBef>
              <a:spcAft>
                <a:spcPct val="0"/>
              </a:spcAft>
            </a:pPr>
            <a:fld id="{4A1B2A23-6331-48CB-BB2A-1F5A587A8DF0}" type="slidenum">
              <a:rPr lang="zh-CN" altLang="en-US"/>
              <a:pPr fontAlgn="base">
                <a:spcBef>
                  <a:spcPct val="0"/>
                </a:spcBef>
                <a:spcAft>
                  <a:spcPct val="0"/>
                </a:spcAft>
              </a:pPr>
              <a:t>9</a:t>
            </a:fld>
            <a:endParaRPr lang="zh-CN" altLang="en-US"/>
          </a:p>
        </p:txBody>
      </p:sp>
      <p:sp>
        <p:nvSpPr>
          <p:cNvPr id="2" name="标题 1"/>
          <p:cNvSpPr>
            <a:spLocks noGrp="1"/>
          </p:cNvSpPr>
          <p:nvPr>
            <p:ph type="title"/>
          </p:nvPr>
        </p:nvSpPr>
        <p:spPr/>
        <p:txBody>
          <a:bodyPr/>
          <a:lstStyle/>
          <a:p>
            <a:pPr fontAlgn="auto">
              <a:spcAft>
                <a:spcPts val="0"/>
              </a:spcAft>
              <a:defRPr/>
            </a:pPr>
            <a:r>
              <a:rPr lang="zh-CN" altLang="en-US" dirty="0" smtClean="0"/>
              <a:t>瑞典</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chemeClr val="folHlink"/>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chemeClr val="folHlink"/>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2" end="2"/>
                                            </p:txEl>
                                          </p:spTgt>
                                        </p:tgtEl>
                                        <p:attrNameLst>
                                          <p:attrName>ppt_c</p:attrName>
                                        </p:attrNameLst>
                                      </p:cBhvr>
                                      <p:to>
                                        <a:schemeClr val="folHlink"/>
                                      </p:to>
                                    </p:animClr>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3" end="3"/>
                                            </p:txEl>
                                          </p:spTgt>
                                        </p:tgtEl>
                                        <p:attrNameLst>
                                          <p:attrName>ppt_c</p:attrName>
                                        </p:attrNameLst>
                                      </p:cBhvr>
                                      <p:to>
                                        <a:schemeClr val="folHlink"/>
                                      </p:to>
                                    </p:animClr>
                                  </p:sub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4" end="4"/>
                                            </p:txEl>
                                          </p:spTgt>
                                        </p:tgtEl>
                                        <p:attrNameLst>
                                          <p:attrName>ppt_c</p:attrName>
                                        </p:attrNameLst>
                                      </p:cBhvr>
                                      <p:to>
                                        <a:schemeClr val="folHlink"/>
                                      </p:to>
                                    </p:animClr>
                                  </p:sub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5" end="5"/>
                                            </p:txEl>
                                          </p:spTgt>
                                        </p:tgtEl>
                                        <p:attrNameLst>
                                          <p:attrName>ppt_c</p:attrName>
                                        </p:attrNameLst>
                                      </p:cBhvr>
                                      <p:to>
                                        <a:schemeClr val="folHlink"/>
                                      </p:to>
                                    </p:animClr>
                                  </p:sub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6" end="6"/>
                                            </p:txEl>
                                          </p:spTgt>
                                        </p:tgtEl>
                                        <p:attrNameLst>
                                          <p:attrName>ppt_c</p:attrName>
                                        </p:attrNameLst>
                                      </p:cBhvr>
                                      <p:to>
                                        <a:schemeClr val="folHlink"/>
                                      </p:to>
                                    </p:animClr>
                                  </p:sub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7" end="7"/>
                                            </p:txEl>
                                          </p:spTgt>
                                        </p:tgtEl>
                                        <p:attrNameLst>
                                          <p:attrName>ppt_c</p:attrName>
                                        </p:attrNameLst>
                                      </p:cBhvr>
                                      <p:to>
                                        <a:schemeClr val="folHlink"/>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聚合">
  <a:themeElements>
    <a:clrScheme name="聚合">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聚合">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聚合">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聚合">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聚合">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聚合">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聚合">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Concourse</Template>
  <TotalTime>1247</TotalTime>
  <Words>3932</Words>
  <Application>Microsoft Office PowerPoint</Application>
  <PresentationFormat>全屏显示(4:3)</PresentationFormat>
  <Paragraphs>404</Paragraphs>
  <Slides>40</Slides>
  <Notes>0</Notes>
  <HiddenSlides>0</HiddenSlides>
  <MMClips>0</MMClips>
  <ScaleCrop>false</ScaleCrop>
  <HeadingPairs>
    <vt:vector size="4" baseType="variant">
      <vt:variant>
        <vt:lpstr>主题</vt:lpstr>
      </vt:variant>
      <vt:variant>
        <vt:i4>1</vt:i4>
      </vt:variant>
      <vt:variant>
        <vt:lpstr>幻灯片标题</vt:lpstr>
      </vt:variant>
      <vt:variant>
        <vt:i4>40</vt:i4>
      </vt:variant>
    </vt:vector>
  </HeadingPairs>
  <TitlesOfParts>
    <vt:vector size="41" baseType="lpstr">
      <vt:lpstr>聚合</vt:lpstr>
      <vt:lpstr>学校性教育 ——培养人格健全的男生和女生</vt:lpstr>
      <vt:lpstr>    话    题</vt:lpstr>
      <vt:lpstr>一、当前中小学开展性教育的必要性            和紧迫性——现实与文件</vt:lpstr>
      <vt:lpstr>上面现象的原因：</vt:lpstr>
      <vt:lpstr>相关的政府文件</vt:lpstr>
      <vt:lpstr>二、国内外中小学性教育状况对比</vt:lpstr>
      <vt:lpstr>国外青少年性教育主要模式</vt:lpstr>
      <vt:lpstr>安全性教育模式——北欧等</vt:lpstr>
      <vt:lpstr>瑞典</vt:lpstr>
      <vt:lpstr>荷兰</vt:lpstr>
      <vt:lpstr>芬兰</vt:lpstr>
      <vt:lpstr>安全性教育模式效果</vt:lpstr>
      <vt:lpstr>纯洁性教育模式——美国和日本等</vt:lpstr>
      <vt:lpstr>美国——多样化并存</vt:lpstr>
      <vt:lpstr>日本</vt:lpstr>
      <vt:lpstr>家庭性教育模式</vt:lpstr>
      <vt:lpstr>英国：</vt:lpstr>
      <vt:lpstr>法国和德国</vt:lpstr>
      <vt:lpstr>同伴教育模式——起源于澳大利亚</vt:lpstr>
      <vt:lpstr>ABC性教育模式（全面性教育模式）</vt:lpstr>
      <vt:lpstr>国内外中小学性教育状况对比</vt:lpstr>
      <vt:lpstr>中国大陆——目前常见性教育模式</vt:lpstr>
      <vt:lpstr>我国性教育的现状</vt:lpstr>
      <vt:lpstr>三、中小学性教育的           目标、性质、内容和意义 </vt:lpstr>
      <vt:lpstr>性教育的内容</vt:lpstr>
      <vt:lpstr>生理的性——身体呈现——性征</vt:lpstr>
      <vt:lpstr>小中学性教育的内容（生理）</vt:lpstr>
      <vt:lpstr>心理的性——人格健全——性别</vt:lpstr>
      <vt:lpstr>小中学性教育内容（心理）</vt:lpstr>
      <vt:lpstr>  社会的性——社会适应展现——性度 </vt:lpstr>
      <vt:lpstr>小中学性教育内容（社会）</vt:lpstr>
      <vt:lpstr> 性教育的阶段性和相互关系   </vt:lpstr>
      <vt:lpstr>四、中小学开展性教育的 实施</vt:lpstr>
      <vt:lpstr>性教育原则</vt:lpstr>
      <vt:lpstr>性教育的实施 </vt:lpstr>
      <vt:lpstr>教育者资质</vt:lpstr>
      <vt:lpstr>教育方法</vt:lpstr>
      <vt:lpstr>途径</vt:lpstr>
      <vt:lpstr>英国——国家必修科学课程</vt:lpstr>
      <vt:lpstr>英国——国家必修科学课程（四段）</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zhangmeimei</dc:creator>
  <cp:lastModifiedBy>微软用户</cp:lastModifiedBy>
  <cp:revision>43</cp:revision>
  <dcterms:created xsi:type="dcterms:W3CDTF">2011-06-09T09:04:27Z</dcterms:created>
  <dcterms:modified xsi:type="dcterms:W3CDTF">2012-07-26T01:12:43Z</dcterms:modified>
</cp:coreProperties>
</file>