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2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3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91" r:id="rId3"/>
    <p:sldMasterId id="2147484141" r:id="rId4"/>
    <p:sldMasterId id="2147484320" r:id="rId5"/>
    <p:sldMasterId id="2147484373" r:id="rId6"/>
    <p:sldMasterId id="2147484506" r:id="rId7"/>
    <p:sldMasterId id="2147484525" r:id="rId8"/>
    <p:sldMasterId id="2147484543" r:id="rId9"/>
    <p:sldMasterId id="2147484610" r:id="rId10"/>
    <p:sldMasterId id="2147484742" r:id="rId11"/>
    <p:sldMasterId id="2147484760" r:id="rId12"/>
    <p:sldMasterId id="2147484790" r:id="rId13"/>
    <p:sldMasterId id="2147484884" r:id="rId14"/>
  </p:sldMasterIdLst>
  <p:notesMasterIdLst>
    <p:notesMasterId r:id="rId26"/>
  </p:notesMasterIdLst>
  <p:sldIdLst>
    <p:sldId id="1098" r:id="rId15"/>
    <p:sldId id="1099" r:id="rId16"/>
    <p:sldId id="1105" r:id="rId17"/>
    <p:sldId id="1108" r:id="rId18"/>
    <p:sldId id="1100" r:id="rId19"/>
    <p:sldId id="1101" r:id="rId20"/>
    <p:sldId id="1102" r:id="rId21"/>
    <p:sldId id="1103" r:id="rId22"/>
    <p:sldId id="1104" r:id="rId23"/>
    <p:sldId id="1096" r:id="rId24"/>
    <p:sldId id="1107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CB4"/>
    <a:srgbClr val="0070C0"/>
    <a:srgbClr val="FF3300"/>
    <a:srgbClr val="FFFFCC"/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3015" autoAdjust="0"/>
    <p:restoredTop sz="79963" autoAdjust="0"/>
  </p:normalViewPr>
  <p:slideViewPr>
    <p:cSldViewPr>
      <p:cViewPr varScale="1">
        <p:scale>
          <a:sx n="74" d="100"/>
          <a:sy n="74" d="100"/>
        </p:scale>
        <p:origin x="-1902" y="-9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668E8-A0F7-428C-A327-5F2682E1EC8C}" type="doc">
      <dgm:prSet loTypeId="urn:microsoft.com/office/officeart/2005/8/layout/hList7" loCatId="relationship" qsTypeId="urn:microsoft.com/office/officeart/2005/8/quickstyle/3d1" qsCatId="3D" csTypeId="urn:microsoft.com/office/officeart/2005/8/colors/colorful1" csCatId="colorful" phldr="1"/>
      <dgm:spPr/>
    </dgm:pt>
    <dgm:pt modelId="{4C470ADE-D3E3-4D76-92C4-5C5291274557}">
      <dgm:prSet phldrT="[文本]"/>
      <dgm:spPr/>
      <dgm:t>
        <a:bodyPr/>
        <a:lstStyle/>
        <a:p>
          <a:r>
            <a:rPr lang="zh-CN" altLang="en-US" dirty="0" smtClean="0"/>
            <a:t>结构型</a:t>
          </a:r>
          <a:endParaRPr lang="zh-CN" altLang="en-US" dirty="0"/>
        </a:p>
      </dgm:t>
    </dgm:pt>
    <dgm:pt modelId="{94BAF55E-96D5-485B-884B-FB4CFA464B4E}" type="parTrans" cxnId="{4501B13F-D782-464D-AECD-7BE8B7D5BF51}">
      <dgm:prSet/>
      <dgm:spPr/>
      <dgm:t>
        <a:bodyPr/>
        <a:lstStyle/>
        <a:p>
          <a:endParaRPr lang="zh-CN" altLang="en-US"/>
        </a:p>
      </dgm:t>
    </dgm:pt>
    <dgm:pt modelId="{33F11DC7-B4A1-4711-B1F3-63AD7D443208}" type="sibTrans" cxnId="{4501B13F-D782-464D-AECD-7BE8B7D5BF51}">
      <dgm:prSet/>
      <dgm:spPr/>
      <dgm:t>
        <a:bodyPr/>
        <a:lstStyle/>
        <a:p>
          <a:endParaRPr lang="zh-CN" altLang="en-US"/>
        </a:p>
      </dgm:t>
    </dgm:pt>
    <dgm:pt modelId="{75028761-9284-4A58-B666-353383EB9D1F}">
      <dgm:prSet phldrT="[文本]"/>
      <dgm:spPr/>
      <dgm:t>
        <a:bodyPr/>
        <a:lstStyle/>
        <a:p>
          <a:r>
            <a:rPr lang="zh-CN" altLang="en-US" dirty="0" smtClean="0"/>
            <a:t>半结构型</a:t>
          </a:r>
          <a:endParaRPr lang="zh-CN" altLang="en-US" dirty="0"/>
        </a:p>
      </dgm:t>
    </dgm:pt>
    <dgm:pt modelId="{F5A40477-C768-4978-A8A6-627C4F315F50}" type="parTrans" cxnId="{D487CDCC-CBC9-476B-90FB-629B320413B4}">
      <dgm:prSet/>
      <dgm:spPr/>
      <dgm:t>
        <a:bodyPr/>
        <a:lstStyle/>
        <a:p>
          <a:endParaRPr lang="zh-CN" altLang="en-US"/>
        </a:p>
      </dgm:t>
    </dgm:pt>
    <dgm:pt modelId="{A60156CF-AE11-4904-B397-EBA375C72640}" type="sibTrans" cxnId="{D487CDCC-CBC9-476B-90FB-629B320413B4}">
      <dgm:prSet/>
      <dgm:spPr/>
      <dgm:t>
        <a:bodyPr/>
        <a:lstStyle/>
        <a:p>
          <a:endParaRPr lang="zh-CN" altLang="en-US"/>
        </a:p>
      </dgm:t>
    </dgm:pt>
    <dgm:pt modelId="{1434DBE2-3198-4A5E-8294-4FAC1AD0AF7A}">
      <dgm:prSet phldrT="[文本]"/>
      <dgm:spPr/>
      <dgm:t>
        <a:bodyPr/>
        <a:lstStyle/>
        <a:p>
          <a:r>
            <a:rPr lang="zh-CN" altLang="en-US" dirty="0" smtClean="0"/>
            <a:t>开放型</a:t>
          </a:r>
          <a:endParaRPr lang="zh-CN" altLang="en-US" dirty="0"/>
        </a:p>
      </dgm:t>
    </dgm:pt>
    <dgm:pt modelId="{B0806C33-F00B-465C-B08D-94E6B56B51CF}" type="parTrans" cxnId="{6BF57A1F-FC60-4B4F-A4D9-0BB61CA191E0}">
      <dgm:prSet/>
      <dgm:spPr/>
      <dgm:t>
        <a:bodyPr/>
        <a:lstStyle/>
        <a:p>
          <a:endParaRPr lang="zh-CN" altLang="en-US"/>
        </a:p>
      </dgm:t>
    </dgm:pt>
    <dgm:pt modelId="{9E405581-B87D-4EC3-933F-3329BC93418A}" type="sibTrans" cxnId="{6BF57A1F-FC60-4B4F-A4D9-0BB61CA191E0}">
      <dgm:prSet/>
      <dgm:spPr/>
      <dgm:t>
        <a:bodyPr/>
        <a:lstStyle/>
        <a:p>
          <a:endParaRPr lang="zh-CN" altLang="en-US"/>
        </a:p>
      </dgm:t>
    </dgm:pt>
    <dgm:pt modelId="{8F15FB64-0D67-4239-A358-AF84ED6A4E08}" type="pres">
      <dgm:prSet presAssocID="{EE3668E8-A0F7-428C-A327-5F2682E1EC8C}" presName="Name0" presStyleCnt="0">
        <dgm:presLayoutVars>
          <dgm:dir/>
          <dgm:resizeHandles val="exact"/>
        </dgm:presLayoutVars>
      </dgm:prSet>
      <dgm:spPr/>
    </dgm:pt>
    <dgm:pt modelId="{28545E71-8928-48E2-B324-F40298AB7DE3}" type="pres">
      <dgm:prSet presAssocID="{EE3668E8-A0F7-428C-A327-5F2682E1EC8C}" presName="fgShape" presStyleLbl="fgShp" presStyleIdx="0" presStyleCnt="1"/>
      <dgm:spPr/>
    </dgm:pt>
    <dgm:pt modelId="{53E5875B-9D03-40EF-8AF2-B09413149C58}" type="pres">
      <dgm:prSet presAssocID="{EE3668E8-A0F7-428C-A327-5F2682E1EC8C}" presName="linComp" presStyleCnt="0"/>
      <dgm:spPr/>
    </dgm:pt>
    <dgm:pt modelId="{EC5BA2C6-EF9F-4D21-B1A6-988A77A3B767}" type="pres">
      <dgm:prSet presAssocID="{4C470ADE-D3E3-4D76-92C4-5C5291274557}" presName="compNode" presStyleCnt="0"/>
      <dgm:spPr/>
    </dgm:pt>
    <dgm:pt modelId="{8499130A-EA3E-4067-9975-D9A8D3066D6D}" type="pres">
      <dgm:prSet presAssocID="{4C470ADE-D3E3-4D76-92C4-5C5291274557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11948FC7-EBAB-4B64-AB59-BF5552EC8827}" type="pres">
      <dgm:prSet presAssocID="{4C470ADE-D3E3-4D76-92C4-5C529127455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78B9E4-4D1C-49CD-9911-4531D62E0DCF}" type="pres">
      <dgm:prSet presAssocID="{4C470ADE-D3E3-4D76-92C4-5C5291274557}" presName="invisiNode" presStyleLbl="node1" presStyleIdx="0" presStyleCnt="3"/>
      <dgm:spPr/>
    </dgm:pt>
    <dgm:pt modelId="{29009676-5D21-42B2-B96E-D5CA29A699C0}" type="pres">
      <dgm:prSet presAssocID="{4C470ADE-D3E3-4D76-92C4-5C5291274557}" presName="imagNode" presStyleLbl="fgImgPlace1" presStyleIdx="0" presStyleCnt="3"/>
      <dgm:spPr/>
    </dgm:pt>
    <dgm:pt modelId="{1119F270-AECE-49F3-B015-6EC1B96E37A7}" type="pres">
      <dgm:prSet presAssocID="{33F11DC7-B4A1-4711-B1F3-63AD7D443208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35830F2D-6C4C-4891-BC0C-36D1CBA7B806}" type="pres">
      <dgm:prSet presAssocID="{75028761-9284-4A58-B666-353383EB9D1F}" presName="compNode" presStyleCnt="0"/>
      <dgm:spPr/>
    </dgm:pt>
    <dgm:pt modelId="{A6138E79-2031-427A-81DB-BCE7BD9A96E8}" type="pres">
      <dgm:prSet presAssocID="{75028761-9284-4A58-B666-353383EB9D1F}" presName="bkgdShape" presStyleLbl="node1" presStyleIdx="1" presStyleCnt="3" custLinFactNeighborX="0" custLinFactNeighborY="9946"/>
      <dgm:spPr/>
      <dgm:t>
        <a:bodyPr/>
        <a:lstStyle/>
        <a:p>
          <a:endParaRPr lang="zh-CN" altLang="en-US"/>
        </a:p>
      </dgm:t>
    </dgm:pt>
    <dgm:pt modelId="{3334E9C0-EAC0-4CCA-9802-5E94A14C698C}" type="pres">
      <dgm:prSet presAssocID="{75028761-9284-4A58-B666-353383EB9D1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C24302-145C-4110-BE2A-E026FC351E0B}" type="pres">
      <dgm:prSet presAssocID="{75028761-9284-4A58-B666-353383EB9D1F}" presName="invisiNode" presStyleLbl="node1" presStyleIdx="1" presStyleCnt="3"/>
      <dgm:spPr/>
    </dgm:pt>
    <dgm:pt modelId="{BABA8233-0AFC-48F8-96C0-F39ECF09C2FA}" type="pres">
      <dgm:prSet presAssocID="{75028761-9284-4A58-B666-353383EB9D1F}" presName="imagNode" presStyleLbl="fgImgPlace1" presStyleIdx="1" presStyleCnt="3"/>
      <dgm:spPr/>
    </dgm:pt>
    <dgm:pt modelId="{EC2EB164-9BB4-4567-8076-34E73BA171F2}" type="pres">
      <dgm:prSet presAssocID="{A60156CF-AE11-4904-B397-EBA375C72640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78EA162-F49F-4F26-8926-E3F548182D4A}" type="pres">
      <dgm:prSet presAssocID="{1434DBE2-3198-4A5E-8294-4FAC1AD0AF7A}" presName="compNode" presStyleCnt="0"/>
      <dgm:spPr/>
    </dgm:pt>
    <dgm:pt modelId="{54C9099C-5886-4BE9-967F-D0FAC15EB7A2}" type="pres">
      <dgm:prSet presAssocID="{1434DBE2-3198-4A5E-8294-4FAC1AD0AF7A}" presName="bkgdShape" presStyleLbl="node1" presStyleIdx="2" presStyleCnt="3" custLinFactNeighborY="1942"/>
      <dgm:spPr/>
      <dgm:t>
        <a:bodyPr/>
        <a:lstStyle/>
        <a:p>
          <a:endParaRPr lang="zh-CN" altLang="en-US"/>
        </a:p>
      </dgm:t>
    </dgm:pt>
    <dgm:pt modelId="{20314D17-7E21-4B1F-8F14-1F1585E21F10}" type="pres">
      <dgm:prSet presAssocID="{1434DBE2-3198-4A5E-8294-4FAC1AD0AF7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9EC615-F25B-4824-969D-6864A8E3B2A1}" type="pres">
      <dgm:prSet presAssocID="{1434DBE2-3198-4A5E-8294-4FAC1AD0AF7A}" presName="invisiNode" presStyleLbl="node1" presStyleIdx="2" presStyleCnt="3"/>
      <dgm:spPr/>
    </dgm:pt>
    <dgm:pt modelId="{68477E75-E4F9-4FBB-8B6B-90491346EDAA}" type="pres">
      <dgm:prSet presAssocID="{1434DBE2-3198-4A5E-8294-4FAC1AD0AF7A}" presName="imagNode" presStyleLbl="fgImgPlace1" presStyleIdx="2" presStyleCnt="3"/>
      <dgm:spPr/>
    </dgm:pt>
  </dgm:ptLst>
  <dgm:cxnLst>
    <dgm:cxn modelId="{13606895-8EFE-44F9-9F9F-F9D1FF2E705C}" type="presOf" srcId="{1434DBE2-3198-4A5E-8294-4FAC1AD0AF7A}" destId="{54C9099C-5886-4BE9-967F-D0FAC15EB7A2}" srcOrd="0" destOrd="0" presId="urn:microsoft.com/office/officeart/2005/8/layout/hList7"/>
    <dgm:cxn modelId="{1534D6DD-D3EF-4D36-9755-56E32903DED5}" type="presOf" srcId="{A60156CF-AE11-4904-B397-EBA375C72640}" destId="{EC2EB164-9BB4-4567-8076-34E73BA171F2}" srcOrd="0" destOrd="0" presId="urn:microsoft.com/office/officeart/2005/8/layout/hList7"/>
    <dgm:cxn modelId="{860DC028-9D09-4B06-A27B-FAE471A81CB9}" type="presOf" srcId="{75028761-9284-4A58-B666-353383EB9D1F}" destId="{A6138E79-2031-427A-81DB-BCE7BD9A96E8}" srcOrd="0" destOrd="0" presId="urn:microsoft.com/office/officeart/2005/8/layout/hList7"/>
    <dgm:cxn modelId="{D487CDCC-CBC9-476B-90FB-629B320413B4}" srcId="{EE3668E8-A0F7-428C-A327-5F2682E1EC8C}" destId="{75028761-9284-4A58-B666-353383EB9D1F}" srcOrd="1" destOrd="0" parTransId="{F5A40477-C768-4978-A8A6-627C4F315F50}" sibTransId="{A60156CF-AE11-4904-B397-EBA375C72640}"/>
    <dgm:cxn modelId="{8CAB80BE-AE47-447F-AFEE-EF86259BF280}" type="presOf" srcId="{1434DBE2-3198-4A5E-8294-4FAC1AD0AF7A}" destId="{20314D17-7E21-4B1F-8F14-1F1585E21F10}" srcOrd="1" destOrd="0" presId="urn:microsoft.com/office/officeart/2005/8/layout/hList7"/>
    <dgm:cxn modelId="{E90D80C1-378E-47CD-AC16-DB0C63BC667C}" type="presOf" srcId="{4C470ADE-D3E3-4D76-92C4-5C5291274557}" destId="{8499130A-EA3E-4067-9975-D9A8D3066D6D}" srcOrd="0" destOrd="0" presId="urn:microsoft.com/office/officeart/2005/8/layout/hList7"/>
    <dgm:cxn modelId="{12550EC5-11E4-4FDE-8EEE-D72606C72A89}" type="presOf" srcId="{4C470ADE-D3E3-4D76-92C4-5C5291274557}" destId="{11948FC7-EBAB-4B64-AB59-BF5552EC8827}" srcOrd="1" destOrd="0" presId="urn:microsoft.com/office/officeart/2005/8/layout/hList7"/>
    <dgm:cxn modelId="{4501B13F-D782-464D-AECD-7BE8B7D5BF51}" srcId="{EE3668E8-A0F7-428C-A327-5F2682E1EC8C}" destId="{4C470ADE-D3E3-4D76-92C4-5C5291274557}" srcOrd="0" destOrd="0" parTransId="{94BAF55E-96D5-485B-884B-FB4CFA464B4E}" sibTransId="{33F11DC7-B4A1-4711-B1F3-63AD7D443208}"/>
    <dgm:cxn modelId="{287E9B95-D5A6-4D6D-850B-FA7B90F6F1AA}" type="presOf" srcId="{75028761-9284-4A58-B666-353383EB9D1F}" destId="{3334E9C0-EAC0-4CCA-9802-5E94A14C698C}" srcOrd="1" destOrd="0" presId="urn:microsoft.com/office/officeart/2005/8/layout/hList7"/>
    <dgm:cxn modelId="{AF9F059A-6647-42BE-A078-A652525572C3}" type="presOf" srcId="{33F11DC7-B4A1-4711-B1F3-63AD7D443208}" destId="{1119F270-AECE-49F3-B015-6EC1B96E37A7}" srcOrd="0" destOrd="0" presId="urn:microsoft.com/office/officeart/2005/8/layout/hList7"/>
    <dgm:cxn modelId="{5C53A727-0EA4-4AEA-8939-1F8CD01CD13D}" type="presOf" srcId="{EE3668E8-A0F7-428C-A327-5F2682E1EC8C}" destId="{8F15FB64-0D67-4239-A358-AF84ED6A4E08}" srcOrd="0" destOrd="0" presId="urn:microsoft.com/office/officeart/2005/8/layout/hList7"/>
    <dgm:cxn modelId="{6BF57A1F-FC60-4B4F-A4D9-0BB61CA191E0}" srcId="{EE3668E8-A0F7-428C-A327-5F2682E1EC8C}" destId="{1434DBE2-3198-4A5E-8294-4FAC1AD0AF7A}" srcOrd="2" destOrd="0" parTransId="{B0806C33-F00B-465C-B08D-94E6B56B51CF}" sibTransId="{9E405581-B87D-4EC3-933F-3329BC93418A}"/>
    <dgm:cxn modelId="{ACE94A68-E44E-434B-98C3-CD463AAE14AC}" type="presParOf" srcId="{8F15FB64-0D67-4239-A358-AF84ED6A4E08}" destId="{28545E71-8928-48E2-B324-F40298AB7DE3}" srcOrd="0" destOrd="0" presId="urn:microsoft.com/office/officeart/2005/8/layout/hList7"/>
    <dgm:cxn modelId="{8E57FE90-2E62-453A-9C41-465765459295}" type="presParOf" srcId="{8F15FB64-0D67-4239-A358-AF84ED6A4E08}" destId="{53E5875B-9D03-40EF-8AF2-B09413149C58}" srcOrd="1" destOrd="0" presId="urn:microsoft.com/office/officeart/2005/8/layout/hList7"/>
    <dgm:cxn modelId="{EA3547F8-D6DF-4E89-9CEC-535DDC6437C8}" type="presParOf" srcId="{53E5875B-9D03-40EF-8AF2-B09413149C58}" destId="{EC5BA2C6-EF9F-4D21-B1A6-988A77A3B767}" srcOrd="0" destOrd="0" presId="urn:microsoft.com/office/officeart/2005/8/layout/hList7"/>
    <dgm:cxn modelId="{705F4E7B-F1DF-4CE8-B920-97920BF3C853}" type="presParOf" srcId="{EC5BA2C6-EF9F-4D21-B1A6-988A77A3B767}" destId="{8499130A-EA3E-4067-9975-D9A8D3066D6D}" srcOrd="0" destOrd="0" presId="urn:microsoft.com/office/officeart/2005/8/layout/hList7"/>
    <dgm:cxn modelId="{A6D5573F-9956-4314-85F7-5116889C554F}" type="presParOf" srcId="{EC5BA2C6-EF9F-4D21-B1A6-988A77A3B767}" destId="{11948FC7-EBAB-4B64-AB59-BF5552EC8827}" srcOrd="1" destOrd="0" presId="urn:microsoft.com/office/officeart/2005/8/layout/hList7"/>
    <dgm:cxn modelId="{84A5830E-5A50-4C5D-99A2-A14BE94D7B07}" type="presParOf" srcId="{EC5BA2C6-EF9F-4D21-B1A6-988A77A3B767}" destId="{8D78B9E4-4D1C-49CD-9911-4531D62E0DCF}" srcOrd="2" destOrd="0" presId="urn:microsoft.com/office/officeart/2005/8/layout/hList7"/>
    <dgm:cxn modelId="{9CB15BA2-048E-4FF0-ABC9-5CF5C539B6FF}" type="presParOf" srcId="{EC5BA2C6-EF9F-4D21-B1A6-988A77A3B767}" destId="{29009676-5D21-42B2-B96E-D5CA29A699C0}" srcOrd="3" destOrd="0" presId="urn:microsoft.com/office/officeart/2005/8/layout/hList7"/>
    <dgm:cxn modelId="{A84EF3ED-B910-499A-9E9A-C91D7CC4871D}" type="presParOf" srcId="{53E5875B-9D03-40EF-8AF2-B09413149C58}" destId="{1119F270-AECE-49F3-B015-6EC1B96E37A7}" srcOrd="1" destOrd="0" presId="urn:microsoft.com/office/officeart/2005/8/layout/hList7"/>
    <dgm:cxn modelId="{121F8E0F-1B28-4A41-A95E-C493D949C3A8}" type="presParOf" srcId="{53E5875B-9D03-40EF-8AF2-B09413149C58}" destId="{35830F2D-6C4C-4891-BC0C-36D1CBA7B806}" srcOrd="2" destOrd="0" presId="urn:microsoft.com/office/officeart/2005/8/layout/hList7"/>
    <dgm:cxn modelId="{209ACDFC-91DE-47FD-8559-FF6F895837B0}" type="presParOf" srcId="{35830F2D-6C4C-4891-BC0C-36D1CBA7B806}" destId="{A6138E79-2031-427A-81DB-BCE7BD9A96E8}" srcOrd="0" destOrd="0" presId="urn:microsoft.com/office/officeart/2005/8/layout/hList7"/>
    <dgm:cxn modelId="{223F876D-226C-4B29-A50B-E0DDDB021186}" type="presParOf" srcId="{35830F2D-6C4C-4891-BC0C-36D1CBA7B806}" destId="{3334E9C0-EAC0-4CCA-9802-5E94A14C698C}" srcOrd="1" destOrd="0" presId="urn:microsoft.com/office/officeart/2005/8/layout/hList7"/>
    <dgm:cxn modelId="{FC801414-66E4-4ABE-BA56-B5041DFD2C13}" type="presParOf" srcId="{35830F2D-6C4C-4891-BC0C-36D1CBA7B806}" destId="{80C24302-145C-4110-BE2A-E026FC351E0B}" srcOrd="2" destOrd="0" presId="urn:microsoft.com/office/officeart/2005/8/layout/hList7"/>
    <dgm:cxn modelId="{D9F552D1-DA05-4C14-AA6A-A001A66CB581}" type="presParOf" srcId="{35830F2D-6C4C-4891-BC0C-36D1CBA7B806}" destId="{BABA8233-0AFC-48F8-96C0-F39ECF09C2FA}" srcOrd="3" destOrd="0" presId="urn:microsoft.com/office/officeart/2005/8/layout/hList7"/>
    <dgm:cxn modelId="{5E1E325E-1A09-4EBA-A337-D1D55BDEBA0A}" type="presParOf" srcId="{53E5875B-9D03-40EF-8AF2-B09413149C58}" destId="{EC2EB164-9BB4-4567-8076-34E73BA171F2}" srcOrd="3" destOrd="0" presId="urn:microsoft.com/office/officeart/2005/8/layout/hList7"/>
    <dgm:cxn modelId="{66D13F67-66FF-4196-8C0F-A6D9A897D003}" type="presParOf" srcId="{53E5875B-9D03-40EF-8AF2-B09413149C58}" destId="{B78EA162-F49F-4F26-8926-E3F548182D4A}" srcOrd="4" destOrd="0" presId="urn:microsoft.com/office/officeart/2005/8/layout/hList7"/>
    <dgm:cxn modelId="{434B0168-7D69-47AF-8F8B-D706F421725C}" type="presParOf" srcId="{B78EA162-F49F-4F26-8926-E3F548182D4A}" destId="{54C9099C-5886-4BE9-967F-D0FAC15EB7A2}" srcOrd="0" destOrd="0" presId="urn:microsoft.com/office/officeart/2005/8/layout/hList7"/>
    <dgm:cxn modelId="{A6210FF3-E086-4045-B0DE-E15FF4D83622}" type="presParOf" srcId="{B78EA162-F49F-4F26-8926-E3F548182D4A}" destId="{20314D17-7E21-4B1F-8F14-1F1585E21F10}" srcOrd="1" destOrd="0" presId="urn:microsoft.com/office/officeart/2005/8/layout/hList7"/>
    <dgm:cxn modelId="{A665BD51-22B9-4B27-8140-CCBB3A0BB7F3}" type="presParOf" srcId="{B78EA162-F49F-4F26-8926-E3F548182D4A}" destId="{F19EC615-F25B-4824-969D-6864A8E3B2A1}" srcOrd="2" destOrd="0" presId="urn:microsoft.com/office/officeart/2005/8/layout/hList7"/>
    <dgm:cxn modelId="{C1955980-F62F-4941-9D34-A5E5719620AF}" type="presParOf" srcId="{B78EA162-F49F-4F26-8926-E3F548182D4A}" destId="{68477E75-E4F9-4FBB-8B6B-90491346EDA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9130A-EA3E-4067-9975-D9A8D3066D6D}">
      <dsp:nvSpPr>
        <dsp:cNvPr id="0" name=""/>
        <dsp:cNvSpPr/>
      </dsp:nvSpPr>
      <dsp:spPr>
        <a:xfrm>
          <a:off x="1279" y="0"/>
          <a:ext cx="1991320" cy="2896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结构型</a:t>
          </a:r>
          <a:endParaRPr lang="zh-CN" altLang="en-US" sz="3000" kern="1200" dirty="0"/>
        </a:p>
      </dsp:txBody>
      <dsp:txXfrm>
        <a:off x="1279" y="1158438"/>
        <a:ext cx="1991320" cy="1158438"/>
      </dsp:txXfrm>
    </dsp:sp>
    <dsp:sp modelId="{29009676-5D21-42B2-B96E-D5CA29A699C0}">
      <dsp:nvSpPr>
        <dsp:cNvPr id="0" name=""/>
        <dsp:cNvSpPr/>
      </dsp:nvSpPr>
      <dsp:spPr>
        <a:xfrm>
          <a:off x="514740" y="173765"/>
          <a:ext cx="964399" cy="96439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138E79-2031-427A-81DB-BCE7BD9A96E8}">
      <dsp:nvSpPr>
        <dsp:cNvPr id="0" name=""/>
        <dsp:cNvSpPr/>
      </dsp:nvSpPr>
      <dsp:spPr>
        <a:xfrm>
          <a:off x="2052339" y="0"/>
          <a:ext cx="1991320" cy="2896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半结构型</a:t>
          </a:r>
          <a:endParaRPr lang="zh-CN" altLang="en-US" sz="3000" kern="1200" dirty="0"/>
        </a:p>
      </dsp:txBody>
      <dsp:txXfrm>
        <a:off x="2052339" y="1158438"/>
        <a:ext cx="1991320" cy="1158438"/>
      </dsp:txXfrm>
    </dsp:sp>
    <dsp:sp modelId="{BABA8233-0AFC-48F8-96C0-F39ECF09C2FA}">
      <dsp:nvSpPr>
        <dsp:cNvPr id="0" name=""/>
        <dsp:cNvSpPr/>
      </dsp:nvSpPr>
      <dsp:spPr>
        <a:xfrm>
          <a:off x="2565800" y="173765"/>
          <a:ext cx="964399" cy="964399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C9099C-5886-4BE9-967F-D0FAC15EB7A2}">
      <dsp:nvSpPr>
        <dsp:cNvPr id="0" name=""/>
        <dsp:cNvSpPr/>
      </dsp:nvSpPr>
      <dsp:spPr>
        <a:xfrm>
          <a:off x="4103399" y="0"/>
          <a:ext cx="1991320" cy="2896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开放型</a:t>
          </a:r>
          <a:endParaRPr lang="zh-CN" altLang="en-US" sz="3000" kern="1200" dirty="0"/>
        </a:p>
      </dsp:txBody>
      <dsp:txXfrm>
        <a:off x="4103399" y="1158438"/>
        <a:ext cx="1991320" cy="1158438"/>
      </dsp:txXfrm>
    </dsp:sp>
    <dsp:sp modelId="{68477E75-E4F9-4FBB-8B6B-90491346EDAA}">
      <dsp:nvSpPr>
        <dsp:cNvPr id="0" name=""/>
        <dsp:cNvSpPr/>
      </dsp:nvSpPr>
      <dsp:spPr>
        <a:xfrm>
          <a:off x="4616859" y="173765"/>
          <a:ext cx="964399" cy="96439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545E71-8928-48E2-B324-F40298AB7DE3}">
      <dsp:nvSpPr>
        <dsp:cNvPr id="0" name=""/>
        <dsp:cNvSpPr/>
      </dsp:nvSpPr>
      <dsp:spPr>
        <a:xfrm>
          <a:off x="243839" y="2316876"/>
          <a:ext cx="5608320" cy="43441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939C-D914-4DE7-83A8-D3A8F90696C9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FECB7-4387-4A6E-A126-2BE91FDF5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40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1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2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2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2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70086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13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761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3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406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782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5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761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13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5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457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953002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856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761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13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890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488123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" y="902498"/>
            <a:ext cx="8494713" cy="279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761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13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677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16308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13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5"/>
            <a:ext cx="6477000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939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99362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13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5"/>
            <a:ext cx="4627756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939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0926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13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2"/>
            <a:ext cx="4627756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939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21147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29308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9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9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333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7437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578714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19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13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5"/>
            <a:ext cx="6477000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939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36513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76958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048858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5" y="204790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25" y="1028700"/>
            <a:ext cx="8237537" cy="325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5643" y="4768455"/>
            <a:ext cx="41592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C8EA6-F952-46C8-B0B1-3CDD516FE186}" type="slidenum">
              <a:rPr lang="zh-CN" altLang="en-US">
                <a:solidFill>
                  <a:srgbClr val="06192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61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791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4682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20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18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27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27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2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762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2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2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2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9428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20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85" y="226655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0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475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688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07" y="226516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0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336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0084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2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85" y="226655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20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2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574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028265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984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85" y="226655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20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3017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5278898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" y="902494"/>
            <a:ext cx="84947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85" y="226655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20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797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5195167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20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706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97379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20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706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62641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20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706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20397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1292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6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6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1025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8649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4442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2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07" y="226516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2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435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418155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19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20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706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3390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449017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327693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084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19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25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75651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2937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355" y="226390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0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210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1651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2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355" y="226390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2937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2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309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1414163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719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355" y="226390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2937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752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4502744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" y="902494"/>
            <a:ext cx="84947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355" y="226390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2937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532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68225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845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07" y="226516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878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56496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2937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54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85357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2937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54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74526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2937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54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79209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00451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6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6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5975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319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773478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19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2937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54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77547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17455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607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" y="902494"/>
            <a:ext cx="84947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07" y="226516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658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6523127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5" y="204788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25" y="1028700"/>
            <a:ext cx="8237537" cy="325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5643" y="4768454"/>
            <a:ext cx="41592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C8EA6-F952-46C8-B0B1-3CDD516FE186}" type="slidenum">
              <a:rPr lang="zh-CN" altLang="en-US">
                <a:solidFill>
                  <a:srgbClr val="06192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61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45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1368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19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799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32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73369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279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80" y="226252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1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770559A-E931-46C9-9439-3F6A5DB899ED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0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072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2301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2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80" y="226252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279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1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749D55-703D-4AC9-820A-D3A44B7F8031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2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171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46594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7581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80" y="226252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279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1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F286C34-ADF4-48A3-A62B-2AE5CCC93B12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614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679384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" y="902494"/>
            <a:ext cx="84947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80" y="226252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279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1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FD38B08-E000-4511-AF06-D684DB34F04C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394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463574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279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6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5EAB8-74C3-429F-ACBE-063F30365F56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05798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279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26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CCD11-A371-40D4-97F3-CE7B0479B490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5746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79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72882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279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26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99793-39E0-4952-AE7B-B8A729175944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99727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79267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6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6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04096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86210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34342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226219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279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6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D333A-56AF-424A-8A3F-18741B54AA62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51290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815532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7885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41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111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703" y="226563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0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384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96608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5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703" y="226563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111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2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483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52677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79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241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892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703" y="226563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111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926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538371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" y="902494"/>
            <a:ext cx="84947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703" y="226563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111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706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06771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111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881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6715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111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881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72567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111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881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31652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41894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6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6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6666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84488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05258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20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111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881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91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79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1029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024081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84740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9354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19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16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64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5659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41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20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87" y="226655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0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476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0099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5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87" y="226655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20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2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575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683451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985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87" y="226655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20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3018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791488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" y="902494"/>
            <a:ext cx="84947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87" y="226655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20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798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110185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20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706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422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9657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20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706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57144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20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706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22418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60419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6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6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22519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416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98549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20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20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706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2281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682300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43608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5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6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6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49661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19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25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251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800056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41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297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439" y="226431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0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252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91715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5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439" y="226431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297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2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351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570236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761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439" y="226431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297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794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579907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" y="902494"/>
            <a:ext cx="84947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439" y="226431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297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574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4416842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297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62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74944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297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62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35711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297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62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78351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701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15507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6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6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85630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5883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943080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20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297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62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4867"/>
      </p:ext>
    </p:extLst>
  </p:cSld>
  <p:clrMapOvr>
    <a:masterClrMapping/>
  </p:clrMapOvr>
  <p:transition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30131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33115"/>
      </p:ext>
    </p:extLst>
  </p:cSld>
  <p:clrMapOvr>
    <a:masterClrMapping/>
  </p:clrMapOvr>
  <p:transition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5" y="204788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25" y="1028700"/>
            <a:ext cx="8237537" cy="325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5643" y="4768454"/>
            <a:ext cx="41592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C8EA6-F952-46C8-B0B1-3CDD516FE186}" type="slidenum">
              <a:rPr lang="zh-CN" altLang="en-US">
                <a:solidFill>
                  <a:srgbClr val="06192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61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004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79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19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0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429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277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669161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41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09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79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3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365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49870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8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79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9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5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416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304311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815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79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9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849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202354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" y="902501"/>
            <a:ext cx="8494713" cy="279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79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9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636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0865107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09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8"/>
            <a:ext cx="6477000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85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27581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9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8"/>
            <a:ext cx="4627756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85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72655"/>
      </p:ext>
    </p:extLst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9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5"/>
            <a:ext cx="4627756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85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16029"/>
      </p:ext>
    </p:extLst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04914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9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9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42711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059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19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79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70421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75497"/>
      </p:ext>
    </p:extLst>
  </p:cSld>
  <p:clrMapOvr>
    <a:masterClrMapping/>
  </p:clrMapOvr>
  <p:transition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20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9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8"/>
            <a:ext cx="6477000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85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21774"/>
      </p:ext>
    </p:extLst>
  </p:cSld>
  <p:clrMapOvr>
    <a:masterClrMapping/>
  </p:clrMapOvr>
  <p:transition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937894"/>
      </p:ext>
    </p:extLst>
  </p:cSld>
  <p:clrMapOvr>
    <a:masterClrMapping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068858"/>
      </p:ext>
    </p:extLst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5" y="204791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25" y="1028700"/>
            <a:ext cx="8237537" cy="325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5643" y="4768455"/>
            <a:ext cx="41592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C8EA6-F952-46C8-B0B1-3CDD516FE186}" type="slidenum">
              <a:rPr lang="zh-CN" altLang="en-US">
                <a:solidFill>
                  <a:srgbClr val="06192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61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4623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59938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20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14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27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27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2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9938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2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2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2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3915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4976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37472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5" y="204788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25" y="1028700"/>
            <a:ext cx="8237537" cy="325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5643" y="4768454"/>
            <a:ext cx="41592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C8EA6-F952-46C8-B0B1-3CDD516FE186}" type="slidenum">
              <a:rPr lang="zh-CN" altLang="en-US">
                <a:solidFill>
                  <a:srgbClr val="06192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61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24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208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19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1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4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69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07" y="226516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0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336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6145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2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07" y="226516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2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435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51712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845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07" y="226516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878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22751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" y="902494"/>
            <a:ext cx="84947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07" y="226516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658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429725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79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6474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79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306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79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0796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502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6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6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1746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97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4820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19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795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8101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13712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58163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5" y="204788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25" y="1028700"/>
            <a:ext cx="8237537" cy="325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5643" y="4768454"/>
            <a:ext cx="41592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C8EA6-F952-46C8-B0B1-3CDD516FE186}" type="slidenum">
              <a:rPr lang="zh-CN" altLang="en-US">
                <a:solidFill>
                  <a:srgbClr val="06192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61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60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266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19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1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56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7375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06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19" y="226522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0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342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4231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2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19" y="226522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6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2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441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7685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851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19" y="226522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6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884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18026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" y="902494"/>
            <a:ext cx="84947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19" y="226522"/>
            <a:ext cx="86518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6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664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126184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06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79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0425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6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79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8691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6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1"/>
            <a:ext cx="4627756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79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838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5904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6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6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139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771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49485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19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6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1"/>
            <a:ext cx="6477000" cy="1021556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797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69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6825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3849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309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19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1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1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1588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044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583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3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317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7339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5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583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44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5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368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910967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767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583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44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801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712188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" y="902498"/>
            <a:ext cx="8494713" cy="279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583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44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588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7881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044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5"/>
            <a:ext cx="6477000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761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95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44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5"/>
            <a:ext cx="4627756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761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4367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44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2"/>
            <a:ext cx="4627756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761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9860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2734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9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9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2027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628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36094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19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44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5"/>
            <a:ext cx="6477000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761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0045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3540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1014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5" y="204790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25" y="1028700"/>
            <a:ext cx="8237537" cy="325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5643" y="4768455"/>
            <a:ext cx="41592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C8EA6-F952-46C8-B0B1-3CDD516FE186}" type="slidenum">
              <a:rPr lang="zh-CN" altLang="en-US">
                <a:solidFill>
                  <a:srgbClr val="06192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61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50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21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20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10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27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27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2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151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2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8629-C54D-4598-96CF-C337EBD41BBE}" type="datetime1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2012/11/4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2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61922"/>
                </a:solidFill>
                <a:ea typeface="宋体" pitchFamily="2" charset="-122"/>
              </a:rPr>
              <a:t>Intel Confidential</a:t>
            </a:r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2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55D6-EDB5-44AE-B6B7-AE96B115BD14}" type="slidenum">
              <a:rPr lang="zh-CN" altLang="en-US">
                <a:solidFill>
                  <a:srgbClr val="061922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6192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45577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82692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75" y="4983000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3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495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7FB522B-67E1-42D4-81A7-DCC27AB4CBCA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911043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3265273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1450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5"/>
            <a:ext cx="8256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495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00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A985D35-47A3-4DAB-B0E6-71D7C2884FAE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1715275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2448324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95289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7723"/>
            <a:ext cx="8342313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495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00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5A9FB81-1A77-43B2-AFD8-E53B4C0E323B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029207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2812757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7043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" y="902498"/>
            <a:ext cx="8494713" cy="279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495" y="226344"/>
            <a:ext cx="865187" cy="4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75" y="4983000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939598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698D39-A654-4B30-AFAD-B1E7C326D998}" type="slidenum">
              <a:rPr lang="en-US" altLang="zh-CN" sz="800" smtClean="0">
                <a:solidFill>
                  <a:srgbClr val="B4BABD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B4BAB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1987978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2737544"/>
            <a:ext cx="4343400" cy="38472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63781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75" y="4983000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5"/>
            <a:ext cx="6477000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67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41E6-853B-45B4-90CE-C04452800C4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2597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00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5"/>
            <a:ext cx="4627756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67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69749-62F2-4EC3-AFCF-60D5C81405DF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88234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00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438152"/>
            <a:ext cx="4627756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67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434-9547-4D61-9439-C2E2DD874EF5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581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8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70623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9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9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2718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76930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3483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26219"/>
            <a:ext cx="868362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75" y="4983000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5"/>
            <a:ext cx="6477000" cy="1021557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673" y="491490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9AF13-5F8A-45B8-A52C-04A3179B9733}" type="slidenum">
              <a:rPr lang="ja-JP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4473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1522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25" y="1855011"/>
            <a:ext cx="2898775" cy="14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733790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5" y="204790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25" y="1028700"/>
            <a:ext cx="8237537" cy="325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5643" y="4768455"/>
            <a:ext cx="41592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C8EA6-F952-46C8-B0B1-3CDD516FE186}" type="slidenum">
              <a:rPr lang="zh-CN" altLang="en-US">
                <a:solidFill>
                  <a:srgbClr val="06192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61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753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7946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" descr="master intel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63" y="226220"/>
            <a:ext cx="177482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9805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27"/>
            <a:ext cx="2133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50000"/>
              </a:spcBef>
              <a:defRPr sz="1200" b="1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AAD337-9BC3-44EF-AF5C-12CE97B4B379}" type="datetimeFigureOut">
              <a:rPr lang="en-US"/>
              <a:pPr fontAlgn="base">
                <a:spcAft>
                  <a:spcPct val="0"/>
                </a:spcAft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27"/>
            <a:ext cx="2895600" cy="273844"/>
          </a:xfrm>
          <a:prstGeom prst="rect">
            <a:avLst/>
          </a:prstGeom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75000"/>
              </a:lnSpc>
              <a:spcBef>
                <a:spcPct val="50000"/>
              </a:spcBef>
              <a:defRPr sz="1200" b="1"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6192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2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111111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0ABFA-CC55-43D5-9E14-BF06E79C8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1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1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6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2052" name="Picture 4" descr="Intel_footer_12141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2027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279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1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7698A57-A1AC-4C54-8346-BDC433171C59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1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  <p:sldLayoutId id="2147484622" r:id="rId12"/>
    <p:sldLayoutId id="2147484623" r:id="rId13"/>
    <p:sldLayoutId id="2147484624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1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6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30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111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9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  <p:sldLayoutId id="2147484754" r:id="rId12"/>
    <p:sldLayoutId id="2147484755" r:id="rId13"/>
    <p:sldLayoutId id="2147484756" r:id="rId14"/>
    <p:sldLayoutId id="2147484757" r:id="rId15"/>
    <p:sldLayoutId id="2147484758" r:id="rId16"/>
    <p:sldLayoutId id="2147484759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1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6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30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20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9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  <p:sldLayoutId id="2147484774" r:id="rId14"/>
    <p:sldLayoutId id="2147484775" r:id="rId15"/>
    <p:sldLayoutId id="2147484776" r:id="rId16"/>
    <p:sldLayoutId id="2147484777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1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6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30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297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9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  <p:sldLayoutId id="2147484804" r:id="rId14"/>
    <p:sldLayoutId id="2147484805" r:id="rId15"/>
    <p:sldLayoutId id="2147484806" r:id="rId16"/>
    <p:sldLayoutId id="2147484807" r:id="rId17"/>
    <p:sldLayoutId id="2147484808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4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9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30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09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5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  <p:sldLayoutId id="2147484899" r:id="rId15"/>
    <p:sldLayoutId id="2147484900" r:id="rId16"/>
    <p:sldLayoutId id="2147484901" r:id="rId17"/>
    <p:sldLayoutId id="2147484902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1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6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27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5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1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6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27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06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1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6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27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069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7" r:id="rId15"/>
    <p:sldLayoutId id="2147484158" r:id="rId16"/>
    <p:sldLayoutId id="2147484159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3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9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30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044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3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  <p:sldLayoutId id="2147484335" r:id="rId15"/>
    <p:sldLayoutId id="2147484336" r:id="rId16"/>
    <p:sldLayoutId id="2147484337" r:id="rId17"/>
    <p:sldLayoutId id="2147484338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3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9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30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000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0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  <p:sldLayoutId id="2147484390" r:id="rId17"/>
    <p:sldLayoutId id="2147484391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3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9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30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133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  <p:sldLayoutId id="2147484520" r:id="rId14"/>
    <p:sldLayoutId id="2147484521" r:id="rId15"/>
    <p:sldLayoutId id="2147484522" r:id="rId16"/>
    <p:sldLayoutId id="2147484523" r:id="rId17"/>
    <p:sldLayoutId id="2147484524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1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6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27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3202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  <p:sldLayoutId id="2147484538" r:id="rId13"/>
    <p:sldLayoutId id="2147484539" r:id="rId14"/>
    <p:sldLayoutId id="2147484540" r:id="rId15"/>
    <p:sldLayoutId id="2147484541" r:id="rId16"/>
    <p:sldLayoutId id="2147484542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7181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4656"/>
            <a:ext cx="82280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2027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25475" y="4982937"/>
            <a:ext cx="2890837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4947047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49D08E-3399-4E49-84A9-E343D3E24CFE}" type="slidenum">
              <a:rPr lang="en-US" altLang="zh-CN" sz="800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7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  <p:sldLayoutId id="2147484556" r:id="rId13"/>
    <p:sldLayoutId id="2147484557" r:id="rId14"/>
    <p:sldLayoutId id="2147484558" r:id="rId15"/>
    <p:sldLayoutId id="2147484559" r:id="rId16"/>
    <p:sldLayoutId id="2147484560" r:id="rId17"/>
    <p:sldLayoutId id="2147484561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3359" y1="44898" x2="25065" y2="95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338">
            <a:off x="5578565" y="2127175"/>
            <a:ext cx="36861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1600" y="62753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学习单设计方法</a:t>
            </a:r>
            <a:endParaRPr lang="en-US" altLang="zh-CN" sz="6000" b="1" dirty="0" smtClean="0">
              <a:solidFill>
                <a:prstClr val="black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15816" y="3088000"/>
            <a:ext cx="3240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prstClr val="black"/>
                </a:solidFill>
                <a:ea typeface="楷体" pitchFamily="49" charset="-122"/>
              </a:rPr>
              <a:t>黎加厚</a:t>
            </a:r>
            <a:r>
              <a:rPr lang="en-US" altLang="zh-CN" sz="2000" b="1" dirty="0" smtClean="0">
                <a:solidFill>
                  <a:prstClr val="black"/>
                </a:solidFill>
                <a:ea typeface="楷体" pitchFamily="49" charset="-122"/>
              </a:rPr>
              <a:t/>
            </a:r>
            <a:br>
              <a:rPr lang="en-US" altLang="zh-CN" sz="2000" b="1" dirty="0" smtClean="0">
                <a:solidFill>
                  <a:prstClr val="black"/>
                </a:solidFill>
                <a:ea typeface="楷体" pitchFamily="49" charset="-122"/>
              </a:rPr>
            </a:br>
            <a:r>
              <a:rPr lang="zh-CN" altLang="en-US" sz="2000" b="1" dirty="0" smtClean="0">
                <a:solidFill>
                  <a:prstClr val="black"/>
                </a:solidFill>
                <a:ea typeface="楷体" pitchFamily="49" charset="-122"/>
              </a:rPr>
              <a:t>上海</a:t>
            </a:r>
            <a:r>
              <a:rPr lang="zh-CN" altLang="en-US" sz="2000" b="1" dirty="0">
                <a:solidFill>
                  <a:prstClr val="black"/>
                </a:solidFill>
                <a:ea typeface="楷体" pitchFamily="49" charset="-122"/>
              </a:rPr>
              <a:t>师范大学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42999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EEA2F-CF96-4BCB-BFD3-EFC634FFB5E5}" type="datetime2">
              <a:rPr lang="zh-CN" altLang="en-US" smtClean="0"/>
              <a:pPr algn="ctr"/>
              <a:t>2012年11月4日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95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43708" y="12348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学习单结构 </a:t>
            </a:r>
            <a:endParaRPr lang="en-US" altLang="zh-CN" sz="4800" b="1" dirty="0" smtClean="0">
              <a:solidFill>
                <a:prstClr val="black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563638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</a:rPr>
              <a:t>说明预习要求；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介绍</a:t>
            </a:r>
            <a:r>
              <a:rPr lang="zh-CN" altLang="en-US" sz="2000" b="1" dirty="0" smtClean="0">
                <a:solidFill>
                  <a:prstClr val="black"/>
                </a:solidFill>
              </a:rPr>
              <a:t>微课程资源；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</a:rPr>
              <a:t>提出问题引导学生思维；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内容</a:t>
            </a:r>
            <a:r>
              <a:rPr lang="zh-CN" altLang="en-US" sz="2000" b="1" dirty="0" smtClean="0">
                <a:solidFill>
                  <a:prstClr val="black"/>
                </a:solidFill>
              </a:rPr>
              <a:t>问题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框架</a:t>
            </a:r>
            <a:r>
              <a:rPr lang="zh-CN" altLang="en-US" sz="2000" b="1" dirty="0" smtClean="0">
                <a:solidFill>
                  <a:prstClr val="black"/>
                </a:solidFill>
              </a:rPr>
              <a:t>问题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</a:rPr>
              <a:t>基本问题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</a:rPr>
              <a:t>挑战性问题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</a:rPr>
              <a:t>配合教材阅读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</a:rPr>
              <a:t>趣味设计</a:t>
            </a:r>
            <a:endParaRPr lang="en-US" altLang="zh-CN" sz="2000" b="1" dirty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sz="2000" b="1" dirty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sz="2000" b="1" dirty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zh-CN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1640" y="195486"/>
            <a:ext cx="644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用学习单指导学习活动 </a:t>
            </a:r>
            <a:endParaRPr lang="en-US" altLang="zh-CN" sz="4800" b="1" dirty="0" smtClean="0">
              <a:solidFill>
                <a:prstClr val="black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03648" y="979693"/>
            <a:ext cx="6381608" cy="4127372"/>
            <a:chOff x="1403648" y="979693"/>
            <a:chExt cx="6381608" cy="4127372"/>
          </a:xfrm>
        </p:grpSpPr>
        <p:sp>
          <p:nvSpPr>
            <p:cNvPr id="6" name="圆角矩形 5"/>
            <p:cNvSpPr/>
            <p:nvPr/>
          </p:nvSpPr>
          <p:spPr>
            <a:xfrm>
              <a:off x="1403648" y="1962587"/>
              <a:ext cx="2664296" cy="194421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学习资源：</a:t>
              </a:r>
              <a:endParaRPr lang="en-US" altLang="zh-CN" sz="20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教材</a:t>
              </a:r>
              <a:endParaRPr lang="en-US" altLang="zh-CN" sz="20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微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课程</a:t>
              </a:r>
              <a:endParaRPr lang="en-US" altLang="zh-CN" sz="20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练习</a:t>
              </a:r>
              <a:endParaRPr lang="en-US" altLang="zh-CN" sz="20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更多参考</a:t>
              </a:r>
              <a:endParaRPr lang="zh-CN" altLang="en-US" sz="2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120960" y="1962691"/>
              <a:ext cx="2664296" cy="194421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/>
                <a:t>学习活动：</a:t>
              </a:r>
              <a:endParaRPr lang="en-US" altLang="zh-CN" sz="2000" b="1" dirty="0" smtClean="0"/>
            </a:p>
            <a:p>
              <a:pPr algn="ctr"/>
              <a:r>
                <a:rPr lang="zh-CN" altLang="en-US" sz="2000" b="1" dirty="0" smtClean="0"/>
                <a:t>课</a:t>
              </a:r>
              <a:r>
                <a:rPr lang="zh-CN" altLang="en-US" sz="2000" b="1" dirty="0" smtClean="0"/>
                <a:t>中研讨</a:t>
              </a:r>
              <a:endParaRPr lang="en-US" altLang="zh-CN" sz="2000" b="1" dirty="0" smtClean="0"/>
            </a:p>
            <a:p>
              <a:pPr algn="ctr"/>
              <a:r>
                <a:rPr lang="zh-CN" altLang="en-US" sz="2000" b="1" dirty="0" smtClean="0"/>
                <a:t>课前预习</a:t>
              </a:r>
              <a:endParaRPr lang="zh-CN" altLang="en-US" b="1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261414" y="3579848"/>
              <a:ext cx="2664296" cy="1527217"/>
            </a:xfrm>
            <a:prstGeom prst="roundRect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</a:rPr>
                <a:t>自主学习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203848" y="979693"/>
              <a:ext cx="2664296" cy="1527217"/>
            </a:xfrm>
            <a:prstGeom prst="roundRect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</a:rPr>
                <a:t>协作</a:t>
              </a:r>
              <a:r>
                <a:rPr lang="zh-CN" altLang="en-US" sz="3200" b="1" dirty="0" smtClean="0">
                  <a:solidFill>
                    <a:schemeClr val="bg1"/>
                  </a:solidFill>
                </a:rPr>
                <a:t>学习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617894" y="2322627"/>
              <a:ext cx="1872208" cy="15841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/>
                <a:t>学习单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08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62753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什么是</a:t>
            </a:r>
            <a:r>
              <a:rPr lang="en-US" altLang="zh-CN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《</a:t>
            </a:r>
            <a:r>
              <a:rPr lang="zh-CN" altLang="en-US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学习单</a:t>
            </a:r>
            <a:r>
              <a:rPr lang="en-US" altLang="zh-CN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907996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学习单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指导学习者进行课程预习的导学地图，让学习者了解学习的目标、方法、要求、内容，促进学习者与学习材料和同伴之间的互动，帮助学习者有效利用学习资源，提高自主学习效果。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00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62753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什么是</a:t>
            </a:r>
            <a:r>
              <a:rPr lang="en-US" altLang="zh-CN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《</a:t>
            </a:r>
            <a:r>
              <a:rPr lang="zh-CN" altLang="en-US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学习单</a:t>
            </a:r>
            <a:r>
              <a:rPr lang="en-US" altLang="zh-CN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6630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在“颠倒的课堂”教学结构中，学习单是教师对学生指导的书面载体，给学生明确指示如何进行自学。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学生自主学习时的行动指南。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5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19548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《</a:t>
            </a:r>
            <a:r>
              <a:rPr lang="zh-CN" altLang="en-US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学习单</a:t>
            </a:r>
            <a:r>
              <a:rPr lang="en-US" altLang="zh-CN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》</a:t>
            </a:r>
            <a:br>
              <a:rPr lang="en-US" altLang="zh-CN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</a:br>
            <a:r>
              <a:rPr lang="zh-CN" altLang="en-US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在教学活动中的角色</a:t>
            </a:r>
            <a:endParaRPr lang="en-US" altLang="zh-CN" sz="5400" b="1" dirty="0" smtClean="0">
              <a:solidFill>
                <a:prstClr val="black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6302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引导角色：帮助学生快速进入学习资源与活动；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辅助角色：帮助学生了解学习的内容，辅助学生主动学习和探究；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激发角色：促进学生观察、思考、动脑经；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工具角色：为学生提供学习活动中需要的相关工具；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28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62753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什么</a:t>
            </a:r>
            <a:r>
              <a:rPr lang="zh-CN" altLang="en-US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方正大黑简体" pitchFamily="2" charset="-122"/>
                <a:ea typeface="方正大黑简体" pitchFamily="2" charset="-122"/>
              </a:rPr>
              <a:t>不是</a:t>
            </a:r>
            <a:r>
              <a:rPr lang="en-US" altLang="zh-CN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《</a:t>
            </a:r>
            <a:r>
              <a:rPr lang="zh-CN" altLang="en-US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学习单</a:t>
            </a:r>
            <a:r>
              <a:rPr lang="en-US" altLang="zh-CN" sz="60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6630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学习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单不是学习内容的转载或者缩编。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学习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单不是测验、回家作业、或者习题内容。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学习单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不是问卷。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91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62753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《</a:t>
            </a:r>
            <a:r>
              <a:rPr lang="zh-CN" altLang="en-US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学习单</a:t>
            </a:r>
            <a:r>
              <a:rPr lang="en-US" altLang="zh-CN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》</a:t>
            </a:r>
            <a:r>
              <a:rPr lang="zh-CN" altLang="en-US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的多种方式</a:t>
            </a:r>
            <a:endParaRPr lang="en-US" altLang="zh-CN" sz="5400" b="1" dirty="0" smtClean="0">
              <a:solidFill>
                <a:prstClr val="black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6302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任务单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学习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日志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导游图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预习指南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导学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案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助学卡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62753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《</a:t>
            </a:r>
            <a:r>
              <a:rPr lang="zh-CN" altLang="en-US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学习单</a:t>
            </a:r>
            <a:r>
              <a:rPr lang="en-US" altLang="zh-CN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》</a:t>
            </a:r>
            <a:r>
              <a:rPr lang="zh-CN" altLang="en-US" sz="5400" b="1" dirty="0" smtClean="0">
                <a:solidFill>
                  <a:prstClr val="black"/>
                </a:solidFill>
                <a:latin typeface="方正大黑简体" pitchFamily="2" charset="-122"/>
                <a:ea typeface="方正大黑简体" pitchFamily="2" charset="-122"/>
              </a:rPr>
              <a:t>的三类结构</a:t>
            </a:r>
            <a:endParaRPr lang="en-US" altLang="zh-CN" sz="5400" b="1" dirty="0" smtClean="0">
              <a:solidFill>
                <a:prstClr val="black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320242229"/>
              </p:ext>
            </p:extLst>
          </p:nvPr>
        </p:nvGraphicFramePr>
        <p:xfrm>
          <a:off x="1524000" y="1923678"/>
          <a:ext cx="6096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6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9" y="1203598"/>
            <a:ext cx="8288042" cy="35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26749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结构型学习单举例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742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26749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开放型学习单举例</a:t>
            </a:r>
            <a:endParaRPr lang="zh-CN" altLang="en-US" sz="28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84315"/>
              </p:ext>
            </p:extLst>
          </p:nvPr>
        </p:nvGraphicFramePr>
        <p:xfrm>
          <a:off x="1043608" y="1635646"/>
          <a:ext cx="7056784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4608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要求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作业</a:t>
                      </a:r>
                      <a:endParaRPr lang="zh-CN" altLang="en-US" dirty="0"/>
                    </a:p>
                  </a:txBody>
                  <a:tcPr/>
                </a:tc>
              </a:tr>
              <a:tr h="853296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学习的主要收获，对计算反函数掌握情况</a:t>
                      </a:r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学习中遇到的困难，需要上课时老师和同学帮助辅导的部分</a:t>
                      </a:r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98757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预习第三章第节，</a:t>
            </a:r>
            <a:r>
              <a:rPr lang="zh-CN" altLang="zh-CN" sz="2000" dirty="0"/>
              <a:t>反函数的基本</a:t>
            </a:r>
            <a:r>
              <a:rPr lang="zh-CN" altLang="zh-CN" sz="2000" dirty="0" smtClean="0"/>
              <a:t>步骤</a:t>
            </a:r>
            <a:r>
              <a:rPr lang="zh-CN" altLang="en-US" sz="2000" dirty="0" smtClean="0"/>
              <a:t>，记录学习情况：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28620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329</Words>
  <Application>Microsoft Office PowerPoint</Application>
  <PresentationFormat>全屏显示(16:9)</PresentationFormat>
  <Paragraphs>66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14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Office 主题</vt:lpstr>
      <vt:lpstr>Intel_LTtemplate_121410</vt:lpstr>
      <vt:lpstr>1_Intel_LTtemplate_121410</vt:lpstr>
      <vt:lpstr>2_Intel_LTtemplate_121410</vt:lpstr>
      <vt:lpstr>3_Intel_LTtemplate_121410</vt:lpstr>
      <vt:lpstr>4_Intel_LTtemplate_121410</vt:lpstr>
      <vt:lpstr>5_Intel_LTtemplate_121410</vt:lpstr>
      <vt:lpstr>6_Intel_LTtemplate_121410</vt:lpstr>
      <vt:lpstr>7_Intel_LTtemplate_121410</vt:lpstr>
      <vt:lpstr>8_Intel_LTtemplate_121410</vt:lpstr>
      <vt:lpstr>9_Intel_LTtemplate_121410</vt:lpstr>
      <vt:lpstr>13_Intel_LTtemplate_121410</vt:lpstr>
      <vt:lpstr>10_Intel_LTtemplate_121410</vt:lpstr>
      <vt:lpstr>11_Intel_LTtemplate_121410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时代变化与课堂教学结构变革</dc:title>
  <dc:creator>黎加厚</dc:creator>
  <cp:lastModifiedBy>MS</cp:lastModifiedBy>
  <cp:revision>1080</cp:revision>
  <dcterms:created xsi:type="dcterms:W3CDTF">2011-06-23T05:25:27Z</dcterms:created>
  <dcterms:modified xsi:type="dcterms:W3CDTF">2012-11-03T16:27:34Z</dcterms:modified>
</cp:coreProperties>
</file>