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56" r:id="rId2"/>
    <p:sldId id="262" r:id="rId3"/>
    <p:sldId id="263" r:id="rId4"/>
    <p:sldId id="289" r:id="rId5"/>
    <p:sldId id="292" r:id="rId6"/>
    <p:sldId id="433" r:id="rId7"/>
    <p:sldId id="258" r:id="rId8"/>
    <p:sldId id="378" r:id="rId9"/>
    <p:sldId id="343" r:id="rId10"/>
    <p:sldId id="379" r:id="rId11"/>
    <p:sldId id="382" r:id="rId12"/>
    <p:sldId id="346" r:id="rId13"/>
    <p:sldId id="266" r:id="rId14"/>
    <p:sldId id="296" r:id="rId15"/>
    <p:sldId id="403" r:id="rId16"/>
    <p:sldId id="387" r:id="rId17"/>
    <p:sldId id="384" r:id="rId18"/>
    <p:sldId id="409" r:id="rId19"/>
    <p:sldId id="410" r:id="rId20"/>
    <p:sldId id="411" r:id="rId21"/>
    <p:sldId id="412" r:id="rId22"/>
    <p:sldId id="413" r:id="rId23"/>
    <p:sldId id="414" r:id="rId24"/>
    <p:sldId id="415" r:id="rId25"/>
    <p:sldId id="416" r:id="rId26"/>
    <p:sldId id="417" r:id="rId27"/>
    <p:sldId id="418" r:id="rId28"/>
    <p:sldId id="404" r:id="rId29"/>
    <p:sldId id="406" r:id="rId30"/>
    <p:sldId id="407" r:id="rId31"/>
    <p:sldId id="408" r:id="rId32"/>
    <p:sldId id="431" r:id="rId33"/>
    <p:sldId id="432" r:id="rId34"/>
    <p:sldId id="385" r:id="rId35"/>
    <p:sldId id="420" r:id="rId36"/>
    <p:sldId id="419" r:id="rId37"/>
    <p:sldId id="422" r:id="rId38"/>
    <p:sldId id="423" r:id="rId39"/>
    <p:sldId id="388" r:id="rId40"/>
    <p:sldId id="397" r:id="rId41"/>
    <p:sldId id="402" r:id="rId42"/>
    <p:sldId id="394" r:id="rId43"/>
    <p:sldId id="395" r:id="rId44"/>
    <p:sldId id="398" r:id="rId45"/>
    <p:sldId id="392" r:id="rId46"/>
    <p:sldId id="429" r:id="rId47"/>
    <p:sldId id="430" r:id="rId48"/>
    <p:sldId id="399" r:id="rId49"/>
    <p:sldId id="390" r:id="rId50"/>
    <p:sldId id="424" r:id="rId51"/>
    <p:sldId id="425" r:id="rId52"/>
    <p:sldId id="426" r:id="rId53"/>
    <p:sldId id="427" r:id="rId54"/>
    <p:sldId id="391" r:id="rId55"/>
    <p:sldId id="267" r:id="rId56"/>
    <p:sldId id="400" r:id="rId57"/>
    <p:sldId id="268" r:id="rId58"/>
    <p:sldId id="401" r:id="rId59"/>
    <p:sldId id="370" r:id="rId60"/>
    <p:sldId id="257" r:id="rId6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D0D"/>
    <a:srgbClr val="D00000"/>
    <a:srgbClr val="9EC428"/>
    <a:srgbClr val="008EE6"/>
    <a:srgbClr val="CA0098"/>
    <a:srgbClr val="FF8900"/>
    <a:srgbClr val="D30000"/>
    <a:srgbClr val="C40000"/>
    <a:srgbClr val="686868"/>
    <a:srgbClr val="0091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424" autoAdjust="0"/>
  </p:normalViewPr>
  <p:slideViewPr>
    <p:cSldViewPr snapToGrid="0">
      <p:cViewPr varScale="1">
        <p:scale>
          <a:sx n="92" d="100"/>
          <a:sy n="92" d="100"/>
        </p:scale>
        <p:origin x="44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58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D55DF-961A-4F73-B37A-D15980E5BB27}" type="datetimeFigureOut">
              <a:rPr lang="zh-CN" altLang="en-US" smtClean="0"/>
              <a:t>2016/6/12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F08F-DD4D-4CCA-9191-BBF6BA088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7347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C020C-643D-47C9-9E32-EA4D5D15E68D}" type="datetimeFigureOut">
              <a:rPr lang="zh-CN" altLang="en-US" smtClean="0"/>
              <a:t>2016/6/12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C4A862-07F0-4C10-8540-F3F7D931FD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180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/>
              <a:t> </a:t>
            </a:r>
            <a:r>
              <a:rPr lang="zh-CN" altLang="en-US" dirty="0" smtClean="0"/>
              <a:t>喝水，休息，注意力集中时间，健脑操</a:t>
            </a:r>
            <a:endParaRPr lang="en-US" altLang="zh-CN" dirty="0" smtClean="0"/>
          </a:p>
          <a:p>
            <a:r>
              <a:rPr lang="en-US" altLang="zh-CN" dirty="0" smtClean="0"/>
              <a:t>2 </a:t>
            </a:r>
            <a:r>
              <a:rPr lang="zh-CN" altLang="en-US" dirty="0" smtClean="0"/>
              <a:t>规则，鼓励表达 班级风气</a:t>
            </a:r>
            <a:endParaRPr lang="en-US" altLang="zh-CN" dirty="0" smtClean="0"/>
          </a:p>
          <a:p>
            <a:r>
              <a:rPr lang="en-US" altLang="zh-CN" dirty="0" smtClean="0"/>
              <a:t>3 </a:t>
            </a:r>
            <a:r>
              <a:rPr lang="zh-CN" altLang="en-US" dirty="0" smtClean="0"/>
              <a:t>同伴关系，师生关系</a:t>
            </a:r>
            <a:endParaRPr lang="en-US" altLang="zh-CN" dirty="0" smtClean="0"/>
          </a:p>
          <a:p>
            <a:r>
              <a:rPr lang="en-US" altLang="zh-CN" dirty="0" smtClean="0"/>
              <a:t>4 </a:t>
            </a:r>
            <a:r>
              <a:rPr lang="zh-CN" altLang="en-US" dirty="0" smtClean="0"/>
              <a:t>儿童参与 班级经营</a:t>
            </a:r>
            <a:endParaRPr lang="en-US" altLang="zh-CN" dirty="0" smtClean="0"/>
          </a:p>
          <a:p>
            <a:r>
              <a:rPr lang="en-US" altLang="zh-CN" dirty="0" smtClean="0"/>
              <a:t>5 </a:t>
            </a:r>
            <a:r>
              <a:rPr lang="zh-CN" altLang="en-US" dirty="0" smtClean="0"/>
              <a:t>班级记录秀，班级展示区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4A862-07F0-4C10-8540-F3F7D931FD5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155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eibo.com/teliss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 userDrawn="1"/>
        </p:nvSpPr>
        <p:spPr bwMode="auto">
          <a:xfrm rot="2700000">
            <a:off x="9503522" y="1318955"/>
            <a:ext cx="5349244" cy="4121516"/>
          </a:xfrm>
          <a:prstGeom prst="rect">
            <a:avLst/>
          </a:prstGeom>
          <a:gradFill flip="none" rotWithShape="0">
            <a:gsLst>
              <a:gs pos="41000">
                <a:schemeClr val="tx1">
                  <a:alpha val="10000"/>
                </a:schemeClr>
              </a:gs>
              <a:gs pos="0">
                <a:schemeClr val="bg1">
                  <a:lumMod val="65000"/>
                  <a:alpha val="66000"/>
                </a:schemeClr>
              </a:gs>
              <a:gs pos="78000">
                <a:schemeClr val="tx1">
                  <a:alpha val="0"/>
                </a:schemeClr>
              </a:gs>
              <a:gs pos="100000">
                <a:schemeClr val="tx1">
                  <a:alpha val="0"/>
                </a:schemeClr>
              </a:gs>
            </a:gsLst>
            <a:lin ang="27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965" y="-7725"/>
            <a:ext cx="5617028" cy="6858000"/>
          </a:xfrm>
          <a:prstGeom prst="rect">
            <a:avLst/>
          </a:prstGeom>
          <a:noFill/>
        </p:spPr>
      </p:pic>
      <p:sp>
        <p:nvSpPr>
          <p:cNvPr id="29" name="圆角矩形 28"/>
          <p:cNvSpPr/>
          <p:nvPr userDrawn="1"/>
        </p:nvSpPr>
        <p:spPr>
          <a:xfrm>
            <a:off x="5941418" y="2659743"/>
            <a:ext cx="3106057" cy="769257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556" y="31294"/>
            <a:ext cx="2931922" cy="2931922"/>
          </a:xfrm>
          <a:prstGeom prst="rect">
            <a:avLst/>
          </a:prstGeom>
          <a:effectLst>
            <a:outerShdw blurRad="279400" algn="ctr" rotWithShape="0">
              <a:prstClr val="black">
                <a:alpha val="32000"/>
              </a:prstClr>
            </a:outerShdw>
          </a:effectLst>
        </p:spPr>
      </p:pic>
      <p:sp>
        <p:nvSpPr>
          <p:cNvPr id="32" name="矩形 31"/>
          <p:cNvSpPr/>
          <p:nvPr userDrawn="1"/>
        </p:nvSpPr>
        <p:spPr>
          <a:xfrm>
            <a:off x="6320218" y="2234050"/>
            <a:ext cx="256902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心理老师的教育探索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微信号：</a:t>
            </a:r>
            <a:r>
              <a:rPr lang="en-US" altLang="zh-CN" dirty="0" smtClean="0">
                <a:solidFill>
                  <a:srgbClr val="FF8900"/>
                </a:solidFill>
              </a:rPr>
              <a:t>njpyj2014</a:t>
            </a:r>
            <a:endParaRPr lang="en-US" altLang="zh-CN" dirty="0">
              <a:solidFill>
                <a:srgbClr val="FF8900"/>
              </a:solidFill>
            </a:endParaRPr>
          </a:p>
        </p:txBody>
      </p:sp>
      <p:sp>
        <p:nvSpPr>
          <p:cNvPr id="33" name="TextBox 14"/>
          <p:cNvSpPr txBox="1"/>
          <p:nvPr userDrawn="1"/>
        </p:nvSpPr>
        <p:spPr>
          <a:xfrm>
            <a:off x="1080655" y="3044371"/>
            <a:ext cx="10986656" cy="1015663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zh-CN" altLang="en-US" sz="6000" dirty="0" smtClean="0">
                <a:solidFill>
                  <a:srgbClr val="008EE6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班级</a:t>
            </a:r>
            <a:r>
              <a:rPr lang="zh-CN" altLang="en-US" sz="6000" kern="1200" spc="50" dirty="0" smtClean="0">
                <a:ln w="11430"/>
                <a:solidFill>
                  <a:srgbClr val="008E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经典繁仿黑" pitchFamily="49" charset="-122"/>
              </a:rPr>
              <a:t>心理健康教育</a:t>
            </a:r>
            <a:r>
              <a:rPr lang="zh-CN" altLang="en-US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的思考与实践</a:t>
            </a:r>
          </a:p>
        </p:txBody>
      </p:sp>
      <p:sp>
        <p:nvSpPr>
          <p:cNvPr id="2" name="文本框 1"/>
          <p:cNvSpPr txBox="1"/>
          <p:nvPr userDrawn="1"/>
        </p:nvSpPr>
        <p:spPr>
          <a:xfrm>
            <a:off x="6320218" y="4141189"/>
            <a:ext cx="54586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潘月俊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南京市扬子第二小学   心理老师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安徽师范大学应用型硕士生导师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南京师范大学心理学院硕士生导师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南京市中小学生心理援助中心咨询员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6532908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6279180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5619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341439"/>
            <a:ext cx="10972800" cy="4784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797802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标题，两项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5619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341438"/>
            <a:ext cx="5384800" cy="2316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09600" y="3810001"/>
            <a:ext cx="5384800" cy="2316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197600" y="1341439"/>
            <a:ext cx="5384800" cy="4784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635047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en-US" altLang="zh-CN" dirty="0" smtClean="0"/>
              <a:t>2012/11/13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0FF54DE5-C571-48E8-A5BC-B369434E2F4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78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r>
              <a:rPr lang="en-US" altLang="zh-CN" dirty="0" smtClean="0"/>
              <a:t>2012/11/13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0FF54DE5-C571-48E8-A5BC-B369434E2F4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038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5619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341439"/>
            <a:ext cx="5384800" cy="4784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341439"/>
            <a:ext cx="5384800" cy="4784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08671970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2C830B9-B09A-4958-AA1B-44F1CCBAC31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33370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40946" y="2009323"/>
            <a:ext cx="4258391" cy="2780392"/>
            <a:chOff x="721633" y="1980294"/>
            <a:chExt cx="3233738" cy="2111375"/>
          </a:xfrm>
        </p:grpSpPr>
        <p:sp>
          <p:nvSpPr>
            <p:cNvPr id="9" name="Freeform 148"/>
            <p:cNvSpPr>
              <a:spLocks/>
            </p:cNvSpPr>
            <p:nvPr userDrawn="1"/>
          </p:nvSpPr>
          <p:spPr bwMode="auto">
            <a:xfrm>
              <a:off x="721633" y="1980294"/>
              <a:ext cx="3233738" cy="2111375"/>
            </a:xfrm>
            <a:custGeom>
              <a:avLst/>
              <a:gdLst>
                <a:gd name="T0" fmla="*/ 778 w 861"/>
                <a:gd name="T1" fmla="*/ 437 h 562"/>
                <a:gd name="T2" fmla="*/ 778 w 861"/>
                <a:gd name="T3" fmla="*/ 21 h 562"/>
                <a:gd name="T4" fmla="*/ 756 w 861"/>
                <a:gd name="T5" fmla="*/ 0 h 562"/>
                <a:gd name="T6" fmla="*/ 105 w 861"/>
                <a:gd name="T7" fmla="*/ 0 h 562"/>
                <a:gd name="T8" fmla="*/ 84 w 861"/>
                <a:gd name="T9" fmla="*/ 21 h 562"/>
                <a:gd name="T10" fmla="*/ 84 w 861"/>
                <a:gd name="T11" fmla="*/ 436 h 562"/>
                <a:gd name="T12" fmla="*/ 0 w 861"/>
                <a:gd name="T13" fmla="*/ 530 h 562"/>
                <a:gd name="T14" fmla="*/ 24 w 861"/>
                <a:gd name="T15" fmla="*/ 562 h 562"/>
                <a:gd name="T16" fmla="*/ 838 w 861"/>
                <a:gd name="T17" fmla="*/ 562 h 562"/>
                <a:gd name="T18" fmla="*/ 861 w 861"/>
                <a:gd name="T19" fmla="*/ 530 h 562"/>
                <a:gd name="T20" fmla="*/ 778 w 861"/>
                <a:gd name="T21" fmla="*/ 437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1" h="562">
                  <a:moveTo>
                    <a:pt x="778" y="437"/>
                  </a:moveTo>
                  <a:cubicBezTo>
                    <a:pt x="778" y="21"/>
                    <a:pt x="778" y="21"/>
                    <a:pt x="778" y="21"/>
                  </a:cubicBezTo>
                  <a:cubicBezTo>
                    <a:pt x="778" y="9"/>
                    <a:pt x="768" y="0"/>
                    <a:pt x="756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3" y="0"/>
                    <a:pt x="84" y="9"/>
                    <a:pt x="84" y="21"/>
                  </a:cubicBezTo>
                  <a:cubicBezTo>
                    <a:pt x="84" y="436"/>
                    <a:pt x="84" y="436"/>
                    <a:pt x="84" y="436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43"/>
                    <a:pt x="11" y="562"/>
                    <a:pt x="24" y="562"/>
                  </a:cubicBezTo>
                  <a:cubicBezTo>
                    <a:pt x="838" y="562"/>
                    <a:pt x="838" y="562"/>
                    <a:pt x="838" y="562"/>
                  </a:cubicBezTo>
                  <a:cubicBezTo>
                    <a:pt x="851" y="562"/>
                    <a:pt x="861" y="543"/>
                    <a:pt x="861" y="530"/>
                  </a:cubicBezTo>
                  <a:lnTo>
                    <a:pt x="778" y="437"/>
                  </a:lnTo>
                  <a:close/>
                </a:path>
              </a:pathLst>
            </a:custGeom>
            <a:solidFill>
              <a:srgbClr val="68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49"/>
            <p:cNvSpPr>
              <a:spLocks noChangeArrowheads="1"/>
            </p:cNvSpPr>
            <p:nvPr userDrawn="1"/>
          </p:nvSpPr>
          <p:spPr bwMode="auto">
            <a:xfrm>
              <a:off x="1169308" y="2115231"/>
              <a:ext cx="2343150" cy="1404938"/>
            </a:xfrm>
            <a:prstGeom prst="rect">
              <a:avLst/>
            </a:pr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50"/>
            <p:cNvSpPr>
              <a:spLocks/>
            </p:cNvSpPr>
            <p:nvPr userDrawn="1"/>
          </p:nvSpPr>
          <p:spPr bwMode="auto">
            <a:xfrm>
              <a:off x="2118633" y="3975781"/>
              <a:ext cx="439738" cy="74613"/>
            </a:xfrm>
            <a:custGeom>
              <a:avLst/>
              <a:gdLst>
                <a:gd name="T0" fmla="*/ 0 w 117"/>
                <a:gd name="T1" fmla="*/ 0 h 20"/>
                <a:gd name="T2" fmla="*/ 0 w 117"/>
                <a:gd name="T3" fmla="*/ 0 h 20"/>
                <a:gd name="T4" fmla="*/ 14 w 117"/>
                <a:gd name="T5" fmla="*/ 20 h 20"/>
                <a:gd name="T6" fmla="*/ 104 w 117"/>
                <a:gd name="T7" fmla="*/ 20 h 20"/>
                <a:gd name="T8" fmla="*/ 117 w 117"/>
                <a:gd name="T9" fmla="*/ 0 h 20"/>
                <a:gd name="T10" fmla="*/ 117 w 117"/>
                <a:gd name="T11" fmla="*/ 0 h 20"/>
                <a:gd name="T12" fmla="*/ 0 w 117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2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6" y="20"/>
                    <a:pt x="14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11" y="20"/>
                    <a:pt x="117" y="7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-600" y="5023370"/>
            <a:ext cx="12193200" cy="252000"/>
            <a:chOff x="0" y="4978400"/>
            <a:chExt cx="11157019" cy="406400"/>
          </a:xfrm>
        </p:grpSpPr>
        <p:sp>
          <p:nvSpPr>
            <p:cNvPr id="3" name="矩形 2"/>
            <p:cNvSpPr/>
            <p:nvPr userDrawn="1"/>
          </p:nvSpPr>
          <p:spPr>
            <a:xfrm>
              <a:off x="0" y="4978400"/>
              <a:ext cx="2788596" cy="406400"/>
            </a:xfrm>
            <a:prstGeom prst="rect">
              <a:avLst/>
            </a:prstGeom>
            <a:solidFill>
              <a:srgbClr val="9EC4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900"/>
                </a:solidFill>
              </a:endParaRPr>
            </a:p>
          </p:txBody>
        </p:sp>
        <p:sp>
          <p:nvSpPr>
            <p:cNvPr id="111" name="矩形 110"/>
            <p:cNvSpPr/>
            <p:nvPr userDrawn="1"/>
          </p:nvSpPr>
          <p:spPr>
            <a:xfrm>
              <a:off x="2788596" y="4978400"/>
              <a:ext cx="2788596" cy="406400"/>
            </a:xfrm>
            <a:prstGeom prst="rect">
              <a:avLst/>
            </a:prstGeom>
            <a:solidFill>
              <a:srgbClr val="CA00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900"/>
                </a:solidFill>
              </a:endParaRPr>
            </a:p>
          </p:txBody>
        </p:sp>
        <p:sp>
          <p:nvSpPr>
            <p:cNvPr id="112" name="矩形 111"/>
            <p:cNvSpPr/>
            <p:nvPr userDrawn="1"/>
          </p:nvSpPr>
          <p:spPr>
            <a:xfrm>
              <a:off x="5577192" y="4978400"/>
              <a:ext cx="2788596" cy="406400"/>
            </a:xfrm>
            <a:prstGeom prst="rect">
              <a:avLst/>
            </a:prstGeom>
            <a:solidFill>
              <a:srgbClr val="FF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900"/>
                </a:solidFill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8368423" y="4978400"/>
              <a:ext cx="2788596" cy="406400"/>
            </a:xfrm>
            <a:prstGeom prst="rect">
              <a:avLst/>
            </a:prstGeom>
            <a:solidFill>
              <a:srgbClr val="008E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900"/>
                </a:solidFill>
              </a:endParaRPr>
            </a:p>
          </p:txBody>
        </p:sp>
      </p:grpSp>
      <p:grpSp>
        <p:nvGrpSpPr>
          <p:cNvPr id="114" name="组合 113"/>
          <p:cNvGrpSpPr/>
          <p:nvPr userDrawn="1"/>
        </p:nvGrpSpPr>
        <p:grpSpPr>
          <a:xfrm>
            <a:off x="2977582" y="3750581"/>
            <a:ext cx="1512000" cy="64800"/>
            <a:chOff x="0" y="4978400"/>
            <a:chExt cx="11157019" cy="406400"/>
          </a:xfrm>
        </p:grpSpPr>
        <p:sp>
          <p:nvSpPr>
            <p:cNvPr id="115" name="矩形 114"/>
            <p:cNvSpPr/>
            <p:nvPr userDrawn="1"/>
          </p:nvSpPr>
          <p:spPr>
            <a:xfrm>
              <a:off x="0" y="4978400"/>
              <a:ext cx="2788596" cy="406400"/>
            </a:xfrm>
            <a:prstGeom prst="rect">
              <a:avLst/>
            </a:prstGeom>
            <a:solidFill>
              <a:srgbClr val="9EC4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900"/>
                </a:solidFill>
              </a:endParaRPr>
            </a:p>
          </p:txBody>
        </p:sp>
        <p:sp>
          <p:nvSpPr>
            <p:cNvPr id="116" name="矩形 115"/>
            <p:cNvSpPr/>
            <p:nvPr userDrawn="1"/>
          </p:nvSpPr>
          <p:spPr>
            <a:xfrm>
              <a:off x="2788596" y="4978400"/>
              <a:ext cx="2788596" cy="406400"/>
            </a:xfrm>
            <a:prstGeom prst="rect">
              <a:avLst/>
            </a:prstGeom>
            <a:solidFill>
              <a:srgbClr val="CA00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900"/>
                </a:solidFill>
              </a:endParaRPr>
            </a:p>
          </p:txBody>
        </p:sp>
        <p:sp>
          <p:nvSpPr>
            <p:cNvPr id="117" name="矩形 116"/>
            <p:cNvSpPr/>
            <p:nvPr userDrawn="1"/>
          </p:nvSpPr>
          <p:spPr>
            <a:xfrm>
              <a:off x="5577192" y="4978400"/>
              <a:ext cx="2788596" cy="406400"/>
            </a:xfrm>
            <a:prstGeom prst="rect">
              <a:avLst/>
            </a:prstGeom>
            <a:solidFill>
              <a:srgbClr val="FF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900"/>
                </a:solidFill>
              </a:endParaRPr>
            </a:p>
          </p:txBody>
        </p:sp>
        <p:sp>
          <p:nvSpPr>
            <p:cNvPr id="118" name="矩形 117"/>
            <p:cNvSpPr/>
            <p:nvPr userDrawn="1"/>
          </p:nvSpPr>
          <p:spPr>
            <a:xfrm>
              <a:off x="8368423" y="4978400"/>
              <a:ext cx="2788596" cy="406400"/>
            </a:xfrm>
            <a:prstGeom prst="rect">
              <a:avLst/>
            </a:prstGeom>
            <a:solidFill>
              <a:srgbClr val="008E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900"/>
                </a:solidFill>
              </a:endParaRPr>
            </a:p>
          </p:txBody>
        </p:sp>
      </p:grpSp>
      <p:sp>
        <p:nvSpPr>
          <p:cNvPr id="119" name="TextBox 10">
            <a:hlinkClick r:id="rId2"/>
          </p:cNvPr>
          <p:cNvSpPr>
            <a:spLocks noChangeArrowheads="1"/>
          </p:cNvSpPr>
          <p:nvPr userDrawn="1"/>
        </p:nvSpPr>
        <p:spPr bwMode="auto">
          <a:xfrm>
            <a:off x="8113672" y="4294100"/>
            <a:ext cx="369952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itchFamily="34" charset="0"/>
              </a:rPr>
              <a:t>njpyj001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" pitchFamily="34" charset="0"/>
            </a:endParaRPr>
          </a:p>
        </p:txBody>
      </p:sp>
      <p:sp>
        <p:nvSpPr>
          <p:cNvPr id="120" name="文本框 119"/>
          <p:cNvSpPr txBox="1"/>
          <p:nvPr userDrawn="1"/>
        </p:nvSpPr>
        <p:spPr>
          <a:xfrm>
            <a:off x="7102899" y="1173775"/>
            <a:ext cx="3812751" cy="1908215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11500" spc="50">
                <a:ln w="11430"/>
                <a:solidFill>
                  <a:srgbClr val="008E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/>
            <a:r>
              <a:rPr lang="zh-CN" altLang="en-US" sz="1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谢谢</a:t>
            </a:r>
            <a:endParaRPr lang="en-US" altLang="zh-CN" sz="11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1" name="组合 120"/>
          <p:cNvGrpSpPr/>
          <p:nvPr userDrawn="1"/>
        </p:nvGrpSpPr>
        <p:grpSpPr>
          <a:xfrm>
            <a:off x="7406262" y="3252229"/>
            <a:ext cx="532720" cy="528427"/>
            <a:chOff x="6195714" y="1270596"/>
            <a:chExt cx="899446" cy="892198"/>
          </a:xfrm>
        </p:grpSpPr>
        <p:sp>
          <p:nvSpPr>
            <p:cNvPr id="122" name="Oval 119"/>
            <p:cNvSpPr>
              <a:spLocks noChangeArrowheads="1"/>
            </p:cNvSpPr>
            <p:nvPr/>
          </p:nvSpPr>
          <p:spPr bwMode="auto">
            <a:xfrm>
              <a:off x="6195714" y="1270596"/>
              <a:ext cx="899446" cy="892198"/>
            </a:xfrm>
            <a:prstGeom prst="ellipse">
              <a:avLst/>
            </a:pr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120"/>
            <p:cNvSpPr>
              <a:spLocks noChangeArrowheads="1"/>
            </p:cNvSpPr>
            <p:nvPr userDrawn="1"/>
          </p:nvSpPr>
          <p:spPr bwMode="auto">
            <a:xfrm>
              <a:off x="6246486" y="1314115"/>
              <a:ext cx="797895" cy="797901"/>
            </a:xfrm>
            <a:prstGeom prst="ellipse">
              <a:avLst/>
            </a:prstGeom>
            <a:solidFill>
              <a:srgbClr val="DA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1"/>
            <p:cNvSpPr>
              <a:spLocks/>
            </p:cNvSpPr>
            <p:nvPr/>
          </p:nvSpPr>
          <p:spPr bwMode="auto">
            <a:xfrm>
              <a:off x="6210214" y="1564367"/>
              <a:ext cx="678210" cy="598426"/>
            </a:xfrm>
            <a:custGeom>
              <a:avLst/>
              <a:gdLst>
                <a:gd name="T0" fmla="*/ 50 w 187"/>
                <a:gd name="T1" fmla="*/ 0 h 165"/>
                <a:gd name="T2" fmla="*/ 0 w 187"/>
                <a:gd name="T3" fmla="*/ 49 h 165"/>
                <a:gd name="T4" fmla="*/ 34 w 187"/>
                <a:gd name="T5" fmla="*/ 125 h 165"/>
                <a:gd name="T6" fmla="*/ 85 w 187"/>
                <a:gd name="T7" fmla="*/ 153 h 165"/>
                <a:gd name="T8" fmla="*/ 109 w 187"/>
                <a:gd name="T9" fmla="*/ 165 h 165"/>
                <a:gd name="T10" fmla="*/ 182 w 187"/>
                <a:gd name="T11" fmla="*/ 92 h 165"/>
                <a:gd name="T12" fmla="*/ 180 w 187"/>
                <a:gd name="T13" fmla="*/ 89 h 165"/>
                <a:gd name="T14" fmla="*/ 187 w 187"/>
                <a:gd name="T15" fmla="*/ 82 h 165"/>
                <a:gd name="T16" fmla="*/ 187 w 187"/>
                <a:gd name="T17" fmla="*/ 14 h 165"/>
                <a:gd name="T18" fmla="*/ 180 w 187"/>
                <a:gd name="T19" fmla="*/ 0 h 165"/>
                <a:gd name="T20" fmla="*/ 50 w 187"/>
                <a:gd name="T2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7" h="165">
                  <a:moveTo>
                    <a:pt x="50" y="0"/>
                  </a:moveTo>
                  <a:lnTo>
                    <a:pt x="0" y="49"/>
                  </a:lnTo>
                  <a:lnTo>
                    <a:pt x="34" y="125"/>
                  </a:lnTo>
                  <a:lnTo>
                    <a:pt x="85" y="153"/>
                  </a:lnTo>
                  <a:lnTo>
                    <a:pt x="109" y="165"/>
                  </a:lnTo>
                  <a:lnTo>
                    <a:pt x="182" y="92"/>
                  </a:lnTo>
                  <a:lnTo>
                    <a:pt x="180" y="89"/>
                  </a:lnTo>
                  <a:lnTo>
                    <a:pt x="187" y="82"/>
                  </a:lnTo>
                  <a:lnTo>
                    <a:pt x="187" y="14"/>
                  </a:lnTo>
                  <a:lnTo>
                    <a:pt x="18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2"/>
            <p:cNvSpPr>
              <a:spLocks noEditPoints="1"/>
            </p:cNvSpPr>
            <p:nvPr/>
          </p:nvSpPr>
          <p:spPr bwMode="auto">
            <a:xfrm>
              <a:off x="6373422" y="1564364"/>
              <a:ext cx="515005" cy="333667"/>
            </a:xfrm>
            <a:custGeom>
              <a:avLst/>
              <a:gdLst>
                <a:gd name="T0" fmla="*/ 0 w 60"/>
                <a:gd name="T1" fmla="*/ 4 h 39"/>
                <a:gd name="T2" fmla="*/ 0 w 60"/>
                <a:gd name="T3" fmla="*/ 4 h 39"/>
                <a:gd name="T4" fmla="*/ 0 w 60"/>
                <a:gd name="T5" fmla="*/ 34 h 39"/>
                <a:gd name="T6" fmla="*/ 0 w 60"/>
                <a:gd name="T7" fmla="*/ 34 h 39"/>
                <a:gd name="T8" fmla="*/ 16 w 60"/>
                <a:gd name="T9" fmla="*/ 19 h 39"/>
                <a:gd name="T10" fmla="*/ 0 w 60"/>
                <a:gd name="T11" fmla="*/ 4 h 39"/>
                <a:gd name="T12" fmla="*/ 19 w 60"/>
                <a:gd name="T13" fmla="*/ 16 h 39"/>
                <a:gd name="T14" fmla="*/ 22 w 60"/>
                <a:gd name="T15" fmla="*/ 19 h 39"/>
                <a:gd name="T16" fmla="*/ 25 w 60"/>
                <a:gd name="T17" fmla="*/ 22 h 39"/>
                <a:gd name="T18" fmla="*/ 30 w 60"/>
                <a:gd name="T19" fmla="*/ 24 h 39"/>
                <a:gd name="T20" fmla="*/ 35 w 60"/>
                <a:gd name="T21" fmla="*/ 22 h 39"/>
                <a:gd name="T22" fmla="*/ 38 w 60"/>
                <a:gd name="T23" fmla="*/ 20 h 39"/>
                <a:gd name="T24" fmla="*/ 41 w 60"/>
                <a:gd name="T25" fmla="*/ 17 h 39"/>
                <a:gd name="T26" fmla="*/ 57 w 60"/>
                <a:gd name="T27" fmla="*/ 1 h 39"/>
                <a:gd name="T28" fmla="*/ 59 w 60"/>
                <a:gd name="T29" fmla="*/ 0 h 39"/>
                <a:gd name="T30" fmla="*/ 2 w 60"/>
                <a:gd name="T31" fmla="*/ 0 h 39"/>
                <a:gd name="T32" fmla="*/ 3 w 60"/>
                <a:gd name="T33" fmla="*/ 1 h 39"/>
                <a:gd name="T34" fmla="*/ 19 w 60"/>
                <a:gd name="T35" fmla="*/ 16 h 39"/>
                <a:gd name="T36" fmla="*/ 41 w 60"/>
                <a:gd name="T37" fmla="*/ 23 h 39"/>
                <a:gd name="T38" fmla="*/ 38 w 60"/>
                <a:gd name="T39" fmla="*/ 26 h 39"/>
                <a:gd name="T40" fmla="*/ 30 w 60"/>
                <a:gd name="T41" fmla="*/ 29 h 39"/>
                <a:gd name="T42" fmla="*/ 23 w 60"/>
                <a:gd name="T43" fmla="*/ 26 h 39"/>
                <a:gd name="T44" fmla="*/ 19 w 60"/>
                <a:gd name="T45" fmla="*/ 22 h 39"/>
                <a:gd name="T46" fmla="*/ 3 w 60"/>
                <a:gd name="T47" fmla="*/ 38 h 39"/>
                <a:gd name="T48" fmla="*/ 2 w 60"/>
                <a:gd name="T49" fmla="*/ 39 h 39"/>
                <a:gd name="T50" fmla="*/ 58 w 60"/>
                <a:gd name="T51" fmla="*/ 39 h 39"/>
                <a:gd name="T52" fmla="*/ 57 w 60"/>
                <a:gd name="T53" fmla="*/ 38 h 39"/>
                <a:gd name="T54" fmla="*/ 41 w 60"/>
                <a:gd name="T55" fmla="*/ 23 h 39"/>
                <a:gd name="T56" fmla="*/ 60 w 60"/>
                <a:gd name="T57" fmla="*/ 5 h 39"/>
                <a:gd name="T58" fmla="*/ 45 w 60"/>
                <a:gd name="T59" fmla="*/ 20 h 39"/>
                <a:gd name="T60" fmla="*/ 60 w 60"/>
                <a:gd name="T61" fmla="*/ 35 h 39"/>
                <a:gd name="T62" fmla="*/ 60 w 60"/>
                <a:gd name="T63" fmla="*/ 35 h 39"/>
                <a:gd name="T64" fmla="*/ 60 w 60"/>
                <a:gd name="T65" fmla="*/ 5 h 39"/>
                <a:gd name="T66" fmla="*/ 60 w 60"/>
                <a:gd name="T67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" h="39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6" y="19"/>
                    <a:pt x="16" y="19"/>
                    <a:pt x="16" y="19"/>
                  </a:cubicBezTo>
                  <a:lnTo>
                    <a:pt x="0" y="4"/>
                  </a:lnTo>
                  <a:close/>
                  <a:moveTo>
                    <a:pt x="19" y="16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4"/>
                    <a:pt x="29" y="24"/>
                    <a:pt x="30" y="24"/>
                  </a:cubicBezTo>
                  <a:cubicBezTo>
                    <a:pt x="32" y="24"/>
                    <a:pt x="34" y="24"/>
                    <a:pt x="35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0"/>
                    <a:pt x="5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lnTo>
                    <a:pt x="19" y="16"/>
                  </a:lnTo>
                  <a:close/>
                  <a:moveTo>
                    <a:pt x="41" y="23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6" y="28"/>
                    <a:pt x="33" y="29"/>
                    <a:pt x="30" y="29"/>
                  </a:cubicBezTo>
                  <a:cubicBezTo>
                    <a:pt x="28" y="29"/>
                    <a:pt x="25" y="28"/>
                    <a:pt x="23" y="26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7" y="38"/>
                  </a:cubicBezTo>
                  <a:lnTo>
                    <a:pt x="41" y="23"/>
                  </a:lnTo>
                  <a:close/>
                  <a:moveTo>
                    <a:pt x="60" y="5"/>
                  </a:moveTo>
                  <a:cubicBezTo>
                    <a:pt x="45" y="20"/>
                    <a:pt x="45" y="20"/>
                    <a:pt x="45" y="20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3"/>
            <p:cNvSpPr>
              <a:spLocks noEditPoints="1"/>
            </p:cNvSpPr>
            <p:nvPr/>
          </p:nvSpPr>
          <p:spPr bwMode="auto">
            <a:xfrm>
              <a:off x="6384307" y="1546232"/>
              <a:ext cx="522258" cy="340920"/>
            </a:xfrm>
            <a:custGeom>
              <a:avLst/>
              <a:gdLst>
                <a:gd name="T0" fmla="*/ 0 w 61"/>
                <a:gd name="T1" fmla="*/ 5 h 40"/>
                <a:gd name="T2" fmla="*/ 0 w 61"/>
                <a:gd name="T3" fmla="*/ 5 h 40"/>
                <a:gd name="T4" fmla="*/ 0 w 61"/>
                <a:gd name="T5" fmla="*/ 35 h 40"/>
                <a:gd name="T6" fmla="*/ 0 w 61"/>
                <a:gd name="T7" fmla="*/ 35 h 40"/>
                <a:gd name="T8" fmla="*/ 16 w 61"/>
                <a:gd name="T9" fmla="*/ 20 h 40"/>
                <a:gd name="T10" fmla="*/ 0 w 61"/>
                <a:gd name="T11" fmla="*/ 5 h 40"/>
                <a:gd name="T12" fmla="*/ 19 w 61"/>
                <a:gd name="T13" fmla="*/ 17 h 40"/>
                <a:gd name="T14" fmla="*/ 22 w 61"/>
                <a:gd name="T15" fmla="*/ 20 h 40"/>
                <a:gd name="T16" fmla="*/ 26 w 61"/>
                <a:gd name="T17" fmla="*/ 23 h 40"/>
                <a:gd name="T18" fmla="*/ 31 w 61"/>
                <a:gd name="T19" fmla="*/ 25 h 40"/>
                <a:gd name="T20" fmla="*/ 36 w 61"/>
                <a:gd name="T21" fmla="*/ 23 h 40"/>
                <a:gd name="T22" fmla="*/ 38 w 61"/>
                <a:gd name="T23" fmla="*/ 21 h 40"/>
                <a:gd name="T24" fmla="*/ 42 w 61"/>
                <a:gd name="T25" fmla="*/ 17 h 40"/>
                <a:gd name="T26" fmla="*/ 58 w 61"/>
                <a:gd name="T27" fmla="*/ 2 h 40"/>
                <a:gd name="T28" fmla="*/ 59 w 61"/>
                <a:gd name="T29" fmla="*/ 0 h 40"/>
                <a:gd name="T30" fmla="*/ 2 w 61"/>
                <a:gd name="T31" fmla="*/ 0 h 40"/>
                <a:gd name="T32" fmla="*/ 3 w 61"/>
                <a:gd name="T33" fmla="*/ 1 h 40"/>
                <a:gd name="T34" fmla="*/ 19 w 61"/>
                <a:gd name="T35" fmla="*/ 17 h 40"/>
                <a:gd name="T36" fmla="*/ 42 w 61"/>
                <a:gd name="T37" fmla="*/ 24 h 40"/>
                <a:gd name="T38" fmla="*/ 38 w 61"/>
                <a:gd name="T39" fmla="*/ 27 h 40"/>
                <a:gd name="T40" fmla="*/ 31 w 61"/>
                <a:gd name="T41" fmla="*/ 30 h 40"/>
                <a:gd name="T42" fmla="*/ 23 w 61"/>
                <a:gd name="T43" fmla="*/ 27 h 40"/>
                <a:gd name="T44" fmla="*/ 19 w 61"/>
                <a:gd name="T45" fmla="*/ 23 h 40"/>
                <a:gd name="T46" fmla="*/ 3 w 61"/>
                <a:gd name="T47" fmla="*/ 39 h 40"/>
                <a:gd name="T48" fmla="*/ 2 w 61"/>
                <a:gd name="T49" fmla="*/ 40 h 40"/>
                <a:gd name="T50" fmla="*/ 59 w 61"/>
                <a:gd name="T51" fmla="*/ 40 h 40"/>
                <a:gd name="T52" fmla="*/ 58 w 61"/>
                <a:gd name="T53" fmla="*/ 39 h 40"/>
                <a:gd name="T54" fmla="*/ 42 w 61"/>
                <a:gd name="T55" fmla="*/ 24 h 40"/>
                <a:gd name="T56" fmla="*/ 60 w 61"/>
                <a:gd name="T57" fmla="*/ 6 h 40"/>
                <a:gd name="T58" fmla="*/ 45 w 61"/>
                <a:gd name="T59" fmla="*/ 21 h 40"/>
                <a:gd name="T60" fmla="*/ 60 w 61"/>
                <a:gd name="T61" fmla="*/ 36 h 40"/>
                <a:gd name="T62" fmla="*/ 61 w 61"/>
                <a:gd name="T63" fmla="*/ 36 h 40"/>
                <a:gd name="T64" fmla="*/ 61 w 61"/>
                <a:gd name="T65" fmla="*/ 5 h 40"/>
                <a:gd name="T66" fmla="*/ 60 w 61"/>
                <a:gd name="T6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40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0" y="5"/>
                  </a:lnTo>
                  <a:close/>
                  <a:moveTo>
                    <a:pt x="19" y="17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9" y="25"/>
                    <a:pt x="31" y="25"/>
                  </a:cubicBezTo>
                  <a:cubicBezTo>
                    <a:pt x="32" y="25"/>
                    <a:pt x="34" y="24"/>
                    <a:pt x="36" y="2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9" y="1"/>
                    <a:pt x="5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lnTo>
                    <a:pt x="19" y="17"/>
                  </a:lnTo>
                  <a:close/>
                  <a:moveTo>
                    <a:pt x="42" y="24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3" y="30"/>
                    <a:pt x="31" y="30"/>
                  </a:cubicBezTo>
                  <a:cubicBezTo>
                    <a:pt x="28" y="30"/>
                    <a:pt x="25" y="29"/>
                    <a:pt x="23" y="27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40"/>
                    <a:pt x="58" y="40"/>
                    <a:pt x="58" y="39"/>
                  </a:cubicBezTo>
                  <a:lnTo>
                    <a:pt x="42" y="24"/>
                  </a:lnTo>
                  <a:close/>
                  <a:moveTo>
                    <a:pt x="60" y="6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7" name="组合 126"/>
          <p:cNvGrpSpPr/>
          <p:nvPr userDrawn="1"/>
        </p:nvGrpSpPr>
        <p:grpSpPr>
          <a:xfrm>
            <a:off x="7406260" y="3735539"/>
            <a:ext cx="532720" cy="528427"/>
            <a:chOff x="5140318" y="1270595"/>
            <a:chExt cx="899447" cy="892198"/>
          </a:xfrm>
        </p:grpSpPr>
        <p:sp>
          <p:nvSpPr>
            <p:cNvPr id="128" name="Oval 154"/>
            <p:cNvSpPr>
              <a:spLocks noChangeArrowheads="1"/>
            </p:cNvSpPr>
            <p:nvPr/>
          </p:nvSpPr>
          <p:spPr bwMode="auto">
            <a:xfrm>
              <a:off x="5140318" y="1270595"/>
              <a:ext cx="899447" cy="892198"/>
            </a:xfrm>
            <a:prstGeom prst="ellipse">
              <a:avLst/>
            </a:pr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155"/>
            <p:cNvSpPr>
              <a:spLocks noChangeArrowheads="1"/>
            </p:cNvSpPr>
            <p:nvPr/>
          </p:nvSpPr>
          <p:spPr bwMode="auto">
            <a:xfrm>
              <a:off x="5191092" y="1314114"/>
              <a:ext cx="797896" cy="797901"/>
            </a:xfrm>
            <a:prstGeom prst="ellipse">
              <a:avLst/>
            </a:prstGeom>
            <a:solidFill>
              <a:srgbClr val="A1B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56"/>
            <p:cNvSpPr>
              <a:spLocks/>
            </p:cNvSpPr>
            <p:nvPr/>
          </p:nvSpPr>
          <p:spPr bwMode="auto">
            <a:xfrm>
              <a:off x="5165707" y="1470069"/>
              <a:ext cx="696345" cy="685468"/>
            </a:xfrm>
            <a:custGeom>
              <a:avLst/>
              <a:gdLst>
                <a:gd name="T0" fmla="*/ 36 w 192"/>
                <a:gd name="T1" fmla="*/ 45 h 189"/>
                <a:gd name="T2" fmla="*/ 0 w 192"/>
                <a:gd name="T3" fmla="*/ 80 h 189"/>
                <a:gd name="T4" fmla="*/ 29 w 192"/>
                <a:gd name="T5" fmla="*/ 148 h 189"/>
                <a:gd name="T6" fmla="*/ 69 w 192"/>
                <a:gd name="T7" fmla="*/ 170 h 189"/>
                <a:gd name="T8" fmla="*/ 118 w 192"/>
                <a:gd name="T9" fmla="*/ 189 h 189"/>
                <a:gd name="T10" fmla="*/ 177 w 192"/>
                <a:gd name="T11" fmla="*/ 130 h 189"/>
                <a:gd name="T12" fmla="*/ 177 w 192"/>
                <a:gd name="T13" fmla="*/ 66 h 189"/>
                <a:gd name="T14" fmla="*/ 192 w 192"/>
                <a:gd name="T15" fmla="*/ 52 h 189"/>
                <a:gd name="T16" fmla="*/ 116 w 192"/>
                <a:gd name="T17" fmla="*/ 0 h 189"/>
                <a:gd name="T18" fmla="*/ 47 w 192"/>
                <a:gd name="T19" fmla="*/ 40 h 189"/>
                <a:gd name="T20" fmla="*/ 36 w 192"/>
                <a:gd name="T21" fmla="*/ 4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89">
                  <a:moveTo>
                    <a:pt x="36" y="45"/>
                  </a:moveTo>
                  <a:lnTo>
                    <a:pt x="0" y="80"/>
                  </a:lnTo>
                  <a:lnTo>
                    <a:pt x="29" y="148"/>
                  </a:lnTo>
                  <a:lnTo>
                    <a:pt x="69" y="170"/>
                  </a:lnTo>
                  <a:lnTo>
                    <a:pt x="118" y="189"/>
                  </a:lnTo>
                  <a:lnTo>
                    <a:pt x="177" y="130"/>
                  </a:lnTo>
                  <a:lnTo>
                    <a:pt x="177" y="66"/>
                  </a:lnTo>
                  <a:lnTo>
                    <a:pt x="192" y="52"/>
                  </a:lnTo>
                  <a:lnTo>
                    <a:pt x="116" y="0"/>
                  </a:lnTo>
                  <a:lnTo>
                    <a:pt x="47" y="40"/>
                  </a:lnTo>
                  <a:lnTo>
                    <a:pt x="36" y="45"/>
                  </a:lnTo>
                  <a:close/>
                </a:path>
              </a:pathLst>
            </a:cu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57"/>
            <p:cNvSpPr>
              <a:spLocks/>
            </p:cNvSpPr>
            <p:nvPr/>
          </p:nvSpPr>
          <p:spPr bwMode="auto">
            <a:xfrm>
              <a:off x="5347046" y="1538978"/>
              <a:ext cx="471485" cy="402576"/>
            </a:xfrm>
            <a:custGeom>
              <a:avLst/>
              <a:gdLst>
                <a:gd name="T0" fmla="*/ 30 w 55"/>
                <a:gd name="T1" fmla="*/ 1 h 47"/>
                <a:gd name="T2" fmla="*/ 25 w 55"/>
                <a:gd name="T3" fmla="*/ 1 h 47"/>
                <a:gd name="T4" fmla="*/ 3 w 55"/>
                <a:gd name="T5" fmla="*/ 15 h 47"/>
                <a:gd name="T6" fmla="*/ 0 w 55"/>
                <a:gd name="T7" fmla="*/ 20 h 47"/>
                <a:gd name="T8" fmla="*/ 0 w 55"/>
                <a:gd name="T9" fmla="*/ 44 h 47"/>
                <a:gd name="T10" fmla="*/ 3 w 55"/>
                <a:gd name="T11" fmla="*/ 47 h 47"/>
                <a:gd name="T12" fmla="*/ 13 w 55"/>
                <a:gd name="T13" fmla="*/ 47 h 47"/>
                <a:gd name="T14" fmla="*/ 17 w 55"/>
                <a:gd name="T15" fmla="*/ 44 h 47"/>
                <a:gd name="T16" fmla="*/ 17 w 55"/>
                <a:gd name="T17" fmla="*/ 27 h 47"/>
                <a:gd name="T18" fmla="*/ 20 w 55"/>
                <a:gd name="T19" fmla="*/ 24 h 47"/>
                <a:gd name="T20" fmla="*/ 36 w 55"/>
                <a:gd name="T21" fmla="*/ 24 h 47"/>
                <a:gd name="T22" fmla="*/ 39 w 55"/>
                <a:gd name="T23" fmla="*/ 27 h 47"/>
                <a:gd name="T24" fmla="*/ 39 w 55"/>
                <a:gd name="T25" fmla="*/ 44 h 47"/>
                <a:gd name="T26" fmla="*/ 42 w 55"/>
                <a:gd name="T27" fmla="*/ 47 h 47"/>
                <a:gd name="T28" fmla="*/ 52 w 55"/>
                <a:gd name="T29" fmla="*/ 47 h 47"/>
                <a:gd name="T30" fmla="*/ 55 w 55"/>
                <a:gd name="T31" fmla="*/ 44 h 47"/>
                <a:gd name="T32" fmla="*/ 55 w 55"/>
                <a:gd name="T33" fmla="*/ 21 h 47"/>
                <a:gd name="T34" fmla="*/ 52 w 55"/>
                <a:gd name="T35" fmla="*/ 16 h 47"/>
                <a:gd name="T36" fmla="*/ 30 w 55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47">
                  <a:moveTo>
                    <a:pt x="30" y="1"/>
                  </a:moveTo>
                  <a:cubicBezTo>
                    <a:pt x="28" y="0"/>
                    <a:pt x="26" y="0"/>
                    <a:pt x="25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7" y="46"/>
                    <a:pt x="17" y="4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6"/>
                    <a:pt x="18" y="24"/>
                    <a:pt x="20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9" y="26"/>
                    <a:pt x="39" y="27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6"/>
                    <a:pt x="40" y="47"/>
                    <a:pt x="4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3" y="47"/>
                    <a:pt x="55" y="46"/>
                    <a:pt x="55" y="44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19"/>
                    <a:pt x="54" y="17"/>
                    <a:pt x="52" y="16"/>
                  </a:cubicBezTo>
                  <a:lnTo>
                    <a:pt x="30" y="1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58"/>
            <p:cNvSpPr>
              <a:spLocks/>
            </p:cNvSpPr>
            <p:nvPr/>
          </p:nvSpPr>
          <p:spPr bwMode="auto">
            <a:xfrm>
              <a:off x="5296271" y="1444680"/>
              <a:ext cx="573034" cy="221237"/>
            </a:xfrm>
            <a:custGeom>
              <a:avLst/>
              <a:gdLst>
                <a:gd name="T0" fmla="*/ 63 w 67"/>
                <a:gd name="T1" fmla="*/ 20 h 26"/>
                <a:gd name="T2" fmla="*/ 61 w 67"/>
                <a:gd name="T3" fmla="*/ 15 h 26"/>
                <a:gd name="T4" fmla="*/ 61 w 67"/>
                <a:gd name="T5" fmla="*/ 10 h 26"/>
                <a:gd name="T6" fmla="*/ 58 w 67"/>
                <a:gd name="T7" fmla="*/ 7 h 26"/>
                <a:gd name="T8" fmla="*/ 57 w 67"/>
                <a:gd name="T9" fmla="*/ 7 h 26"/>
                <a:gd name="T10" fmla="*/ 54 w 67"/>
                <a:gd name="T11" fmla="*/ 10 h 26"/>
                <a:gd name="T12" fmla="*/ 54 w 67"/>
                <a:gd name="T13" fmla="*/ 11 h 26"/>
                <a:gd name="T14" fmla="*/ 52 w 67"/>
                <a:gd name="T15" fmla="*/ 12 h 26"/>
                <a:gd name="T16" fmla="*/ 36 w 67"/>
                <a:gd name="T17" fmla="*/ 2 h 26"/>
                <a:gd name="T18" fmla="*/ 33 w 67"/>
                <a:gd name="T19" fmla="*/ 0 h 26"/>
                <a:gd name="T20" fmla="*/ 30 w 67"/>
                <a:gd name="T21" fmla="*/ 2 h 26"/>
                <a:gd name="T22" fmla="*/ 2 w 67"/>
                <a:gd name="T23" fmla="*/ 20 h 26"/>
                <a:gd name="T24" fmla="*/ 1 w 67"/>
                <a:gd name="T25" fmla="*/ 24 h 26"/>
                <a:gd name="T26" fmla="*/ 5 w 67"/>
                <a:gd name="T27" fmla="*/ 25 h 26"/>
                <a:gd name="T28" fmla="*/ 30 w 67"/>
                <a:gd name="T29" fmla="*/ 8 h 26"/>
                <a:gd name="T30" fmla="*/ 36 w 67"/>
                <a:gd name="T31" fmla="*/ 8 h 26"/>
                <a:gd name="T32" fmla="*/ 63 w 67"/>
                <a:gd name="T33" fmla="*/ 25 h 26"/>
                <a:gd name="T34" fmla="*/ 67 w 67"/>
                <a:gd name="T35" fmla="*/ 25 h 26"/>
                <a:gd name="T36" fmla="*/ 65 w 67"/>
                <a:gd name="T37" fmla="*/ 21 h 26"/>
                <a:gd name="T38" fmla="*/ 63 w 67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26">
                  <a:moveTo>
                    <a:pt x="63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59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1"/>
                    <a:pt x="0" y="23"/>
                    <a:pt x="1" y="24"/>
                  </a:cubicBezTo>
                  <a:cubicBezTo>
                    <a:pt x="1" y="25"/>
                    <a:pt x="3" y="26"/>
                    <a:pt x="5" y="25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2" y="7"/>
                    <a:pt x="34" y="7"/>
                    <a:pt x="36" y="8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7" y="24"/>
                    <a:pt x="67" y="22"/>
                    <a:pt x="65" y="21"/>
                  </a:cubicBezTo>
                  <a:lnTo>
                    <a:pt x="63" y="2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59"/>
            <p:cNvSpPr>
              <a:spLocks/>
            </p:cNvSpPr>
            <p:nvPr/>
          </p:nvSpPr>
          <p:spPr bwMode="auto">
            <a:xfrm>
              <a:off x="5365180" y="1528096"/>
              <a:ext cx="460603" cy="402576"/>
            </a:xfrm>
            <a:custGeom>
              <a:avLst/>
              <a:gdLst>
                <a:gd name="T0" fmla="*/ 29 w 54"/>
                <a:gd name="T1" fmla="*/ 1 h 47"/>
                <a:gd name="T2" fmla="*/ 24 w 54"/>
                <a:gd name="T3" fmla="*/ 1 h 47"/>
                <a:gd name="T4" fmla="*/ 2 w 54"/>
                <a:gd name="T5" fmla="*/ 15 h 47"/>
                <a:gd name="T6" fmla="*/ 0 w 54"/>
                <a:gd name="T7" fmla="*/ 20 h 47"/>
                <a:gd name="T8" fmla="*/ 0 w 54"/>
                <a:gd name="T9" fmla="*/ 44 h 47"/>
                <a:gd name="T10" fmla="*/ 3 w 54"/>
                <a:gd name="T11" fmla="*/ 47 h 47"/>
                <a:gd name="T12" fmla="*/ 13 w 54"/>
                <a:gd name="T13" fmla="*/ 47 h 47"/>
                <a:gd name="T14" fmla="*/ 16 w 54"/>
                <a:gd name="T15" fmla="*/ 44 h 47"/>
                <a:gd name="T16" fmla="*/ 16 w 54"/>
                <a:gd name="T17" fmla="*/ 27 h 47"/>
                <a:gd name="T18" fmla="*/ 19 w 54"/>
                <a:gd name="T19" fmla="*/ 24 h 47"/>
                <a:gd name="T20" fmla="*/ 35 w 54"/>
                <a:gd name="T21" fmla="*/ 24 h 47"/>
                <a:gd name="T22" fmla="*/ 38 w 54"/>
                <a:gd name="T23" fmla="*/ 27 h 47"/>
                <a:gd name="T24" fmla="*/ 38 w 54"/>
                <a:gd name="T25" fmla="*/ 44 h 47"/>
                <a:gd name="T26" fmla="*/ 41 w 54"/>
                <a:gd name="T27" fmla="*/ 47 h 47"/>
                <a:gd name="T28" fmla="*/ 51 w 54"/>
                <a:gd name="T29" fmla="*/ 47 h 47"/>
                <a:gd name="T30" fmla="*/ 54 w 54"/>
                <a:gd name="T31" fmla="*/ 44 h 47"/>
                <a:gd name="T32" fmla="*/ 54 w 54"/>
                <a:gd name="T33" fmla="*/ 20 h 47"/>
                <a:gd name="T34" fmla="*/ 52 w 54"/>
                <a:gd name="T35" fmla="*/ 16 h 47"/>
                <a:gd name="T36" fmla="*/ 29 w 54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47">
                  <a:moveTo>
                    <a:pt x="29" y="1"/>
                  </a:moveTo>
                  <a:cubicBezTo>
                    <a:pt x="28" y="0"/>
                    <a:pt x="25" y="0"/>
                    <a:pt x="24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7"/>
                    <a:pt x="16" y="46"/>
                    <a:pt x="16" y="4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7" y="24"/>
                    <a:pt x="1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7" y="24"/>
                    <a:pt x="38" y="26"/>
                    <a:pt x="38" y="27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6"/>
                    <a:pt x="39" y="47"/>
                    <a:pt x="4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7"/>
                    <a:pt x="54" y="46"/>
                    <a:pt x="54" y="4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3" y="17"/>
                    <a:pt x="52" y="16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60"/>
            <p:cNvSpPr>
              <a:spLocks/>
            </p:cNvSpPr>
            <p:nvPr/>
          </p:nvSpPr>
          <p:spPr bwMode="auto">
            <a:xfrm>
              <a:off x="5303521" y="1433802"/>
              <a:ext cx="583916" cy="224863"/>
            </a:xfrm>
            <a:custGeom>
              <a:avLst/>
              <a:gdLst>
                <a:gd name="T0" fmla="*/ 64 w 68"/>
                <a:gd name="T1" fmla="*/ 20 h 26"/>
                <a:gd name="T2" fmla="*/ 61 w 68"/>
                <a:gd name="T3" fmla="*/ 15 h 26"/>
                <a:gd name="T4" fmla="*/ 61 w 68"/>
                <a:gd name="T5" fmla="*/ 10 h 26"/>
                <a:gd name="T6" fmla="*/ 58 w 68"/>
                <a:gd name="T7" fmla="*/ 7 h 26"/>
                <a:gd name="T8" fmla="*/ 57 w 68"/>
                <a:gd name="T9" fmla="*/ 7 h 26"/>
                <a:gd name="T10" fmla="*/ 54 w 68"/>
                <a:gd name="T11" fmla="*/ 10 h 26"/>
                <a:gd name="T12" fmla="*/ 54 w 68"/>
                <a:gd name="T13" fmla="*/ 10 h 26"/>
                <a:gd name="T14" fmla="*/ 52 w 68"/>
                <a:gd name="T15" fmla="*/ 12 h 26"/>
                <a:gd name="T16" fmla="*/ 36 w 68"/>
                <a:gd name="T17" fmla="*/ 1 h 26"/>
                <a:gd name="T18" fmla="*/ 33 w 68"/>
                <a:gd name="T19" fmla="*/ 0 h 26"/>
                <a:gd name="T20" fmla="*/ 30 w 68"/>
                <a:gd name="T21" fmla="*/ 1 h 26"/>
                <a:gd name="T22" fmla="*/ 2 w 68"/>
                <a:gd name="T23" fmla="*/ 20 h 26"/>
                <a:gd name="T24" fmla="*/ 1 w 68"/>
                <a:gd name="T25" fmla="*/ 24 h 26"/>
                <a:gd name="T26" fmla="*/ 5 w 68"/>
                <a:gd name="T27" fmla="*/ 24 h 26"/>
                <a:gd name="T28" fmla="*/ 31 w 68"/>
                <a:gd name="T29" fmla="*/ 7 h 26"/>
                <a:gd name="T30" fmla="*/ 36 w 68"/>
                <a:gd name="T31" fmla="*/ 7 h 26"/>
                <a:gd name="T32" fmla="*/ 63 w 68"/>
                <a:gd name="T33" fmla="*/ 25 h 26"/>
                <a:gd name="T34" fmla="*/ 67 w 68"/>
                <a:gd name="T35" fmla="*/ 25 h 26"/>
                <a:gd name="T36" fmla="*/ 66 w 68"/>
                <a:gd name="T37" fmla="*/ 21 h 26"/>
                <a:gd name="T38" fmla="*/ 64 w 68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26">
                  <a:moveTo>
                    <a:pt x="64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60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2" y="25"/>
                    <a:pt x="3" y="25"/>
                    <a:pt x="5" y="2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4" y="6"/>
                    <a:pt x="36" y="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8" y="24"/>
                    <a:pt x="67" y="22"/>
                    <a:pt x="66" y="21"/>
                  </a:cubicBezTo>
                  <a:lnTo>
                    <a:pt x="6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6" name="TextBox 10">
            <a:hlinkClick r:id="rId2"/>
          </p:cNvPr>
          <p:cNvSpPr>
            <a:spLocks noChangeArrowheads="1"/>
          </p:cNvSpPr>
          <p:nvPr userDrawn="1"/>
        </p:nvSpPr>
        <p:spPr bwMode="auto">
          <a:xfrm>
            <a:off x="8113672" y="3366108"/>
            <a:ext cx="369952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algn="l" defTabSz="914400" rtl="0" eaLnBrk="1" fontAlgn="base" latinLnBrk="0" hangingPunct="1">
              <a:spcBef>
                <a:spcPts val="0"/>
              </a:spcBef>
              <a:spcAft>
                <a:spcPct val="0"/>
              </a:spcAft>
            </a:pPr>
            <a:r>
              <a:rPr lang="en-US" altLang="zh-CN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82867979@qq.com</a:t>
            </a:r>
            <a:endParaRPr lang="en-US" altLang="zh-CN" sz="1800" kern="12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7" name="TextBox 10">
            <a:hlinkClick r:id="rId2"/>
          </p:cNvPr>
          <p:cNvSpPr>
            <a:spLocks noChangeArrowheads="1"/>
          </p:cNvSpPr>
          <p:nvPr userDrawn="1"/>
        </p:nvSpPr>
        <p:spPr bwMode="auto">
          <a:xfrm>
            <a:off x="8113672" y="3830104"/>
            <a:ext cx="369952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en-US" altLang="zh-CN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http://www.yz2x.com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687" y="2369127"/>
            <a:ext cx="1446610" cy="1327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337" y="2446861"/>
            <a:ext cx="1189224" cy="13312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836" y="4214474"/>
            <a:ext cx="765836" cy="765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30571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ChangeArrowheads="1"/>
          </p:cNvSpPr>
          <p:nvPr userDrawn="1"/>
        </p:nvSpPr>
        <p:spPr bwMode="auto">
          <a:xfrm>
            <a:off x="0" y="636148"/>
            <a:ext cx="488950" cy="48736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Berlin Sans FB" pitchFamily="34" charset="0"/>
            </a:endParaRPr>
          </a:p>
        </p:txBody>
      </p:sp>
      <p:sp>
        <p:nvSpPr>
          <p:cNvPr id="3" name="Line 20"/>
          <p:cNvSpPr>
            <a:spLocks noChangeShapeType="1"/>
          </p:cNvSpPr>
          <p:nvPr userDrawn="1"/>
        </p:nvSpPr>
        <p:spPr bwMode="auto">
          <a:xfrm>
            <a:off x="493712" y="528198"/>
            <a:ext cx="0" cy="720725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98475" y="516800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</a:rPr>
              <a:t>CONTENTS PAGE </a:t>
            </a:r>
          </a:p>
        </p:txBody>
      </p:sp>
      <p:sp>
        <p:nvSpPr>
          <p:cNvPr id="5" name="流程图: 手动输入 4"/>
          <p:cNvSpPr/>
          <p:nvPr userDrawn="1"/>
        </p:nvSpPr>
        <p:spPr>
          <a:xfrm>
            <a:off x="-2400" y="2616888"/>
            <a:ext cx="3058697" cy="2343612"/>
          </a:xfrm>
          <a:prstGeom prst="flowChartManualInput">
            <a:avLst/>
          </a:prstGeom>
          <a:solidFill>
            <a:srgbClr val="9EC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流程图: 手动输入 5"/>
          <p:cNvSpPr/>
          <p:nvPr userDrawn="1"/>
        </p:nvSpPr>
        <p:spPr>
          <a:xfrm flipH="1">
            <a:off x="3056297" y="2631442"/>
            <a:ext cx="3039703" cy="2329058"/>
          </a:xfrm>
          <a:prstGeom prst="flowChartManualInput">
            <a:avLst/>
          </a:prstGeom>
          <a:solidFill>
            <a:srgbClr val="CA0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手动输入 6"/>
          <p:cNvSpPr/>
          <p:nvPr userDrawn="1"/>
        </p:nvSpPr>
        <p:spPr>
          <a:xfrm>
            <a:off x="6096000" y="2616888"/>
            <a:ext cx="3058697" cy="2343612"/>
          </a:xfrm>
          <a:prstGeom prst="flowChartManualInput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手动输入 7"/>
          <p:cNvSpPr/>
          <p:nvPr userDrawn="1"/>
        </p:nvSpPr>
        <p:spPr>
          <a:xfrm flipH="1">
            <a:off x="9154697" y="2631442"/>
            <a:ext cx="3039703" cy="2329058"/>
          </a:xfrm>
          <a:prstGeom prst="flowChartManualInput">
            <a:avLst/>
          </a:prstGeom>
          <a:solidFill>
            <a:srgbClr val="008E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1010775" y="2476500"/>
            <a:ext cx="684696" cy="684000"/>
          </a:xfrm>
          <a:prstGeom prst="ellipse">
            <a:avLst/>
          </a:prstGeom>
          <a:gradFill flip="none"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254000" dist="50800" dir="2700000" sx="102000" sy="102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4150120" y="2476500"/>
            <a:ext cx="684696" cy="684000"/>
          </a:xfrm>
          <a:prstGeom prst="ellipse">
            <a:avLst/>
          </a:prstGeom>
          <a:gradFill flip="none"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254000" dist="50800" dir="2700000" sx="102000" sy="102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" name="椭圆 10"/>
          <p:cNvSpPr/>
          <p:nvPr userDrawn="1"/>
        </p:nvSpPr>
        <p:spPr>
          <a:xfrm>
            <a:off x="7289465" y="2476500"/>
            <a:ext cx="684696" cy="684000"/>
          </a:xfrm>
          <a:prstGeom prst="ellipse">
            <a:avLst/>
          </a:prstGeom>
          <a:gradFill flip="none"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254000" dist="50800" dir="2700000" sx="102000" sy="102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10428811" y="2476500"/>
            <a:ext cx="684696" cy="684000"/>
          </a:xfrm>
          <a:prstGeom prst="ellipse">
            <a:avLst/>
          </a:prstGeom>
          <a:gradFill flip="none"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254000" dist="50800" dir="2700000" sx="102000" sy="102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213007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理念辨析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3169029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工作框架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6314313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资源收集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9447720" y="3532872"/>
            <a:ext cx="27174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成长感悟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92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98474" y="516800"/>
            <a:ext cx="2663825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过渡页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</a:rPr>
              <a:t>TRANSITION PAGE </a:t>
            </a:r>
          </a:p>
        </p:txBody>
      </p:sp>
      <p:sp>
        <p:nvSpPr>
          <p:cNvPr id="5" name="Rectangle 19"/>
          <p:cNvSpPr>
            <a:spLocks noChangeArrowheads="1"/>
          </p:cNvSpPr>
          <p:nvPr userDrawn="1"/>
        </p:nvSpPr>
        <p:spPr bwMode="auto">
          <a:xfrm>
            <a:off x="0" y="636148"/>
            <a:ext cx="488950" cy="48736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Berlin Sans FB" pitchFamily="34" charset="0"/>
            </a:endParaRPr>
          </a:p>
        </p:txBody>
      </p:sp>
      <p:sp>
        <p:nvSpPr>
          <p:cNvPr id="6" name="Line 20"/>
          <p:cNvSpPr>
            <a:spLocks noChangeShapeType="1"/>
          </p:cNvSpPr>
          <p:nvPr userDrawn="1"/>
        </p:nvSpPr>
        <p:spPr bwMode="auto">
          <a:xfrm>
            <a:off x="493712" y="528198"/>
            <a:ext cx="0" cy="720725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流程图: 手动输入 6"/>
          <p:cNvSpPr/>
          <p:nvPr userDrawn="1"/>
        </p:nvSpPr>
        <p:spPr>
          <a:xfrm>
            <a:off x="-2400" y="2616888"/>
            <a:ext cx="3058697" cy="2343612"/>
          </a:xfrm>
          <a:prstGeom prst="flowChartManualInput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流程图: 手动输入 7"/>
          <p:cNvSpPr/>
          <p:nvPr userDrawn="1"/>
        </p:nvSpPr>
        <p:spPr>
          <a:xfrm flipH="1">
            <a:off x="3056297" y="2631442"/>
            <a:ext cx="3039703" cy="2329058"/>
          </a:xfrm>
          <a:prstGeom prst="flowChartManualInpu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手动输入 8"/>
          <p:cNvSpPr/>
          <p:nvPr userDrawn="1"/>
        </p:nvSpPr>
        <p:spPr>
          <a:xfrm>
            <a:off x="6096000" y="2616888"/>
            <a:ext cx="3058697" cy="2343612"/>
          </a:xfrm>
          <a:prstGeom prst="flowChartManualInpu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手动输入 9"/>
          <p:cNvSpPr/>
          <p:nvPr userDrawn="1"/>
        </p:nvSpPr>
        <p:spPr>
          <a:xfrm flipH="1">
            <a:off x="9154697" y="2631442"/>
            <a:ext cx="3039703" cy="2329058"/>
          </a:xfrm>
          <a:prstGeom prst="flowChartManualInpu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213007" y="3532872"/>
            <a:ext cx="27174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理念辨析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3169029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工作框架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314313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资源收集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9447720" y="3532872"/>
            <a:ext cx="27174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成长感悟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26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609056"/>
            <a:ext cx="12192000" cy="648000"/>
          </a:xfrm>
          <a:prstGeom prst="rect">
            <a:avLst/>
          </a:prstGeom>
          <a:solidFill>
            <a:srgbClr val="9EC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8900"/>
              </a:solidFill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821008" y="323309"/>
            <a:ext cx="1210992" cy="1210992"/>
            <a:chOff x="2954608" y="1079213"/>
            <a:chExt cx="1210992" cy="1210992"/>
          </a:xfrm>
        </p:grpSpPr>
        <p:grpSp>
          <p:nvGrpSpPr>
            <p:cNvPr id="3" name="组合 2"/>
            <p:cNvGrpSpPr/>
            <p:nvPr/>
          </p:nvGrpSpPr>
          <p:grpSpPr>
            <a:xfrm>
              <a:off x="2954608" y="1079213"/>
              <a:ext cx="1210992" cy="1210992"/>
              <a:chOff x="10012420" y="-396754"/>
              <a:chExt cx="1425600" cy="1425600"/>
            </a:xfrm>
            <a:effectLst>
              <a:outerShdw blurRad="279400" dist="63500" dir="5400000" sx="102000" sy="102000" algn="t" rotWithShape="0">
                <a:prstClr val="black">
                  <a:alpha val="28000"/>
                </a:prstClr>
              </a:outerShdw>
            </a:effectLst>
          </p:grpSpPr>
          <p:sp>
            <p:nvSpPr>
              <p:cNvPr id="8" name="Freeform 15"/>
              <p:cNvSpPr>
                <a:spLocks/>
              </p:cNvSpPr>
              <p:nvPr/>
            </p:nvSpPr>
            <p:spPr bwMode="auto">
              <a:xfrm>
                <a:off x="10012420" y="-396754"/>
                <a:ext cx="1425600" cy="1425600"/>
              </a:xfrm>
              <a:custGeom>
                <a:avLst/>
                <a:gdLst>
                  <a:gd name="T0" fmla="*/ 744 w 794"/>
                  <a:gd name="T1" fmla="*/ 323 h 794"/>
                  <a:gd name="T2" fmla="*/ 733 w 794"/>
                  <a:gd name="T3" fmla="*/ 284 h 794"/>
                  <a:gd name="T4" fmla="*/ 755 w 794"/>
                  <a:gd name="T5" fmla="*/ 224 h 794"/>
                  <a:gd name="T6" fmla="*/ 696 w 794"/>
                  <a:gd name="T7" fmla="*/ 219 h 794"/>
                  <a:gd name="T8" fmla="*/ 706 w 794"/>
                  <a:gd name="T9" fmla="*/ 157 h 794"/>
                  <a:gd name="T10" fmla="*/ 678 w 794"/>
                  <a:gd name="T11" fmla="*/ 124 h 794"/>
                  <a:gd name="T12" fmla="*/ 614 w 794"/>
                  <a:gd name="T13" fmla="*/ 125 h 794"/>
                  <a:gd name="T14" fmla="*/ 618 w 794"/>
                  <a:gd name="T15" fmla="*/ 67 h 794"/>
                  <a:gd name="T16" fmla="*/ 555 w 794"/>
                  <a:gd name="T17" fmla="*/ 80 h 794"/>
                  <a:gd name="T18" fmla="*/ 518 w 794"/>
                  <a:gd name="T19" fmla="*/ 65 h 794"/>
                  <a:gd name="T20" fmla="*/ 485 w 794"/>
                  <a:gd name="T21" fmla="*/ 10 h 794"/>
                  <a:gd name="T22" fmla="*/ 445 w 794"/>
                  <a:gd name="T23" fmla="*/ 53 h 794"/>
                  <a:gd name="T24" fmla="*/ 402 w 794"/>
                  <a:gd name="T25" fmla="*/ 6 h 794"/>
                  <a:gd name="T26" fmla="*/ 359 w 794"/>
                  <a:gd name="T27" fmla="*/ 8 h 794"/>
                  <a:gd name="T28" fmla="*/ 320 w 794"/>
                  <a:gd name="T29" fmla="*/ 59 h 794"/>
                  <a:gd name="T30" fmla="*/ 276 w 794"/>
                  <a:gd name="T31" fmla="*/ 19 h 794"/>
                  <a:gd name="T32" fmla="*/ 248 w 794"/>
                  <a:gd name="T33" fmla="*/ 77 h 794"/>
                  <a:gd name="T34" fmla="*/ 213 w 794"/>
                  <a:gd name="T35" fmla="*/ 96 h 794"/>
                  <a:gd name="T36" fmla="*/ 149 w 794"/>
                  <a:gd name="T37" fmla="*/ 88 h 794"/>
                  <a:gd name="T38" fmla="*/ 158 w 794"/>
                  <a:gd name="T39" fmla="*/ 146 h 794"/>
                  <a:gd name="T40" fmla="*/ 94 w 794"/>
                  <a:gd name="T41" fmla="*/ 150 h 794"/>
                  <a:gd name="T42" fmla="*/ 69 w 794"/>
                  <a:gd name="T43" fmla="*/ 185 h 794"/>
                  <a:gd name="T44" fmla="*/ 85 w 794"/>
                  <a:gd name="T45" fmla="*/ 247 h 794"/>
                  <a:gd name="T46" fmla="*/ 26 w 794"/>
                  <a:gd name="T47" fmla="*/ 257 h 794"/>
                  <a:gd name="T48" fmla="*/ 54 w 794"/>
                  <a:gd name="T49" fmla="*/ 314 h 794"/>
                  <a:gd name="T50" fmla="*/ 46 w 794"/>
                  <a:gd name="T51" fmla="*/ 354 h 794"/>
                  <a:gd name="T52" fmla="*/ 1 w 794"/>
                  <a:gd name="T53" fmla="*/ 399 h 794"/>
                  <a:gd name="T54" fmla="*/ 52 w 794"/>
                  <a:gd name="T55" fmla="*/ 428 h 794"/>
                  <a:gd name="T56" fmla="*/ 15 w 794"/>
                  <a:gd name="T57" fmla="*/ 480 h 794"/>
                  <a:gd name="T58" fmla="*/ 27 w 794"/>
                  <a:gd name="T59" fmla="*/ 522 h 794"/>
                  <a:gd name="T60" fmla="*/ 85 w 794"/>
                  <a:gd name="T61" fmla="*/ 548 h 794"/>
                  <a:gd name="T62" fmla="*/ 56 w 794"/>
                  <a:gd name="T63" fmla="*/ 600 h 794"/>
                  <a:gd name="T64" fmla="*/ 118 w 794"/>
                  <a:gd name="T65" fmla="*/ 615 h 794"/>
                  <a:gd name="T66" fmla="*/ 145 w 794"/>
                  <a:gd name="T67" fmla="*/ 645 h 794"/>
                  <a:gd name="T68" fmla="*/ 151 w 794"/>
                  <a:gd name="T69" fmla="*/ 709 h 794"/>
                  <a:gd name="T70" fmla="*/ 206 w 794"/>
                  <a:gd name="T71" fmla="*/ 687 h 794"/>
                  <a:gd name="T72" fmla="*/ 224 w 794"/>
                  <a:gd name="T73" fmla="*/ 748 h 794"/>
                  <a:gd name="T74" fmla="*/ 264 w 794"/>
                  <a:gd name="T75" fmla="*/ 765 h 794"/>
                  <a:gd name="T76" fmla="*/ 321 w 794"/>
                  <a:gd name="T77" fmla="*/ 736 h 794"/>
                  <a:gd name="T78" fmla="*/ 343 w 794"/>
                  <a:gd name="T79" fmla="*/ 791 h 794"/>
                  <a:gd name="T80" fmla="*/ 394 w 794"/>
                  <a:gd name="T81" fmla="*/ 751 h 794"/>
                  <a:gd name="T82" fmla="*/ 434 w 794"/>
                  <a:gd name="T83" fmla="*/ 750 h 794"/>
                  <a:gd name="T84" fmla="*/ 487 w 794"/>
                  <a:gd name="T85" fmla="*/ 784 h 794"/>
                  <a:gd name="T86" fmla="*/ 505 w 794"/>
                  <a:gd name="T87" fmla="*/ 728 h 794"/>
                  <a:gd name="T88" fmla="*/ 564 w 794"/>
                  <a:gd name="T89" fmla="*/ 752 h 794"/>
                  <a:gd name="T90" fmla="*/ 602 w 794"/>
                  <a:gd name="T91" fmla="*/ 731 h 794"/>
                  <a:gd name="T92" fmla="*/ 615 w 794"/>
                  <a:gd name="T93" fmla="*/ 669 h 794"/>
                  <a:gd name="T94" fmla="*/ 671 w 794"/>
                  <a:gd name="T95" fmla="*/ 685 h 794"/>
                  <a:gd name="T96" fmla="*/ 672 w 794"/>
                  <a:gd name="T97" fmla="*/ 621 h 794"/>
                  <a:gd name="T98" fmla="*/ 695 w 794"/>
                  <a:gd name="T99" fmla="*/ 589 h 794"/>
                  <a:gd name="T100" fmla="*/ 756 w 794"/>
                  <a:gd name="T101" fmla="*/ 569 h 794"/>
                  <a:gd name="T102" fmla="*/ 723 w 794"/>
                  <a:gd name="T103" fmla="*/ 520 h 794"/>
                  <a:gd name="T104" fmla="*/ 778 w 794"/>
                  <a:gd name="T105" fmla="*/ 488 h 794"/>
                  <a:gd name="T106" fmla="*/ 786 w 794"/>
                  <a:gd name="T107" fmla="*/ 446 h 794"/>
                  <a:gd name="T108" fmla="*/ 745 w 794"/>
                  <a:gd name="T109" fmla="*/ 397 h 794"/>
                  <a:gd name="T110" fmla="*/ 794 w 794"/>
                  <a:gd name="T111" fmla="*/ 363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94" h="794">
                    <a:moveTo>
                      <a:pt x="790" y="337"/>
                    </a:moveTo>
                    <a:cubicBezTo>
                      <a:pt x="790" y="333"/>
                      <a:pt x="787" y="330"/>
                      <a:pt x="783" y="329"/>
                    </a:cubicBezTo>
                    <a:cubicBezTo>
                      <a:pt x="744" y="323"/>
                      <a:pt x="744" y="323"/>
                      <a:pt x="744" y="323"/>
                    </a:cubicBezTo>
                    <a:cubicBezTo>
                      <a:pt x="740" y="322"/>
                      <a:pt x="736" y="319"/>
                      <a:pt x="735" y="315"/>
                    </a:cubicBezTo>
                    <a:cubicBezTo>
                      <a:pt x="730" y="295"/>
                      <a:pt x="730" y="295"/>
                      <a:pt x="730" y="295"/>
                    </a:cubicBezTo>
                    <a:cubicBezTo>
                      <a:pt x="729" y="291"/>
                      <a:pt x="730" y="286"/>
                      <a:pt x="733" y="284"/>
                    </a:cubicBezTo>
                    <a:cubicBezTo>
                      <a:pt x="763" y="258"/>
                      <a:pt x="763" y="258"/>
                      <a:pt x="763" y="258"/>
                    </a:cubicBezTo>
                    <a:cubicBezTo>
                      <a:pt x="766" y="256"/>
                      <a:pt x="767" y="251"/>
                      <a:pt x="766" y="248"/>
                    </a:cubicBezTo>
                    <a:cubicBezTo>
                      <a:pt x="755" y="224"/>
                      <a:pt x="755" y="224"/>
                      <a:pt x="755" y="224"/>
                    </a:cubicBezTo>
                    <a:cubicBezTo>
                      <a:pt x="754" y="221"/>
                      <a:pt x="749" y="218"/>
                      <a:pt x="746" y="219"/>
                    </a:cubicBezTo>
                    <a:cubicBezTo>
                      <a:pt x="706" y="224"/>
                      <a:pt x="706" y="224"/>
                      <a:pt x="706" y="224"/>
                    </a:cubicBezTo>
                    <a:cubicBezTo>
                      <a:pt x="703" y="225"/>
                      <a:pt x="698" y="222"/>
                      <a:pt x="696" y="219"/>
                    </a:cubicBezTo>
                    <a:cubicBezTo>
                      <a:pt x="685" y="201"/>
                      <a:pt x="685" y="201"/>
                      <a:pt x="685" y="201"/>
                    </a:cubicBezTo>
                    <a:cubicBezTo>
                      <a:pt x="683" y="198"/>
                      <a:pt x="683" y="193"/>
                      <a:pt x="685" y="190"/>
                    </a:cubicBezTo>
                    <a:cubicBezTo>
                      <a:pt x="706" y="157"/>
                      <a:pt x="706" y="157"/>
                      <a:pt x="706" y="157"/>
                    </a:cubicBezTo>
                    <a:cubicBezTo>
                      <a:pt x="708" y="154"/>
                      <a:pt x="708" y="149"/>
                      <a:pt x="705" y="146"/>
                    </a:cubicBezTo>
                    <a:cubicBezTo>
                      <a:pt x="688" y="126"/>
                      <a:pt x="688" y="126"/>
                      <a:pt x="688" y="126"/>
                    </a:cubicBezTo>
                    <a:cubicBezTo>
                      <a:pt x="686" y="124"/>
                      <a:pt x="681" y="123"/>
                      <a:pt x="678" y="124"/>
                    </a:cubicBezTo>
                    <a:cubicBezTo>
                      <a:pt x="642" y="141"/>
                      <a:pt x="642" y="141"/>
                      <a:pt x="642" y="141"/>
                    </a:cubicBezTo>
                    <a:cubicBezTo>
                      <a:pt x="638" y="142"/>
                      <a:pt x="633" y="142"/>
                      <a:pt x="631" y="139"/>
                    </a:cubicBezTo>
                    <a:cubicBezTo>
                      <a:pt x="614" y="125"/>
                      <a:pt x="614" y="125"/>
                      <a:pt x="614" y="125"/>
                    </a:cubicBezTo>
                    <a:cubicBezTo>
                      <a:pt x="611" y="123"/>
                      <a:pt x="610" y="118"/>
                      <a:pt x="611" y="115"/>
                    </a:cubicBezTo>
                    <a:cubicBezTo>
                      <a:pt x="622" y="76"/>
                      <a:pt x="622" y="76"/>
                      <a:pt x="622" y="76"/>
                    </a:cubicBezTo>
                    <a:cubicBezTo>
                      <a:pt x="623" y="73"/>
                      <a:pt x="621" y="69"/>
                      <a:pt x="618" y="67"/>
                    </a:cubicBezTo>
                    <a:cubicBezTo>
                      <a:pt x="595" y="53"/>
                      <a:pt x="595" y="53"/>
                      <a:pt x="595" y="53"/>
                    </a:cubicBezTo>
                    <a:cubicBezTo>
                      <a:pt x="592" y="51"/>
                      <a:pt x="587" y="51"/>
                      <a:pt x="585" y="54"/>
                    </a:cubicBezTo>
                    <a:cubicBezTo>
                      <a:pt x="555" y="80"/>
                      <a:pt x="555" y="80"/>
                      <a:pt x="555" y="80"/>
                    </a:cubicBezTo>
                    <a:cubicBezTo>
                      <a:pt x="552" y="83"/>
                      <a:pt x="548" y="84"/>
                      <a:pt x="544" y="82"/>
                    </a:cubicBezTo>
                    <a:cubicBezTo>
                      <a:pt x="524" y="74"/>
                      <a:pt x="524" y="74"/>
                      <a:pt x="524" y="74"/>
                    </a:cubicBezTo>
                    <a:cubicBezTo>
                      <a:pt x="521" y="72"/>
                      <a:pt x="518" y="68"/>
                      <a:pt x="518" y="65"/>
                    </a:cubicBezTo>
                    <a:cubicBezTo>
                      <a:pt x="517" y="25"/>
                      <a:pt x="517" y="25"/>
                      <a:pt x="517" y="25"/>
                    </a:cubicBezTo>
                    <a:cubicBezTo>
                      <a:pt x="517" y="21"/>
                      <a:pt x="514" y="17"/>
                      <a:pt x="510" y="16"/>
                    </a:cubicBezTo>
                    <a:cubicBezTo>
                      <a:pt x="485" y="10"/>
                      <a:pt x="485" y="10"/>
                      <a:pt x="485" y="10"/>
                    </a:cubicBezTo>
                    <a:cubicBezTo>
                      <a:pt x="481" y="9"/>
                      <a:pt x="477" y="11"/>
                      <a:pt x="475" y="14"/>
                    </a:cubicBezTo>
                    <a:cubicBezTo>
                      <a:pt x="455" y="48"/>
                      <a:pt x="455" y="48"/>
                      <a:pt x="455" y="48"/>
                    </a:cubicBezTo>
                    <a:cubicBezTo>
                      <a:pt x="453" y="51"/>
                      <a:pt x="448" y="53"/>
                      <a:pt x="445" y="53"/>
                    </a:cubicBezTo>
                    <a:cubicBezTo>
                      <a:pt x="423" y="51"/>
                      <a:pt x="423" y="51"/>
                      <a:pt x="423" y="51"/>
                    </a:cubicBezTo>
                    <a:cubicBezTo>
                      <a:pt x="420" y="50"/>
                      <a:pt x="416" y="47"/>
                      <a:pt x="415" y="44"/>
                    </a:cubicBezTo>
                    <a:cubicBezTo>
                      <a:pt x="402" y="6"/>
                      <a:pt x="402" y="6"/>
                      <a:pt x="402" y="6"/>
                    </a:cubicBezTo>
                    <a:cubicBezTo>
                      <a:pt x="401" y="3"/>
                      <a:pt x="397" y="0"/>
                      <a:pt x="393" y="0"/>
                    </a:cubicBezTo>
                    <a:cubicBezTo>
                      <a:pt x="367" y="1"/>
                      <a:pt x="367" y="1"/>
                      <a:pt x="367" y="1"/>
                    </a:cubicBezTo>
                    <a:cubicBezTo>
                      <a:pt x="363" y="2"/>
                      <a:pt x="359" y="5"/>
                      <a:pt x="359" y="8"/>
                    </a:cubicBezTo>
                    <a:cubicBezTo>
                      <a:pt x="349" y="47"/>
                      <a:pt x="349" y="47"/>
                      <a:pt x="349" y="47"/>
                    </a:cubicBezTo>
                    <a:cubicBezTo>
                      <a:pt x="348" y="50"/>
                      <a:pt x="345" y="54"/>
                      <a:pt x="341" y="54"/>
                    </a:cubicBezTo>
                    <a:cubicBezTo>
                      <a:pt x="320" y="59"/>
                      <a:pt x="320" y="59"/>
                      <a:pt x="320" y="59"/>
                    </a:cubicBezTo>
                    <a:cubicBezTo>
                      <a:pt x="317" y="59"/>
                      <a:pt x="312" y="57"/>
                      <a:pt x="310" y="55"/>
                    </a:cubicBezTo>
                    <a:cubicBezTo>
                      <a:pt x="286" y="22"/>
                      <a:pt x="286" y="22"/>
                      <a:pt x="286" y="22"/>
                    </a:cubicBezTo>
                    <a:cubicBezTo>
                      <a:pt x="284" y="19"/>
                      <a:pt x="280" y="18"/>
                      <a:pt x="276" y="19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48" y="29"/>
                      <a:pt x="245" y="33"/>
                      <a:pt x="246" y="3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8" y="80"/>
                      <a:pt x="246" y="85"/>
                      <a:pt x="243" y="86"/>
                    </a:cubicBezTo>
                    <a:cubicBezTo>
                      <a:pt x="224" y="97"/>
                      <a:pt x="224" y="97"/>
                      <a:pt x="224" y="97"/>
                    </a:cubicBezTo>
                    <a:cubicBezTo>
                      <a:pt x="221" y="98"/>
                      <a:pt x="216" y="98"/>
                      <a:pt x="213" y="96"/>
                    </a:cubicBezTo>
                    <a:cubicBezTo>
                      <a:pt x="181" y="72"/>
                      <a:pt x="181" y="72"/>
                      <a:pt x="181" y="72"/>
                    </a:cubicBezTo>
                    <a:cubicBezTo>
                      <a:pt x="178" y="70"/>
                      <a:pt x="173" y="70"/>
                      <a:pt x="170" y="72"/>
                    </a:cubicBezTo>
                    <a:cubicBezTo>
                      <a:pt x="149" y="88"/>
                      <a:pt x="149" y="88"/>
                      <a:pt x="149" y="88"/>
                    </a:cubicBezTo>
                    <a:cubicBezTo>
                      <a:pt x="146" y="90"/>
                      <a:pt x="145" y="94"/>
                      <a:pt x="146" y="98"/>
                    </a:cubicBezTo>
                    <a:cubicBezTo>
                      <a:pt x="160" y="135"/>
                      <a:pt x="160" y="135"/>
                      <a:pt x="160" y="135"/>
                    </a:cubicBezTo>
                    <a:cubicBezTo>
                      <a:pt x="161" y="138"/>
                      <a:pt x="160" y="143"/>
                      <a:pt x="158" y="146"/>
                    </a:cubicBezTo>
                    <a:cubicBezTo>
                      <a:pt x="143" y="161"/>
                      <a:pt x="143" y="161"/>
                      <a:pt x="143" y="161"/>
                    </a:cubicBezTo>
                    <a:cubicBezTo>
                      <a:pt x="140" y="164"/>
                      <a:pt x="135" y="165"/>
                      <a:pt x="132" y="164"/>
                    </a:cubicBezTo>
                    <a:cubicBezTo>
                      <a:pt x="94" y="150"/>
                      <a:pt x="94" y="150"/>
                      <a:pt x="94" y="150"/>
                    </a:cubicBezTo>
                    <a:cubicBezTo>
                      <a:pt x="91" y="149"/>
                      <a:pt x="86" y="150"/>
                      <a:pt x="84" y="153"/>
                    </a:cubicBezTo>
                    <a:cubicBezTo>
                      <a:pt x="69" y="175"/>
                      <a:pt x="69" y="175"/>
                      <a:pt x="69" y="175"/>
                    </a:cubicBezTo>
                    <a:cubicBezTo>
                      <a:pt x="67" y="178"/>
                      <a:pt x="67" y="182"/>
                      <a:pt x="69" y="185"/>
                    </a:cubicBezTo>
                    <a:cubicBezTo>
                      <a:pt x="93" y="217"/>
                      <a:pt x="93" y="217"/>
                      <a:pt x="93" y="217"/>
                    </a:cubicBezTo>
                    <a:cubicBezTo>
                      <a:pt x="96" y="220"/>
                      <a:pt x="96" y="225"/>
                      <a:pt x="94" y="228"/>
                    </a:cubicBezTo>
                    <a:cubicBezTo>
                      <a:pt x="85" y="247"/>
                      <a:pt x="85" y="247"/>
                      <a:pt x="85" y="247"/>
                    </a:cubicBezTo>
                    <a:cubicBezTo>
                      <a:pt x="83" y="250"/>
                      <a:pt x="78" y="253"/>
                      <a:pt x="75" y="252"/>
                    </a:cubicBezTo>
                    <a:cubicBezTo>
                      <a:pt x="35" y="251"/>
                      <a:pt x="35" y="251"/>
                      <a:pt x="35" y="251"/>
                    </a:cubicBezTo>
                    <a:cubicBezTo>
                      <a:pt x="31" y="250"/>
                      <a:pt x="28" y="253"/>
                      <a:pt x="26" y="257"/>
                    </a:cubicBezTo>
                    <a:cubicBezTo>
                      <a:pt x="18" y="282"/>
                      <a:pt x="18" y="282"/>
                      <a:pt x="18" y="282"/>
                    </a:cubicBezTo>
                    <a:cubicBezTo>
                      <a:pt x="17" y="285"/>
                      <a:pt x="18" y="290"/>
                      <a:pt x="21" y="292"/>
                    </a:cubicBezTo>
                    <a:cubicBezTo>
                      <a:pt x="54" y="314"/>
                      <a:pt x="54" y="314"/>
                      <a:pt x="54" y="314"/>
                    </a:cubicBezTo>
                    <a:cubicBezTo>
                      <a:pt x="57" y="317"/>
                      <a:pt x="59" y="321"/>
                      <a:pt x="58" y="325"/>
                    </a:cubicBezTo>
                    <a:cubicBezTo>
                      <a:pt x="54" y="346"/>
                      <a:pt x="54" y="346"/>
                      <a:pt x="54" y="346"/>
                    </a:cubicBezTo>
                    <a:cubicBezTo>
                      <a:pt x="53" y="349"/>
                      <a:pt x="50" y="353"/>
                      <a:pt x="46" y="354"/>
                    </a:cubicBezTo>
                    <a:cubicBezTo>
                      <a:pt x="8" y="364"/>
                      <a:pt x="8" y="364"/>
                      <a:pt x="8" y="364"/>
                    </a:cubicBezTo>
                    <a:cubicBezTo>
                      <a:pt x="4" y="365"/>
                      <a:pt x="1" y="369"/>
                      <a:pt x="1" y="372"/>
                    </a:cubicBezTo>
                    <a:cubicBezTo>
                      <a:pt x="1" y="399"/>
                      <a:pt x="1" y="399"/>
                      <a:pt x="1" y="399"/>
                    </a:cubicBezTo>
                    <a:cubicBezTo>
                      <a:pt x="0" y="402"/>
                      <a:pt x="3" y="406"/>
                      <a:pt x="7" y="407"/>
                    </a:cubicBezTo>
                    <a:cubicBezTo>
                      <a:pt x="45" y="420"/>
                      <a:pt x="45" y="420"/>
                      <a:pt x="45" y="420"/>
                    </a:cubicBezTo>
                    <a:cubicBezTo>
                      <a:pt x="48" y="421"/>
                      <a:pt x="51" y="425"/>
                      <a:pt x="52" y="428"/>
                    </a:cubicBezTo>
                    <a:cubicBezTo>
                      <a:pt x="54" y="449"/>
                      <a:pt x="54" y="449"/>
                      <a:pt x="54" y="449"/>
                    </a:cubicBezTo>
                    <a:cubicBezTo>
                      <a:pt x="55" y="453"/>
                      <a:pt x="52" y="458"/>
                      <a:pt x="49" y="460"/>
                    </a:cubicBezTo>
                    <a:cubicBezTo>
                      <a:pt x="15" y="480"/>
                      <a:pt x="15" y="480"/>
                      <a:pt x="15" y="480"/>
                    </a:cubicBezTo>
                    <a:cubicBezTo>
                      <a:pt x="12" y="482"/>
                      <a:pt x="11" y="487"/>
                      <a:pt x="12" y="490"/>
                    </a:cubicBezTo>
                    <a:cubicBezTo>
                      <a:pt x="19" y="516"/>
                      <a:pt x="19" y="516"/>
                      <a:pt x="19" y="516"/>
                    </a:cubicBezTo>
                    <a:cubicBezTo>
                      <a:pt x="20" y="519"/>
                      <a:pt x="23" y="522"/>
                      <a:pt x="27" y="522"/>
                    </a:cubicBezTo>
                    <a:cubicBezTo>
                      <a:pt x="67" y="523"/>
                      <a:pt x="67" y="523"/>
                      <a:pt x="67" y="523"/>
                    </a:cubicBezTo>
                    <a:cubicBezTo>
                      <a:pt x="70" y="523"/>
                      <a:pt x="75" y="526"/>
                      <a:pt x="76" y="529"/>
                    </a:cubicBezTo>
                    <a:cubicBezTo>
                      <a:pt x="85" y="548"/>
                      <a:pt x="85" y="548"/>
                      <a:pt x="85" y="548"/>
                    </a:cubicBezTo>
                    <a:cubicBezTo>
                      <a:pt x="86" y="552"/>
                      <a:pt x="86" y="557"/>
                      <a:pt x="83" y="559"/>
                    </a:cubicBezTo>
                    <a:cubicBezTo>
                      <a:pt x="57" y="589"/>
                      <a:pt x="57" y="589"/>
                      <a:pt x="57" y="589"/>
                    </a:cubicBezTo>
                    <a:cubicBezTo>
                      <a:pt x="55" y="592"/>
                      <a:pt x="54" y="597"/>
                      <a:pt x="56" y="600"/>
                    </a:cubicBezTo>
                    <a:cubicBezTo>
                      <a:pt x="70" y="622"/>
                      <a:pt x="70" y="622"/>
                      <a:pt x="70" y="622"/>
                    </a:cubicBezTo>
                    <a:cubicBezTo>
                      <a:pt x="72" y="625"/>
                      <a:pt x="77" y="627"/>
                      <a:pt x="80" y="626"/>
                    </a:cubicBezTo>
                    <a:cubicBezTo>
                      <a:pt x="118" y="615"/>
                      <a:pt x="118" y="615"/>
                      <a:pt x="118" y="615"/>
                    </a:cubicBezTo>
                    <a:cubicBezTo>
                      <a:pt x="122" y="614"/>
                      <a:pt x="127" y="615"/>
                      <a:pt x="129" y="618"/>
                    </a:cubicBezTo>
                    <a:cubicBezTo>
                      <a:pt x="143" y="634"/>
                      <a:pt x="143" y="634"/>
                      <a:pt x="143" y="634"/>
                    </a:cubicBezTo>
                    <a:cubicBezTo>
                      <a:pt x="146" y="637"/>
                      <a:pt x="146" y="642"/>
                      <a:pt x="145" y="645"/>
                    </a:cubicBezTo>
                    <a:cubicBezTo>
                      <a:pt x="129" y="681"/>
                      <a:pt x="129" y="681"/>
                      <a:pt x="129" y="681"/>
                    </a:cubicBezTo>
                    <a:cubicBezTo>
                      <a:pt x="127" y="685"/>
                      <a:pt x="128" y="689"/>
                      <a:pt x="131" y="692"/>
                    </a:cubicBezTo>
                    <a:cubicBezTo>
                      <a:pt x="151" y="709"/>
                      <a:pt x="151" y="709"/>
                      <a:pt x="151" y="709"/>
                    </a:cubicBezTo>
                    <a:cubicBezTo>
                      <a:pt x="154" y="711"/>
                      <a:pt x="159" y="711"/>
                      <a:pt x="162" y="709"/>
                    </a:cubicBezTo>
                    <a:cubicBezTo>
                      <a:pt x="195" y="687"/>
                      <a:pt x="195" y="687"/>
                      <a:pt x="195" y="687"/>
                    </a:cubicBezTo>
                    <a:cubicBezTo>
                      <a:pt x="198" y="685"/>
                      <a:pt x="203" y="685"/>
                      <a:pt x="206" y="687"/>
                    </a:cubicBezTo>
                    <a:cubicBezTo>
                      <a:pt x="224" y="699"/>
                      <a:pt x="224" y="699"/>
                      <a:pt x="224" y="699"/>
                    </a:cubicBezTo>
                    <a:cubicBezTo>
                      <a:pt x="227" y="700"/>
                      <a:pt x="230" y="705"/>
                      <a:pt x="229" y="709"/>
                    </a:cubicBezTo>
                    <a:cubicBezTo>
                      <a:pt x="224" y="748"/>
                      <a:pt x="224" y="748"/>
                      <a:pt x="224" y="748"/>
                    </a:cubicBezTo>
                    <a:cubicBezTo>
                      <a:pt x="224" y="752"/>
                      <a:pt x="226" y="756"/>
                      <a:pt x="230" y="757"/>
                    </a:cubicBezTo>
                    <a:cubicBezTo>
                      <a:pt x="254" y="768"/>
                      <a:pt x="254" y="768"/>
                      <a:pt x="254" y="768"/>
                    </a:cubicBezTo>
                    <a:cubicBezTo>
                      <a:pt x="257" y="769"/>
                      <a:pt x="262" y="768"/>
                      <a:pt x="264" y="765"/>
                    </a:cubicBezTo>
                    <a:cubicBezTo>
                      <a:pt x="289" y="734"/>
                      <a:pt x="289" y="734"/>
                      <a:pt x="289" y="734"/>
                    </a:cubicBezTo>
                    <a:cubicBezTo>
                      <a:pt x="292" y="732"/>
                      <a:pt x="296" y="730"/>
                      <a:pt x="300" y="731"/>
                    </a:cubicBezTo>
                    <a:cubicBezTo>
                      <a:pt x="321" y="736"/>
                      <a:pt x="321" y="736"/>
                      <a:pt x="321" y="736"/>
                    </a:cubicBezTo>
                    <a:cubicBezTo>
                      <a:pt x="324" y="737"/>
                      <a:pt x="328" y="741"/>
                      <a:pt x="328" y="744"/>
                    </a:cubicBezTo>
                    <a:cubicBezTo>
                      <a:pt x="335" y="784"/>
                      <a:pt x="335" y="784"/>
                      <a:pt x="335" y="784"/>
                    </a:cubicBezTo>
                    <a:cubicBezTo>
                      <a:pt x="336" y="787"/>
                      <a:pt x="340" y="790"/>
                      <a:pt x="343" y="791"/>
                    </a:cubicBezTo>
                    <a:cubicBezTo>
                      <a:pt x="369" y="794"/>
                      <a:pt x="369" y="794"/>
                      <a:pt x="369" y="794"/>
                    </a:cubicBezTo>
                    <a:cubicBezTo>
                      <a:pt x="373" y="794"/>
                      <a:pt x="377" y="792"/>
                      <a:pt x="378" y="788"/>
                    </a:cubicBezTo>
                    <a:cubicBezTo>
                      <a:pt x="394" y="751"/>
                      <a:pt x="394" y="751"/>
                      <a:pt x="394" y="751"/>
                    </a:cubicBezTo>
                    <a:cubicBezTo>
                      <a:pt x="395" y="748"/>
                      <a:pt x="399" y="745"/>
                      <a:pt x="403" y="745"/>
                    </a:cubicBezTo>
                    <a:cubicBezTo>
                      <a:pt x="424" y="744"/>
                      <a:pt x="424" y="744"/>
                      <a:pt x="424" y="744"/>
                    </a:cubicBezTo>
                    <a:cubicBezTo>
                      <a:pt x="428" y="744"/>
                      <a:pt x="432" y="746"/>
                      <a:pt x="434" y="750"/>
                    </a:cubicBezTo>
                    <a:cubicBezTo>
                      <a:pt x="452" y="785"/>
                      <a:pt x="452" y="785"/>
                      <a:pt x="452" y="785"/>
                    </a:cubicBezTo>
                    <a:cubicBezTo>
                      <a:pt x="454" y="788"/>
                      <a:pt x="458" y="790"/>
                      <a:pt x="462" y="789"/>
                    </a:cubicBezTo>
                    <a:cubicBezTo>
                      <a:pt x="487" y="784"/>
                      <a:pt x="487" y="784"/>
                      <a:pt x="487" y="784"/>
                    </a:cubicBezTo>
                    <a:cubicBezTo>
                      <a:pt x="491" y="784"/>
                      <a:pt x="494" y="780"/>
                      <a:pt x="495" y="776"/>
                    </a:cubicBezTo>
                    <a:cubicBezTo>
                      <a:pt x="498" y="737"/>
                      <a:pt x="498" y="737"/>
                      <a:pt x="498" y="737"/>
                    </a:cubicBezTo>
                    <a:cubicBezTo>
                      <a:pt x="498" y="733"/>
                      <a:pt x="501" y="729"/>
                      <a:pt x="505" y="728"/>
                    </a:cubicBezTo>
                    <a:cubicBezTo>
                      <a:pt x="525" y="721"/>
                      <a:pt x="525" y="721"/>
                      <a:pt x="525" y="721"/>
                    </a:cubicBezTo>
                    <a:cubicBezTo>
                      <a:pt x="528" y="720"/>
                      <a:pt x="533" y="721"/>
                      <a:pt x="536" y="723"/>
                    </a:cubicBezTo>
                    <a:cubicBezTo>
                      <a:pt x="564" y="752"/>
                      <a:pt x="564" y="752"/>
                      <a:pt x="564" y="752"/>
                    </a:cubicBezTo>
                    <a:cubicBezTo>
                      <a:pt x="566" y="754"/>
                      <a:pt x="571" y="755"/>
                      <a:pt x="574" y="753"/>
                    </a:cubicBezTo>
                    <a:cubicBezTo>
                      <a:pt x="597" y="741"/>
                      <a:pt x="597" y="741"/>
                      <a:pt x="597" y="741"/>
                    </a:cubicBezTo>
                    <a:cubicBezTo>
                      <a:pt x="601" y="739"/>
                      <a:pt x="603" y="735"/>
                      <a:pt x="602" y="731"/>
                    </a:cubicBezTo>
                    <a:cubicBezTo>
                      <a:pt x="594" y="692"/>
                      <a:pt x="594" y="692"/>
                      <a:pt x="594" y="692"/>
                    </a:cubicBezTo>
                    <a:cubicBezTo>
                      <a:pt x="593" y="689"/>
                      <a:pt x="595" y="684"/>
                      <a:pt x="598" y="682"/>
                    </a:cubicBezTo>
                    <a:cubicBezTo>
                      <a:pt x="615" y="669"/>
                      <a:pt x="615" y="669"/>
                      <a:pt x="615" y="669"/>
                    </a:cubicBezTo>
                    <a:cubicBezTo>
                      <a:pt x="618" y="667"/>
                      <a:pt x="623" y="666"/>
                      <a:pt x="626" y="668"/>
                    </a:cubicBezTo>
                    <a:cubicBezTo>
                      <a:pt x="661" y="687"/>
                      <a:pt x="661" y="687"/>
                      <a:pt x="661" y="687"/>
                    </a:cubicBezTo>
                    <a:cubicBezTo>
                      <a:pt x="664" y="689"/>
                      <a:pt x="669" y="688"/>
                      <a:pt x="671" y="685"/>
                    </a:cubicBezTo>
                    <a:cubicBezTo>
                      <a:pt x="690" y="667"/>
                      <a:pt x="690" y="667"/>
                      <a:pt x="690" y="667"/>
                    </a:cubicBezTo>
                    <a:cubicBezTo>
                      <a:pt x="692" y="664"/>
                      <a:pt x="693" y="659"/>
                      <a:pt x="691" y="656"/>
                    </a:cubicBezTo>
                    <a:cubicBezTo>
                      <a:pt x="672" y="621"/>
                      <a:pt x="672" y="621"/>
                      <a:pt x="672" y="621"/>
                    </a:cubicBezTo>
                    <a:cubicBezTo>
                      <a:pt x="670" y="618"/>
                      <a:pt x="670" y="613"/>
                      <a:pt x="673" y="610"/>
                    </a:cubicBezTo>
                    <a:cubicBezTo>
                      <a:pt x="685" y="593"/>
                      <a:pt x="685" y="593"/>
                      <a:pt x="685" y="593"/>
                    </a:cubicBezTo>
                    <a:cubicBezTo>
                      <a:pt x="687" y="590"/>
                      <a:pt x="692" y="588"/>
                      <a:pt x="695" y="589"/>
                    </a:cubicBezTo>
                    <a:cubicBezTo>
                      <a:pt x="735" y="597"/>
                      <a:pt x="735" y="597"/>
                      <a:pt x="735" y="597"/>
                    </a:cubicBezTo>
                    <a:cubicBezTo>
                      <a:pt x="738" y="597"/>
                      <a:pt x="742" y="595"/>
                      <a:pt x="744" y="592"/>
                    </a:cubicBezTo>
                    <a:cubicBezTo>
                      <a:pt x="756" y="569"/>
                      <a:pt x="756" y="569"/>
                      <a:pt x="756" y="569"/>
                    </a:cubicBezTo>
                    <a:cubicBezTo>
                      <a:pt x="758" y="565"/>
                      <a:pt x="757" y="561"/>
                      <a:pt x="754" y="558"/>
                    </a:cubicBezTo>
                    <a:cubicBezTo>
                      <a:pt x="726" y="531"/>
                      <a:pt x="726" y="531"/>
                      <a:pt x="726" y="531"/>
                    </a:cubicBezTo>
                    <a:cubicBezTo>
                      <a:pt x="723" y="528"/>
                      <a:pt x="722" y="523"/>
                      <a:pt x="723" y="520"/>
                    </a:cubicBezTo>
                    <a:cubicBezTo>
                      <a:pt x="730" y="500"/>
                      <a:pt x="730" y="500"/>
                      <a:pt x="730" y="500"/>
                    </a:cubicBezTo>
                    <a:cubicBezTo>
                      <a:pt x="731" y="496"/>
                      <a:pt x="735" y="493"/>
                      <a:pt x="739" y="493"/>
                    </a:cubicBezTo>
                    <a:cubicBezTo>
                      <a:pt x="778" y="488"/>
                      <a:pt x="778" y="488"/>
                      <a:pt x="778" y="488"/>
                    </a:cubicBezTo>
                    <a:cubicBezTo>
                      <a:pt x="782" y="488"/>
                      <a:pt x="785" y="485"/>
                      <a:pt x="786" y="481"/>
                    </a:cubicBezTo>
                    <a:cubicBezTo>
                      <a:pt x="791" y="455"/>
                      <a:pt x="791" y="455"/>
                      <a:pt x="791" y="455"/>
                    </a:cubicBezTo>
                    <a:cubicBezTo>
                      <a:pt x="791" y="452"/>
                      <a:pt x="789" y="447"/>
                      <a:pt x="786" y="446"/>
                    </a:cubicBezTo>
                    <a:cubicBezTo>
                      <a:pt x="750" y="428"/>
                      <a:pt x="750" y="428"/>
                      <a:pt x="750" y="428"/>
                    </a:cubicBezTo>
                    <a:cubicBezTo>
                      <a:pt x="747" y="426"/>
                      <a:pt x="745" y="422"/>
                      <a:pt x="745" y="419"/>
                    </a:cubicBezTo>
                    <a:cubicBezTo>
                      <a:pt x="745" y="397"/>
                      <a:pt x="745" y="397"/>
                      <a:pt x="745" y="397"/>
                    </a:cubicBezTo>
                    <a:cubicBezTo>
                      <a:pt x="745" y="393"/>
                      <a:pt x="748" y="389"/>
                      <a:pt x="752" y="388"/>
                    </a:cubicBezTo>
                    <a:cubicBezTo>
                      <a:pt x="788" y="372"/>
                      <a:pt x="788" y="372"/>
                      <a:pt x="788" y="372"/>
                    </a:cubicBezTo>
                    <a:cubicBezTo>
                      <a:pt x="792" y="371"/>
                      <a:pt x="794" y="367"/>
                      <a:pt x="794" y="363"/>
                    </a:cubicBezTo>
                    <a:lnTo>
                      <a:pt x="790" y="337"/>
                    </a:lnTo>
                    <a:close/>
                  </a:path>
                </a:pathLst>
              </a:custGeom>
              <a:gradFill>
                <a:gsLst>
                  <a:gs pos="100000">
                    <a:srgbClr val="D7D7D7"/>
                  </a:gs>
                  <a:gs pos="0">
                    <a:srgbClr val="F9F8FA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0243307" y="-165867"/>
                <a:ext cx="963827" cy="963827"/>
              </a:xfrm>
              <a:prstGeom prst="ellipse">
                <a:avLst/>
              </a:prstGeom>
              <a:solidFill>
                <a:srgbClr val="9FC628"/>
              </a:solidFill>
              <a:ln w="136525">
                <a:gradFill>
                  <a:gsLst>
                    <a:gs pos="0">
                      <a:srgbClr val="C9C7C8"/>
                    </a:gs>
                    <a:gs pos="100000">
                      <a:srgbClr val="F9F9F8"/>
                    </a:gs>
                  </a:gsLst>
                  <a:lin ang="5400000" scaled="1"/>
                </a:gradFill>
              </a:ln>
              <a:effectLst>
                <a:innerShdw blurRad="215900" dist="88900" dir="16200000">
                  <a:prstClr val="black">
                    <a:alpha val="4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404200" y="1486748"/>
              <a:ext cx="663336" cy="610690"/>
              <a:chOff x="12327405" y="858403"/>
              <a:chExt cx="833274" cy="767141"/>
            </a:xfrm>
          </p:grpSpPr>
          <p:sp>
            <p:nvSpPr>
              <p:cNvPr id="5" name="Freeform 55"/>
              <p:cNvSpPr>
                <a:spLocks/>
              </p:cNvSpPr>
              <p:nvPr/>
            </p:nvSpPr>
            <p:spPr bwMode="auto">
              <a:xfrm>
                <a:off x="12359149" y="863694"/>
                <a:ext cx="801530" cy="761850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56"/>
              <p:cNvSpPr>
                <a:spLocks noEditPoints="1"/>
              </p:cNvSpPr>
              <p:nvPr/>
            </p:nvSpPr>
            <p:spPr bwMode="auto">
              <a:xfrm>
                <a:off x="12327405" y="858403"/>
                <a:ext cx="193109" cy="484093"/>
              </a:xfrm>
              <a:custGeom>
                <a:avLst/>
                <a:gdLst>
                  <a:gd name="T0" fmla="*/ 17 w 31"/>
                  <a:gd name="T1" fmla="*/ 0 h 77"/>
                  <a:gd name="T2" fmla="*/ 28 w 31"/>
                  <a:gd name="T3" fmla="*/ 5 h 77"/>
                  <a:gd name="T4" fmla="*/ 31 w 31"/>
                  <a:gd name="T5" fmla="*/ 18 h 77"/>
                  <a:gd name="T6" fmla="*/ 31 w 31"/>
                  <a:gd name="T7" fmla="*/ 63 h 77"/>
                  <a:gd name="T8" fmla="*/ 27 w 31"/>
                  <a:gd name="T9" fmla="*/ 74 h 77"/>
                  <a:gd name="T10" fmla="*/ 16 w 31"/>
                  <a:gd name="T11" fmla="*/ 77 h 77"/>
                  <a:gd name="T12" fmla="*/ 2 w 31"/>
                  <a:gd name="T13" fmla="*/ 72 h 77"/>
                  <a:gd name="T14" fmla="*/ 0 w 31"/>
                  <a:gd name="T15" fmla="*/ 57 h 77"/>
                  <a:gd name="T16" fmla="*/ 0 w 31"/>
                  <a:gd name="T17" fmla="*/ 21 h 77"/>
                  <a:gd name="T18" fmla="*/ 3 w 31"/>
                  <a:gd name="T19" fmla="*/ 6 h 77"/>
                  <a:gd name="T20" fmla="*/ 17 w 31"/>
                  <a:gd name="T21" fmla="*/ 0 h 77"/>
                  <a:gd name="T22" fmla="*/ 16 w 31"/>
                  <a:gd name="T23" fmla="*/ 70 h 77"/>
                  <a:gd name="T24" fmla="*/ 22 w 31"/>
                  <a:gd name="T25" fmla="*/ 59 h 77"/>
                  <a:gd name="T26" fmla="*/ 22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57"/>
              <p:cNvSpPr>
                <a:spLocks/>
              </p:cNvSpPr>
              <p:nvPr/>
            </p:nvSpPr>
            <p:spPr bwMode="auto">
              <a:xfrm>
                <a:off x="12584001" y="863694"/>
                <a:ext cx="113749" cy="478803"/>
              </a:xfrm>
              <a:custGeom>
                <a:avLst/>
                <a:gdLst>
                  <a:gd name="T0" fmla="*/ 0 w 18"/>
                  <a:gd name="T1" fmla="*/ 11 h 76"/>
                  <a:gd name="T2" fmla="*/ 11 w 18"/>
                  <a:gd name="T3" fmla="*/ 0 h 76"/>
                  <a:gd name="T4" fmla="*/ 18 w 18"/>
                  <a:gd name="T5" fmla="*/ 0 h 76"/>
                  <a:gd name="T6" fmla="*/ 18 w 18"/>
                  <a:gd name="T7" fmla="*/ 76 h 76"/>
                  <a:gd name="T8" fmla="*/ 8 w 18"/>
                  <a:gd name="T9" fmla="*/ 76 h 76"/>
                  <a:gd name="T10" fmla="*/ 8 w 18"/>
                  <a:gd name="T11" fmla="*/ 19 h 76"/>
                  <a:gd name="T12" fmla="*/ 0 w 18"/>
                  <a:gd name="T13" fmla="*/ 19 h 76"/>
                  <a:gd name="T14" fmla="*/ 0 w 18"/>
                  <a:gd name="T15" fmla="*/ 1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650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609056"/>
            <a:ext cx="12192000" cy="648000"/>
          </a:xfrm>
          <a:prstGeom prst="rect">
            <a:avLst/>
          </a:prstGeom>
          <a:solidFill>
            <a:srgbClr val="CA0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8900"/>
              </a:solidFill>
            </a:endParaRPr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821008" y="323309"/>
            <a:ext cx="1209600" cy="1209600"/>
            <a:chOff x="7863331" y="1109633"/>
            <a:chExt cx="1209600" cy="1209600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7863331" y="1109633"/>
              <a:ext cx="1209600" cy="1209600"/>
              <a:chOff x="10012420" y="-396754"/>
              <a:chExt cx="1425600" cy="1425600"/>
            </a:xfrm>
            <a:effectLst>
              <a:outerShdw blurRad="279400" dist="63500" dir="5400000" sx="102000" sy="102000" algn="t" rotWithShape="0">
                <a:prstClr val="black">
                  <a:alpha val="28000"/>
                </a:prstClr>
              </a:outerShdw>
            </a:effectLst>
          </p:grpSpPr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10012420" y="-396754"/>
                <a:ext cx="1425600" cy="1425600"/>
              </a:xfrm>
              <a:custGeom>
                <a:avLst/>
                <a:gdLst>
                  <a:gd name="T0" fmla="*/ 744 w 794"/>
                  <a:gd name="T1" fmla="*/ 323 h 794"/>
                  <a:gd name="T2" fmla="*/ 733 w 794"/>
                  <a:gd name="T3" fmla="*/ 284 h 794"/>
                  <a:gd name="T4" fmla="*/ 755 w 794"/>
                  <a:gd name="T5" fmla="*/ 224 h 794"/>
                  <a:gd name="T6" fmla="*/ 696 w 794"/>
                  <a:gd name="T7" fmla="*/ 219 h 794"/>
                  <a:gd name="T8" fmla="*/ 706 w 794"/>
                  <a:gd name="T9" fmla="*/ 157 h 794"/>
                  <a:gd name="T10" fmla="*/ 678 w 794"/>
                  <a:gd name="T11" fmla="*/ 124 h 794"/>
                  <a:gd name="T12" fmla="*/ 614 w 794"/>
                  <a:gd name="T13" fmla="*/ 125 h 794"/>
                  <a:gd name="T14" fmla="*/ 618 w 794"/>
                  <a:gd name="T15" fmla="*/ 67 h 794"/>
                  <a:gd name="T16" fmla="*/ 555 w 794"/>
                  <a:gd name="T17" fmla="*/ 80 h 794"/>
                  <a:gd name="T18" fmla="*/ 518 w 794"/>
                  <a:gd name="T19" fmla="*/ 65 h 794"/>
                  <a:gd name="T20" fmla="*/ 485 w 794"/>
                  <a:gd name="T21" fmla="*/ 10 h 794"/>
                  <a:gd name="T22" fmla="*/ 445 w 794"/>
                  <a:gd name="T23" fmla="*/ 53 h 794"/>
                  <a:gd name="T24" fmla="*/ 402 w 794"/>
                  <a:gd name="T25" fmla="*/ 6 h 794"/>
                  <a:gd name="T26" fmla="*/ 359 w 794"/>
                  <a:gd name="T27" fmla="*/ 8 h 794"/>
                  <a:gd name="T28" fmla="*/ 320 w 794"/>
                  <a:gd name="T29" fmla="*/ 59 h 794"/>
                  <a:gd name="T30" fmla="*/ 276 w 794"/>
                  <a:gd name="T31" fmla="*/ 19 h 794"/>
                  <a:gd name="T32" fmla="*/ 248 w 794"/>
                  <a:gd name="T33" fmla="*/ 77 h 794"/>
                  <a:gd name="T34" fmla="*/ 213 w 794"/>
                  <a:gd name="T35" fmla="*/ 96 h 794"/>
                  <a:gd name="T36" fmla="*/ 149 w 794"/>
                  <a:gd name="T37" fmla="*/ 88 h 794"/>
                  <a:gd name="T38" fmla="*/ 158 w 794"/>
                  <a:gd name="T39" fmla="*/ 146 h 794"/>
                  <a:gd name="T40" fmla="*/ 94 w 794"/>
                  <a:gd name="T41" fmla="*/ 150 h 794"/>
                  <a:gd name="T42" fmla="*/ 69 w 794"/>
                  <a:gd name="T43" fmla="*/ 185 h 794"/>
                  <a:gd name="T44" fmla="*/ 85 w 794"/>
                  <a:gd name="T45" fmla="*/ 247 h 794"/>
                  <a:gd name="T46" fmla="*/ 26 w 794"/>
                  <a:gd name="T47" fmla="*/ 257 h 794"/>
                  <a:gd name="T48" fmla="*/ 54 w 794"/>
                  <a:gd name="T49" fmla="*/ 314 h 794"/>
                  <a:gd name="T50" fmla="*/ 46 w 794"/>
                  <a:gd name="T51" fmla="*/ 354 h 794"/>
                  <a:gd name="T52" fmla="*/ 1 w 794"/>
                  <a:gd name="T53" fmla="*/ 399 h 794"/>
                  <a:gd name="T54" fmla="*/ 52 w 794"/>
                  <a:gd name="T55" fmla="*/ 428 h 794"/>
                  <a:gd name="T56" fmla="*/ 15 w 794"/>
                  <a:gd name="T57" fmla="*/ 480 h 794"/>
                  <a:gd name="T58" fmla="*/ 27 w 794"/>
                  <a:gd name="T59" fmla="*/ 522 h 794"/>
                  <a:gd name="T60" fmla="*/ 85 w 794"/>
                  <a:gd name="T61" fmla="*/ 548 h 794"/>
                  <a:gd name="T62" fmla="*/ 56 w 794"/>
                  <a:gd name="T63" fmla="*/ 600 h 794"/>
                  <a:gd name="T64" fmla="*/ 118 w 794"/>
                  <a:gd name="T65" fmla="*/ 615 h 794"/>
                  <a:gd name="T66" fmla="*/ 145 w 794"/>
                  <a:gd name="T67" fmla="*/ 645 h 794"/>
                  <a:gd name="T68" fmla="*/ 151 w 794"/>
                  <a:gd name="T69" fmla="*/ 709 h 794"/>
                  <a:gd name="T70" fmla="*/ 206 w 794"/>
                  <a:gd name="T71" fmla="*/ 687 h 794"/>
                  <a:gd name="T72" fmla="*/ 224 w 794"/>
                  <a:gd name="T73" fmla="*/ 748 h 794"/>
                  <a:gd name="T74" fmla="*/ 264 w 794"/>
                  <a:gd name="T75" fmla="*/ 765 h 794"/>
                  <a:gd name="T76" fmla="*/ 321 w 794"/>
                  <a:gd name="T77" fmla="*/ 736 h 794"/>
                  <a:gd name="T78" fmla="*/ 343 w 794"/>
                  <a:gd name="T79" fmla="*/ 791 h 794"/>
                  <a:gd name="T80" fmla="*/ 394 w 794"/>
                  <a:gd name="T81" fmla="*/ 751 h 794"/>
                  <a:gd name="T82" fmla="*/ 434 w 794"/>
                  <a:gd name="T83" fmla="*/ 750 h 794"/>
                  <a:gd name="T84" fmla="*/ 487 w 794"/>
                  <a:gd name="T85" fmla="*/ 784 h 794"/>
                  <a:gd name="T86" fmla="*/ 505 w 794"/>
                  <a:gd name="T87" fmla="*/ 728 h 794"/>
                  <a:gd name="T88" fmla="*/ 564 w 794"/>
                  <a:gd name="T89" fmla="*/ 752 h 794"/>
                  <a:gd name="T90" fmla="*/ 602 w 794"/>
                  <a:gd name="T91" fmla="*/ 731 h 794"/>
                  <a:gd name="T92" fmla="*/ 615 w 794"/>
                  <a:gd name="T93" fmla="*/ 669 h 794"/>
                  <a:gd name="T94" fmla="*/ 671 w 794"/>
                  <a:gd name="T95" fmla="*/ 685 h 794"/>
                  <a:gd name="T96" fmla="*/ 672 w 794"/>
                  <a:gd name="T97" fmla="*/ 621 h 794"/>
                  <a:gd name="T98" fmla="*/ 695 w 794"/>
                  <a:gd name="T99" fmla="*/ 589 h 794"/>
                  <a:gd name="T100" fmla="*/ 756 w 794"/>
                  <a:gd name="T101" fmla="*/ 569 h 794"/>
                  <a:gd name="T102" fmla="*/ 723 w 794"/>
                  <a:gd name="T103" fmla="*/ 520 h 794"/>
                  <a:gd name="T104" fmla="*/ 778 w 794"/>
                  <a:gd name="T105" fmla="*/ 488 h 794"/>
                  <a:gd name="T106" fmla="*/ 786 w 794"/>
                  <a:gd name="T107" fmla="*/ 446 h 794"/>
                  <a:gd name="T108" fmla="*/ 745 w 794"/>
                  <a:gd name="T109" fmla="*/ 397 h 794"/>
                  <a:gd name="T110" fmla="*/ 794 w 794"/>
                  <a:gd name="T111" fmla="*/ 363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94" h="794">
                    <a:moveTo>
                      <a:pt x="790" y="337"/>
                    </a:moveTo>
                    <a:cubicBezTo>
                      <a:pt x="790" y="333"/>
                      <a:pt x="787" y="330"/>
                      <a:pt x="783" y="329"/>
                    </a:cubicBezTo>
                    <a:cubicBezTo>
                      <a:pt x="744" y="323"/>
                      <a:pt x="744" y="323"/>
                      <a:pt x="744" y="323"/>
                    </a:cubicBezTo>
                    <a:cubicBezTo>
                      <a:pt x="740" y="322"/>
                      <a:pt x="736" y="319"/>
                      <a:pt x="735" y="315"/>
                    </a:cubicBezTo>
                    <a:cubicBezTo>
                      <a:pt x="730" y="295"/>
                      <a:pt x="730" y="295"/>
                      <a:pt x="730" y="295"/>
                    </a:cubicBezTo>
                    <a:cubicBezTo>
                      <a:pt x="729" y="291"/>
                      <a:pt x="730" y="286"/>
                      <a:pt x="733" y="284"/>
                    </a:cubicBezTo>
                    <a:cubicBezTo>
                      <a:pt x="763" y="258"/>
                      <a:pt x="763" y="258"/>
                      <a:pt x="763" y="258"/>
                    </a:cubicBezTo>
                    <a:cubicBezTo>
                      <a:pt x="766" y="256"/>
                      <a:pt x="767" y="251"/>
                      <a:pt x="766" y="248"/>
                    </a:cubicBezTo>
                    <a:cubicBezTo>
                      <a:pt x="755" y="224"/>
                      <a:pt x="755" y="224"/>
                      <a:pt x="755" y="224"/>
                    </a:cubicBezTo>
                    <a:cubicBezTo>
                      <a:pt x="754" y="221"/>
                      <a:pt x="749" y="218"/>
                      <a:pt x="746" y="219"/>
                    </a:cubicBezTo>
                    <a:cubicBezTo>
                      <a:pt x="706" y="224"/>
                      <a:pt x="706" y="224"/>
                      <a:pt x="706" y="224"/>
                    </a:cubicBezTo>
                    <a:cubicBezTo>
                      <a:pt x="703" y="225"/>
                      <a:pt x="698" y="222"/>
                      <a:pt x="696" y="219"/>
                    </a:cubicBezTo>
                    <a:cubicBezTo>
                      <a:pt x="685" y="201"/>
                      <a:pt x="685" y="201"/>
                      <a:pt x="685" y="201"/>
                    </a:cubicBezTo>
                    <a:cubicBezTo>
                      <a:pt x="683" y="198"/>
                      <a:pt x="683" y="193"/>
                      <a:pt x="685" y="190"/>
                    </a:cubicBezTo>
                    <a:cubicBezTo>
                      <a:pt x="706" y="157"/>
                      <a:pt x="706" y="157"/>
                      <a:pt x="706" y="157"/>
                    </a:cubicBezTo>
                    <a:cubicBezTo>
                      <a:pt x="708" y="154"/>
                      <a:pt x="708" y="149"/>
                      <a:pt x="705" y="146"/>
                    </a:cubicBezTo>
                    <a:cubicBezTo>
                      <a:pt x="688" y="126"/>
                      <a:pt x="688" y="126"/>
                      <a:pt x="688" y="126"/>
                    </a:cubicBezTo>
                    <a:cubicBezTo>
                      <a:pt x="686" y="124"/>
                      <a:pt x="681" y="123"/>
                      <a:pt x="678" y="124"/>
                    </a:cubicBezTo>
                    <a:cubicBezTo>
                      <a:pt x="642" y="141"/>
                      <a:pt x="642" y="141"/>
                      <a:pt x="642" y="141"/>
                    </a:cubicBezTo>
                    <a:cubicBezTo>
                      <a:pt x="638" y="142"/>
                      <a:pt x="633" y="142"/>
                      <a:pt x="631" y="139"/>
                    </a:cubicBezTo>
                    <a:cubicBezTo>
                      <a:pt x="614" y="125"/>
                      <a:pt x="614" y="125"/>
                      <a:pt x="614" y="125"/>
                    </a:cubicBezTo>
                    <a:cubicBezTo>
                      <a:pt x="611" y="123"/>
                      <a:pt x="610" y="118"/>
                      <a:pt x="611" y="115"/>
                    </a:cubicBezTo>
                    <a:cubicBezTo>
                      <a:pt x="622" y="76"/>
                      <a:pt x="622" y="76"/>
                      <a:pt x="622" y="76"/>
                    </a:cubicBezTo>
                    <a:cubicBezTo>
                      <a:pt x="623" y="73"/>
                      <a:pt x="621" y="69"/>
                      <a:pt x="618" y="67"/>
                    </a:cubicBezTo>
                    <a:cubicBezTo>
                      <a:pt x="595" y="53"/>
                      <a:pt x="595" y="53"/>
                      <a:pt x="595" y="53"/>
                    </a:cubicBezTo>
                    <a:cubicBezTo>
                      <a:pt x="592" y="51"/>
                      <a:pt x="587" y="51"/>
                      <a:pt x="585" y="54"/>
                    </a:cubicBezTo>
                    <a:cubicBezTo>
                      <a:pt x="555" y="80"/>
                      <a:pt x="555" y="80"/>
                      <a:pt x="555" y="80"/>
                    </a:cubicBezTo>
                    <a:cubicBezTo>
                      <a:pt x="552" y="83"/>
                      <a:pt x="548" y="84"/>
                      <a:pt x="544" y="82"/>
                    </a:cubicBezTo>
                    <a:cubicBezTo>
                      <a:pt x="524" y="74"/>
                      <a:pt x="524" y="74"/>
                      <a:pt x="524" y="74"/>
                    </a:cubicBezTo>
                    <a:cubicBezTo>
                      <a:pt x="521" y="72"/>
                      <a:pt x="518" y="68"/>
                      <a:pt x="518" y="65"/>
                    </a:cubicBezTo>
                    <a:cubicBezTo>
                      <a:pt x="517" y="25"/>
                      <a:pt x="517" y="25"/>
                      <a:pt x="517" y="25"/>
                    </a:cubicBezTo>
                    <a:cubicBezTo>
                      <a:pt x="517" y="21"/>
                      <a:pt x="514" y="17"/>
                      <a:pt x="510" y="16"/>
                    </a:cubicBezTo>
                    <a:cubicBezTo>
                      <a:pt x="485" y="10"/>
                      <a:pt x="485" y="10"/>
                      <a:pt x="485" y="10"/>
                    </a:cubicBezTo>
                    <a:cubicBezTo>
                      <a:pt x="481" y="9"/>
                      <a:pt x="477" y="11"/>
                      <a:pt x="475" y="14"/>
                    </a:cubicBezTo>
                    <a:cubicBezTo>
                      <a:pt x="455" y="48"/>
                      <a:pt x="455" y="48"/>
                      <a:pt x="455" y="48"/>
                    </a:cubicBezTo>
                    <a:cubicBezTo>
                      <a:pt x="453" y="51"/>
                      <a:pt x="448" y="53"/>
                      <a:pt x="445" y="53"/>
                    </a:cubicBezTo>
                    <a:cubicBezTo>
                      <a:pt x="423" y="51"/>
                      <a:pt x="423" y="51"/>
                      <a:pt x="423" y="51"/>
                    </a:cubicBezTo>
                    <a:cubicBezTo>
                      <a:pt x="420" y="50"/>
                      <a:pt x="416" y="47"/>
                      <a:pt x="415" y="44"/>
                    </a:cubicBezTo>
                    <a:cubicBezTo>
                      <a:pt x="402" y="6"/>
                      <a:pt x="402" y="6"/>
                      <a:pt x="402" y="6"/>
                    </a:cubicBezTo>
                    <a:cubicBezTo>
                      <a:pt x="401" y="3"/>
                      <a:pt x="397" y="0"/>
                      <a:pt x="393" y="0"/>
                    </a:cubicBezTo>
                    <a:cubicBezTo>
                      <a:pt x="367" y="1"/>
                      <a:pt x="367" y="1"/>
                      <a:pt x="367" y="1"/>
                    </a:cubicBezTo>
                    <a:cubicBezTo>
                      <a:pt x="363" y="2"/>
                      <a:pt x="359" y="5"/>
                      <a:pt x="359" y="8"/>
                    </a:cubicBezTo>
                    <a:cubicBezTo>
                      <a:pt x="349" y="47"/>
                      <a:pt x="349" y="47"/>
                      <a:pt x="349" y="47"/>
                    </a:cubicBezTo>
                    <a:cubicBezTo>
                      <a:pt x="348" y="50"/>
                      <a:pt x="345" y="54"/>
                      <a:pt x="341" y="54"/>
                    </a:cubicBezTo>
                    <a:cubicBezTo>
                      <a:pt x="320" y="59"/>
                      <a:pt x="320" y="59"/>
                      <a:pt x="320" y="59"/>
                    </a:cubicBezTo>
                    <a:cubicBezTo>
                      <a:pt x="317" y="59"/>
                      <a:pt x="312" y="57"/>
                      <a:pt x="310" y="55"/>
                    </a:cubicBezTo>
                    <a:cubicBezTo>
                      <a:pt x="286" y="22"/>
                      <a:pt x="286" y="22"/>
                      <a:pt x="286" y="22"/>
                    </a:cubicBezTo>
                    <a:cubicBezTo>
                      <a:pt x="284" y="19"/>
                      <a:pt x="280" y="18"/>
                      <a:pt x="276" y="19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48" y="29"/>
                      <a:pt x="245" y="33"/>
                      <a:pt x="246" y="3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8" y="80"/>
                      <a:pt x="246" y="85"/>
                      <a:pt x="243" y="86"/>
                    </a:cubicBezTo>
                    <a:cubicBezTo>
                      <a:pt x="224" y="97"/>
                      <a:pt x="224" y="97"/>
                      <a:pt x="224" y="97"/>
                    </a:cubicBezTo>
                    <a:cubicBezTo>
                      <a:pt x="221" y="98"/>
                      <a:pt x="216" y="98"/>
                      <a:pt x="213" y="96"/>
                    </a:cubicBezTo>
                    <a:cubicBezTo>
                      <a:pt x="181" y="72"/>
                      <a:pt x="181" y="72"/>
                      <a:pt x="181" y="72"/>
                    </a:cubicBezTo>
                    <a:cubicBezTo>
                      <a:pt x="178" y="70"/>
                      <a:pt x="173" y="70"/>
                      <a:pt x="170" y="72"/>
                    </a:cubicBezTo>
                    <a:cubicBezTo>
                      <a:pt x="149" y="88"/>
                      <a:pt x="149" y="88"/>
                      <a:pt x="149" y="88"/>
                    </a:cubicBezTo>
                    <a:cubicBezTo>
                      <a:pt x="146" y="90"/>
                      <a:pt x="145" y="94"/>
                      <a:pt x="146" y="98"/>
                    </a:cubicBezTo>
                    <a:cubicBezTo>
                      <a:pt x="160" y="135"/>
                      <a:pt x="160" y="135"/>
                      <a:pt x="160" y="135"/>
                    </a:cubicBezTo>
                    <a:cubicBezTo>
                      <a:pt x="161" y="138"/>
                      <a:pt x="160" y="143"/>
                      <a:pt x="158" y="146"/>
                    </a:cubicBezTo>
                    <a:cubicBezTo>
                      <a:pt x="143" y="161"/>
                      <a:pt x="143" y="161"/>
                      <a:pt x="143" y="161"/>
                    </a:cubicBezTo>
                    <a:cubicBezTo>
                      <a:pt x="140" y="164"/>
                      <a:pt x="135" y="165"/>
                      <a:pt x="132" y="164"/>
                    </a:cubicBezTo>
                    <a:cubicBezTo>
                      <a:pt x="94" y="150"/>
                      <a:pt x="94" y="150"/>
                      <a:pt x="94" y="150"/>
                    </a:cubicBezTo>
                    <a:cubicBezTo>
                      <a:pt x="91" y="149"/>
                      <a:pt x="86" y="150"/>
                      <a:pt x="84" y="153"/>
                    </a:cubicBezTo>
                    <a:cubicBezTo>
                      <a:pt x="69" y="175"/>
                      <a:pt x="69" y="175"/>
                      <a:pt x="69" y="175"/>
                    </a:cubicBezTo>
                    <a:cubicBezTo>
                      <a:pt x="67" y="178"/>
                      <a:pt x="67" y="182"/>
                      <a:pt x="69" y="185"/>
                    </a:cubicBezTo>
                    <a:cubicBezTo>
                      <a:pt x="93" y="217"/>
                      <a:pt x="93" y="217"/>
                      <a:pt x="93" y="217"/>
                    </a:cubicBezTo>
                    <a:cubicBezTo>
                      <a:pt x="96" y="220"/>
                      <a:pt x="96" y="225"/>
                      <a:pt x="94" y="228"/>
                    </a:cubicBezTo>
                    <a:cubicBezTo>
                      <a:pt x="85" y="247"/>
                      <a:pt x="85" y="247"/>
                      <a:pt x="85" y="247"/>
                    </a:cubicBezTo>
                    <a:cubicBezTo>
                      <a:pt x="83" y="250"/>
                      <a:pt x="78" y="253"/>
                      <a:pt x="75" y="252"/>
                    </a:cubicBezTo>
                    <a:cubicBezTo>
                      <a:pt x="35" y="251"/>
                      <a:pt x="35" y="251"/>
                      <a:pt x="35" y="251"/>
                    </a:cubicBezTo>
                    <a:cubicBezTo>
                      <a:pt x="31" y="250"/>
                      <a:pt x="28" y="253"/>
                      <a:pt x="26" y="257"/>
                    </a:cubicBezTo>
                    <a:cubicBezTo>
                      <a:pt x="18" y="282"/>
                      <a:pt x="18" y="282"/>
                      <a:pt x="18" y="282"/>
                    </a:cubicBezTo>
                    <a:cubicBezTo>
                      <a:pt x="17" y="285"/>
                      <a:pt x="18" y="290"/>
                      <a:pt x="21" y="292"/>
                    </a:cubicBezTo>
                    <a:cubicBezTo>
                      <a:pt x="54" y="314"/>
                      <a:pt x="54" y="314"/>
                      <a:pt x="54" y="314"/>
                    </a:cubicBezTo>
                    <a:cubicBezTo>
                      <a:pt x="57" y="317"/>
                      <a:pt x="59" y="321"/>
                      <a:pt x="58" y="325"/>
                    </a:cubicBezTo>
                    <a:cubicBezTo>
                      <a:pt x="54" y="346"/>
                      <a:pt x="54" y="346"/>
                      <a:pt x="54" y="346"/>
                    </a:cubicBezTo>
                    <a:cubicBezTo>
                      <a:pt x="53" y="349"/>
                      <a:pt x="50" y="353"/>
                      <a:pt x="46" y="354"/>
                    </a:cubicBezTo>
                    <a:cubicBezTo>
                      <a:pt x="8" y="364"/>
                      <a:pt x="8" y="364"/>
                      <a:pt x="8" y="364"/>
                    </a:cubicBezTo>
                    <a:cubicBezTo>
                      <a:pt x="4" y="365"/>
                      <a:pt x="1" y="369"/>
                      <a:pt x="1" y="372"/>
                    </a:cubicBezTo>
                    <a:cubicBezTo>
                      <a:pt x="1" y="399"/>
                      <a:pt x="1" y="399"/>
                      <a:pt x="1" y="399"/>
                    </a:cubicBezTo>
                    <a:cubicBezTo>
                      <a:pt x="0" y="402"/>
                      <a:pt x="3" y="406"/>
                      <a:pt x="7" y="407"/>
                    </a:cubicBezTo>
                    <a:cubicBezTo>
                      <a:pt x="45" y="420"/>
                      <a:pt x="45" y="420"/>
                      <a:pt x="45" y="420"/>
                    </a:cubicBezTo>
                    <a:cubicBezTo>
                      <a:pt x="48" y="421"/>
                      <a:pt x="51" y="425"/>
                      <a:pt x="52" y="428"/>
                    </a:cubicBezTo>
                    <a:cubicBezTo>
                      <a:pt x="54" y="449"/>
                      <a:pt x="54" y="449"/>
                      <a:pt x="54" y="449"/>
                    </a:cubicBezTo>
                    <a:cubicBezTo>
                      <a:pt x="55" y="453"/>
                      <a:pt x="52" y="458"/>
                      <a:pt x="49" y="460"/>
                    </a:cubicBezTo>
                    <a:cubicBezTo>
                      <a:pt x="15" y="480"/>
                      <a:pt x="15" y="480"/>
                      <a:pt x="15" y="480"/>
                    </a:cubicBezTo>
                    <a:cubicBezTo>
                      <a:pt x="12" y="482"/>
                      <a:pt x="11" y="487"/>
                      <a:pt x="12" y="490"/>
                    </a:cubicBezTo>
                    <a:cubicBezTo>
                      <a:pt x="19" y="516"/>
                      <a:pt x="19" y="516"/>
                      <a:pt x="19" y="516"/>
                    </a:cubicBezTo>
                    <a:cubicBezTo>
                      <a:pt x="20" y="519"/>
                      <a:pt x="23" y="522"/>
                      <a:pt x="27" y="522"/>
                    </a:cubicBezTo>
                    <a:cubicBezTo>
                      <a:pt x="67" y="523"/>
                      <a:pt x="67" y="523"/>
                      <a:pt x="67" y="523"/>
                    </a:cubicBezTo>
                    <a:cubicBezTo>
                      <a:pt x="70" y="523"/>
                      <a:pt x="75" y="526"/>
                      <a:pt x="76" y="529"/>
                    </a:cubicBezTo>
                    <a:cubicBezTo>
                      <a:pt x="85" y="548"/>
                      <a:pt x="85" y="548"/>
                      <a:pt x="85" y="548"/>
                    </a:cubicBezTo>
                    <a:cubicBezTo>
                      <a:pt x="86" y="552"/>
                      <a:pt x="86" y="557"/>
                      <a:pt x="83" y="559"/>
                    </a:cubicBezTo>
                    <a:cubicBezTo>
                      <a:pt x="57" y="589"/>
                      <a:pt x="57" y="589"/>
                      <a:pt x="57" y="589"/>
                    </a:cubicBezTo>
                    <a:cubicBezTo>
                      <a:pt x="55" y="592"/>
                      <a:pt x="54" y="597"/>
                      <a:pt x="56" y="600"/>
                    </a:cubicBezTo>
                    <a:cubicBezTo>
                      <a:pt x="70" y="622"/>
                      <a:pt x="70" y="622"/>
                      <a:pt x="70" y="622"/>
                    </a:cubicBezTo>
                    <a:cubicBezTo>
                      <a:pt x="72" y="625"/>
                      <a:pt x="77" y="627"/>
                      <a:pt x="80" y="626"/>
                    </a:cubicBezTo>
                    <a:cubicBezTo>
                      <a:pt x="118" y="615"/>
                      <a:pt x="118" y="615"/>
                      <a:pt x="118" y="615"/>
                    </a:cubicBezTo>
                    <a:cubicBezTo>
                      <a:pt x="122" y="614"/>
                      <a:pt x="127" y="615"/>
                      <a:pt x="129" y="618"/>
                    </a:cubicBezTo>
                    <a:cubicBezTo>
                      <a:pt x="143" y="634"/>
                      <a:pt x="143" y="634"/>
                      <a:pt x="143" y="634"/>
                    </a:cubicBezTo>
                    <a:cubicBezTo>
                      <a:pt x="146" y="637"/>
                      <a:pt x="146" y="642"/>
                      <a:pt x="145" y="645"/>
                    </a:cubicBezTo>
                    <a:cubicBezTo>
                      <a:pt x="129" y="681"/>
                      <a:pt x="129" y="681"/>
                      <a:pt x="129" y="681"/>
                    </a:cubicBezTo>
                    <a:cubicBezTo>
                      <a:pt x="127" y="685"/>
                      <a:pt x="128" y="689"/>
                      <a:pt x="131" y="692"/>
                    </a:cubicBezTo>
                    <a:cubicBezTo>
                      <a:pt x="151" y="709"/>
                      <a:pt x="151" y="709"/>
                      <a:pt x="151" y="709"/>
                    </a:cubicBezTo>
                    <a:cubicBezTo>
                      <a:pt x="154" y="711"/>
                      <a:pt x="159" y="711"/>
                      <a:pt x="162" y="709"/>
                    </a:cubicBezTo>
                    <a:cubicBezTo>
                      <a:pt x="195" y="687"/>
                      <a:pt x="195" y="687"/>
                      <a:pt x="195" y="687"/>
                    </a:cubicBezTo>
                    <a:cubicBezTo>
                      <a:pt x="198" y="685"/>
                      <a:pt x="203" y="685"/>
                      <a:pt x="206" y="687"/>
                    </a:cubicBezTo>
                    <a:cubicBezTo>
                      <a:pt x="224" y="699"/>
                      <a:pt x="224" y="699"/>
                      <a:pt x="224" y="699"/>
                    </a:cubicBezTo>
                    <a:cubicBezTo>
                      <a:pt x="227" y="700"/>
                      <a:pt x="230" y="705"/>
                      <a:pt x="229" y="709"/>
                    </a:cubicBezTo>
                    <a:cubicBezTo>
                      <a:pt x="224" y="748"/>
                      <a:pt x="224" y="748"/>
                      <a:pt x="224" y="748"/>
                    </a:cubicBezTo>
                    <a:cubicBezTo>
                      <a:pt x="224" y="752"/>
                      <a:pt x="226" y="756"/>
                      <a:pt x="230" y="757"/>
                    </a:cubicBezTo>
                    <a:cubicBezTo>
                      <a:pt x="254" y="768"/>
                      <a:pt x="254" y="768"/>
                      <a:pt x="254" y="768"/>
                    </a:cubicBezTo>
                    <a:cubicBezTo>
                      <a:pt x="257" y="769"/>
                      <a:pt x="262" y="768"/>
                      <a:pt x="264" y="765"/>
                    </a:cubicBezTo>
                    <a:cubicBezTo>
                      <a:pt x="289" y="734"/>
                      <a:pt x="289" y="734"/>
                      <a:pt x="289" y="734"/>
                    </a:cubicBezTo>
                    <a:cubicBezTo>
                      <a:pt x="292" y="732"/>
                      <a:pt x="296" y="730"/>
                      <a:pt x="300" y="731"/>
                    </a:cubicBezTo>
                    <a:cubicBezTo>
                      <a:pt x="321" y="736"/>
                      <a:pt x="321" y="736"/>
                      <a:pt x="321" y="736"/>
                    </a:cubicBezTo>
                    <a:cubicBezTo>
                      <a:pt x="324" y="737"/>
                      <a:pt x="328" y="741"/>
                      <a:pt x="328" y="744"/>
                    </a:cubicBezTo>
                    <a:cubicBezTo>
                      <a:pt x="335" y="784"/>
                      <a:pt x="335" y="784"/>
                      <a:pt x="335" y="784"/>
                    </a:cubicBezTo>
                    <a:cubicBezTo>
                      <a:pt x="336" y="787"/>
                      <a:pt x="340" y="790"/>
                      <a:pt x="343" y="791"/>
                    </a:cubicBezTo>
                    <a:cubicBezTo>
                      <a:pt x="369" y="794"/>
                      <a:pt x="369" y="794"/>
                      <a:pt x="369" y="794"/>
                    </a:cubicBezTo>
                    <a:cubicBezTo>
                      <a:pt x="373" y="794"/>
                      <a:pt x="377" y="792"/>
                      <a:pt x="378" y="788"/>
                    </a:cubicBezTo>
                    <a:cubicBezTo>
                      <a:pt x="394" y="751"/>
                      <a:pt x="394" y="751"/>
                      <a:pt x="394" y="751"/>
                    </a:cubicBezTo>
                    <a:cubicBezTo>
                      <a:pt x="395" y="748"/>
                      <a:pt x="399" y="745"/>
                      <a:pt x="403" y="745"/>
                    </a:cubicBezTo>
                    <a:cubicBezTo>
                      <a:pt x="424" y="744"/>
                      <a:pt x="424" y="744"/>
                      <a:pt x="424" y="744"/>
                    </a:cubicBezTo>
                    <a:cubicBezTo>
                      <a:pt x="428" y="744"/>
                      <a:pt x="432" y="746"/>
                      <a:pt x="434" y="750"/>
                    </a:cubicBezTo>
                    <a:cubicBezTo>
                      <a:pt x="452" y="785"/>
                      <a:pt x="452" y="785"/>
                      <a:pt x="452" y="785"/>
                    </a:cubicBezTo>
                    <a:cubicBezTo>
                      <a:pt x="454" y="788"/>
                      <a:pt x="458" y="790"/>
                      <a:pt x="462" y="789"/>
                    </a:cubicBezTo>
                    <a:cubicBezTo>
                      <a:pt x="487" y="784"/>
                      <a:pt x="487" y="784"/>
                      <a:pt x="487" y="784"/>
                    </a:cubicBezTo>
                    <a:cubicBezTo>
                      <a:pt x="491" y="784"/>
                      <a:pt x="494" y="780"/>
                      <a:pt x="495" y="776"/>
                    </a:cubicBezTo>
                    <a:cubicBezTo>
                      <a:pt x="498" y="737"/>
                      <a:pt x="498" y="737"/>
                      <a:pt x="498" y="737"/>
                    </a:cubicBezTo>
                    <a:cubicBezTo>
                      <a:pt x="498" y="733"/>
                      <a:pt x="501" y="729"/>
                      <a:pt x="505" y="728"/>
                    </a:cubicBezTo>
                    <a:cubicBezTo>
                      <a:pt x="525" y="721"/>
                      <a:pt x="525" y="721"/>
                      <a:pt x="525" y="721"/>
                    </a:cubicBezTo>
                    <a:cubicBezTo>
                      <a:pt x="528" y="720"/>
                      <a:pt x="533" y="721"/>
                      <a:pt x="536" y="723"/>
                    </a:cubicBezTo>
                    <a:cubicBezTo>
                      <a:pt x="564" y="752"/>
                      <a:pt x="564" y="752"/>
                      <a:pt x="564" y="752"/>
                    </a:cubicBezTo>
                    <a:cubicBezTo>
                      <a:pt x="566" y="754"/>
                      <a:pt x="571" y="755"/>
                      <a:pt x="574" y="753"/>
                    </a:cubicBezTo>
                    <a:cubicBezTo>
                      <a:pt x="597" y="741"/>
                      <a:pt x="597" y="741"/>
                      <a:pt x="597" y="741"/>
                    </a:cubicBezTo>
                    <a:cubicBezTo>
                      <a:pt x="601" y="739"/>
                      <a:pt x="603" y="735"/>
                      <a:pt x="602" y="731"/>
                    </a:cubicBezTo>
                    <a:cubicBezTo>
                      <a:pt x="594" y="692"/>
                      <a:pt x="594" y="692"/>
                      <a:pt x="594" y="692"/>
                    </a:cubicBezTo>
                    <a:cubicBezTo>
                      <a:pt x="593" y="689"/>
                      <a:pt x="595" y="684"/>
                      <a:pt x="598" y="682"/>
                    </a:cubicBezTo>
                    <a:cubicBezTo>
                      <a:pt x="615" y="669"/>
                      <a:pt x="615" y="669"/>
                      <a:pt x="615" y="669"/>
                    </a:cubicBezTo>
                    <a:cubicBezTo>
                      <a:pt x="618" y="667"/>
                      <a:pt x="623" y="666"/>
                      <a:pt x="626" y="668"/>
                    </a:cubicBezTo>
                    <a:cubicBezTo>
                      <a:pt x="661" y="687"/>
                      <a:pt x="661" y="687"/>
                      <a:pt x="661" y="687"/>
                    </a:cubicBezTo>
                    <a:cubicBezTo>
                      <a:pt x="664" y="689"/>
                      <a:pt x="669" y="688"/>
                      <a:pt x="671" y="685"/>
                    </a:cubicBezTo>
                    <a:cubicBezTo>
                      <a:pt x="690" y="667"/>
                      <a:pt x="690" y="667"/>
                      <a:pt x="690" y="667"/>
                    </a:cubicBezTo>
                    <a:cubicBezTo>
                      <a:pt x="692" y="664"/>
                      <a:pt x="693" y="659"/>
                      <a:pt x="691" y="656"/>
                    </a:cubicBezTo>
                    <a:cubicBezTo>
                      <a:pt x="672" y="621"/>
                      <a:pt x="672" y="621"/>
                      <a:pt x="672" y="621"/>
                    </a:cubicBezTo>
                    <a:cubicBezTo>
                      <a:pt x="670" y="618"/>
                      <a:pt x="670" y="613"/>
                      <a:pt x="673" y="610"/>
                    </a:cubicBezTo>
                    <a:cubicBezTo>
                      <a:pt x="685" y="593"/>
                      <a:pt x="685" y="593"/>
                      <a:pt x="685" y="593"/>
                    </a:cubicBezTo>
                    <a:cubicBezTo>
                      <a:pt x="687" y="590"/>
                      <a:pt x="692" y="588"/>
                      <a:pt x="695" y="589"/>
                    </a:cubicBezTo>
                    <a:cubicBezTo>
                      <a:pt x="735" y="597"/>
                      <a:pt x="735" y="597"/>
                      <a:pt x="735" y="597"/>
                    </a:cubicBezTo>
                    <a:cubicBezTo>
                      <a:pt x="738" y="597"/>
                      <a:pt x="742" y="595"/>
                      <a:pt x="744" y="592"/>
                    </a:cubicBezTo>
                    <a:cubicBezTo>
                      <a:pt x="756" y="569"/>
                      <a:pt x="756" y="569"/>
                      <a:pt x="756" y="569"/>
                    </a:cubicBezTo>
                    <a:cubicBezTo>
                      <a:pt x="758" y="565"/>
                      <a:pt x="757" y="561"/>
                      <a:pt x="754" y="558"/>
                    </a:cubicBezTo>
                    <a:cubicBezTo>
                      <a:pt x="726" y="531"/>
                      <a:pt x="726" y="531"/>
                      <a:pt x="726" y="531"/>
                    </a:cubicBezTo>
                    <a:cubicBezTo>
                      <a:pt x="723" y="528"/>
                      <a:pt x="722" y="523"/>
                      <a:pt x="723" y="520"/>
                    </a:cubicBezTo>
                    <a:cubicBezTo>
                      <a:pt x="730" y="500"/>
                      <a:pt x="730" y="500"/>
                      <a:pt x="730" y="500"/>
                    </a:cubicBezTo>
                    <a:cubicBezTo>
                      <a:pt x="731" y="496"/>
                      <a:pt x="735" y="493"/>
                      <a:pt x="739" y="493"/>
                    </a:cubicBezTo>
                    <a:cubicBezTo>
                      <a:pt x="778" y="488"/>
                      <a:pt x="778" y="488"/>
                      <a:pt x="778" y="488"/>
                    </a:cubicBezTo>
                    <a:cubicBezTo>
                      <a:pt x="782" y="488"/>
                      <a:pt x="785" y="485"/>
                      <a:pt x="786" y="481"/>
                    </a:cubicBezTo>
                    <a:cubicBezTo>
                      <a:pt x="791" y="455"/>
                      <a:pt x="791" y="455"/>
                      <a:pt x="791" y="455"/>
                    </a:cubicBezTo>
                    <a:cubicBezTo>
                      <a:pt x="791" y="452"/>
                      <a:pt x="789" y="447"/>
                      <a:pt x="786" y="446"/>
                    </a:cubicBezTo>
                    <a:cubicBezTo>
                      <a:pt x="750" y="428"/>
                      <a:pt x="750" y="428"/>
                      <a:pt x="750" y="428"/>
                    </a:cubicBezTo>
                    <a:cubicBezTo>
                      <a:pt x="747" y="426"/>
                      <a:pt x="745" y="422"/>
                      <a:pt x="745" y="419"/>
                    </a:cubicBezTo>
                    <a:cubicBezTo>
                      <a:pt x="745" y="397"/>
                      <a:pt x="745" y="397"/>
                      <a:pt x="745" y="397"/>
                    </a:cubicBezTo>
                    <a:cubicBezTo>
                      <a:pt x="745" y="393"/>
                      <a:pt x="748" y="389"/>
                      <a:pt x="752" y="388"/>
                    </a:cubicBezTo>
                    <a:cubicBezTo>
                      <a:pt x="788" y="372"/>
                      <a:pt x="788" y="372"/>
                      <a:pt x="788" y="372"/>
                    </a:cubicBezTo>
                    <a:cubicBezTo>
                      <a:pt x="792" y="371"/>
                      <a:pt x="794" y="367"/>
                      <a:pt x="794" y="363"/>
                    </a:cubicBezTo>
                    <a:lnTo>
                      <a:pt x="790" y="337"/>
                    </a:lnTo>
                    <a:close/>
                  </a:path>
                </a:pathLst>
              </a:custGeom>
              <a:gradFill>
                <a:gsLst>
                  <a:gs pos="100000">
                    <a:srgbClr val="D7D7D7"/>
                  </a:gs>
                  <a:gs pos="0">
                    <a:srgbClr val="F9F8FA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0243307" y="-165867"/>
                <a:ext cx="963827" cy="963827"/>
              </a:xfrm>
              <a:prstGeom prst="ellipse">
                <a:avLst/>
              </a:prstGeom>
              <a:solidFill>
                <a:srgbClr val="CC0099"/>
              </a:solidFill>
              <a:ln w="136525">
                <a:gradFill>
                  <a:gsLst>
                    <a:gs pos="0">
                      <a:srgbClr val="C9C7C8"/>
                    </a:gs>
                    <a:gs pos="100000">
                      <a:srgbClr val="F9F9F8"/>
                    </a:gs>
                  </a:gsLst>
                  <a:lin ang="5400000" scaled="1"/>
                </a:gradFill>
              </a:ln>
              <a:effectLst>
                <a:innerShdw blurRad="215900" dist="88900" dir="16200000">
                  <a:prstClr val="black">
                    <a:alpha val="4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 userDrawn="1"/>
          </p:nvGrpSpPr>
          <p:grpSpPr>
            <a:xfrm>
              <a:off x="8313979" y="1550027"/>
              <a:ext cx="678076" cy="610690"/>
              <a:chOff x="952501" y="6013451"/>
              <a:chExt cx="511175" cy="460375"/>
            </a:xfrm>
          </p:grpSpPr>
          <p:sp>
            <p:nvSpPr>
              <p:cNvPr id="22" name="Freeform 58"/>
              <p:cNvSpPr>
                <a:spLocks/>
              </p:cNvSpPr>
              <p:nvPr/>
            </p:nvSpPr>
            <p:spPr bwMode="auto">
              <a:xfrm>
                <a:off x="971551" y="6021388"/>
                <a:ext cx="492125" cy="452438"/>
              </a:xfrm>
              <a:custGeom>
                <a:avLst/>
                <a:gdLst>
                  <a:gd name="T0" fmla="*/ 137 w 310"/>
                  <a:gd name="T1" fmla="*/ 285 h 285"/>
                  <a:gd name="T2" fmla="*/ 0 w 310"/>
                  <a:gd name="T3" fmla="*/ 171 h 285"/>
                  <a:gd name="T4" fmla="*/ 2 w 310"/>
                  <a:gd name="T5" fmla="*/ 12 h 285"/>
                  <a:gd name="T6" fmla="*/ 54 w 310"/>
                  <a:gd name="T7" fmla="*/ 7 h 285"/>
                  <a:gd name="T8" fmla="*/ 87 w 310"/>
                  <a:gd name="T9" fmla="*/ 40 h 285"/>
                  <a:gd name="T10" fmla="*/ 97 w 310"/>
                  <a:gd name="T11" fmla="*/ 7 h 285"/>
                  <a:gd name="T12" fmla="*/ 137 w 310"/>
                  <a:gd name="T13" fmla="*/ 0 h 285"/>
                  <a:gd name="T14" fmla="*/ 310 w 310"/>
                  <a:gd name="T15" fmla="*/ 150 h 285"/>
                  <a:gd name="T16" fmla="*/ 137 w 310"/>
                  <a:gd name="T1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5">
                    <a:moveTo>
                      <a:pt x="137" y="285"/>
                    </a:moveTo>
                    <a:lnTo>
                      <a:pt x="0" y="171"/>
                    </a:lnTo>
                    <a:lnTo>
                      <a:pt x="2" y="12"/>
                    </a:lnTo>
                    <a:lnTo>
                      <a:pt x="54" y="7"/>
                    </a:lnTo>
                    <a:lnTo>
                      <a:pt x="87" y="40"/>
                    </a:lnTo>
                    <a:lnTo>
                      <a:pt x="97" y="7"/>
                    </a:lnTo>
                    <a:lnTo>
                      <a:pt x="137" y="0"/>
                    </a:lnTo>
                    <a:lnTo>
                      <a:pt x="310" y="150"/>
                    </a:lnTo>
                    <a:lnTo>
                      <a:pt x="137" y="285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59"/>
              <p:cNvSpPr>
                <a:spLocks noEditPoints="1"/>
              </p:cNvSpPr>
              <p:nvPr/>
            </p:nvSpPr>
            <p:spPr bwMode="auto">
              <a:xfrm>
                <a:off x="952501" y="6013451"/>
                <a:ext cx="115888" cy="290513"/>
              </a:xfrm>
              <a:custGeom>
                <a:avLst/>
                <a:gdLst>
                  <a:gd name="T0" fmla="*/ 17 w 31"/>
                  <a:gd name="T1" fmla="*/ 0 h 77"/>
                  <a:gd name="T2" fmla="*/ 28 w 31"/>
                  <a:gd name="T3" fmla="*/ 5 h 77"/>
                  <a:gd name="T4" fmla="*/ 31 w 31"/>
                  <a:gd name="T5" fmla="*/ 18 h 77"/>
                  <a:gd name="T6" fmla="*/ 31 w 31"/>
                  <a:gd name="T7" fmla="*/ 62 h 77"/>
                  <a:gd name="T8" fmla="*/ 27 w 31"/>
                  <a:gd name="T9" fmla="*/ 73 h 77"/>
                  <a:gd name="T10" fmla="*/ 16 w 31"/>
                  <a:gd name="T11" fmla="*/ 77 h 77"/>
                  <a:gd name="T12" fmla="*/ 3 w 31"/>
                  <a:gd name="T13" fmla="*/ 71 h 77"/>
                  <a:gd name="T14" fmla="*/ 0 w 31"/>
                  <a:gd name="T15" fmla="*/ 56 h 77"/>
                  <a:gd name="T16" fmla="*/ 0 w 31"/>
                  <a:gd name="T17" fmla="*/ 21 h 77"/>
                  <a:gd name="T18" fmla="*/ 3 w 31"/>
                  <a:gd name="T19" fmla="*/ 5 h 77"/>
                  <a:gd name="T20" fmla="*/ 17 w 31"/>
                  <a:gd name="T21" fmla="*/ 0 h 77"/>
                  <a:gd name="T22" fmla="*/ 16 w 31"/>
                  <a:gd name="T23" fmla="*/ 70 h 77"/>
                  <a:gd name="T24" fmla="*/ 22 w 31"/>
                  <a:gd name="T25" fmla="*/ 59 h 77"/>
                  <a:gd name="T26" fmla="*/ 22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1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9" y="77"/>
                      <a:pt x="5" y="75"/>
                      <a:pt x="3" y="71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3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60"/>
              <p:cNvSpPr>
                <a:spLocks/>
              </p:cNvSpPr>
              <p:nvPr/>
            </p:nvSpPr>
            <p:spPr bwMode="auto">
              <a:xfrm>
                <a:off x="1090613" y="6013451"/>
                <a:ext cx="117475" cy="290513"/>
              </a:xfrm>
              <a:custGeom>
                <a:avLst/>
                <a:gdLst>
                  <a:gd name="T0" fmla="*/ 0 w 31"/>
                  <a:gd name="T1" fmla="*/ 16 h 77"/>
                  <a:gd name="T2" fmla="*/ 4 w 31"/>
                  <a:gd name="T3" fmla="*/ 4 h 77"/>
                  <a:gd name="T4" fmla="*/ 16 w 31"/>
                  <a:gd name="T5" fmla="*/ 0 h 77"/>
                  <a:gd name="T6" fmla="*/ 29 w 31"/>
                  <a:gd name="T7" fmla="*/ 6 h 77"/>
                  <a:gd name="T8" fmla="*/ 31 w 31"/>
                  <a:gd name="T9" fmla="*/ 22 h 77"/>
                  <a:gd name="T10" fmla="*/ 30 w 31"/>
                  <a:gd name="T11" fmla="*/ 30 h 77"/>
                  <a:gd name="T12" fmla="*/ 27 w 31"/>
                  <a:gd name="T13" fmla="*/ 38 h 77"/>
                  <a:gd name="T14" fmla="*/ 18 w 31"/>
                  <a:gd name="T15" fmla="*/ 52 h 77"/>
                  <a:gd name="T16" fmla="*/ 11 w 31"/>
                  <a:gd name="T17" fmla="*/ 68 h 77"/>
                  <a:gd name="T18" fmla="*/ 31 w 31"/>
                  <a:gd name="T19" fmla="*/ 68 h 77"/>
                  <a:gd name="T20" fmla="*/ 31 w 31"/>
                  <a:gd name="T21" fmla="*/ 76 h 77"/>
                  <a:gd name="T22" fmla="*/ 8 w 31"/>
                  <a:gd name="T23" fmla="*/ 77 h 77"/>
                  <a:gd name="T24" fmla="*/ 0 w 31"/>
                  <a:gd name="T25" fmla="*/ 76 h 77"/>
                  <a:gd name="T26" fmla="*/ 0 w 31"/>
                  <a:gd name="T27" fmla="*/ 76 h 77"/>
                  <a:gd name="T28" fmla="*/ 5 w 31"/>
                  <a:gd name="T29" fmla="*/ 55 h 77"/>
                  <a:gd name="T30" fmla="*/ 17 w 31"/>
                  <a:gd name="T31" fmla="*/ 37 h 77"/>
                  <a:gd name="T32" fmla="*/ 21 w 31"/>
                  <a:gd name="T33" fmla="*/ 20 h 77"/>
                  <a:gd name="T34" fmla="*/ 21 w 31"/>
                  <a:gd name="T35" fmla="*/ 19 h 77"/>
                  <a:gd name="T36" fmla="*/ 21 w 31"/>
                  <a:gd name="T37" fmla="*/ 17 h 77"/>
                  <a:gd name="T38" fmla="*/ 21 w 31"/>
                  <a:gd name="T39" fmla="*/ 12 h 77"/>
                  <a:gd name="T40" fmla="*/ 15 w 31"/>
                  <a:gd name="T41" fmla="*/ 7 h 77"/>
                  <a:gd name="T42" fmla="*/ 10 w 31"/>
                  <a:gd name="T43" fmla="*/ 16 h 77"/>
                  <a:gd name="T44" fmla="*/ 10 w 31"/>
                  <a:gd name="T45" fmla="*/ 19 h 77"/>
                  <a:gd name="T46" fmla="*/ 10 w 31"/>
                  <a:gd name="T47" fmla="*/ 21 h 77"/>
                  <a:gd name="T48" fmla="*/ 10 w 31"/>
                  <a:gd name="T49" fmla="*/ 23 h 77"/>
                  <a:gd name="T50" fmla="*/ 10 w 31"/>
                  <a:gd name="T51" fmla="*/ 26 h 77"/>
                  <a:gd name="T52" fmla="*/ 0 w 31"/>
                  <a:gd name="T53" fmla="*/ 26 h 77"/>
                  <a:gd name="T54" fmla="*/ 0 w 31"/>
                  <a:gd name="T55" fmla="*/ 1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77">
                    <a:moveTo>
                      <a:pt x="0" y="16"/>
                    </a:move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cubicBezTo>
                      <a:pt x="23" y="0"/>
                      <a:pt x="27" y="2"/>
                      <a:pt x="29" y="6"/>
                    </a:cubicBezTo>
                    <a:cubicBezTo>
                      <a:pt x="30" y="9"/>
                      <a:pt x="31" y="14"/>
                      <a:pt x="31" y="22"/>
                    </a:cubicBezTo>
                    <a:cubicBezTo>
                      <a:pt x="31" y="25"/>
                      <a:pt x="31" y="28"/>
                      <a:pt x="30" y="30"/>
                    </a:cubicBezTo>
                    <a:cubicBezTo>
                      <a:pt x="30" y="32"/>
                      <a:pt x="29" y="35"/>
                      <a:pt x="27" y="3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8"/>
                      <a:pt x="12" y="63"/>
                      <a:pt x="1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8"/>
                      <a:pt x="2" y="61"/>
                      <a:pt x="5" y="55"/>
                    </a:cubicBezTo>
                    <a:cubicBezTo>
                      <a:pt x="7" y="51"/>
                      <a:pt x="11" y="45"/>
                      <a:pt x="17" y="37"/>
                    </a:cubicBezTo>
                    <a:cubicBezTo>
                      <a:pt x="20" y="32"/>
                      <a:pt x="21" y="27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3"/>
                      <a:pt x="21" y="12"/>
                    </a:cubicBezTo>
                    <a:cubicBezTo>
                      <a:pt x="20" y="9"/>
                      <a:pt x="18" y="7"/>
                      <a:pt x="15" y="7"/>
                    </a:cubicBezTo>
                    <a:cubicBezTo>
                      <a:pt x="11" y="7"/>
                      <a:pt x="10" y="10"/>
                      <a:pt x="10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588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609056"/>
            <a:ext cx="12192000" cy="648000"/>
          </a:xfrm>
          <a:prstGeom prst="rect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8900"/>
              </a:solidFill>
            </a:endParaRPr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821008" y="323309"/>
            <a:ext cx="1209600" cy="1209600"/>
            <a:chOff x="7898159" y="4938776"/>
            <a:chExt cx="1209600" cy="1209600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7898159" y="4938776"/>
              <a:ext cx="1209600" cy="1209600"/>
              <a:chOff x="10012420" y="-396754"/>
              <a:chExt cx="1425600" cy="1425600"/>
            </a:xfrm>
            <a:effectLst>
              <a:outerShdw blurRad="279400" dist="63500" dir="5400000" sx="102000" sy="102000" algn="t" rotWithShape="0">
                <a:prstClr val="black">
                  <a:alpha val="28000"/>
                </a:prstClr>
              </a:outerShdw>
            </a:effectLst>
          </p:grpSpPr>
          <p:sp>
            <p:nvSpPr>
              <p:cNvPr id="33" name="Freeform 15"/>
              <p:cNvSpPr>
                <a:spLocks/>
              </p:cNvSpPr>
              <p:nvPr/>
            </p:nvSpPr>
            <p:spPr bwMode="auto">
              <a:xfrm>
                <a:off x="10012420" y="-396754"/>
                <a:ext cx="1425600" cy="1425600"/>
              </a:xfrm>
              <a:custGeom>
                <a:avLst/>
                <a:gdLst>
                  <a:gd name="T0" fmla="*/ 744 w 794"/>
                  <a:gd name="T1" fmla="*/ 323 h 794"/>
                  <a:gd name="T2" fmla="*/ 733 w 794"/>
                  <a:gd name="T3" fmla="*/ 284 h 794"/>
                  <a:gd name="T4" fmla="*/ 755 w 794"/>
                  <a:gd name="T5" fmla="*/ 224 h 794"/>
                  <a:gd name="T6" fmla="*/ 696 w 794"/>
                  <a:gd name="T7" fmla="*/ 219 h 794"/>
                  <a:gd name="T8" fmla="*/ 706 w 794"/>
                  <a:gd name="T9" fmla="*/ 157 h 794"/>
                  <a:gd name="T10" fmla="*/ 678 w 794"/>
                  <a:gd name="T11" fmla="*/ 124 h 794"/>
                  <a:gd name="T12" fmla="*/ 614 w 794"/>
                  <a:gd name="T13" fmla="*/ 125 h 794"/>
                  <a:gd name="T14" fmla="*/ 618 w 794"/>
                  <a:gd name="T15" fmla="*/ 67 h 794"/>
                  <a:gd name="T16" fmla="*/ 555 w 794"/>
                  <a:gd name="T17" fmla="*/ 80 h 794"/>
                  <a:gd name="T18" fmla="*/ 518 w 794"/>
                  <a:gd name="T19" fmla="*/ 65 h 794"/>
                  <a:gd name="T20" fmla="*/ 485 w 794"/>
                  <a:gd name="T21" fmla="*/ 10 h 794"/>
                  <a:gd name="T22" fmla="*/ 445 w 794"/>
                  <a:gd name="T23" fmla="*/ 53 h 794"/>
                  <a:gd name="T24" fmla="*/ 402 w 794"/>
                  <a:gd name="T25" fmla="*/ 6 h 794"/>
                  <a:gd name="T26" fmla="*/ 359 w 794"/>
                  <a:gd name="T27" fmla="*/ 8 h 794"/>
                  <a:gd name="T28" fmla="*/ 320 w 794"/>
                  <a:gd name="T29" fmla="*/ 59 h 794"/>
                  <a:gd name="T30" fmla="*/ 276 w 794"/>
                  <a:gd name="T31" fmla="*/ 19 h 794"/>
                  <a:gd name="T32" fmla="*/ 248 w 794"/>
                  <a:gd name="T33" fmla="*/ 77 h 794"/>
                  <a:gd name="T34" fmla="*/ 213 w 794"/>
                  <a:gd name="T35" fmla="*/ 96 h 794"/>
                  <a:gd name="T36" fmla="*/ 149 w 794"/>
                  <a:gd name="T37" fmla="*/ 88 h 794"/>
                  <a:gd name="T38" fmla="*/ 158 w 794"/>
                  <a:gd name="T39" fmla="*/ 146 h 794"/>
                  <a:gd name="T40" fmla="*/ 94 w 794"/>
                  <a:gd name="T41" fmla="*/ 150 h 794"/>
                  <a:gd name="T42" fmla="*/ 69 w 794"/>
                  <a:gd name="T43" fmla="*/ 185 h 794"/>
                  <a:gd name="T44" fmla="*/ 85 w 794"/>
                  <a:gd name="T45" fmla="*/ 247 h 794"/>
                  <a:gd name="T46" fmla="*/ 26 w 794"/>
                  <a:gd name="T47" fmla="*/ 257 h 794"/>
                  <a:gd name="T48" fmla="*/ 54 w 794"/>
                  <a:gd name="T49" fmla="*/ 314 h 794"/>
                  <a:gd name="T50" fmla="*/ 46 w 794"/>
                  <a:gd name="T51" fmla="*/ 354 h 794"/>
                  <a:gd name="T52" fmla="*/ 1 w 794"/>
                  <a:gd name="T53" fmla="*/ 399 h 794"/>
                  <a:gd name="T54" fmla="*/ 52 w 794"/>
                  <a:gd name="T55" fmla="*/ 428 h 794"/>
                  <a:gd name="T56" fmla="*/ 15 w 794"/>
                  <a:gd name="T57" fmla="*/ 480 h 794"/>
                  <a:gd name="T58" fmla="*/ 27 w 794"/>
                  <a:gd name="T59" fmla="*/ 522 h 794"/>
                  <a:gd name="T60" fmla="*/ 85 w 794"/>
                  <a:gd name="T61" fmla="*/ 548 h 794"/>
                  <a:gd name="T62" fmla="*/ 56 w 794"/>
                  <a:gd name="T63" fmla="*/ 600 h 794"/>
                  <a:gd name="T64" fmla="*/ 118 w 794"/>
                  <a:gd name="T65" fmla="*/ 615 h 794"/>
                  <a:gd name="T66" fmla="*/ 145 w 794"/>
                  <a:gd name="T67" fmla="*/ 645 h 794"/>
                  <a:gd name="T68" fmla="*/ 151 w 794"/>
                  <a:gd name="T69" fmla="*/ 709 h 794"/>
                  <a:gd name="T70" fmla="*/ 206 w 794"/>
                  <a:gd name="T71" fmla="*/ 687 h 794"/>
                  <a:gd name="T72" fmla="*/ 224 w 794"/>
                  <a:gd name="T73" fmla="*/ 748 h 794"/>
                  <a:gd name="T74" fmla="*/ 264 w 794"/>
                  <a:gd name="T75" fmla="*/ 765 h 794"/>
                  <a:gd name="T76" fmla="*/ 321 w 794"/>
                  <a:gd name="T77" fmla="*/ 736 h 794"/>
                  <a:gd name="T78" fmla="*/ 343 w 794"/>
                  <a:gd name="T79" fmla="*/ 791 h 794"/>
                  <a:gd name="T80" fmla="*/ 394 w 794"/>
                  <a:gd name="T81" fmla="*/ 751 h 794"/>
                  <a:gd name="T82" fmla="*/ 434 w 794"/>
                  <a:gd name="T83" fmla="*/ 750 h 794"/>
                  <a:gd name="T84" fmla="*/ 487 w 794"/>
                  <a:gd name="T85" fmla="*/ 784 h 794"/>
                  <a:gd name="T86" fmla="*/ 505 w 794"/>
                  <a:gd name="T87" fmla="*/ 728 h 794"/>
                  <a:gd name="T88" fmla="*/ 564 w 794"/>
                  <a:gd name="T89" fmla="*/ 752 h 794"/>
                  <a:gd name="T90" fmla="*/ 602 w 794"/>
                  <a:gd name="T91" fmla="*/ 731 h 794"/>
                  <a:gd name="T92" fmla="*/ 615 w 794"/>
                  <a:gd name="T93" fmla="*/ 669 h 794"/>
                  <a:gd name="T94" fmla="*/ 671 w 794"/>
                  <a:gd name="T95" fmla="*/ 685 h 794"/>
                  <a:gd name="T96" fmla="*/ 672 w 794"/>
                  <a:gd name="T97" fmla="*/ 621 h 794"/>
                  <a:gd name="T98" fmla="*/ 695 w 794"/>
                  <a:gd name="T99" fmla="*/ 589 h 794"/>
                  <a:gd name="T100" fmla="*/ 756 w 794"/>
                  <a:gd name="T101" fmla="*/ 569 h 794"/>
                  <a:gd name="T102" fmla="*/ 723 w 794"/>
                  <a:gd name="T103" fmla="*/ 520 h 794"/>
                  <a:gd name="T104" fmla="*/ 778 w 794"/>
                  <a:gd name="T105" fmla="*/ 488 h 794"/>
                  <a:gd name="T106" fmla="*/ 786 w 794"/>
                  <a:gd name="T107" fmla="*/ 446 h 794"/>
                  <a:gd name="T108" fmla="*/ 745 w 794"/>
                  <a:gd name="T109" fmla="*/ 397 h 794"/>
                  <a:gd name="T110" fmla="*/ 794 w 794"/>
                  <a:gd name="T111" fmla="*/ 363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94" h="794">
                    <a:moveTo>
                      <a:pt x="790" y="337"/>
                    </a:moveTo>
                    <a:cubicBezTo>
                      <a:pt x="790" y="333"/>
                      <a:pt x="787" y="330"/>
                      <a:pt x="783" y="329"/>
                    </a:cubicBezTo>
                    <a:cubicBezTo>
                      <a:pt x="744" y="323"/>
                      <a:pt x="744" y="323"/>
                      <a:pt x="744" y="323"/>
                    </a:cubicBezTo>
                    <a:cubicBezTo>
                      <a:pt x="740" y="322"/>
                      <a:pt x="736" y="319"/>
                      <a:pt x="735" y="315"/>
                    </a:cubicBezTo>
                    <a:cubicBezTo>
                      <a:pt x="730" y="295"/>
                      <a:pt x="730" y="295"/>
                      <a:pt x="730" y="295"/>
                    </a:cubicBezTo>
                    <a:cubicBezTo>
                      <a:pt x="729" y="291"/>
                      <a:pt x="730" y="286"/>
                      <a:pt x="733" y="284"/>
                    </a:cubicBezTo>
                    <a:cubicBezTo>
                      <a:pt x="763" y="258"/>
                      <a:pt x="763" y="258"/>
                      <a:pt x="763" y="258"/>
                    </a:cubicBezTo>
                    <a:cubicBezTo>
                      <a:pt x="766" y="256"/>
                      <a:pt x="767" y="251"/>
                      <a:pt x="766" y="248"/>
                    </a:cubicBezTo>
                    <a:cubicBezTo>
                      <a:pt x="755" y="224"/>
                      <a:pt x="755" y="224"/>
                      <a:pt x="755" y="224"/>
                    </a:cubicBezTo>
                    <a:cubicBezTo>
                      <a:pt x="754" y="221"/>
                      <a:pt x="749" y="218"/>
                      <a:pt x="746" y="219"/>
                    </a:cubicBezTo>
                    <a:cubicBezTo>
                      <a:pt x="706" y="224"/>
                      <a:pt x="706" y="224"/>
                      <a:pt x="706" y="224"/>
                    </a:cubicBezTo>
                    <a:cubicBezTo>
                      <a:pt x="703" y="225"/>
                      <a:pt x="698" y="222"/>
                      <a:pt x="696" y="219"/>
                    </a:cubicBezTo>
                    <a:cubicBezTo>
                      <a:pt x="685" y="201"/>
                      <a:pt x="685" y="201"/>
                      <a:pt x="685" y="201"/>
                    </a:cubicBezTo>
                    <a:cubicBezTo>
                      <a:pt x="683" y="198"/>
                      <a:pt x="683" y="193"/>
                      <a:pt x="685" y="190"/>
                    </a:cubicBezTo>
                    <a:cubicBezTo>
                      <a:pt x="706" y="157"/>
                      <a:pt x="706" y="157"/>
                      <a:pt x="706" y="157"/>
                    </a:cubicBezTo>
                    <a:cubicBezTo>
                      <a:pt x="708" y="154"/>
                      <a:pt x="708" y="149"/>
                      <a:pt x="705" y="146"/>
                    </a:cubicBezTo>
                    <a:cubicBezTo>
                      <a:pt x="688" y="126"/>
                      <a:pt x="688" y="126"/>
                      <a:pt x="688" y="126"/>
                    </a:cubicBezTo>
                    <a:cubicBezTo>
                      <a:pt x="686" y="124"/>
                      <a:pt x="681" y="123"/>
                      <a:pt x="678" y="124"/>
                    </a:cubicBezTo>
                    <a:cubicBezTo>
                      <a:pt x="642" y="141"/>
                      <a:pt x="642" y="141"/>
                      <a:pt x="642" y="141"/>
                    </a:cubicBezTo>
                    <a:cubicBezTo>
                      <a:pt x="638" y="142"/>
                      <a:pt x="633" y="142"/>
                      <a:pt x="631" y="139"/>
                    </a:cubicBezTo>
                    <a:cubicBezTo>
                      <a:pt x="614" y="125"/>
                      <a:pt x="614" y="125"/>
                      <a:pt x="614" y="125"/>
                    </a:cubicBezTo>
                    <a:cubicBezTo>
                      <a:pt x="611" y="123"/>
                      <a:pt x="610" y="118"/>
                      <a:pt x="611" y="115"/>
                    </a:cubicBezTo>
                    <a:cubicBezTo>
                      <a:pt x="622" y="76"/>
                      <a:pt x="622" y="76"/>
                      <a:pt x="622" y="76"/>
                    </a:cubicBezTo>
                    <a:cubicBezTo>
                      <a:pt x="623" y="73"/>
                      <a:pt x="621" y="69"/>
                      <a:pt x="618" y="67"/>
                    </a:cubicBezTo>
                    <a:cubicBezTo>
                      <a:pt x="595" y="53"/>
                      <a:pt x="595" y="53"/>
                      <a:pt x="595" y="53"/>
                    </a:cubicBezTo>
                    <a:cubicBezTo>
                      <a:pt x="592" y="51"/>
                      <a:pt x="587" y="51"/>
                      <a:pt x="585" y="54"/>
                    </a:cubicBezTo>
                    <a:cubicBezTo>
                      <a:pt x="555" y="80"/>
                      <a:pt x="555" y="80"/>
                      <a:pt x="555" y="80"/>
                    </a:cubicBezTo>
                    <a:cubicBezTo>
                      <a:pt x="552" y="83"/>
                      <a:pt x="548" y="84"/>
                      <a:pt x="544" y="82"/>
                    </a:cubicBezTo>
                    <a:cubicBezTo>
                      <a:pt x="524" y="74"/>
                      <a:pt x="524" y="74"/>
                      <a:pt x="524" y="74"/>
                    </a:cubicBezTo>
                    <a:cubicBezTo>
                      <a:pt x="521" y="72"/>
                      <a:pt x="518" y="68"/>
                      <a:pt x="518" y="65"/>
                    </a:cubicBezTo>
                    <a:cubicBezTo>
                      <a:pt x="517" y="25"/>
                      <a:pt x="517" y="25"/>
                      <a:pt x="517" y="25"/>
                    </a:cubicBezTo>
                    <a:cubicBezTo>
                      <a:pt x="517" y="21"/>
                      <a:pt x="514" y="17"/>
                      <a:pt x="510" y="16"/>
                    </a:cubicBezTo>
                    <a:cubicBezTo>
                      <a:pt x="485" y="10"/>
                      <a:pt x="485" y="10"/>
                      <a:pt x="485" y="10"/>
                    </a:cubicBezTo>
                    <a:cubicBezTo>
                      <a:pt x="481" y="9"/>
                      <a:pt x="477" y="11"/>
                      <a:pt x="475" y="14"/>
                    </a:cubicBezTo>
                    <a:cubicBezTo>
                      <a:pt x="455" y="48"/>
                      <a:pt x="455" y="48"/>
                      <a:pt x="455" y="48"/>
                    </a:cubicBezTo>
                    <a:cubicBezTo>
                      <a:pt x="453" y="51"/>
                      <a:pt x="448" y="53"/>
                      <a:pt x="445" y="53"/>
                    </a:cubicBezTo>
                    <a:cubicBezTo>
                      <a:pt x="423" y="51"/>
                      <a:pt x="423" y="51"/>
                      <a:pt x="423" y="51"/>
                    </a:cubicBezTo>
                    <a:cubicBezTo>
                      <a:pt x="420" y="50"/>
                      <a:pt x="416" y="47"/>
                      <a:pt x="415" y="44"/>
                    </a:cubicBezTo>
                    <a:cubicBezTo>
                      <a:pt x="402" y="6"/>
                      <a:pt x="402" y="6"/>
                      <a:pt x="402" y="6"/>
                    </a:cubicBezTo>
                    <a:cubicBezTo>
                      <a:pt x="401" y="3"/>
                      <a:pt x="397" y="0"/>
                      <a:pt x="393" y="0"/>
                    </a:cubicBezTo>
                    <a:cubicBezTo>
                      <a:pt x="367" y="1"/>
                      <a:pt x="367" y="1"/>
                      <a:pt x="367" y="1"/>
                    </a:cubicBezTo>
                    <a:cubicBezTo>
                      <a:pt x="363" y="2"/>
                      <a:pt x="359" y="5"/>
                      <a:pt x="359" y="8"/>
                    </a:cubicBezTo>
                    <a:cubicBezTo>
                      <a:pt x="349" y="47"/>
                      <a:pt x="349" y="47"/>
                      <a:pt x="349" y="47"/>
                    </a:cubicBezTo>
                    <a:cubicBezTo>
                      <a:pt x="348" y="50"/>
                      <a:pt x="345" y="54"/>
                      <a:pt x="341" y="54"/>
                    </a:cubicBezTo>
                    <a:cubicBezTo>
                      <a:pt x="320" y="59"/>
                      <a:pt x="320" y="59"/>
                      <a:pt x="320" y="59"/>
                    </a:cubicBezTo>
                    <a:cubicBezTo>
                      <a:pt x="317" y="59"/>
                      <a:pt x="312" y="57"/>
                      <a:pt x="310" y="55"/>
                    </a:cubicBezTo>
                    <a:cubicBezTo>
                      <a:pt x="286" y="22"/>
                      <a:pt x="286" y="22"/>
                      <a:pt x="286" y="22"/>
                    </a:cubicBezTo>
                    <a:cubicBezTo>
                      <a:pt x="284" y="19"/>
                      <a:pt x="280" y="18"/>
                      <a:pt x="276" y="19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48" y="29"/>
                      <a:pt x="245" y="33"/>
                      <a:pt x="246" y="3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8" y="80"/>
                      <a:pt x="246" y="85"/>
                      <a:pt x="243" y="86"/>
                    </a:cubicBezTo>
                    <a:cubicBezTo>
                      <a:pt x="224" y="97"/>
                      <a:pt x="224" y="97"/>
                      <a:pt x="224" y="97"/>
                    </a:cubicBezTo>
                    <a:cubicBezTo>
                      <a:pt x="221" y="98"/>
                      <a:pt x="216" y="98"/>
                      <a:pt x="213" y="96"/>
                    </a:cubicBezTo>
                    <a:cubicBezTo>
                      <a:pt x="181" y="72"/>
                      <a:pt x="181" y="72"/>
                      <a:pt x="181" y="72"/>
                    </a:cubicBezTo>
                    <a:cubicBezTo>
                      <a:pt x="178" y="70"/>
                      <a:pt x="173" y="70"/>
                      <a:pt x="170" y="72"/>
                    </a:cubicBezTo>
                    <a:cubicBezTo>
                      <a:pt x="149" y="88"/>
                      <a:pt x="149" y="88"/>
                      <a:pt x="149" y="88"/>
                    </a:cubicBezTo>
                    <a:cubicBezTo>
                      <a:pt x="146" y="90"/>
                      <a:pt x="145" y="94"/>
                      <a:pt x="146" y="98"/>
                    </a:cubicBezTo>
                    <a:cubicBezTo>
                      <a:pt x="160" y="135"/>
                      <a:pt x="160" y="135"/>
                      <a:pt x="160" y="135"/>
                    </a:cubicBezTo>
                    <a:cubicBezTo>
                      <a:pt x="161" y="138"/>
                      <a:pt x="160" y="143"/>
                      <a:pt x="158" y="146"/>
                    </a:cubicBezTo>
                    <a:cubicBezTo>
                      <a:pt x="143" y="161"/>
                      <a:pt x="143" y="161"/>
                      <a:pt x="143" y="161"/>
                    </a:cubicBezTo>
                    <a:cubicBezTo>
                      <a:pt x="140" y="164"/>
                      <a:pt x="135" y="165"/>
                      <a:pt x="132" y="164"/>
                    </a:cubicBezTo>
                    <a:cubicBezTo>
                      <a:pt x="94" y="150"/>
                      <a:pt x="94" y="150"/>
                      <a:pt x="94" y="150"/>
                    </a:cubicBezTo>
                    <a:cubicBezTo>
                      <a:pt x="91" y="149"/>
                      <a:pt x="86" y="150"/>
                      <a:pt x="84" y="153"/>
                    </a:cubicBezTo>
                    <a:cubicBezTo>
                      <a:pt x="69" y="175"/>
                      <a:pt x="69" y="175"/>
                      <a:pt x="69" y="175"/>
                    </a:cubicBezTo>
                    <a:cubicBezTo>
                      <a:pt x="67" y="178"/>
                      <a:pt x="67" y="182"/>
                      <a:pt x="69" y="185"/>
                    </a:cubicBezTo>
                    <a:cubicBezTo>
                      <a:pt x="93" y="217"/>
                      <a:pt x="93" y="217"/>
                      <a:pt x="93" y="217"/>
                    </a:cubicBezTo>
                    <a:cubicBezTo>
                      <a:pt x="96" y="220"/>
                      <a:pt x="96" y="225"/>
                      <a:pt x="94" y="228"/>
                    </a:cubicBezTo>
                    <a:cubicBezTo>
                      <a:pt x="85" y="247"/>
                      <a:pt x="85" y="247"/>
                      <a:pt x="85" y="247"/>
                    </a:cubicBezTo>
                    <a:cubicBezTo>
                      <a:pt x="83" y="250"/>
                      <a:pt x="78" y="253"/>
                      <a:pt x="75" y="252"/>
                    </a:cubicBezTo>
                    <a:cubicBezTo>
                      <a:pt x="35" y="251"/>
                      <a:pt x="35" y="251"/>
                      <a:pt x="35" y="251"/>
                    </a:cubicBezTo>
                    <a:cubicBezTo>
                      <a:pt x="31" y="250"/>
                      <a:pt x="28" y="253"/>
                      <a:pt x="26" y="257"/>
                    </a:cubicBezTo>
                    <a:cubicBezTo>
                      <a:pt x="18" y="282"/>
                      <a:pt x="18" y="282"/>
                      <a:pt x="18" y="282"/>
                    </a:cubicBezTo>
                    <a:cubicBezTo>
                      <a:pt x="17" y="285"/>
                      <a:pt x="18" y="290"/>
                      <a:pt x="21" y="292"/>
                    </a:cubicBezTo>
                    <a:cubicBezTo>
                      <a:pt x="54" y="314"/>
                      <a:pt x="54" y="314"/>
                      <a:pt x="54" y="314"/>
                    </a:cubicBezTo>
                    <a:cubicBezTo>
                      <a:pt x="57" y="317"/>
                      <a:pt x="59" y="321"/>
                      <a:pt x="58" y="325"/>
                    </a:cubicBezTo>
                    <a:cubicBezTo>
                      <a:pt x="54" y="346"/>
                      <a:pt x="54" y="346"/>
                      <a:pt x="54" y="346"/>
                    </a:cubicBezTo>
                    <a:cubicBezTo>
                      <a:pt x="53" y="349"/>
                      <a:pt x="50" y="353"/>
                      <a:pt x="46" y="354"/>
                    </a:cubicBezTo>
                    <a:cubicBezTo>
                      <a:pt x="8" y="364"/>
                      <a:pt x="8" y="364"/>
                      <a:pt x="8" y="364"/>
                    </a:cubicBezTo>
                    <a:cubicBezTo>
                      <a:pt x="4" y="365"/>
                      <a:pt x="1" y="369"/>
                      <a:pt x="1" y="372"/>
                    </a:cubicBezTo>
                    <a:cubicBezTo>
                      <a:pt x="1" y="399"/>
                      <a:pt x="1" y="399"/>
                      <a:pt x="1" y="399"/>
                    </a:cubicBezTo>
                    <a:cubicBezTo>
                      <a:pt x="0" y="402"/>
                      <a:pt x="3" y="406"/>
                      <a:pt x="7" y="407"/>
                    </a:cubicBezTo>
                    <a:cubicBezTo>
                      <a:pt x="45" y="420"/>
                      <a:pt x="45" y="420"/>
                      <a:pt x="45" y="420"/>
                    </a:cubicBezTo>
                    <a:cubicBezTo>
                      <a:pt x="48" y="421"/>
                      <a:pt x="51" y="425"/>
                      <a:pt x="52" y="428"/>
                    </a:cubicBezTo>
                    <a:cubicBezTo>
                      <a:pt x="54" y="449"/>
                      <a:pt x="54" y="449"/>
                      <a:pt x="54" y="449"/>
                    </a:cubicBezTo>
                    <a:cubicBezTo>
                      <a:pt x="55" y="453"/>
                      <a:pt x="52" y="458"/>
                      <a:pt x="49" y="460"/>
                    </a:cubicBezTo>
                    <a:cubicBezTo>
                      <a:pt x="15" y="480"/>
                      <a:pt x="15" y="480"/>
                      <a:pt x="15" y="480"/>
                    </a:cubicBezTo>
                    <a:cubicBezTo>
                      <a:pt x="12" y="482"/>
                      <a:pt x="11" y="487"/>
                      <a:pt x="12" y="490"/>
                    </a:cubicBezTo>
                    <a:cubicBezTo>
                      <a:pt x="19" y="516"/>
                      <a:pt x="19" y="516"/>
                      <a:pt x="19" y="516"/>
                    </a:cubicBezTo>
                    <a:cubicBezTo>
                      <a:pt x="20" y="519"/>
                      <a:pt x="23" y="522"/>
                      <a:pt x="27" y="522"/>
                    </a:cubicBezTo>
                    <a:cubicBezTo>
                      <a:pt x="67" y="523"/>
                      <a:pt x="67" y="523"/>
                      <a:pt x="67" y="523"/>
                    </a:cubicBezTo>
                    <a:cubicBezTo>
                      <a:pt x="70" y="523"/>
                      <a:pt x="75" y="526"/>
                      <a:pt x="76" y="529"/>
                    </a:cubicBezTo>
                    <a:cubicBezTo>
                      <a:pt x="85" y="548"/>
                      <a:pt x="85" y="548"/>
                      <a:pt x="85" y="548"/>
                    </a:cubicBezTo>
                    <a:cubicBezTo>
                      <a:pt x="86" y="552"/>
                      <a:pt x="86" y="557"/>
                      <a:pt x="83" y="559"/>
                    </a:cubicBezTo>
                    <a:cubicBezTo>
                      <a:pt x="57" y="589"/>
                      <a:pt x="57" y="589"/>
                      <a:pt x="57" y="589"/>
                    </a:cubicBezTo>
                    <a:cubicBezTo>
                      <a:pt x="55" y="592"/>
                      <a:pt x="54" y="597"/>
                      <a:pt x="56" y="600"/>
                    </a:cubicBezTo>
                    <a:cubicBezTo>
                      <a:pt x="70" y="622"/>
                      <a:pt x="70" y="622"/>
                      <a:pt x="70" y="622"/>
                    </a:cubicBezTo>
                    <a:cubicBezTo>
                      <a:pt x="72" y="625"/>
                      <a:pt x="77" y="627"/>
                      <a:pt x="80" y="626"/>
                    </a:cubicBezTo>
                    <a:cubicBezTo>
                      <a:pt x="118" y="615"/>
                      <a:pt x="118" y="615"/>
                      <a:pt x="118" y="615"/>
                    </a:cubicBezTo>
                    <a:cubicBezTo>
                      <a:pt x="122" y="614"/>
                      <a:pt x="127" y="615"/>
                      <a:pt x="129" y="618"/>
                    </a:cubicBezTo>
                    <a:cubicBezTo>
                      <a:pt x="143" y="634"/>
                      <a:pt x="143" y="634"/>
                      <a:pt x="143" y="634"/>
                    </a:cubicBezTo>
                    <a:cubicBezTo>
                      <a:pt x="146" y="637"/>
                      <a:pt x="146" y="642"/>
                      <a:pt x="145" y="645"/>
                    </a:cubicBezTo>
                    <a:cubicBezTo>
                      <a:pt x="129" y="681"/>
                      <a:pt x="129" y="681"/>
                      <a:pt x="129" y="681"/>
                    </a:cubicBezTo>
                    <a:cubicBezTo>
                      <a:pt x="127" y="685"/>
                      <a:pt x="128" y="689"/>
                      <a:pt x="131" y="692"/>
                    </a:cubicBezTo>
                    <a:cubicBezTo>
                      <a:pt x="151" y="709"/>
                      <a:pt x="151" y="709"/>
                      <a:pt x="151" y="709"/>
                    </a:cubicBezTo>
                    <a:cubicBezTo>
                      <a:pt x="154" y="711"/>
                      <a:pt x="159" y="711"/>
                      <a:pt x="162" y="709"/>
                    </a:cubicBezTo>
                    <a:cubicBezTo>
                      <a:pt x="195" y="687"/>
                      <a:pt x="195" y="687"/>
                      <a:pt x="195" y="687"/>
                    </a:cubicBezTo>
                    <a:cubicBezTo>
                      <a:pt x="198" y="685"/>
                      <a:pt x="203" y="685"/>
                      <a:pt x="206" y="687"/>
                    </a:cubicBezTo>
                    <a:cubicBezTo>
                      <a:pt x="224" y="699"/>
                      <a:pt x="224" y="699"/>
                      <a:pt x="224" y="699"/>
                    </a:cubicBezTo>
                    <a:cubicBezTo>
                      <a:pt x="227" y="700"/>
                      <a:pt x="230" y="705"/>
                      <a:pt x="229" y="709"/>
                    </a:cubicBezTo>
                    <a:cubicBezTo>
                      <a:pt x="224" y="748"/>
                      <a:pt x="224" y="748"/>
                      <a:pt x="224" y="748"/>
                    </a:cubicBezTo>
                    <a:cubicBezTo>
                      <a:pt x="224" y="752"/>
                      <a:pt x="226" y="756"/>
                      <a:pt x="230" y="757"/>
                    </a:cubicBezTo>
                    <a:cubicBezTo>
                      <a:pt x="254" y="768"/>
                      <a:pt x="254" y="768"/>
                      <a:pt x="254" y="768"/>
                    </a:cubicBezTo>
                    <a:cubicBezTo>
                      <a:pt x="257" y="769"/>
                      <a:pt x="262" y="768"/>
                      <a:pt x="264" y="765"/>
                    </a:cubicBezTo>
                    <a:cubicBezTo>
                      <a:pt x="289" y="734"/>
                      <a:pt x="289" y="734"/>
                      <a:pt x="289" y="734"/>
                    </a:cubicBezTo>
                    <a:cubicBezTo>
                      <a:pt x="292" y="732"/>
                      <a:pt x="296" y="730"/>
                      <a:pt x="300" y="731"/>
                    </a:cubicBezTo>
                    <a:cubicBezTo>
                      <a:pt x="321" y="736"/>
                      <a:pt x="321" y="736"/>
                      <a:pt x="321" y="736"/>
                    </a:cubicBezTo>
                    <a:cubicBezTo>
                      <a:pt x="324" y="737"/>
                      <a:pt x="328" y="741"/>
                      <a:pt x="328" y="744"/>
                    </a:cubicBezTo>
                    <a:cubicBezTo>
                      <a:pt x="335" y="784"/>
                      <a:pt x="335" y="784"/>
                      <a:pt x="335" y="784"/>
                    </a:cubicBezTo>
                    <a:cubicBezTo>
                      <a:pt x="336" y="787"/>
                      <a:pt x="340" y="790"/>
                      <a:pt x="343" y="791"/>
                    </a:cubicBezTo>
                    <a:cubicBezTo>
                      <a:pt x="369" y="794"/>
                      <a:pt x="369" y="794"/>
                      <a:pt x="369" y="794"/>
                    </a:cubicBezTo>
                    <a:cubicBezTo>
                      <a:pt x="373" y="794"/>
                      <a:pt x="377" y="792"/>
                      <a:pt x="378" y="788"/>
                    </a:cubicBezTo>
                    <a:cubicBezTo>
                      <a:pt x="394" y="751"/>
                      <a:pt x="394" y="751"/>
                      <a:pt x="394" y="751"/>
                    </a:cubicBezTo>
                    <a:cubicBezTo>
                      <a:pt x="395" y="748"/>
                      <a:pt x="399" y="745"/>
                      <a:pt x="403" y="745"/>
                    </a:cubicBezTo>
                    <a:cubicBezTo>
                      <a:pt x="424" y="744"/>
                      <a:pt x="424" y="744"/>
                      <a:pt x="424" y="744"/>
                    </a:cubicBezTo>
                    <a:cubicBezTo>
                      <a:pt x="428" y="744"/>
                      <a:pt x="432" y="746"/>
                      <a:pt x="434" y="750"/>
                    </a:cubicBezTo>
                    <a:cubicBezTo>
                      <a:pt x="452" y="785"/>
                      <a:pt x="452" y="785"/>
                      <a:pt x="452" y="785"/>
                    </a:cubicBezTo>
                    <a:cubicBezTo>
                      <a:pt x="454" y="788"/>
                      <a:pt x="458" y="790"/>
                      <a:pt x="462" y="789"/>
                    </a:cubicBezTo>
                    <a:cubicBezTo>
                      <a:pt x="487" y="784"/>
                      <a:pt x="487" y="784"/>
                      <a:pt x="487" y="784"/>
                    </a:cubicBezTo>
                    <a:cubicBezTo>
                      <a:pt x="491" y="784"/>
                      <a:pt x="494" y="780"/>
                      <a:pt x="495" y="776"/>
                    </a:cubicBezTo>
                    <a:cubicBezTo>
                      <a:pt x="498" y="737"/>
                      <a:pt x="498" y="737"/>
                      <a:pt x="498" y="737"/>
                    </a:cubicBezTo>
                    <a:cubicBezTo>
                      <a:pt x="498" y="733"/>
                      <a:pt x="501" y="729"/>
                      <a:pt x="505" y="728"/>
                    </a:cubicBezTo>
                    <a:cubicBezTo>
                      <a:pt x="525" y="721"/>
                      <a:pt x="525" y="721"/>
                      <a:pt x="525" y="721"/>
                    </a:cubicBezTo>
                    <a:cubicBezTo>
                      <a:pt x="528" y="720"/>
                      <a:pt x="533" y="721"/>
                      <a:pt x="536" y="723"/>
                    </a:cubicBezTo>
                    <a:cubicBezTo>
                      <a:pt x="564" y="752"/>
                      <a:pt x="564" y="752"/>
                      <a:pt x="564" y="752"/>
                    </a:cubicBezTo>
                    <a:cubicBezTo>
                      <a:pt x="566" y="754"/>
                      <a:pt x="571" y="755"/>
                      <a:pt x="574" y="753"/>
                    </a:cubicBezTo>
                    <a:cubicBezTo>
                      <a:pt x="597" y="741"/>
                      <a:pt x="597" y="741"/>
                      <a:pt x="597" y="741"/>
                    </a:cubicBezTo>
                    <a:cubicBezTo>
                      <a:pt x="601" y="739"/>
                      <a:pt x="603" y="735"/>
                      <a:pt x="602" y="731"/>
                    </a:cubicBezTo>
                    <a:cubicBezTo>
                      <a:pt x="594" y="692"/>
                      <a:pt x="594" y="692"/>
                      <a:pt x="594" y="692"/>
                    </a:cubicBezTo>
                    <a:cubicBezTo>
                      <a:pt x="593" y="689"/>
                      <a:pt x="595" y="684"/>
                      <a:pt x="598" y="682"/>
                    </a:cubicBezTo>
                    <a:cubicBezTo>
                      <a:pt x="615" y="669"/>
                      <a:pt x="615" y="669"/>
                      <a:pt x="615" y="669"/>
                    </a:cubicBezTo>
                    <a:cubicBezTo>
                      <a:pt x="618" y="667"/>
                      <a:pt x="623" y="666"/>
                      <a:pt x="626" y="668"/>
                    </a:cubicBezTo>
                    <a:cubicBezTo>
                      <a:pt x="661" y="687"/>
                      <a:pt x="661" y="687"/>
                      <a:pt x="661" y="687"/>
                    </a:cubicBezTo>
                    <a:cubicBezTo>
                      <a:pt x="664" y="689"/>
                      <a:pt x="669" y="688"/>
                      <a:pt x="671" y="685"/>
                    </a:cubicBezTo>
                    <a:cubicBezTo>
                      <a:pt x="690" y="667"/>
                      <a:pt x="690" y="667"/>
                      <a:pt x="690" y="667"/>
                    </a:cubicBezTo>
                    <a:cubicBezTo>
                      <a:pt x="692" y="664"/>
                      <a:pt x="693" y="659"/>
                      <a:pt x="691" y="656"/>
                    </a:cubicBezTo>
                    <a:cubicBezTo>
                      <a:pt x="672" y="621"/>
                      <a:pt x="672" y="621"/>
                      <a:pt x="672" y="621"/>
                    </a:cubicBezTo>
                    <a:cubicBezTo>
                      <a:pt x="670" y="618"/>
                      <a:pt x="670" y="613"/>
                      <a:pt x="673" y="610"/>
                    </a:cubicBezTo>
                    <a:cubicBezTo>
                      <a:pt x="685" y="593"/>
                      <a:pt x="685" y="593"/>
                      <a:pt x="685" y="593"/>
                    </a:cubicBezTo>
                    <a:cubicBezTo>
                      <a:pt x="687" y="590"/>
                      <a:pt x="692" y="588"/>
                      <a:pt x="695" y="589"/>
                    </a:cubicBezTo>
                    <a:cubicBezTo>
                      <a:pt x="735" y="597"/>
                      <a:pt x="735" y="597"/>
                      <a:pt x="735" y="597"/>
                    </a:cubicBezTo>
                    <a:cubicBezTo>
                      <a:pt x="738" y="597"/>
                      <a:pt x="742" y="595"/>
                      <a:pt x="744" y="592"/>
                    </a:cubicBezTo>
                    <a:cubicBezTo>
                      <a:pt x="756" y="569"/>
                      <a:pt x="756" y="569"/>
                      <a:pt x="756" y="569"/>
                    </a:cubicBezTo>
                    <a:cubicBezTo>
                      <a:pt x="758" y="565"/>
                      <a:pt x="757" y="561"/>
                      <a:pt x="754" y="558"/>
                    </a:cubicBezTo>
                    <a:cubicBezTo>
                      <a:pt x="726" y="531"/>
                      <a:pt x="726" y="531"/>
                      <a:pt x="726" y="531"/>
                    </a:cubicBezTo>
                    <a:cubicBezTo>
                      <a:pt x="723" y="528"/>
                      <a:pt x="722" y="523"/>
                      <a:pt x="723" y="520"/>
                    </a:cubicBezTo>
                    <a:cubicBezTo>
                      <a:pt x="730" y="500"/>
                      <a:pt x="730" y="500"/>
                      <a:pt x="730" y="500"/>
                    </a:cubicBezTo>
                    <a:cubicBezTo>
                      <a:pt x="731" y="496"/>
                      <a:pt x="735" y="493"/>
                      <a:pt x="739" y="493"/>
                    </a:cubicBezTo>
                    <a:cubicBezTo>
                      <a:pt x="778" y="488"/>
                      <a:pt x="778" y="488"/>
                      <a:pt x="778" y="488"/>
                    </a:cubicBezTo>
                    <a:cubicBezTo>
                      <a:pt x="782" y="488"/>
                      <a:pt x="785" y="485"/>
                      <a:pt x="786" y="481"/>
                    </a:cubicBezTo>
                    <a:cubicBezTo>
                      <a:pt x="791" y="455"/>
                      <a:pt x="791" y="455"/>
                      <a:pt x="791" y="455"/>
                    </a:cubicBezTo>
                    <a:cubicBezTo>
                      <a:pt x="791" y="452"/>
                      <a:pt x="789" y="447"/>
                      <a:pt x="786" y="446"/>
                    </a:cubicBezTo>
                    <a:cubicBezTo>
                      <a:pt x="750" y="428"/>
                      <a:pt x="750" y="428"/>
                      <a:pt x="750" y="428"/>
                    </a:cubicBezTo>
                    <a:cubicBezTo>
                      <a:pt x="747" y="426"/>
                      <a:pt x="745" y="422"/>
                      <a:pt x="745" y="419"/>
                    </a:cubicBezTo>
                    <a:cubicBezTo>
                      <a:pt x="745" y="397"/>
                      <a:pt x="745" y="397"/>
                      <a:pt x="745" y="397"/>
                    </a:cubicBezTo>
                    <a:cubicBezTo>
                      <a:pt x="745" y="393"/>
                      <a:pt x="748" y="389"/>
                      <a:pt x="752" y="388"/>
                    </a:cubicBezTo>
                    <a:cubicBezTo>
                      <a:pt x="788" y="372"/>
                      <a:pt x="788" y="372"/>
                      <a:pt x="788" y="372"/>
                    </a:cubicBezTo>
                    <a:cubicBezTo>
                      <a:pt x="792" y="371"/>
                      <a:pt x="794" y="367"/>
                      <a:pt x="794" y="363"/>
                    </a:cubicBezTo>
                    <a:lnTo>
                      <a:pt x="790" y="337"/>
                    </a:lnTo>
                    <a:close/>
                  </a:path>
                </a:pathLst>
              </a:custGeom>
              <a:gradFill>
                <a:gsLst>
                  <a:gs pos="100000">
                    <a:srgbClr val="D7D7D7"/>
                  </a:gs>
                  <a:gs pos="0">
                    <a:srgbClr val="F9F8FA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0243307" y="-165867"/>
                <a:ext cx="963827" cy="963827"/>
              </a:xfrm>
              <a:prstGeom prst="ellipse">
                <a:avLst/>
              </a:prstGeom>
              <a:solidFill>
                <a:srgbClr val="FF8900"/>
              </a:solidFill>
              <a:ln w="136525">
                <a:gradFill>
                  <a:gsLst>
                    <a:gs pos="0">
                      <a:srgbClr val="C9C7C8"/>
                    </a:gs>
                    <a:gs pos="100000">
                      <a:srgbClr val="F9F9F8"/>
                    </a:gs>
                  </a:gsLst>
                  <a:lin ang="5400000" scaled="1"/>
                </a:gradFill>
              </a:ln>
              <a:effectLst>
                <a:innerShdw blurRad="215900" dist="88900" dir="16200000">
                  <a:prstClr val="black">
                    <a:alpha val="4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8346674" y="5379836"/>
              <a:ext cx="678076" cy="610690"/>
              <a:chOff x="5405438" y="6815138"/>
              <a:chExt cx="511175" cy="460375"/>
            </a:xfrm>
          </p:grpSpPr>
          <p:sp>
            <p:nvSpPr>
              <p:cNvPr id="30" name="Freeform 61"/>
              <p:cNvSpPr>
                <a:spLocks/>
              </p:cNvSpPr>
              <p:nvPr/>
            </p:nvSpPr>
            <p:spPr bwMode="auto">
              <a:xfrm>
                <a:off x="5424488" y="6821488"/>
                <a:ext cx="492125" cy="454025"/>
              </a:xfrm>
              <a:custGeom>
                <a:avLst/>
                <a:gdLst>
                  <a:gd name="T0" fmla="*/ 140 w 310"/>
                  <a:gd name="T1" fmla="*/ 286 h 286"/>
                  <a:gd name="T2" fmla="*/ 0 w 310"/>
                  <a:gd name="T3" fmla="*/ 172 h 286"/>
                  <a:gd name="T4" fmla="*/ 2 w 310"/>
                  <a:gd name="T5" fmla="*/ 12 h 286"/>
                  <a:gd name="T6" fmla="*/ 57 w 310"/>
                  <a:gd name="T7" fmla="*/ 7 h 286"/>
                  <a:gd name="T8" fmla="*/ 88 w 310"/>
                  <a:gd name="T9" fmla="*/ 41 h 286"/>
                  <a:gd name="T10" fmla="*/ 97 w 310"/>
                  <a:gd name="T11" fmla="*/ 7 h 286"/>
                  <a:gd name="T12" fmla="*/ 135 w 310"/>
                  <a:gd name="T13" fmla="*/ 0 h 286"/>
                  <a:gd name="T14" fmla="*/ 310 w 310"/>
                  <a:gd name="T15" fmla="*/ 150 h 286"/>
                  <a:gd name="T16" fmla="*/ 140 w 310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6">
                    <a:moveTo>
                      <a:pt x="140" y="286"/>
                    </a:moveTo>
                    <a:lnTo>
                      <a:pt x="0" y="172"/>
                    </a:lnTo>
                    <a:lnTo>
                      <a:pt x="2" y="12"/>
                    </a:lnTo>
                    <a:lnTo>
                      <a:pt x="57" y="7"/>
                    </a:lnTo>
                    <a:lnTo>
                      <a:pt x="88" y="41"/>
                    </a:lnTo>
                    <a:lnTo>
                      <a:pt x="97" y="7"/>
                    </a:lnTo>
                    <a:lnTo>
                      <a:pt x="135" y="0"/>
                    </a:lnTo>
                    <a:lnTo>
                      <a:pt x="310" y="150"/>
                    </a:lnTo>
                    <a:lnTo>
                      <a:pt x="140" y="286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62"/>
              <p:cNvSpPr>
                <a:spLocks noEditPoints="1"/>
              </p:cNvSpPr>
              <p:nvPr/>
            </p:nvSpPr>
            <p:spPr bwMode="auto">
              <a:xfrm>
                <a:off x="5405438" y="6815138"/>
                <a:ext cx="117475" cy="290513"/>
              </a:xfrm>
              <a:custGeom>
                <a:avLst/>
                <a:gdLst>
                  <a:gd name="T0" fmla="*/ 17 w 31"/>
                  <a:gd name="T1" fmla="*/ 0 h 77"/>
                  <a:gd name="T2" fmla="*/ 29 w 31"/>
                  <a:gd name="T3" fmla="*/ 5 h 77"/>
                  <a:gd name="T4" fmla="*/ 31 w 31"/>
                  <a:gd name="T5" fmla="*/ 18 h 77"/>
                  <a:gd name="T6" fmla="*/ 31 w 31"/>
                  <a:gd name="T7" fmla="*/ 62 h 77"/>
                  <a:gd name="T8" fmla="*/ 27 w 31"/>
                  <a:gd name="T9" fmla="*/ 73 h 77"/>
                  <a:gd name="T10" fmla="*/ 16 w 31"/>
                  <a:gd name="T11" fmla="*/ 77 h 77"/>
                  <a:gd name="T12" fmla="*/ 3 w 31"/>
                  <a:gd name="T13" fmla="*/ 72 h 77"/>
                  <a:gd name="T14" fmla="*/ 0 w 31"/>
                  <a:gd name="T15" fmla="*/ 56 h 77"/>
                  <a:gd name="T16" fmla="*/ 0 w 31"/>
                  <a:gd name="T17" fmla="*/ 21 h 77"/>
                  <a:gd name="T18" fmla="*/ 3 w 31"/>
                  <a:gd name="T19" fmla="*/ 5 h 77"/>
                  <a:gd name="T20" fmla="*/ 17 w 31"/>
                  <a:gd name="T21" fmla="*/ 0 h 77"/>
                  <a:gd name="T22" fmla="*/ 16 w 31"/>
                  <a:gd name="T23" fmla="*/ 70 h 77"/>
                  <a:gd name="T24" fmla="*/ 23 w 31"/>
                  <a:gd name="T25" fmla="*/ 59 h 77"/>
                  <a:gd name="T26" fmla="*/ 23 w 31"/>
                  <a:gd name="T27" fmla="*/ 17 h 77"/>
                  <a:gd name="T28" fmla="*/ 16 w 31"/>
                  <a:gd name="T29" fmla="*/ 7 h 77"/>
                  <a:gd name="T30" fmla="*/ 9 w 31"/>
                  <a:gd name="T31" fmla="*/ 17 h 77"/>
                  <a:gd name="T32" fmla="*/ 9 w 31"/>
                  <a:gd name="T33" fmla="*/ 20 h 77"/>
                  <a:gd name="T34" fmla="*/ 9 w 31"/>
                  <a:gd name="T35" fmla="*/ 23 h 77"/>
                  <a:gd name="T36" fmla="*/ 9 w 31"/>
                  <a:gd name="T37" fmla="*/ 35 h 77"/>
                  <a:gd name="T38" fmla="*/ 9 w 31"/>
                  <a:gd name="T39" fmla="*/ 48 h 77"/>
                  <a:gd name="T40" fmla="*/ 9 w 31"/>
                  <a:gd name="T41" fmla="*/ 59 h 77"/>
                  <a:gd name="T42" fmla="*/ 16 w 31"/>
                  <a:gd name="T4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10" y="77"/>
                      <a:pt x="5" y="75"/>
                      <a:pt x="3" y="72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6"/>
                      <a:pt x="23" y="5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0"/>
                      <a:pt x="20" y="7"/>
                      <a:pt x="16" y="7"/>
                    </a:cubicBezTo>
                    <a:cubicBezTo>
                      <a:pt x="12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63"/>
              <p:cNvSpPr>
                <a:spLocks/>
              </p:cNvSpPr>
              <p:nvPr/>
            </p:nvSpPr>
            <p:spPr bwMode="auto">
              <a:xfrm>
                <a:off x="5545138" y="6815138"/>
                <a:ext cx="112713" cy="290513"/>
              </a:xfrm>
              <a:custGeom>
                <a:avLst/>
                <a:gdLst>
                  <a:gd name="T0" fmla="*/ 9 w 30"/>
                  <a:gd name="T1" fmla="*/ 54 h 77"/>
                  <a:gd name="T2" fmla="*/ 9 w 30"/>
                  <a:gd name="T3" fmla="*/ 62 h 77"/>
                  <a:gd name="T4" fmla="*/ 10 w 30"/>
                  <a:gd name="T5" fmla="*/ 68 h 77"/>
                  <a:gd name="T6" fmla="*/ 16 w 30"/>
                  <a:gd name="T7" fmla="*/ 70 h 77"/>
                  <a:gd name="T8" fmla="*/ 21 w 30"/>
                  <a:gd name="T9" fmla="*/ 65 h 77"/>
                  <a:gd name="T10" fmla="*/ 21 w 30"/>
                  <a:gd name="T11" fmla="*/ 58 h 77"/>
                  <a:gd name="T12" fmla="*/ 21 w 30"/>
                  <a:gd name="T13" fmla="*/ 52 h 77"/>
                  <a:gd name="T14" fmla="*/ 20 w 30"/>
                  <a:gd name="T15" fmla="*/ 43 h 77"/>
                  <a:gd name="T16" fmla="*/ 12 w 30"/>
                  <a:gd name="T17" fmla="*/ 39 h 77"/>
                  <a:gd name="T18" fmla="*/ 10 w 30"/>
                  <a:gd name="T19" fmla="*/ 39 h 77"/>
                  <a:gd name="T20" fmla="*/ 7 w 30"/>
                  <a:gd name="T21" fmla="*/ 40 h 77"/>
                  <a:gd name="T22" fmla="*/ 7 w 30"/>
                  <a:gd name="T23" fmla="*/ 31 h 77"/>
                  <a:gd name="T24" fmla="*/ 9 w 30"/>
                  <a:gd name="T25" fmla="*/ 31 h 77"/>
                  <a:gd name="T26" fmla="*/ 19 w 30"/>
                  <a:gd name="T27" fmla="*/ 22 h 77"/>
                  <a:gd name="T28" fmla="*/ 19 w 30"/>
                  <a:gd name="T29" fmla="*/ 14 h 77"/>
                  <a:gd name="T30" fmla="*/ 14 w 30"/>
                  <a:gd name="T31" fmla="*/ 7 h 77"/>
                  <a:gd name="T32" fmla="*/ 9 w 30"/>
                  <a:gd name="T33" fmla="*/ 15 h 77"/>
                  <a:gd name="T34" fmla="*/ 9 w 30"/>
                  <a:gd name="T35" fmla="*/ 17 h 77"/>
                  <a:gd name="T36" fmla="*/ 9 w 30"/>
                  <a:gd name="T37" fmla="*/ 19 h 77"/>
                  <a:gd name="T38" fmla="*/ 0 w 30"/>
                  <a:gd name="T39" fmla="*/ 19 h 77"/>
                  <a:gd name="T40" fmla="*/ 0 w 30"/>
                  <a:gd name="T41" fmla="*/ 12 h 77"/>
                  <a:gd name="T42" fmla="*/ 15 w 30"/>
                  <a:gd name="T43" fmla="*/ 0 h 77"/>
                  <a:gd name="T44" fmla="*/ 29 w 30"/>
                  <a:gd name="T45" fmla="*/ 13 h 77"/>
                  <a:gd name="T46" fmla="*/ 29 w 30"/>
                  <a:gd name="T47" fmla="*/ 17 h 77"/>
                  <a:gd name="T48" fmla="*/ 29 w 30"/>
                  <a:gd name="T49" fmla="*/ 20 h 77"/>
                  <a:gd name="T50" fmla="*/ 22 w 30"/>
                  <a:gd name="T51" fmla="*/ 34 h 77"/>
                  <a:gd name="T52" fmla="*/ 28 w 30"/>
                  <a:gd name="T53" fmla="*/ 39 h 77"/>
                  <a:gd name="T54" fmla="*/ 30 w 30"/>
                  <a:gd name="T55" fmla="*/ 48 h 77"/>
                  <a:gd name="T56" fmla="*/ 30 w 30"/>
                  <a:gd name="T57" fmla="*/ 64 h 77"/>
                  <a:gd name="T58" fmla="*/ 14 w 30"/>
                  <a:gd name="T59" fmla="*/ 77 h 77"/>
                  <a:gd name="T60" fmla="*/ 0 w 30"/>
                  <a:gd name="T61" fmla="*/ 64 h 77"/>
                  <a:gd name="T62" fmla="*/ 0 w 30"/>
                  <a:gd name="T63" fmla="*/ 54 h 77"/>
                  <a:gd name="T64" fmla="*/ 9 w 30"/>
                  <a:gd name="T65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77">
                    <a:moveTo>
                      <a:pt x="9" y="5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5"/>
                      <a:pt x="9" y="67"/>
                      <a:pt x="10" y="68"/>
                    </a:cubicBezTo>
                    <a:cubicBezTo>
                      <a:pt x="11" y="69"/>
                      <a:pt x="13" y="70"/>
                      <a:pt x="16" y="70"/>
                    </a:cubicBezTo>
                    <a:cubicBezTo>
                      <a:pt x="18" y="70"/>
                      <a:pt x="20" y="68"/>
                      <a:pt x="21" y="65"/>
                    </a:cubicBezTo>
                    <a:cubicBezTo>
                      <a:pt x="21" y="64"/>
                      <a:pt x="21" y="62"/>
                      <a:pt x="21" y="5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48"/>
                      <a:pt x="21" y="45"/>
                      <a:pt x="20" y="43"/>
                    </a:cubicBezTo>
                    <a:cubicBezTo>
                      <a:pt x="18" y="41"/>
                      <a:pt x="16" y="39"/>
                      <a:pt x="12" y="39"/>
                    </a:cubicBezTo>
                    <a:cubicBezTo>
                      <a:pt x="11" y="39"/>
                      <a:pt x="11" y="39"/>
                      <a:pt x="10" y="39"/>
                    </a:cubicBezTo>
                    <a:cubicBezTo>
                      <a:pt x="9" y="39"/>
                      <a:pt x="8" y="40"/>
                      <a:pt x="7" y="4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6" y="31"/>
                      <a:pt x="19" y="28"/>
                      <a:pt x="19" y="2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9"/>
                      <a:pt x="18" y="7"/>
                      <a:pt x="14" y="7"/>
                    </a:cubicBezTo>
                    <a:cubicBezTo>
                      <a:pt x="11" y="7"/>
                      <a:pt x="9" y="10"/>
                      <a:pt x="9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4"/>
                      <a:pt x="5" y="0"/>
                      <a:pt x="15" y="0"/>
                    </a:cubicBezTo>
                    <a:cubicBezTo>
                      <a:pt x="24" y="0"/>
                      <a:pt x="29" y="4"/>
                      <a:pt x="29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7"/>
                      <a:pt x="26" y="31"/>
                      <a:pt x="22" y="34"/>
                    </a:cubicBezTo>
                    <a:cubicBezTo>
                      <a:pt x="25" y="35"/>
                      <a:pt x="27" y="36"/>
                      <a:pt x="28" y="39"/>
                    </a:cubicBezTo>
                    <a:cubicBezTo>
                      <a:pt x="29" y="41"/>
                      <a:pt x="30" y="44"/>
                      <a:pt x="30" y="4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3"/>
                      <a:pt x="25" y="77"/>
                      <a:pt x="14" y="77"/>
                    </a:cubicBezTo>
                    <a:cubicBezTo>
                      <a:pt x="5" y="77"/>
                      <a:pt x="0" y="73"/>
                      <a:pt x="0" y="64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9" y="54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7594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0" y="609056"/>
            <a:ext cx="12192000" cy="648000"/>
          </a:xfrm>
          <a:prstGeom prst="rect">
            <a:avLst/>
          </a:prstGeom>
          <a:solidFill>
            <a:srgbClr val="008E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8900"/>
              </a:solidFill>
            </a:endParaRPr>
          </a:p>
        </p:txBody>
      </p:sp>
      <p:grpSp>
        <p:nvGrpSpPr>
          <p:cNvPr id="35" name="组合 34"/>
          <p:cNvGrpSpPr/>
          <p:nvPr userDrawn="1"/>
        </p:nvGrpSpPr>
        <p:grpSpPr>
          <a:xfrm>
            <a:off x="821008" y="323309"/>
            <a:ext cx="1209600" cy="1209600"/>
            <a:chOff x="3079703" y="4851588"/>
            <a:chExt cx="1209600" cy="1209600"/>
          </a:xfrm>
        </p:grpSpPr>
        <p:grpSp>
          <p:nvGrpSpPr>
            <p:cNvPr id="19" name="组合 18"/>
            <p:cNvGrpSpPr/>
            <p:nvPr userDrawn="1"/>
          </p:nvGrpSpPr>
          <p:grpSpPr>
            <a:xfrm>
              <a:off x="3079703" y="4851588"/>
              <a:ext cx="1209600" cy="1209600"/>
              <a:chOff x="10012420" y="-396754"/>
              <a:chExt cx="1425600" cy="1425600"/>
            </a:xfrm>
            <a:effectLst>
              <a:outerShdw blurRad="279400" dist="63500" dir="5400000" sx="102000" sy="102000" algn="t" rotWithShape="0">
                <a:prstClr val="black">
                  <a:alpha val="28000"/>
                </a:prstClr>
              </a:outerShdw>
            </a:effectLst>
          </p:grpSpPr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10012420" y="-396754"/>
                <a:ext cx="1425600" cy="1425600"/>
              </a:xfrm>
              <a:custGeom>
                <a:avLst/>
                <a:gdLst>
                  <a:gd name="T0" fmla="*/ 744 w 794"/>
                  <a:gd name="T1" fmla="*/ 323 h 794"/>
                  <a:gd name="T2" fmla="*/ 733 w 794"/>
                  <a:gd name="T3" fmla="*/ 284 h 794"/>
                  <a:gd name="T4" fmla="*/ 755 w 794"/>
                  <a:gd name="T5" fmla="*/ 224 h 794"/>
                  <a:gd name="T6" fmla="*/ 696 w 794"/>
                  <a:gd name="T7" fmla="*/ 219 h 794"/>
                  <a:gd name="T8" fmla="*/ 706 w 794"/>
                  <a:gd name="T9" fmla="*/ 157 h 794"/>
                  <a:gd name="T10" fmla="*/ 678 w 794"/>
                  <a:gd name="T11" fmla="*/ 124 h 794"/>
                  <a:gd name="T12" fmla="*/ 614 w 794"/>
                  <a:gd name="T13" fmla="*/ 125 h 794"/>
                  <a:gd name="T14" fmla="*/ 618 w 794"/>
                  <a:gd name="T15" fmla="*/ 67 h 794"/>
                  <a:gd name="T16" fmla="*/ 555 w 794"/>
                  <a:gd name="T17" fmla="*/ 80 h 794"/>
                  <a:gd name="T18" fmla="*/ 518 w 794"/>
                  <a:gd name="T19" fmla="*/ 65 h 794"/>
                  <a:gd name="T20" fmla="*/ 485 w 794"/>
                  <a:gd name="T21" fmla="*/ 10 h 794"/>
                  <a:gd name="T22" fmla="*/ 445 w 794"/>
                  <a:gd name="T23" fmla="*/ 53 h 794"/>
                  <a:gd name="T24" fmla="*/ 402 w 794"/>
                  <a:gd name="T25" fmla="*/ 6 h 794"/>
                  <a:gd name="T26" fmla="*/ 359 w 794"/>
                  <a:gd name="T27" fmla="*/ 8 h 794"/>
                  <a:gd name="T28" fmla="*/ 320 w 794"/>
                  <a:gd name="T29" fmla="*/ 59 h 794"/>
                  <a:gd name="T30" fmla="*/ 276 w 794"/>
                  <a:gd name="T31" fmla="*/ 19 h 794"/>
                  <a:gd name="T32" fmla="*/ 248 w 794"/>
                  <a:gd name="T33" fmla="*/ 77 h 794"/>
                  <a:gd name="T34" fmla="*/ 213 w 794"/>
                  <a:gd name="T35" fmla="*/ 96 h 794"/>
                  <a:gd name="T36" fmla="*/ 149 w 794"/>
                  <a:gd name="T37" fmla="*/ 88 h 794"/>
                  <a:gd name="T38" fmla="*/ 158 w 794"/>
                  <a:gd name="T39" fmla="*/ 146 h 794"/>
                  <a:gd name="T40" fmla="*/ 94 w 794"/>
                  <a:gd name="T41" fmla="*/ 150 h 794"/>
                  <a:gd name="T42" fmla="*/ 69 w 794"/>
                  <a:gd name="T43" fmla="*/ 185 h 794"/>
                  <a:gd name="T44" fmla="*/ 85 w 794"/>
                  <a:gd name="T45" fmla="*/ 247 h 794"/>
                  <a:gd name="T46" fmla="*/ 26 w 794"/>
                  <a:gd name="T47" fmla="*/ 257 h 794"/>
                  <a:gd name="T48" fmla="*/ 54 w 794"/>
                  <a:gd name="T49" fmla="*/ 314 h 794"/>
                  <a:gd name="T50" fmla="*/ 46 w 794"/>
                  <a:gd name="T51" fmla="*/ 354 h 794"/>
                  <a:gd name="T52" fmla="*/ 1 w 794"/>
                  <a:gd name="T53" fmla="*/ 399 h 794"/>
                  <a:gd name="T54" fmla="*/ 52 w 794"/>
                  <a:gd name="T55" fmla="*/ 428 h 794"/>
                  <a:gd name="T56" fmla="*/ 15 w 794"/>
                  <a:gd name="T57" fmla="*/ 480 h 794"/>
                  <a:gd name="T58" fmla="*/ 27 w 794"/>
                  <a:gd name="T59" fmla="*/ 522 h 794"/>
                  <a:gd name="T60" fmla="*/ 85 w 794"/>
                  <a:gd name="T61" fmla="*/ 548 h 794"/>
                  <a:gd name="T62" fmla="*/ 56 w 794"/>
                  <a:gd name="T63" fmla="*/ 600 h 794"/>
                  <a:gd name="T64" fmla="*/ 118 w 794"/>
                  <a:gd name="T65" fmla="*/ 615 h 794"/>
                  <a:gd name="T66" fmla="*/ 145 w 794"/>
                  <a:gd name="T67" fmla="*/ 645 h 794"/>
                  <a:gd name="T68" fmla="*/ 151 w 794"/>
                  <a:gd name="T69" fmla="*/ 709 h 794"/>
                  <a:gd name="T70" fmla="*/ 206 w 794"/>
                  <a:gd name="T71" fmla="*/ 687 h 794"/>
                  <a:gd name="T72" fmla="*/ 224 w 794"/>
                  <a:gd name="T73" fmla="*/ 748 h 794"/>
                  <a:gd name="T74" fmla="*/ 264 w 794"/>
                  <a:gd name="T75" fmla="*/ 765 h 794"/>
                  <a:gd name="T76" fmla="*/ 321 w 794"/>
                  <a:gd name="T77" fmla="*/ 736 h 794"/>
                  <a:gd name="T78" fmla="*/ 343 w 794"/>
                  <a:gd name="T79" fmla="*/ 791 h 794"/>
                  <a:gd name="T80" fmla="*/ 394 w 794"/>
                  <a:gd name="T81" fmla="*/ 751 h 794"/>
                  <a:gd name="T82" fmla="*/ 434 w 794"/>
                  <a:gd name="T83" fmla="*/ 750 h 794"/>
                  <a:gd name="T84" fmla="*/ 487 w 794"/>
                  <a:gd name="T85" fmla="*/ 784 h 794"/>
                  <a:gd name="T86" fmla="*/ 505 w 794"/>
                  <a:gd name="T87" fmla="*/ 728 h 794"/>
                  <a:gd name="T88" fmla="*/ 564 w 794"/>
                  <a:gd name="T89" fmla="*/ 752 h 794"/>
                  <a:gd name="T90" fmla="*/ 602 w 794"/>
                  <a:gd name="T91" fmla="*/ 731 h 794"/>
                  <a:gd name="T92" fmla="*/ 615 w 794"/>
                  <a:gd name="T93" fmla="*/ 669 h 794"/>
                  <a:gd name="T94" fmla="*/ 671 w 794"/>
                  <a:gd name="T95" fmla="*/ 685 h 794"/>
                  <a:gd name="T96" fmla="*/ 672 w 794"/>
                  <a:gd name="T97" fmla="*/ 621 h 794"/>
                  <a:gd name="T98" fmla="*/ 695 w 794"/>
                  <a:gd name="T99" fmla="*/ 589 h 794"/>
                  <a:gd name="T100" fmla="*/ 756 w 794"/>
                  <a:gd name="T101" fmla="*/ 569 h 794"/>
                  <a:gd name="T102" fmla="*/ 723 w 794"/>
                  <a:gd name="T103" fmla="*/ 520 h 794"/>
                  <a:gd name="T104" fmla="*/ 778 w 794"/>
                  <a:gd name="T105" fmla="*/ 488 h 794"/>
                  <a:gd name="T106" fmla="*/ 786 w 794"/>
                  <a:gd name="T107" fmla="*/ 446 h 794"/>
                  <a:gd name="T108" fmla="*/ 745 w 794"/>
                  <a:gd name="T109" fmla="*/ 397 h 794"/>
                  <a:gd name="T110" fmla="*/ 794 w 794"/>
                  <a:gd name="T111" fmla="*/ 363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94" h="794">
                    <a:moveTo>
                      <a:pt x="790" y="337"/>
                    </a:moveTo>
                    <a:cubicBezTo>
                      <a:pt x="790" y="333"/>
                      <a:pt x="787" y="330"/>
                      <a:pt x="783" y="329"/>
                    </a:cubicBezTo>
                    <a:cubicBezTo>
                      <a:pt x="744" y="323"/>
                      <a:pt x="744" y="323"/>
                      <a:pt x="744" y="323"/>
                    </a:cubicBezTo>
                    <a:cubicBezTo>
                      <a:pt x="740" y="322"/>
                      <a:pt x="736" y="319"/>
                      <a:pt x="735" y="315"/>
                    </a:cubicBezTo>
                    <a:cubicBezTo>
                      <a:pt x="730" y="295"/>
                      <a:pt x="730" y="295"/>
                      <a:pt x="730" y="295"/>
                    </a:cubicBezTo>
                    <a:cubicBezTo>
                      <a:pt x="729" y="291"/>
                      <a:pt x="730" y="286"/>
                      <a:pt x="733" y="284"/>
                    </a:cubicBezTo>
                    <a:cubicBezTo>
                      <a:pt x="763" y="258"/>
                      <a:pt x="763" y="258"/>
                      <a:pt x="763" y="258"/>
                    </a:cubicBezTo>
                    <a:cubicBezTo>
                      <a:pt x="766" y="256"/>
                      <a:pt x="767" y="251"/>
                      <a:pt x="766" y="248"/>
                    </a:cubicBezTo>
                    <a:cubicBezTo>
                      <a:pt x="755" y="224"/>
                      <a:pt x="755" y="224"/>
                      <a:pt x="755" y="224"/>
                    </a:cubicBezTo>
                    <a:cubicBezTo>
                      <a:pt x="754" y="221"/>
                      <a:pt x="749" y="218"/>
                      <a:pt x="746" y="219"/>
                    </a:cubicBezTo>
                    <a:cubicBezTo>
                      <a:pt x="706" y="224"/>
                      <a:pt x="706" y="224"/>
                      <a:pt x="706" y="224"/>
                    </a:cubicBezTo>
                    <a:cubicBezTo>
                      <a:pt x="703" y="225"/>
                      <a:pt x="698" y="222"/>
                      <a:pt x="696" y="219"/>
                    </a:cubicBezTo>
                    <a:cubicBezTo>
                      <a:pt x="685" y="201"/>
                      <a:pt x="685" y="201"/>
                      <a:pt x="685" y="201"/>
                    </a:cubicBezTo>
                    <a:cubicBezTo>
                      <a:pt x="683" y="198"/>
                      <a:pt x="683" y="193"/>
                      <a:pt x="685" y="190"/>
                    </a:cubicBezTo>
                    <a:cubicBezTo>
                      <a:pt x="706" y="157"/>
                      <a:pt x="706" y="157"/>
                      <a:pt x="706" y="157"/>
                    </a:cubicBezTo>
                    <a:cubicBezTo>
                      <a:pt x="708" y="154"/>
                      <a:pt x="708" y="149"/>
                      <a:pt x="705" y="146"/>
                    </a:cubicBezTo>
                    <a:cubicBezTo>
                      <a:pt x="688" y="126"/>
                      <a:pt x="688" y="126"/>
                      <a:pt x="688" y="126"/>
                    </a:cubicBezTo>
                    <a:cubicBezTo>
                      <a:pt x="686" y="124"/>
                      <a:pt x="681" y="123"/>
                      <a:pt x="678" y="124"/>
                    </a:cubicBezTo>
                    <a:cubicBezTo>
                      <a:pt x="642" y="141"/>
                      <a:pt x="642" y="141"/>
                      <a:pt x="642" y="141"/>
                    </a:cubicBezTo>
                    <a:cubicBezTo>
                      <a:pt x="638" y="142"/>
                      <a:pt x="633" y="142"/>
                      <a:pt x="631" y="139"/>
                    </a:cubicBezTo>
                    <a:cubicBezTo>
                      <a:pt x="614" y="125"/>
                      <a:pt x="614" y="125"/>
                      <a:pt x="614" y="125"/>
                    </a:cubicBezTo>
                    <a:cubicBezTo>
                      <a:pt x="611" y="123"/>
                      <a:pt x="610" y="118"/>
                      <a:pt x="611" y="115"/>
                    </a:cubicBezTo>
                    <a:cubicBezTo>
                      <a:pt x="622" y="76"/>
                      <a:pt x="622" y="76"/>
                      <a:pt x="622" y="76"/>
                    </a:cubicBezTo>
                    <a:cubicBezTo>
                      <a:pt x="623" y="73"/>
                      <a:pt x="621" y="69"/>
                      <a:pt x="618" y="67"/>
                    </a:cubicBezTo>
                    <a:cubicBezTo>
                      <a:pt x="595" y="53"/>
                      <a:pt x="595" y="53"/>
                      <a:pt x="595" y="53"/>
                    </a:cubicBezTo>
                    <a:cubicBezTo>
                      <a:pt x="592" y="51"/>
                      <a:pt x="587" y="51"/>
                      <a:pt x="585" y="54"/>
                    </a:cubicBezTo>
                    <a:cubicBezTo>
                      <a:pt x="555" y="80"/>
                      <a:pt x="555" y="80"/>
                      <a:pt x="555" y="80"/>
                    </a:cubicBezTo>
                    <a:cubicBezTo>
                      <a:pt x="552" y="83"/>
                      <a:pt x="548" y="84"/>
                      <a:pt x="544" y="82"/>
                    </a:cubicBezTo>
                    <a:cubicBezTo>
                      <a:pt x="524" y="74"/>
                      <a:pt x="524" y="74"/>
                      <a:pt x="524" y="74"/>
                    </a:cubicBezTo>
                    <a:cubicBezTo>
                      <a:pt x="521" y="72"/>
                      <a:pt x="518" y="68"/>
                      <a:pt x="518" y="65"/>
                    </a:cubicBezTo>
                    <a:cubicBezTo>
                      <a:pt x="517" y="25"/>
                      <a:pt x="517" y="25"/>
                      <a:pt x="517" y="25"/>
                    </a:cubicBezTo>
                    <a:cubicBezTo>
                      <a:pt x="517" y="21"/>
                      <a:pt x="514" y="17"/>
                      <a:pt x="510" y="16"/>
                    </a:cubicBezTo>
                    <a:cubicBezTo>
                      <a:pt x="485" y="10"/>
                      <a:pt x="485" y="10"/>
                      <a:pt x="485" y="10"/>
                    </a:cubicBezTo>
                    <a:cubicBezTo>
                      <a:pt x="481" y="9"/>
                      <a:pt x="477" y="11"/>
                      <a:pt x="475" y="14"/>
                    </a:cubicBezTo>
                    <a:cubicBezTo>
                      <a:pt x="455" y="48"/>
                      <a:pt x="455" y="48"/>
                      <a:pt x="455" y="48"/>
                    </a:cubicBezTo>
                    <a:cubicBezTo>
                      <a:pt x="453" y="51"/>
                      <a:pt x="448" y="53"/>
                      <a:pt x="445" y="53"/>
                    </a:cubicBezTo>
                    <a:cubicBezTo>
                      <a:pt x="423" y="51"/>
                      <a:pt x="423" y="51"/>
                      <a:pt x="423" y="51"/>
                    </a:cubicBezTo>
                    <a:cubicBezTo>
                      <a:pt x="420" y="50"/>
                      <a:pt x="416" y="47"/>
                      <a:pt x="415" y="44"/>
                    </a:cubicBezTo>
                    <a:cubicBezTo>
                      <a:pt x="402" y="6"/>
                      <a:pt x="402" y="6"/>
                      <a:pt x="402" y="6"/>
                    </a:cubicBezTo>
                    <a:cubicBezTo>
                      <a:pt x="401" y="3"/>
                      <a:pt x="397" y="0"/>
                      <a:pt x="393" y="0"/>
                    </a:cubicBezTo>
                    <a:cubicBezTo>
                      <a:pt x="367" y="1"/>
                      <a:pt x="367" y="1"/>
                      <a:pt x="367" y="1"/>
                    </a:cubicBezTo>
                    <a:cubicBezTo>
                      <a:pt x="363" y="2"/>
                      <a:pt x="359" y="5"/>
                      <a:pt x="359" y="8"/>
                    </a:cubicBezTo>
                    <a:cubicBezTo>
                      <a:pt x="349" y="47"/>
                      <a:pt x="349" y="47"/>
                      <a:pt x="349" y="47"/>
                    </a:cubicBezTo>
                    <a:cubicBezTo>
                      <a:pt x="348" y="50"/>
                      <a:pt x="345" y="54"/>
                      <a:pt x="341" y="54"/>
                    </a:cubicBezTo>
                    <a:cubicBezTo>
                      <a:pt x="320" y="59"/>
                      <a:pt x="320" y="59"/>
                      <a:pt x="320" y="59"/>
                    </a:cubicBezTo>
                    <a:cubicBezTo>
                      <a:pt x="317" y="59"/>
                      <a:pt x="312" y="57"/>
                      <a:pt x="310" y="55"/>
                    </a:cubicBezTo>
                    <a:cubicBezTo>
                      <a:pt x="286" y="22"/>
                      <a:pt x="286" y="22"/>
                      <a:pt x="286" y="22"/>
                    </a:cubicBezTo>
                    <a:cubicBezTo>
                      <a:pt x="284" y="19"/>
                      <a:pt x="280" y="18"/>
                      <a:pt x="276" y="19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48" y="29"/>
                      <a:pt x="245" y="33"/>
                      <a:pt x="246" y="3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8" y="80"/>
                      <a:pt x="246" y="85"/>
                      <a:pt x="243" y="86"/>
                    </a:cubicBezTo>
                    <a:cubicBezTo>
                      <a:pt x="224" y="97"/>
                      <a:pt x="224" y="97"/>
                      <a:pt x="224" y="97"/>
                    </a:cubicBezTo>
                    <a:cubicBezTo>
                      <a:pt x="221" y="98"/>
                      <a:pt x="216" y="98"/>
                      <a:pt x="213" y="96"/>
                    </a:cubicBezTo>
                    <a:cubicBezTo>
                      <a:pt x="181" y="72"/>
                      <a:pt x="181" y="72"/>
                      <a:pt x="181" y="72"/>
                    </a:cubicBezTo>
                    <a:cubicBezTo>
                      <a:pt x="178" y="70"/>
                      <a:pt x="173" y="70"/>
                      <a:pt x="170" y="72"/>
                    </a:cubicBezTo>
                    <a:cubicBezTo>
                      <a:pt x="149" y="88"/>
                      <a:pt x="149" y="88"/>
                      <a:pt x="149" y="88"/>
                    </a:cubicBezTo>
                    <a:cubicBezTo>
                      <a:pt x="146" y="90"/>
                      <a:pt x="145" y="94"/>
                      <a:pt x="146" y="98"/>
                    </a:cubicBezTo>
                    <a:cubicBezTo>
                      <a:pt x="160" y="135"/>
                      <a:pt x="160" y="135"/>
                      <a:pt x="160" y="135"/>
                    </a:cubicBezTo>
                    <a:cubicBezTo>
                      <a:pt x="161" y="138"/>
                      <a:pt x="160" y="143"/>
                      <a:pt x="158" y="146"/>
                    </a:cubicBezTo>
                    <a:cubicBezTo>
                      <a:pt x="143" y="161"/>
                      <a:pt x="143" y="161"/>
                      <a:pt x="143" y="161"/>
                    </a:cubicBezTo>
                    <a:cubicBezTo>
                      <a:pt x="140" y="164"/>
                      <a:pt x="135" y="165"/>
                      <a:pt x="132" y="164"/>
                    </a:cubicBezTo>
                    <a:cubicBezTo>
                      <a:pt x="94" y="150"/>
                      <a:pt x="94" y="150"/>
                      <a:pt x="94" y="150"/>
                    </a:cubicBezTo>
                    <a:cubicBezTo>
                      <a:pt x="91" y="149"/>
                      <a:pt x="86" y="150"/>
                      <a:pt x="84" y="153"/>
                    </a:cubicBezTo>
                    <a:cubicBezTo>
                      <a:pt x="69" y="175"/>
                      <a:pt x="69" y="175"/>
                      <a:pt x="69" y="175"/>
                    </a:cubicBezTo>
                    <a:cubicBezTo>
                      <a:pt x="67" y="178"/>
                      <a:pt x="67" y="182"/>
                      <a:pt x="69" y="185"/>
                    </a:cubicBezTo>
                    <a:cubicBezTo>
                      <a:pt x="93" y="217"/>
                      <a:pt x="93" y="217"/>
                      <a:pt x="93" y="217"/>
                    </a:cubicBezTo>
                    <a:cubicBezTo>
                      <a:pt x="96" y="220"/>
                      <a:pt x="96" y="225"/>
                      <a:pt x="94" y="228"/>
                    </a:cubicBezTo>
                    <a:cubicBezTo>
                      <a:pt x="85" y="247"/>
                      <a:pt x="85" y="247"/>
                      <a:pt x="85" y="247"/>
                    </a:cubicBezTo>
                    <a:cubicBezTo>
                      <a:pt x="83" y="250"/>
                      <a:pt x="78" y="253"/>
                      <a:pt x="75" y="252"/>
                    </a:cubicBezTo>
                    <a:cubicBezTo>
                      <a:pt x="35" y="251"/>
                      <a:pt x="35" y="251"/>
                      <a:pt x="35" y="251"/>
                    </a:cubicBezTo>
                    <a:cubicBezTo>
                      <a:pt x="31" y="250"/>
                      <a:pt x="28" y="253"/>
                      <a:pt x="26" y="257"/>
                    </a:cubicBezTo>
                    <a:cubicBezTo>
                      <a:pt x="18" y="282"/>
                      <a:pt x="18" y="282"/>
                      <a:pt x="18" y="282"/>
                    </a:cubicBezTo>
                    <a:cubicBezTo>
                      <a:pt x="17" y="285"/>
                      <a:pt x="18" y="290"/>
                      <a:pt x="21" y="292"/>
                    </a:cubicBezTo>
                    <a:cubicBezTo>
                      <a:pt x="54" y="314"/>
                      <a:pt x="54" y="314"/>
                      <a:pt x="54" y="314"/>
                    </a:cubicBezTo>
                    <a:cubicBezTo>
                      <a:pt x="57" y="317"/>
                      <a:pt x="59" y="321"/>
                      <a:pt x="58" y="325"/>
                    </a:cubicBezTo>
                    <a:cubicBezTo>
                      <a:pt x="54" y="346"/>
                      <a:pt x="54" y="346"/>
                      <a:pt x="54" y="346"/>
                    </a:cubicBezTo>
                    <a:cubicBezTo>
                      <a:pt x="53" y="349"/>
                      <a:pt x="50" y="353"/>
                      <a:pt x="46" y="354"/>
                    </a:cubicBezTo>
                    <a:cubicBezTo>
                      <a:pt x="8" y="364"/>
                      <a:pt x="8" y="364"/>
                      <a:pt x="8" y="364"/>
                    </a:cubicBezTo>
                    <a:cubicBezTo>
                      <a:pt x="4" y="365"/>
                      <a:pt x="1" y="369"/>
                      <a:pt x="1" y="372"/>
                    </a:cubicBezTo>
                    <a:cubicBezTo>
                      <a:pt x="1" y="399"/>
                      <a:pt x="1" y="399"/>
                      <a:pt x="1" y="399"/>
                    </a:cubicBezTo>
                    <a:cubicBezTo>
                      <a:pt x="0" y="402"/>
                      <a:pt x="3" y="406"/>
                      <a:pt x="7" y="407"/>
                    </a:cubicBezTo>
                    <a:cubicBezTo>
                      <a:pt x="45" y="420"/>
                      <a:pt x="45" y="420"/>
                      <a:pt x="45" y="420"/>
                    </a:cubicBezTo>
                    <a:cubicBezTo>
                      <a:pt x="48" y="421"/>
                      <a:pt x="51" y="425"/>
                      <a:pt x="52" y="428"/>
                    </a:cubicBezTo>
                    <a:cubicBezTo>
                      <a:pt x="54" y="449"/>
                      <a:pt x="54" y="449"/>
                      <a:pt x="54" y="449"/>
                    </a:cubicBezTo>
                    <a:cubicBezTo>
                      <a:pt x="55" y="453"/>
                      <a:pt x="52" y="458"/>
                      <a:pt x="49" y="460"/>
                    </a:cubicBezTo>
                    <a:cubicBezTo>
                      <a:pt x="15" y="480"/>
                      <a:pt x="15" y="480"/>
                      <a:pt x="15" y="480"/>
                    </a:cubicBezTo>
                    <a:cubicBezTo>
                      <a:pt x="12" y="482"/>
                      <a:pt x="11" y="487"/>
                      <a:pt x="12" y="490"/>
                    </a:cubicBezTo>
                    <a:cubicBezTo>
                      <a:pt x="19" y="516"/>
                      <a:pt x="19" y="516"/>
                      <a:pt x="19" y="516"/>
                    </a:cubicBezTo>
                    <a:cubicBezTo>
                      <a:pt x="20" y="519"/>
                      <a:pt x="23" y="522"/>
                      <a:pt x="27" y="522"/>
                    </a:cubicBezTo>
                    <a:cubicBezTo>
                      <a:pt x="67" y="523"/>
                      <a:pt x="67" y="523"/>
                      <a:pt x="67" y="523"/>
                    </a:cubicBezTo>
                    <a:cubicBezTo>
                      <a:pt x="70" y="523"/>
                      <a:pt x="75" y="526"/>
                      <a:pt x="76" y="529"/>
                    </a:cubicBezTo>
                    <a:cubicBezTo>
                      <a:pt x="85" y="548"/>
                      <a:pt x="85" y="548"/>
                      <a:pt x="85" y="548"/>
                    </a:cubicBezTo>
                    <a:cubicBezTo>
                      <a:pt x="86" y="552"/>
                      <a:pt x="86" y="557"/>
                      <a:pt x="83" y="559"/>
                    </a:cubicBezTo>
                    <a:cubicBezTo>
                      <a:pt x="57" y="589"/>
                      <a:pt x="57" y="589"/>
                      <a:pt x="57" y="589"/>
                    </a:cubicBezTo>
                    <a:cubicBezTo>
                      <a:pt x="55" y="592"/>
                      <a:pt x="54" y="597"/>
                      <a:pt x="56" y="600"/>
                    </a:cubicBezTo>
                    <a:cubicBezTo>
                      <a:pt x="70" y="622"/>
                      <a:pt x="70" y="622"/>
                      <a:pt x="70" y="622"/>
                    </a:cubicBezTo>
                    <a:cubicBezTo>
                      <a:pt x="72" y="625"/>
                      <a:pt x="77" y="627"/>
                      <a:pt x="80" y="626"/>
                    </a:cubicBezTo>
                    <a:cubicBezTo>
                      <a:pt x="118" y="615"/>
                      <a:pt x="118" y="615"/>
                      <a:pt x="118" y="615"/>
                    </a:cubicBezTo>
                    <a:cubicBezTo>
                      <a:pt x="122" y="614"/>
                      <a:pt x="127" y="615"/>
                      <a:pt x="129" y="618"/>
                    </a:cubicBezTo>
                    <a:cubicBezTo>
                      <a:pt x="143" y="634"/>
                      <a:pt x="143" y="634"/>
                      <a:pt x="143" y="634"/>
                    </a:cubicBezTo>
                    <a:cubicBezTo>
                      <a:pt x="146" y="637"/>
                      <a:pt x="146" y="642"/>
                      <a:pt x="145" y="645"/>
                    </a:cubicBezTo>
                    <a:cubicBezTo>
                      <a:pt x="129" y="681"/>
                      <a:pt x="129" y="681"/>
                      <a:pt x="129" y="681"/>
                    </a:cubicBezTo>
                    <a:cubicBezTo>
                      <a:pt x="127" y="685"/>
                      <a:pt x="128" y="689"/>
                      <a:pt x="131" y="692"/>
                    </a:cubicBezTo>
                    <a:cubicBezTo>
                      <a:pt x="151" y="709"/>
                      <a:pt x="151" y="709"/>
                      <a:pt x="151" y="709"/>
                    </a:cubicBezTo>
                    <a:cubicBezTo>
                      <a:pt x="154" y="711"/>
                      <a:pt x="159" y="711"/>
                      <a:pt x="162" y="709"/>
                    </a:cubicBezTo>
                    <a:cubicBezTo>
                      <a:pt x="195" y="687"/>
                      <a:pt x="195" y="687"/>
                      <a:pt x="195" y="687"/>
                    </a:cubicBezTo>
                    <a:cubicBezTo>
                      <a:pt x="198" y="685"/>
                      <a:pt x="203" y="685"/>
                      <a:pt x="206" y="687"/>
                    </a:cubicBezTo>
                    <a:cubicBezTo>
                      <a:pt x="224" y="699"/>
                      <a:pt x="224" y="699"/>
                      <a:pt x="224" y="699"/>
                    </a:cubicBezTo>
                    <a:cubicBezTo>
                      <a:pt x="227" y="700"/>
                      <a:pt x="230" y="705"/>
                      <a:pt x="229" y="709"/>
                    </a:cubicBezTo>
                    <a:cubicBezTo>
                      <a:pt x="224" y="748"/>
                      <a:pt x="224" y="748"/>
                      <a:pt x="224" y="748"/>
                    </a:cubicBezTo>
                    <a:cubicBezTo>
                      <a:pt x="224" y="752"/>
                      <a:pt x="226" y="756"/>
                      <a:pt x="230" y="757"/>
                    </a:cubicBezTo>
                    <a:cubicBezTo>
                      <a:pt x="254" y="768"/>
                      <a:pt x="254" y="768"/>
                      <a:pt x="254" y="768"/>
                    </a:cubicBezTo>
                    <a:cubicBezTo>
                      <a:pt x="257" y="769"/>
                      <a:pt x="262" y="768"/>
                      <a:pt x="264" y="765"/>
                    </a:cubicBezTo>
                    <a:cubicBezTo>
                      <a:pt x="289" y="734"/>
                      <a:pt x="289" y="734"/>
                      <a:pt x="289" y="734"/>
                    </a:cubicBezTo>
                    <a:cubicBezTo>
                      <a:pt x="292" y="732"/>
                      <a:pt x="296" y="730"/>
                      <a:pt x="300" y="731"/>
                    </a:cubicBezTo>
                    <a:cubicBezTo>
                      <a:pt x="321" y="736"/>
                      <a:pt x="321" y="736"/>
                      <a:pt x="321" y="736"/>
                    </a:cubicBezTo>
                    <a:cubicBezTo>
                      <a:pt x="324" y="737"/>
                      <a:pt x="328" y="741"/>
                      <a:pt x="328" y="744"/>
                    </a:cubicBezTo>
                    <a:cubicBezTo>
                      <a:pt x="335" y="784"/>
                      <a:pt x="335" y="784"/>
                      <a:pt x="335" y="784"/>
                    </a:cubicBezTo>
                    <a:cubicBezTo>
                      <a:pt x="336" y="787"/>
                      <a:pt x="340" y="790"/>
                      <a:pt x="343" y="791"/>
                    </a:cubicBezTo>
                    <a:cubicBezTo>
                      <a:pt x="369" y="794"/>
                      <a:pt x="369" y="794"/>
                      <a:pt x="369" y="794"/>
                    </a:cubicBezTo>
                    <a:cubicBezTo>
                      <a:pt x="373" y="794"/>
                      <a:pt x="377" y="792"/>
                      <a:pt x="378" y="788"/>
                    </a:cubicBezTo>
                    <a:cubicBezTo>
                      <a:pt x="394" y="751"/>
                      <a:pt x="394" y="751"/>
                      <a:pt x="394" y="751"/>
                    </a:cubicBezTo>
                    <a:cubicBezTo>
                      <a:pt x="395" y="748"/>
                      <a:pt x="399" y="745"/>
                      <a:pt x="403" y="745"/>
                    </a:cubicBezTo>
                    <a:cubicBezTo>
                      <a:pt x="424" y="744"/>
                      <a:pt x="424" y="744"/>
                      <a:pt x="424" y="744"/>
                    </a:cubicBezTo>
                    <a:cubicBezTo>
                      <a:pt x="428" y="744"/>
                      <a:pt x="432" y="746"/>
                      <a:pt x="434" y="750"/>
                    </a:cubicBezTo>
                    <a:cubicBezTo>
                      <a:pt x="452" y="785"/>
                      <a:pt x="452" y="785"/>
                      <a:pt x="452" y="785"/>
                    </a:cubicBezTo>
                    <a:cubicBezTo>
                      <a:pt x="454" y="788"/>
                      <a:pt x="458" y="790"/>
                      <a:pt x="462" y="789"/>
                    </a:cubicBezTo>
                    <a:cubicBezTo>
                      <a:pt x="487" y="784"/>
                      <a:pt x="487" y="784"/>
                      <a:pt x="487" y="784"/>
                    </a:cubicBezTo>
                    <a:cubicBezTo>
                      <a:pt x="491" y="784"/>
                      <a:pt x="494" y="780"/>
                      <a:pt x="495" y="776"/>
                    </a:cubicBezTo>
                    <a:cubicBezTo>
                      <a:pt x="498" y="737"/>
                      <a:pt x="498" y="737"/>
                      <a:pt x="498" y="737"/>
                    </a:cubicBezTo>
                    <a:cubicBezTo>
                      <a:pt x="498" y="733"/>
                      <a:pt x="501" y="729"/>
                      <a:pt x="505" y="728"/>
                    </a:cubicBezTo>
                    <a:cubicBezTo>
                      <a:pt x="525" y="721"/>
                      <a:pt x="525" y="721"/>
                      <a:pt x="525" y="721"/>
                    </a:cubicBezTo>
                    <a:cubicBezTo>
                      <a:pt x="528" y="720"/>
                      <a:pt x="533" y="721"/>
                      <a:pt x="536" y="723"/>
                    </a:cubicBezTo>
                    <a:cubicBezTo>
                      <a:pt x="564" y="752"/>
                      <a:pt x="564" y="752"/>
                      <a:pt x="564" y="752"/>
                    </a:cubicBezTo>
                    <a:cubicBezTo>
                      <a:pt x="566" y="754"/>
                      <a:pt x="571" y="755"/>
                      <a:pt x="574" y="753"/>
                    </a:cubicBezTo>
                    <a:cubicBezTo>
                      <a:pt x="597" y="741"/>
                      <a:pt x="597" y="741"/>
                      <a:pt x="597" y="741"/>
                    </a:cubicBezTo>
                    <a:cubicBezTo>
                      <a:pt x="601" y="739"/>
                      <a:pt x="603" y="735"/>
                      <a:pt x="602" y="731"/>
                    </a:cubicBezTo>
                    <a:cubicBezTo>
                      <a:pt x="594" y="692"/>
                      <a:pt x="594" y="692"/>
                      <a:pt x="594" y="692"/>
                    </a:cubicBezTo>
                    <a:cubicBezTo>
                      <a:pt x="593" y="689"/>
                      <a:pt x="595" y="684"/>
                      <a:pt x="598" y="682"/>
                    </a:cubicBezTo>
                    <a:cubicBezTo>
                      <a:pt x="615" y="669"/>
                      <a:pt x="615" y="669"/>
                      <a:pt x="615" y="669"/>
                    </a:cubicBezTo>
                    <a:cubicBezTo>
                      <a:pt x="618" y="667"/>
                      <a:pt x="623" y="666"/>
                      <a:pt x="626" y="668"/>
                    </a:cubicBezTo>
                    <a:cubicBezTo>
                      <a:pt x="661" y="687"/>
                      <a:pt x="661" y="687"/>
                      <a:pt x="661" y="687"/>
                    </a:cubicBezTo>
                    <a:cubicBezTo>
                      <a:pt x="664" y="689"/>
                      <a:pt x="669" y="688"/>
                      <a:pt x="671" y="685"/>
                    </a:cubicBezTo>
                    <a:cubicBezTo>
                      <a:pt x="690" y="667"/>
                      <a:pt x="690" y="667"/>
                      <a:pt x="690" y="667"/>
                    </a:cubicBezTo>
                    <a:cubicBezTo>
                      <a:pt x="692" y="664"/>
                      <a:pt x="693" y="659"/>
                      <a:pt x="691" y="656"/>
                    </a:cubicBezTo>
                    <a:cubicBezTo>
                      <a:pt x="672" y="621"/>
                      <a:pt x="672" y="621"/>
                      <a:pt x="672" y="621"/>
                    </a:cubicBezTo>
                    <a:cubicBezTo>
                      <a:pt x="670" y="618"/>
                      <a:pt x="670" y="613"/>
                      <a:pt x="673" y="610"/>
                    </a:cubicBezTo>
                    <a:cubicBezTo>
                      <a:pt x="685" y="593"/>
                      <a:pt x="685" y="593"/>
                      <a:pt x="685" y="593"/>
                    </a:cubicBezTo>
                    <a:cubicBezTo>
                      <a:pt x="687" y="590"/>
                      <a:pt x="692" y="588"/>
                      <a:pt x="695" y="589"/>
                    </a:cubicBezTo>
                    <a:cubicBezTo>
                      <a:pt x="735" y="597"/>
                      <a:pt x="735" y="597"/>
                      <a:pt x="735" y="597"/>
                    </a:cubicBezTo>
                    <a:cubicBezTo>
                      <a:pt x="738" y="597"/>
                      <a:pt x="742" y="595"/>
                      <a:pt x="744" y="592"/>
                    </a:cubicBezTo>
                    <a:cubicBezTo>
                      <a:pt x="756" y="569"/>
                      <a:pt x="756" y="569"/>
                      <a:pt x="756" y="569"/>
                    </a:cubicBezTo>
                    <a:cubicBezTo>
                      <a:pt x="758" y="565"/>
                      <a:pt x="757" y="561"/>
                      <a:pt x="754" y="558"/>
                    </a:cubicBezTo>
                    <a:cubicBezTo>
                      <a:pt x="726" y="531"/>
                      <a:pt x="726" y="531"/>
                      <a:pt x="726" y="531"/>
                    </a:cubicBezTo>
                    <a:cubicBezTo>
                      <a:pt x="723" y="528"/>
                      <a:pt x="722" y="523"/>
                      <a:pt x="723" y="520"/>
                    </a:cubicBezTo>
                    <a:cubicBezTo>
                      <a:pt x="730" y="500"/>
                      <a:pt x="730" y="500"/>
                      <a:pt x="730" y="500"/>
                    </a:cubicBezTo>
                    <a:cubicBezTo>
                      <a:pt x="731" y="496"/>
                      <a:pt x="735" y="493"/>
                      <a:pt x="739" y="493"/>
                    </a:cubicBezTo>
                    <a:cubicBezTo>
                      <a:pt x="778" y="488"/>
                      <a:pt x="778" y="488"/>
                      <a:pt x="778" y="488"/>
                    </a:cubicBezTo>
                    <a:cubicBezTo>
                      <a:pt x="782" y="488"/>
                      <a:pt x="785" y="485"/>
                      <a:pt x="786" y="481"/>
                    </a:cubicBezTo>
                    <a:cubicBezTo>
                      <a:pt x="791" y="455"/>
                      <a:pt x="791" y="455"/>
                      <a:pt x="791" y="455"/>
                    </a:cubicBezTo>
                    <a:cubicBezTo>
                      <a:pt x="791" y="452"/>
                      <a:pt x="789" y="447"/>
                      <a:pt x="786" y="446"/>
                    </a:cubicBezTo>
                    <a:cubicBezTo>
                      <a:pt x="750" y="428"/>
                      <a:pt x="750" y="428"/>
                      <a:pt x="750" y="428"/>
                    </a:cubicBezTo>
                    <a:cubicBezTo>
                      <a:pt x="747" y="426"/>
                      <a:pt x="745" y="422"/>
                      <a:pt x="745" y="419"/>
                    </a:cubicBezTo>
                    <a:cubicBezTo>
                      <a:pt x="745" y="397"/>
                      <a:pt x="745" y="397"/>
                      <a:pt x="745" y="397"/>
                    </a:cubicBezTo>
                    <a:cubicBezTo>
                      <a:pt x="745" y="393"/>
                      <a:pt x="748" y="389"/>
                      <a:pt x="752" y="388"/>
                    </a:cubicBezTo>
                    <a:cubicBezTo>
                      <a:pt x="788" y="372"/>
                      <a:pt x="788" y="372"/>
                      <a:pt x="788" y="372"/>
                    </a:cubicBezTo>
                    <a:cubicBezTo>
                      <a:pt x="792" y="371"/>
                      <a:pt x="794" y="367"/>
                      <a:pt x="794" y="363"/>
                    </a:cubicBezTo>
                    <a:lnTo>
                      <a:pt x="790" y="337"/>
                    </a:lnTo>
                    <a:close/>
                  </a:path>
                </a:pathLst>
              </a:custGeom>
              <a:gradFill>
                <a:gsLst>
                  <a:gs pos="100000">
                    <a:srgbClr val="D7D7D7"/>
                  </a:gs>
                  <a:gs pos="0">
                    <a:srgbClr val="F9F8FA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243307" y="-165867"/>
                <a:ext cx="963827" cy="963827"/>
              </a:xfrm>
              <a:prstGeom prst="ellipse">
                <a:avLst/>
              </a:prstGeom>
              <a:solidFill>
                <a:srgbClr val="0093EE"/>
              </a:solidFill>
              <a:ln w="136525">
                <a:gradFill>
                  <a:gsLst>
                    <a:gs pos="0">
                      <a:srgbClr val="C9C7C8"/>
                    </a:gs>
                    <a:gs pos="100000">
                      <a:srgbClr val="F9F9F8"/>
                    </a:gs>
                  </a:gsLst>
                  <a:lin ang="5400000" scaled="1"/>
                </a:gradFill>
              </a:ln>
              <a:effectLst>
                <a:innerShdw blurRad="215900" dist="88900" dir="16200000">
                  <a:prstClr val="black">
                    <a:alpha val="4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 userDrawn="1"/>
          </p:nvGrpSpPr>
          <p:grpSpPr>
            <a:xfrm>
              <a:off x="3491876" y="5275164"/>
              <a:ext cx="688606" cy="612796"/>
              <a:chOff x="688976" y="7240588"/>
              <a:chExt cx="519113" cy="461963"/>
            </a:xfrm>
          </p:grpSpPr>
          <p:sp>
            <p:nvSpPr>
              <p:cNvPr id="31" name="Freeform 64"/>
              <p:cNvSpPr>
                <a:spLocks/>
              </p:cNvSpPr>
              <p:nvPr/>
            </p:nvSpPr>
            <p:spPr bwMode="auto">
              <a:xfrm>
                <a:off x="708026" y="7245351"/>
                <a:ext cx="500063" cy="457200"/>
              </a:xfrm>
              <a:custGeom>
                <a:avLst/>
                <a:gdLst>
                  <a:gd name="T0" fmla="*/ 140 w 315"/>
                  <a:gd name="T1" fmla="*/ 288 h 288"/>
                  <a:gd name="T2" fmla="*/ 0 w 315"/>
                  <a:gd name="T3" fmla="*/ 176 h 288"/>
                  <a:gd name="T4" fmla="*/ 2 w 315"/>
                  <a:gd name="T5" fmla="*/ 14 h 288"/>
                  <a:gd name="T6" fmla="*/ 57 w 315"/>
                  <a:gd name="T7" fmla="*/ 9 h 288"/>
                  <a:gd name="T8" fmla="*/ 97 w 315"/>
                  <a:gd name="T9" fmla="*/ 57 h 288"/>
                  <a:gd name="T10" fmla="*/ 113 w 315"/>
                  <a:gd name="T11" fmla="*/ 9 h 288"/>
                  <a:gd name="T12" fmla="*/ 140 w 315"/>
                  <a:gd name="T13" fmla="*/ 0 h 288"/>
                  <a:gd name="T14" fmla="*/ 315 w 315"/>
                  <a:gd name="T15" fmla="*/ 150 h 288"/>
                  <a:gd name="T16" fmla="*/ 140 w 315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288">
                    <a:moveTo>
                      <a:pt x="140" y="288"/>
                    </a:moveTo>
                    <a:lnTo>
                      <a:pt x="0" y="176"/>
                    </a:lnTo>
                    <a:lnTo>
                      <a:pt x="2" y="14"/>
                    </a:lnTo>
                    <a:lnTo>
                      <a:pt x="57" y="9"/>
                    </a:lnTo>
                    <a:lnTo>
                      <a:pt x="97" y="57"/>
                    </a:lnTo>
                    <a:lnTo>
                      <a:pt x="113" y="9"/>
                    </a:lnTo>
                    <a:lnTo>
                      <a:pt x="140" y="0"/>
                    </a:lnTo>
                    <a:lnTo>
                      <a:pt x="315" y="150"/>
                    </a:lnTo>
                    <a:lnTo>
                      <a:pt x="140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  <a:gs pos="0">
                    <a:schemeClr val="tx1">
                      <a:lumMod val="95000"/>
                      <a:lumOff val="5000"/>
                      <a:alpha val="5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65"/>
              <p:cNvSpPr>
                <a:spLocks noEditPoints="1"/>
              </p:cNvSpPr>
              <p:nvPr/>
            </p:nvSpPr>
            <p:spPr bwMode="auto">
              <a:xfrm>
                <a:off x="688976" y="7240588"/>
                <a:ext cx="115888" cy="295275"/>
              </a:xfrm>
              <a:custGeom>
                <a:avLst/>
                <a:gdLst>
                  <a:gd name="T0" fmla="*/ 17 w 31"/>
                  <a:gd name="T1" fmla="*/ 0 h 78"/>
                  <a:gd name="T2" fmla="*/ 29 w 31"/>
                  <a:gd name="T3" fmla="*/ 5 h 78"/>
                  <a:gd name="T4" fmla="*/ 31 w 31"/>
                  <a:gd name="T5" fmla="*/ 18 h 78"/>
                  <a:gd name="T6" fmla="*/ 31 w 31"/>
                  <a:gd name="T7" fmla="*/ 63 h 78"/>
                  <a:gd name="T8" fmla="*/ 27 w 31"/>
                  <a:gd name="T9" fmla="*/ 74 h 78"/>
                  <a:gd name="T10" fmla="*/ 16 w 31"/>
                  <a:gd name="T11" fmla="*/ 78 h 78"/>
                  <a:gd name="T12" fmla="*/ 3 w 31"/>
                  <a:gd name="T13" fmla="*/ 72 h 78"/>
                  <a:gd name="T14" fmla="*/ 0 w 31"/>
                  <a:gd name="T15" fmla="*/ 57 h 78"/>
                  <a:gd name="T16" fmla="*/ 0 w 31"/>
                  <a:gd name="T17" fmla="*/ 21 h 78"/>
                  <a:gd name="T18" fmla="*/ 3 w 31"/>
                  <a:gd name="T19" fmla="*/ 6 h 78"/>
                  <a:gd name="T20" fmla="*/ 17 w 31"/>
                  <a:gd name="T21" fmla="*/ 0 h 78"/>
                  <a:gd name="T22" fmla="*/ 16 w 31"/>
                  <a:gd name="T23" fmla="*/ 70 h 78"/>
                  <a:gd name="T24" fmla="*/ 23 w 31"/>
                  <a:gd name="T25" fmla="*/ 60 h 78"/>
                  <a:gd name="T26" fmla="*/ 23 w 31"/>
                  <a:gd name="T27" fmla="*/ 17 h 78"/>
                  <a:gd name="T28" fmla="*/ 16 w 31"/>
                  <a:gd name="T29" fmla="*/ 7 h 78"/>
                  <a:gd name="T30" fmla="*/ 9 w 31"/>
                  <a:gd name="T31" fmla="*/ 17 h 78"/>
                  <a:gd name="T32" fmla="*/ 9 w 31"/>
                  <a:gd name="T33" fmla="*/ 20 h 78"/>
                  <a:gd name="T34" fmla="*/ 9 w 31"/>
                  <a:gd name="T35" fmla="*/ 23 h 78"/>
                  <a:gd name="T36" fmla="*/ 9 w 31"/>
                  <a:gd name="T37" fmla="*/ 36 h 78"/>
                  <a:gd name="T38" fmla="*/ 9 w 31"/>
                  <a:gd name="T39" fmla="*/ 48 h 78"/>
                  <a:gd name="T40" fmla="*/ 9 w 31"/>
                  <a:gd name="T41" fmla="*/ 59 h 78"/>
                  <a:gd name="T42" fmla="*/ 16 w 31"/>
                  <a:gd name="T43" fmla="*/ 7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78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1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5" y="76"/>
                      <a:pt x="21" y="78"/>
                      <a:pt x="16" y="78"/>
                    </a:cubicBezTo>
                    <a:cubicBezTo>
                      <a:pt x="10" y="78"/>
                      <a:pt x="5" y="76"/>
                      <a:pt x="3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9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7"/>
                      <a:pt x="23" y="6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1"/>
                      <a:pt x="20" y="7"/>
                      <a:pt x="16" y="7"/>
                    </a:cubicBezTo>
                    <a:cubicBezTo>
                      <a:pt x="12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7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6"/>
              <p:cNvSpPr>
                <a:spLocks noEditPoints="1"/>
              </p:cNvSpPr>
              <p:nvPr/>
            </p:nvSpPr>
            <p:spPr bwMode="auto">
              <a:xfrm>
                <a:off x="817563" y="7245351"/>
                <a:ext cx="134938" cy="287338"/>
              </a:xfrm>
              <a:custGeom>
                <a:avLst/>
                <a:gdLst>
                  <a:gd name="T0" fmla="*/ 17 w 36"/>
                  <a:gd name="T1" fmla="*/ 0 h 76"/>
                  <a:gd name="T2" fmla="*/ 30 w 36"/>
                  <a:gd name="T3" fmla="*/ 0 h 76"/>
                  <a:gd name="T4" fmla="*/ 30 w 36"/>
                  <a:gd name="T5" fmla="*/ 51 h 76"/>
                  <a:gd name="T6" fmla="*/ 36 w 36"/>
                  <a:gd name="T7" fmla="*/ 51 h 76"/>
                  <a:gd name="T8" fmla="*/ 36 w 36"/>
                  <a:gd name="T9" fmla="*/ 58 h 76"/>
                  <a:gd name="T10" fmla="*/ 30 w 36"/>
                  <a:gd name="T11" fmla="*/ 58 h 76"/>
                  <a:gd name="T12" fmla="*/ 30 w 36"/>
                  <a:gd name="T13" fmla="*/ 76 h 76"/>
                  <a:gd name="T14" fmla="*/ 21 w 36"/>
                  <a:gd name="T15" fmla="*/ 76 h 76"/>
                  <a:gd name="T16" fmla="*/ 21 w 36"/>
                  <a:gd name="T17" fmla="*/ 58 h 76"/>
                  <a:gd name="T18" fmla="*/ 0 w 36"/>
                  <a:gd name="T19" fmla="*/ 58 h 76"/>
                  <a:gd name="T20" fmla="*/ 0 w 36"/>
                  <a:gd name="T21" fmla="*/ 51 h 76"/>
                  <a:gd name="T22" fmla="*/ 17 w 36"/>
                  <a:gd name="T23" fmla="*/ 0 h 76"/>
                  <a:gd name="T24" fmla="*/ 21 w 36"/>
                  <a:gd name="T25" fmla="*/ 51 h 76"/>
                  <a:gd name="T26" fmla="*/ 21 w 36"/>
                  <a:gd name="T27" fmla="*/ 11 h 76"/>
                  <a:gd name="T28" fmla="*/ 15 w 36"/>
                  <a:gd name="T29" fmla="*/ 31 h 76"/>
                  <a:gd name="T30" fmla="*/ 9 w 36"/>
                  <a:gd name="T31" fmla="*/ 51 h 76"/>
                  <a:gd name="T32" fmla="*/ 21 w 36"/>
                  <a:gd name="T33" fmla="*/ 5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76">
                    <a:moveTo>
                      <a:pt x="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17" y="0"/>
                    </a:lnTo>
                    <a:close/>
                    <a:moveTo>
                      <a:pt x="21" y="5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5"/>
                      <a:pt x="17" y="22"/>
                      <a:pt x="15" y="31"/>
                    </a:cubicBezTo>
                    <a:cubicBezTo>
                      <a:pt x="12" y="40"/>
                      <a:pt x="10" y="47"/>
                      <a:pt x="9" y="51"/>
                    </a:cubicBezTo>
                    <a:lnTo>
                      <a:pt x="21" y="51"/>
                    </a:ln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0445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272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 userDrawn="1"/>
        </p:nvSpPr>
        <p:spPr>
          <a:xfrm>
            <a:off x="8722692" y="6020305"/>
            <a:ext cx="3592522" cy="7325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心理老师的教育探索：</a:t>
            </a:r>
            <a:r>
              <a:rPr lang="en-US" altLang="zh-CN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njpyj2014</a:t>
            </a: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南京市扬子第二小学：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www.yz2x.com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917" y="6045793"/>
            <a:ext cx="696191" cy="69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32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2" r:id="rId3"/>
    <p:sldLayoutId id="2147483658" r:id="rId4"/>
    <p:sldLayoutId id="2147483650" r:id="rId5"/>
    <p:sldLayoutId id="2147483655" r:id="rId6"/>
    <p:sldLayoutId id="2147483656" r:id="rId7"/>
    <p:sldLayoutId id="2147483651" r:id="rId8"/>
    <p:sldLayoutId id="2147483657" r:id="rId9"/>
    <p:sldLayoutId id="2147483653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image" Target="../media/image13.png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04718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39655" y="691634"/>
            <a:ext cx="5780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为什么</a:t>
            </a:r>
            <a:r>
              <a:rPr lang="zh-CN" altLang="en-US" sz="28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要开展班级心理健康教育？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1455" y="1753888"/>
            <a:ext cx="38339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8900"/>
                </a:solidFill>
              </a:rPr>
              <a:t>社会需要</a:t>
            </a:r>
            <a:endParaRPr lang="zh-CN" altLang="en-US" sz="6600" b="1" dirty="0">
              <a:solidFill>
                <a:srgbClr val="FF89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85127" y="3399631"/>
            <a:ext cx="6647974" cy="30839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zh-CN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校园负性事件层出不穷</a:t>
            </a:r>
          </a:p>
          <a:p>
            <a:pPr>
              <a:buFontTx/>
              <a:buNone/>
            </a:pPr>
            <a:r>
              <a:rPr lang="zh-CN" altLang="zh-CN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学生心理问题亟待关注</a:t>
            </a:r>
          </a:p>
          <a:p>
            <a:pPr>
              <a:buFontTx/>
              <a:buNone/>
            </a:pPr>
            <a:r>
              <a:rPr lang="zh-CN" altLang="zh-CN" sz="3600" dirty="0">
                <a:solidFill>
                  <a:srgbClr val="9EC428"/>
                </a:solidFill>
              </a:rPr>
              <a:t>做教师的，不应该做些什么吗？</a:t>
            </a:r>
          </a:p>
          <a:p>
            <a:pPr>
              <a:lnSpc>
                <a:spcPct val="120000"/>
              </a:lnSpc>
            </a:pPr>
            <a:endParaRPr lang="zh-CN" altLang="en-US" sz="36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55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39655" y="691634"/>
            <a:ext cx="5780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为什么</a:t>
            </a:r>
            <a:r>
              <a:rPr lang="zh-CN" altLang="en-US" sz="28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要开展班级心理健康教育？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1455" y="1753888"/>
            <a:ext cx="38339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8900"/>
                </a:solidFill>
              </a:rPr>
              <a:t>成长需要</a:t>
            </a:r>
            <a:endParaRPr lang="zh-CN" altLang="en-US" sz="6600" b="1" dirty="0">
              <a:solidFill>
                <a:srgbClr val="FF89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38269" y="3747974"/>
            <a:ext cx="1298599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36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0983" y="2939364"/>
            <a:ext cx="93007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zh-CN" altLang="en-US" sz="2400" dirty="0" smtClean="0"/>
              <a:t>        当</a:t>
            </a:r>
            <a:r>
              <a:rPr lang="zh-CN" altLang="en-US" sz="2400" dirty="0"/>
              <a:t>一名心理卫生工作者不一定是教师的主要角色，除非我们考虑到儿童教育在本质上的改善他们心理卫生的过程。</a:t>
            </a:r>
            <a:r>
              <a:rPr lang="en-US" altLang="zh-CN" sz="2400" dirty="0"/>
              <a:t>……</a:t>
            </a:r>
            <a:r>
              <a:rPr lang="zh-CN" altLang="en-US" sz="2400" dirty="0"/>
              <a:t>而</a:t>
            </a:r>
            <a:r>
              <a:rPr lang="zh-CN" altLang="en-US" sz="2400" dirty="0">
                <a:solidFill>
                  <a:srgbClr val="CC0000"/>
                </a:solidFill>
              </a:rPr>
              <a:t>如果一名教师对他的工作中的诊疗方面一无所知，那么，他所做的比他所应当做的，其成效要小得很多</a:t>
            </a:r>
            <a:r>
              <a:rPr lang="zh-CN" altLang="en-US" sz="2400" dirty="0"/>
              <a:t>。如果教育是为健康社会培养健康的公民，则教师应当清楚他们的心理卫生工作者的角色的重大责任</a:t>
            </a:r>
            <a:r>
              <a:rPr lang="zh-CN" altLang="en-US" sz="2400" dirty="0" smtClean="0"/>
              <a:t>。          </a:t>
            </a:r>
            <a:endParaRPr lang="en-US" altLang="zh-CN" sz="2400" dirty="0" smtClean="0"/>
          </a:p>
          <a:p>
            <a:pPr>
              <a:buFontTx/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                                                             </a:t>
            </a:r>
            <a:r>
              <a:rPr lang="zh-CN" altLang="en-US" sz="2400" dirty="0" smtClean="0"/>
              <a:t> 美国心理学家 林格伦教授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9021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9655" y="691634"/>
            <a:ext cx="58865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为什么</a:t>
            </a:r>
            <a:r>
              <a:rPr lang="zh-CN" altLang="en-US" sz="28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要开展班级心理健康教育？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5728" y="2595909"/>
            <a:ext cx="84720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>
              <a:buFontTx/>
              <a:buNone/>
            </a:pPr>
            <a:r>
              <a:rPr lang="zh-CN" altLang="en-US" sz="8000" b="1" dirty="0" smtClean="0">
                <a:solidFill>
                  <a:srgbClr val="FF8900"/>
                </a:solidFill>
                <a:latin typeface="+mn-ea"/>
              </a:rPr>
              <a:t>教育应然</a:t>
            </a:r>
            <a:endParaRPr lang="en-US" altLang="zh-CN" sz="8000" b="1" dirty="0" smtClean="0">
              <a:solidFill>
                <a:srgbClr val="FF8900"/>
              </a:solidFill>
              <a:latin typeface="+mn-ea"/>
            </a:endParaRPr>
          </a:p>
          <a:p>
            <a:pPr marL="533400" indent="-533400">
              <a:buFontTx/>
              <a:buNone/>
            </a:pPr>
            <a:r>
              <a:rPr lang="zh-CN" altLang="en-US" sz="8000" b="1" dirty="0" smtClean="0">
                <a:solidFill>
                  <a:srgbClr val="FF8900"/>
                </a:solidFill>
                <a:latin typeface="+mn-ea"/>
              </a:rPr>
              <a:t>责无旁贷</a:t>
            </a:r>
            <a:endParaRPr lang="en-US" altLang="zh-CN" sz="8000" b="1" dirty="0" smtClean="0">
              <a:solidFill>
                <a:srgbClr val="FF8900"/>
              </a:solidFill>
              <a:latin typeface="+mn-ea"/>
            </a:endParaRPr>
          </a:p>
          <a:p>
            <a:pPr marL="533400" indent="-533400">
              <a:buFontTx/>
              <a:buNone/>
            </a:pPr>
            <a:endParaRPr lang="en-US" altLang="zh-CN" sz="8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9836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手动输入 4"/>
          <p:cNvSpPr/>
          <p:nvPr/>
        </p:nvSpPr>
        <p:spPr>
          <a:xfrm flipH="1">
            <a:off x="3056297" y="2631442"/>
            <a:ext cx="3039703" cy="2329058"/>
          </a:xfrm>
          <a:prstGeom prst="flowChartManualInput">
            <a:avLst/>
          </a:prstGeom>
          <a:solidFill>
            <a:srgbClr val="CA0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50120" y="2476500"/>
            <a:ext cx="684696" cy="684000"/>
          </a:xfrm>
          <a:prstGeom prst="ellipse">
            <a:avLst/>
          </a:prstGeom>
          <a:gradFill flip="none"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254000" dist="50800" dir="2700000" sx="102000" sy="102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69029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工作框架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04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8" t="4337" r="4546" b="8932"/>
          <a:stretch>
            <a:fillRect/>
          </a:stretch>
        </p:blipFill>
        <p:spPr bwMode="auto">
          <a:xfrm>
            <a:off x="8583199" y="1863436"/>
            <a:ext cx="3387622" cy="365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991301" y="3088354"/>
            <a:ext cx="82215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CA0098"/>
                </a:solidFill>
              </a:rPr>
              <a:t>我们可以做些什么</a:t>
            </a:r>
            <a:endParaRPr lang="zh-CN" altLang="en-US" sz="7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7175" y="2316282"/>
            <a:ext cx="7191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作为一个普通的班主任或学科教师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4285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/>
        </p:nvSpPr>
        <p:spPr>
          <a:xfrm>
            <a:off x="400594" y="1600200"/>
            <a:ext cx="11399520" cy="4572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spc="100" dirty="0" smtClean="0"/>
              <a:t>学校应将心理健康教育始终贯穿于</a:t>
            </a:r>
            <a:r>
              <a:rPr lang="zh-CN" altLang="en-US" sz="2400" spc="100" dirty="0" smtClean="0">
                <a:solidFill>
                  <a:srgbClr val="FF0000"/>
                </a:solidFill>
              </a:rPr>
              <a:t>教育教学全过程</a:t>
            </a:r>
            <a:r>
              <a:rPr lang="zh-CN" altLang="en-US" sz="2400" spc="100" dirty="0" smtClean="0"/>
              <a:t>。全体教师都应自觉地在</a:t>
            </a:r>
            <a:r>
              <a:rPr lang="zh-CN" altLang="en-US" sz="2400" spc="100" dirty="0" smtClean="0">
                <a:solidFill>
                  <a:srgbClr val="FF0000"/>
                </a:solidFill>
              </a:rPr>
              <a:t>各学科教学中</a:t>
            </a:r>
            <a:r>
              <a:rPr lang="zh-CN" altLang="en-US" sz="2400" spc="100" dirty="0"/>
              <a:t>遵循心理健康教育的规律</a:t>
            </a:r>
            <a:r>
              <a:rPr lang="zh-CN" altLang="en-US" sz="2400" spc="100" dirty="0" smtClean="0">
                <a:solidFill>
                  <a:srgbClr val="FF0000"/>
                </a:solidFill>
              </a:rPr>
              <a:t>，</a:t>
            </a:r>
            <a:r>
              <a:rPr lang="zh-CN" altLang="en-US" sz="2400" spc="100" dirty="0"/>
              <a:t>将适合学生特点的心理健康教育内容有机渗透到</a:t>
            </a:r>
            <a:r>
              <a:rPr lang="zh-CN" altLang="en-US" sz="2400" spc="100" dirty="0" smtClean="0">
                <a:solidFill>
                  <a:srgbClr val="FF0000"/>
                </a:solidFill>
              </a:rPr>
              <a:t>日常教育教学活动中。</a:t>
            </a:r>
            <a:r>
              <a:rPr lang="zh-CN" altLang="en-US" sz="2400" spc="100" dirty="0"/>
              <a:t>要注重发挥教师人格魅力和为人师表的作用，建立起民主、平等、相互尊重的</a:t>
            </a:r>
            <a:r>
              <a:rPr lang="zh-CN" altLang="en-US" sz="2400" spc="100" dirty="0" smtClean="0">
                <a:solidFill>
                  <a:srgbClr val="FF0000"/>
                </a:solidFill>
              </a:rPr>
              <a:t>师生关系。</a:t>
            </a:r>
            <a:r>
              <a:rPr lang="zh-CN" altLang="en-US" sz="2400" spc="100" dirty="0" smtClean="0"/>
              <a:t>要将</a:t>
            </a:r>
            <a:r>
              <a:rPr lang="zh-CN" altLang="en-US" sz="2400" spc="100" dirty="0" smtClean="0">
                <a:solidFill>
                  <a:srgbClr val="FF0000"/>
                </a:solidFill>
              </a:rPr>
              <a:t>心理健康教育与班主任工作、班团队活动、校园文体活动、社会实践活动等</a:t>
            </a:r>
            <a:r>
              <a:rPr lang="zh-CN" altLang="en-US" sz="2400" spc="100" dirty="0" smtClean="0"/>
              <a:t>有机结合，充分利用网络等现代信息技术手段，多种途径开展心理健康教育。</a:t>
            </a:r>
            <a:endParaRPr lang="en-US" altLang="zh-CN" sz="2400" spc="100" dirty="0" smtClean="0"/>
          </a:p>
          <a:p>
            <a:pPr algn="r"/>
            <a:r>
              <a:rPr lang="zh-CN" altLang="en-US" sz="2400" dirty="0" smtClean="0"/>
              <a:t>摘自教育部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中小学心理健康教育指导纲要</a:t>
            </a:r>
            <a:r>
              <a:rPr lang="en-US" altLang="zh-CN" sz="2400" dirty="0" smtClean="0"/>
              <a:t>2012</a:t>
            </a:r>
            <a:r>
              <a:rPr lang="zh-CN" altLang="en-US" sz="2400" dirty="0" smtClean="0"/>
              <a:t>修订版 </a:t>
            </a:r>
            <a:r>
              <a:rPr lang="en-US" altLang="zh-CN" sz="2400" dirty="0" smtClean="0"/>
              <a:t>》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5172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4" y="4302838"/>
            <a:ext cx="2165725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班级心理健康教育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492767" y="4739654"/>
            <a:ext cx="2560630" cy="835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solidFill>
                  <a:srgbClr val="CA0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工作框架</a:t>
            </a:r>
            <a:endParaRPr lang="en-US" altLang="zh-CN" sz="4400" b="1" dirty="0" smtClean="0">
              <a:solidFill>
                <a:srgbClr val="CA00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8029575" y="69850"/>
            <a:ext cx="2168525" cy="2058988"/>
          </a:xfrm>
          <a:custGeom>
            <a:avLst/>
            <a:gdLst>
              <a:gd name="T0" fmla="*/ 112 w 600"/>
              <a:gd name="T1" fmla="*/ 559 h 570"/>
              <a:gd name="T2" fmla="*/ 117 w 600"/>
              <a:gd name="T3" fmla="*/ 400 h 570"/>
              <a:gd name="T4" fmla="*/ 15 w 600"/>
              <a:gd name="T5" fmla="*/ 254 h 570"/>
              <a:gd name="T6" fmla="*/ 0 w 600"/>
              <a:gd name="T7" fmla="*/ 235 h 570"/>
              <a:gd name="T8" fmla="*/ 6 w 600"/>
              <a:gd name="T9" fmla="*/ 214 h 570"/>
              <a:gd name="T10" fmla="*/ 8 w 600"/>
              <a:gd name="T11" fmla="*/ 209 h 570"/>
              <a:gd name="T12" fmla="*/ 10 w 600"/>
              <a:gd name="T13" fmla="*/ 205 h 570"/>
              <a:gd name="T14" fmla="*/ 14 w 600"/>
              <a:gd name="T15" fmla="*/ 201 h 570"/>
              <a:gd name="T16" fmla="*/ 18 w 600"/>
              <a:gd name="T17" fmla="*/ 197 h 570"/>
              <a:gd name="T18" fmla="*/ 22 w 600"/>
              <a:gd name="T19" fmla="*/ 194 h 570"/>
              <a:gd name="T20" fmla="*/ 27 w 600"/>
              <a:gd name="T21" fmla="*/ 192 h 570"/>
              <a:gd name="T22" fmla="*/ 34 w 600"/>
              <a:gd name="T23" fmla="*/ 189 h 570"/>
              <a:gd name="T24" fmla="*/ 202 w 600"/>
              <a:gd name="T25" fmla="*/ 132 h 570"/>
              <a:gd name="T26" fmla="*/ 302 w 600"/>
              <a:gd name="T27" fmla="*/ 0 h 570"/>
              <a:gd name="T28" fmla="*/ 402 w 600"/>
              <a:gd name="T29" fmla="*/ 132 h 570"/>
              <a:gd name="T30" fmla="*/ 570 w 600"/>
              <a:gd name="T31" fmla="*/ 189 h 570"/>
              <a:gd name="T32" fmla="*/ 576 w 600"/>
              <a:gd name="T33" fmla="*/ 191 h 570"/>
              <a:gd name="T34" fmla="*/ 580 w 600"/>
              <a:gd name="T35" fmla="*/ 193 h 570"/>
              <a:gd name="T36" fmla="*/ 584 w 600"/>
              <a:gd name="T37" fmla="*/ 196 h 570"/>
              <a:gd name="T38" fmla="*/ 589 w 600"/>
              <a:gd name="T39" fmla="*/ 200 h 570"/>
              <a:gd name="T40" fmla="*/ 592 w 600"/>
              <a:gd name="T41" fmla="*/ 203 h 570"/>
              <a:gd name="T42" fmla="*/ 595 w 600"/>
              <a:gd name="T43" fmla="*/ 207 h 570"/>
              <a:gd name="T44" fmla="*/ 597 w 600"/>
              <a:gd name="T45" fmla="*/ 212 h 570"/>
              <a:gd name="T46" fmla="*/ 599 w 600"/>
              <a:gd name="T47" fmla="*/ 218 h 570"/>
              <a:gd name="T48" fmla="*/ 600 w 600"/>
              <a:gd name="T49" fmla="*/ 223 h 570"/>
              <a:gd name="T50" fmla="*/ 600 w 600"/>
              <a:gd name="T51" fmla="*/ 227 h 570"/>
              <a:gd name="T52" fmla="*/ 599 w 600"/>
              <a:gd name="T53" fmla="*/ 233 h 570"/>
              <a:gd name="T54" fmla="*/ 598 w 600"/>
              <a:gd name="T55" fmla="*/ 238 h 570"/>
              <a:gd name="T56" fmla="*/ 594 w 600"/>
              <a:gd name="T57" fmla="*/ 248 h 570"/>
              <a:gd name="T58" fmla="*/ 589 w 600"/>
              <a:gd name="T59" fmla="*/ 254 h 570"/>
              <a:gd name="T60" fmla="*/ 487 w 600"/>
              <a:gd name="T61" fmla="*/ 400 h 570"/>
              <a:gd name="T62" fmla="*/ 491 w 600"/>
              <a:gd name="T63" fmla="*/ 559 h 570"/>
              <a:gd name="T64" fmla="*/ 465 w 600"/>
              <a:gd name="T65" fmla="*/ 570 h 570"/>
              <a:gd name="T66" fmla="*/ 387 w 600"/>
              <a:gd name="T67" fmla="*/ 539 h 570"/>
              <a:gd name="T68" fmla="*/ 302 w 600"/>
              <a:gd name="T69" fmla="*/ 509 h 570"/>
              <a:gd name="T70" fmla="*/ 217 w 600"/>
              <a:gd name="T71" fmla="*/ 539 h 570"/>
              <a:gd name="T72" fmla="*/ 139 w 600"/>
              <a:gd name="T73" fmla="*/ 57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0" h="570">
                <a:moveTo>
                  <a:pt x="139" y="570"/>
                </a:moveTo>
                <a:cubicBezTo>
                  <a:pt x="128" y="570"/>
                  <a:pt x="119" y="566"/>
                  <a:pt x="112" y="559"/>
                </a:cubicBezTo>
                <a:cubicBezTo>
                  <a:pt x="107" y="553"/>
                  <a:pt x="102" y="543"/>
                  <a:pt x="103" y="528"/>
                </a:cubicBezTo>
                <a:cubicBezTo>
                  <a:pt x="107" y="485"/>
                  <a:pt x="111" y="442"/>
                  <a:pt x="117" y="400"/>
                </a:cubicBezTo>
                <a:cubicBezTo>
                  <a:pt x="118" y="386"/>
                  <a:pt x="111" y="363"/>
                  <a:pt x="101" y="352"/>
                </a:cubicBezTo>
                <a:cubicBezTo>
                  <a:pt x="72" y="322"/>
                  <a:pt x="44" y="289"/>
                  <a:pt x="15" y="254"/>
                </a:cubicBezTo>
                <a:cubicBezTo>
                  <a:pt x="11" y="248"/>
                  <a:pt x="8" y="242"/>
                  <a:pt x="6" y="237"/>
                </a:cubicBezTo>
                <a:cubicBezTo>
                  <a:pt x="0" y="235"/>
                  <a:pt x="0" y="235"/>
                  <a:pt x="0" y="235"/>
                </a:cubicBezTo>
                <a:cubicBezTo>
                  <a:pt x="5" y="216"/>
                  <a:pt x="5" y="216"/>
                  <a:pt x="5" y="216"/>
                </a:cubicBezTo>
                <a:cubicBezTo>
                  <a:pt x="5" y="215"/>
                  <a:pt x="6" y="215"/>
                  <a:pt x="6" y="214"/>
                </a:cubicBezTo>
                <a:cubicBezTo>
                  <a:pt x="6" y="213"/>
                  <a:pt x="6" y="212"/>
                  <a:pt x="7" y="211"/>
                </a:cubicBezTo>
                <a:cubicBezTo>
                  <a:pt x="7" y="211"/>
                  <a:pt x="7" y="210"/>
                  <a:pt x="8" y="209"/>
                </a:cubicBezTo>
                <a:cubicBezTo>
                  <a:pt x="8" y="208"/>
                  <a:pt x="9" y="207"/>
                  <a:pt x="9" y="207"/>
                </a:cubicBezTo>
                <a:cubicBezTo>
                  <a:pt x="10" y="206"/>
                  <a:pt x="10" y="205"/>
                  <a:pt x="10" y="205"/>
                </a:cubicBezTo>
                <a:cubicBezTo>
                  <a:pt x="11" y="204"/>
                  <a:pt x="12" y="203"/>
                  <a:pt x="12" y="202"/>
                </a:cubicBezTo>
                <a:cubicBezTo>
                  <a:pt x="13" y="202"/>
                  <a:pt x="13" y="201"/>
                  <a:pt x="14" y="201"/>
                </a:cubicBezTo>
                <a:cubicBezTo>
                  <a:pt x="15" y="200"/>
                  <a:pt x="15" y="199"/>
                  <a:pt x="16" y="199"/>
                </a:cubicBezTo>
                <a:cubicBezTo>
                  <a:pt x="17" y="198"/>
                  <a:pt x="17" y="198"/>
                  <a:pt x="18" y="197"/>
                </a:cubicBezTo>
                <a:cubicBezTo>
                  <a:pt x="19" y="197"/>
                  <a:pt x="19" y="196"/>
                  <a:pt x="20" y="195"/>
                </a:cubicBezTo>
                <a:cubicBezTo>
                  <a:pt x="21" y="195"/>
                  <a:pt x="21" y="195"/>
                  <a:pt x="22" y="194"/>
                </a:cubicBezTo>
                <a:cubicBezTo>
                  <a:pt x="23" y="194"/>
                  <a:pt x="24" y="193"/>
                  <a:pt x="25" y="193"/>
                </a:cubicBezTo>
                <a:cubicBezTo>
                  <a:pt x="25" y="193"/>
                  <a:pt x="26" y="192"/>
                  <a:pt x="27" y="192"/>
                </a:cubicBezTo>
                <a:cubicBezTo>
                  <a:pt x="28" y="191"/>
                  <a:pt x="28" y="191"/>
                  <a:pt x="29" y="191"/>
                </a:cubicBezTo>
                <a:cubicBezTo>
                  <a:pt x="31" y="190"/>
                  <a:pt x="32" y="190"/>
                  <a:pt x="34" y="189"/>
                </a:cubicBezTo>
                <a:cubicBezTo>
                  <a:pt x="69" y="180"/>
                  <a:pt x="112" y="171"/>
                  <a:pt x="161" y="163"/>
                </a:cubicBezTo>
                <a:cubicBezTo>
                  <a:pt x="175" y="160"/>
                  <a:pt x="195" y="145"/>
                  <a:pt x="202" y="132"/>
                </a:cubicBezTo>
                <a:cubicBezTo>
                  <a:pt x="225" y="90"/>
                  <a:pt x="248" y="51"/>
                  <a:pt x="268" y="19"/>
                </a:cubicBezTo>
                <a:cubicBezTo>
                  <a:pt x="277" y="7"/>
                  <a:pt x="289" y="0"/>
                  <a:pt x="302" y="0"/>
                </a:cubicBezTo>
                <a:cubicBezTo>
                  <a:pt x="315" y="0"/>
                  <a:pt x="327" y="7"/>
                  <a:pt x="335" y="19"/>
                </a:cubicBezTo>
                <a:cubicBezTo>
                  <a:pt x="356" y="51"/>
                  <a:pt x="379" y="90"/>
                  <a:pt x="402" y="132"/>
                </a:cubicBezTo>
                <a:cubicBezTo>
                  <a:pt x="409" y="145"/>
                  <a:pt x="429" y="160"/>
                  <a:pt x="443" y="163"/>
                </a:cubicBezTo>
                <a:cubicBezTo>
                  <a:pt x="492" y="171"/>
                  <a:pt x="535" y="180"/>
                  <a:pt x="570" y="189"/>
                </a:cubicBezTo>
                <a:cubicBezTo>
                  <a:pt x="571" y="190"/>
                  <a:pt x="573" y="190"/>
                  <a:pt x="574" y="191"/>
                </a:cubicBezTo>
                <a:cubicBezTo>
                  <a:pt x="575" y="191"/>
                  <a:pt x="575" y="191"/>
                  <a:pt x="576" y="191"/>
                </a:cubicBezTo>
                <a:cubicBezTo>
                  <a:pt x="577" y="192"/>
                  <a:pt x="578" y="192"/>
                  <a:pt x="579" y="193"/>
                </a:cubicBezTo>
                <a:cubicBezTo>
                  <a:pt x="579" y="193"/>
                  <a:pt x="580" y="193"/>
                  <a:pt x="580" y="193"/>
                </a:cubicBezTo>
                <a:cubicBezTo>
                  <a:pt x="581" y="194"/>
                  <a:pt x="582" y="194"/>
                  <a:pt x="583" y="195"/>
                </a:cubicBezTo>
                <a:cubicBezTo>
                  <a:pt x="583" y="195"/>
                  <a:pt x="584" y="195"/>
                  <a:pt x="584" y="196"/>
                </a:cubicBezTo>
                <a:cubicBezTo>
                  <a:pt x="585" y="197"/>
                  <a:pt x="587" y="198"/>
                  <a:pt x="588" y="199"/>
                </a:cubicBezTo>
                <a:cubicBezTo>
                  <a:pt x="588" y="199"/>
                  <a:pt x="588" y="199"/>
                  <a:pt x="589" y="200"/>
                </a:cubicBezTo>
                <a:cubicBezTo>
                  <a:pt x="590" y="200"/>
                  <a:pt x="590" y="201"/>
                  <a:pt x="591" y="202"/>
                </a:cubicBezTo>
                <a:cubicBezTo>
                  <a:pt x="592" y="202"/>
                  <a:pt x="592" y="203"/>
                  <a:pt x="592" y="203"/>
                </a:cubicBezTo>
                <a:cubicBezTo>
                  <a:pt x="593" y="204"/>
                  <a:pt x="594" y="205"/>
                  <a:pt x="594" y="206"/>
                </a:cubicBezTo>
                <a:cubicBezTo>
                  <a:pt x="594" y="206"/>
                  <a:pt x="595" y="207"/>
                  <a:pt x="595" y="207"/>
                </a:cubicBezTo>
                <a:cubicBezTo>
                  <a:pt x="596" y="208"/>
                  <a:pt x="596" y="209"/>
                  <a:pt x="597" y="210"/>
                </a:cubicBezTo>
                <a:cubicBezTo>
                  <a:pt x="597" y="211"/>
                  <a:pt x="597" y="211"/>
                  <a:pt x="597" y="212"/>
                </a:cubicBezTo>
                <a:cubicBezTo>
                  <a:pt x="598" y="213"/>
                  <a:pt x="598" y="215"/>
                  <a:pt x="599" y="216"/>
                </a:cubicBezTo>
                <a:cubicBezTo>
                  <a:pt x="599" y="217"/>
                  <a:pt x="599" y="217"/>
                  <a:pt x="599" y="218"/>
                </a:cubicBezTo>
                <a:cubicBezTo>
                  <a:pt x="599" y="219"/>
                  <a:pt x="599" y="220"/>
                  <a:pt x="600" y="221"/>
                </a:cubicBezTo>
                <a:cubicBezTo>
                  <a:pt x="600" y="222"/>
                  <a:pt x="600" y="222"/>
                  <a:pt x="600" y="223"/>
                </a:cubicBezTo>
                <a:cubicBezTo>
                  <a:pt x="600" y="224"/>
                  <a:pt x="600" y="225"/>
                  <a:pt x="600" y="226"/>
                </a:cubicBezTo>
                <a:cubicBezTo>
                  <a:pt x="600" y="226"/>
                  <a:pt x="600" y="227"/>
                  <a:pt x="600" y="227"/>
                </a:cubicBezTo>
                <a:cubicBezTo>
                  <a:pt x="600" y="229"/>
                  <a:pt x="599" y="230"/>
                  <a:pt x="599" y="232"/>
                </a:cubicBezTo>
                <a:cubicBezTo>
                  <a:pt x="599" y="232"/>
                  <a:pt x="599" y="232"/>
                  <a:pt x="599" y="233"/>
                </a:cubicBezTo>
                <a:cubicBezTo>
                  <a:pt x="599" y="234"/>
                  <a:pt x="599" y="235"/>
                  <a:pt x="598" y="236"/>
                </a:cubicBezTo>
                <a:cubicBezTo>
                  <a:pt x="598" y="237"/>
                  <a:pt x="598" y="237"/>
                  <a:pt x="598" y="238"/>
                </a:cubicBezTo>
                <a:cubicBezTo>
                  <a:pt x="598" y="238"/>
                  <a:pt x="597" y="239"/>
                  <a:pt x="597" y="239"/>
                </a:cubicBezTo>
                <a:cubicBezTo>
                  <a:pt x="594" y="248"/>
                  <a:pt x="594" y="248"/>
                  <a:pt x="594" y="248"/>
                </a:cubicBezTo>
                <a:cubicBezTo>
                  <a:pt x="593" y="248"/>
                  <a:pt x="593" y="248"/>
                  <a:pt x="593" y="248"/>
                </a:cubicBezTo>
                <a:cubicBezTo>
                  <a:pt x="591" y="250"/>
                  <a:pt x="590" y="252"/>
                  <a:pt x="589" y="254"/>
                </a:cubicBezTo>
                <a:cubicBezTo>
                  <a:pt x="560" y="289"/>
                  <a:pt x="532" y="322"/>
                  <a:pt x="503" y="352"/>
                </a:cubicBezTo>
                <a:cubicBezTo>
                  <a:pt x="493" y="363"/>
                  <a:pt x="485" y="386"/>
                  <a:pt x="487" y="400"/>
                </a:cubicBezTo>
                <a:cubicBezTo>
                  <a:pt x="492" y="442"/>
                  <a:pt x="497" y="485"/>
                  <a:pt x="501" y="528"/>
                </a:cubicBezTo>
                <a:cubicBezTo>
                  <a:pt x="502" y="543"/>
                  <a:pt x="496" y="553"/>
                  <a:pt x="491" y="559"/>
                </a:cubicBezTo>
                <a:cubicBezTo>
                  <a:pt x="485" y="566"/>
                  <a:pt x="475" y="570"/>
                  <a:pt x="465" y="570"/>
                </a:cubicBezTo>
                <a:cubicBezTo>
                  <a:pt x="465" y="570"/>
                  <a:pt x="465" y="570"/>
                  <a:pt x="465" y="570"/>
                </a:cubicBezTo>
                <a:cubicBezTo>
                  <a:pt x="458" y="570"/>
                  <a:pt x="451" y="568"/>
                  <a:pt x="444" y="565"/>
                </a:cubicBezTo>
                <a:cubicBezTo>
                  <a:pt x="425" y="556"/>
                  <a:pt x="406" y="548"/>
                  <a:pt x="387" y="539"/>
                </a:cubicBezTo>
                <a:cubicBezTo>
                  <a:pt x="367" y="531"/>
                  <a:pt x="347" y="522"/>
                  <a:pt x="327" y="513"/>
                </a:cubicBezTo>
                <a:cubicBezTo>
                  <a:pt x="321" y="510"/>
                  <a:pt x="312" y="509"/>
                  <a:pt x="302" y="509"/>
                </a:cubicBezTo>
                <a:cubicBezTo>
                  <a:pt x="292" y="509"/>
                  <a:pt x="283" y="510"/>
                  <a:pt x="277" y="513"/>
                </a:cubicBezTo>
                <a:cubicBezTo>
                  <a:pt x="256" y="522"/>
                  <a:pt x="236" y="531"/>
                  <a:pt x="217" y="539"/>
                </a:cubicBezTo>
                <a:cubicBezTo>
                  <a:pt x="197" y="548"/>
                  <a:pt x="179" y="556"/>
                  <a:pt x="160" y="565"/>
                </a:cubicBezTo>
                <a:cubicBezTo>
                  <a:pt x="153" y="568"/>
                  <a:pt x="146" y="570"/>
                  <a:pt x="139" y="5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8105775" y="130175"/>
            <a:ext cx="2030412" cy="1938338"/>
          </a:xfrm>
          <a:custGeom>
            <a:avLst/>
            <a:gdLst>
              <a:gd name="T0" fmla="*/ 265 w 562"/>
              <a:gd name="T1" fmla="*/ 14 h 536"/>
              <a:gd name="T2" fmla="*/ 297 w 562"/>
              <a:gd name="T3" fmla="*/ 14 h 536"/>
              <a:gd name="T4" fmla="*/ 363 w 562"/>
              <a:gd name="T5" fmla="*/ 125 h 536"/>
              <a:gd name="T6" fmla="*/ 419 w 562"/>
              <a:gd name="T7" fmla="*/ 166 h 536"/>
              <a:gd name="T8" fmla="*/ 544 w 562"/>
              <a:gd name="T9" fmla="*/ 193 h 536"/>
              <a:gd name="T10" fmla="*/ 552 w 562"/>
              <a:gd name="T11" fmla="*/ 224 h 536"/>
              <a:gd name="T12" fmla="*/ 467 w 562"/>
              <a:gd name="T13" fmla="*/ 321 h 536"/>
              <a:gd name="T14" fmla="*/ 445 w 562"/>
              <a:gd name="T15" fmla="*/ 386 h 536"/>
              <a:gd name="T16" fmla="*/ 459 w 562"/>
              <a:gd name="T17" fmla="*/ 513 h 536"/>
              <a:gd name="T18" fmla="*/ 432 w 562"/>
              <a:gd name="T19" fmla="*/ 529 h 536"/>
              <a:gd name="T20" fmla="*/ 314 w 562"/>
              <a:gd name="T21" fmla="*/ 477 h 536"/>
              <a:gd name="T22" fmla="*/ 247 w 562"/>
              <a:gd name="T23" fmla="*/ 477 h 536"/>
              <a:gd name="T24" fmla="*/ 130 w 562"/>
              <a:gd name="T25" fmla="*/ 529 h 536"/>
              <a:gd name="T26" fmla="*/ 103 w 562"/>
              <a:gd name="T27" fmla="*/ 513 h 536"/>
              <a:gd name="T28" fmla="*/ 116 w 562"/>
              <a:gd name="T29" fmla="*/ 386 h 536"/>
              <a:gd name="T30" fmla="*/ 95 w 562"/>
              <a:gd name="T31" fmla="*/ 321 h 536"/>
              <a:gd name="T32" fmla="*/ 10 w 562"/>
              <a:gd name="T33" fmla="*/ 224 h 536"/>
              <a:gd name="T34" fmla="*/ 18 w 562"/>
              <a:gd name="T35" fmla="*/ 193 h 536"/>
              <a:gd name="T36" fmla="*/ 143 w 562"/>
              <a:gd name="T37" fmla="*/ 166 h 536"/>
              <a:gd name="T38" fmla="*/ 199 w 562"/>
              <a:gd name="T39" fmla="*/ 125 h 536"/>
              <a:gd name="T40" fmla="*/ 265 w 562"/>
              <a:gd name="T41" fmla="*/ 14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2" h="536">
                <a:moveTo>
                  <a:pt x="265" y="14"/>
                </a:moveTo>
                <a:cubicBezTo>
                  <a:pt x="274" y="0"/>
                  <a:pt x="288" y="0"/>
                  <a:pt x="297" y="14"/>
                </a:cubicBezTo>
                <a:cubicBezTo>
                  <a:pt x="318" y="45"/>
                  <a:pt x="340" y="84"/>
                  <a:pt x="363" y="125"/>
                </a:cubicBezTo>
                <a:cubicBezTo>
                  <a:pt x="373" y="144"/>
                  <a:pt x="398" y="162"/>
                  <a:pt x="419" y="166"/>
                </a:cubicBezTo>
                <a:cubicBezTo>
                  <a:pt x="465" y="174"/>
                  <a:pt x="508" y="183"/>
                  <a:pt x="544" y="193"/>
                </a:cubicBezTo>
                <a:cubicBezTo>
                  <a:pt x="559" y="197"/>
                  <a:pt x="562" y="210"/>
                  <a:pt x="552" y="224"/>
                </a:cubicBezTo>
                <a:cubicBezTo>
                  <a:pt x="527" y="254"/>
                  <a:pt x="499" y="287"/>
                  <a:pt x="467" y="321"/>
                </a:cubicBezTo>
                <a:cubicBezTo>
                  <a:pt x="453" y="336"/>
                  <a:pt x="443" y="366"/>
                  <a:pt x="445" y="386"/>
                </a:cubicBezTo>
                <a:cubicBezTo>
                  <a:pt x="451" y="431"/>
                  <a:pt x="456" y="474"/>
                  <a:pt x="459" y="513"/>
                </a:cubicBezTo>
                <a:cubicBezTo>
                  <a:pt x="461" y="530"/>
                  <a:pt x="448" y="536"/>
                  <a:pt x="432" y="529"/>
                </a:cubicBezTo>
                <a:cubicBezTo>
                  <a:pt x="394" y="512"/>
                  <a:pt x="356" y="496"/>
                  <a:pt x="314" y="477"/>
                </a:cubicBezTo>
                <a:cubicBezTo>
                  <a:pt x="296" y="469"/>
                  <a:pt x="266" y="469"/>
                  <a:pt x="247" y="477"/>
                </a:cubicBezTo>
                <a:cubicBezTo>
                  <a:pt x="206" y="496"/>
                  <a:pt x="168" y="512"/>
                  <a:pt x="130" y="529"/>
                </a:cubicBezTo>
                <a:cubicBezTo>
                  <a:pt x="114" y="536"/>
                  <a:pt x="101" y="530"/>
                  <a:pt x="103" y="513"/>
                </a:cubicBezTo>
                <a:cubicBezTo>
                  <a:pt x="106" y="474"/>
                  <a:pt x="111" y="431"/>
                  <a:pt x="116" y="386"/>
                </a:cubicBezTo>
                <a:cubicBezTo>
                  <a:pt x="119" y="366"/>
                  <a:pt x="109" y="336"/>
                  <a:pt x="95" y="321"/>
                </a:cubicBezTo>
                <a:cubicBezTo>
                  <a:pt x="63" y="287"/>
                  <a:pt x="35" y="254"/>
                  <a:pt x="10" y="224"/>
                </a:cubicBezTo>
                <a:cubicBezTo>
                  <a:pt x="0" y="210"/>
                  <a:pt x="2" y="197"/>
                  <a:pt x="18" y="193"/>
                </a:cubicBezTo>
                <a:cubicBezTo>
                  <a:pt x="54" y="183"/>
                  <a:pt x="97" y="174"/>
                  <a:pt x="143" y="166"/>
                </a:cubicBezTo>
                <a:cubicBezTo>
                  <a:pt x="164" y="162"/>
                  <a:pt x="189" y="144"/>
                  <a:pt x="199" y="125"/>
                </a:cubicBezTo>
                <a:cubicBezTo>
                  <a:pt x="222" y="84"/>
                  <a:pt x="244" y="45"/>
                  <a:pt x="265" y="14"/>
                </a:cubicBezTo>
                <a:close/>
              </a:path>
            </a:pathLst>
          </a:custGeom>
          <a:solidFill>
            <a:srgbClr val="FBD5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8"/>
          <p:cNvSpPr>
            <a:spLocks/>
          </p:cNvSpPr>
          <p:nvPr/>
        </p:nvSpPr>
        <p:spPr bwMode="auto">
          <a:xfrm>
            <a:off x="6210301" y="1208088"/>
            <a:ext cx="2125662" cy="2154238"/>
          </a:xfrm>
          <a:custGeom>
            <a:avLst/>
            <a:gdLst>
              <a:gd name="T0" fmla="*/ 396 w 588"/>
              <a:gd name="T1" fmla="*/ 594 h 596"/>
              <a:gd name="T2" fmla="*/ 261 w 588"/>
              <a:gd name="T3" fmla="*/ 511 h 596"/>
              <a:gd name="T4" fmla="*/ 83 w 588"/>
              <a:gd name="T5" fmla="*/ 526 h 596"/>
              <a:gd name="T6" fmla="*/ 59 w 588"/>
              <a:gd name="T7" fmla="*/ 529 h 596"/>
              <a:gd name="T8" fmla="*/ 44 w 588"/>
              <a:gd name="T9" fmla="*/ 514 h 596"/>
              <a:gd name="T10" fmla="*/ 41 w 588"/>
              <a:gd name="T11" fmla="*/ 510 h 596"/>
              <a:gd name="T12" fmla="*/ 39 w 588"/>
              <a:gd name="T13" fmla="*/ 505 h 596"/>
              <a:gd name="T14" fmla="*/ 37 w 588"/>
              <a:gd name="T15" fmla="*/ 500 h 596"/>
              <a:gd name="T16" fmla="*/ 36 w 588"/>
              <a:gd name="T17" fmla="*/ 495 h 596"/>
              <a:gd name="T18" fmla="*/ 35 w 588"/>
              <a:gd name="T19" fmla="*/ 490 h 596"/>
              <a:gd name="T20" fmla="*/ 35 w 588"/>
              <a:gd name="T21" fmla="*/ 485 h 596"/>
              <a:gd name="T22" fmla="*/ 37 w 588"/>
              <a:gd name="T23" fmla="*/ 477 h 596"/>
              <a:gd name="T24" fmla="*/ 72 w 588"/>
              <a:gd name="T25" fmla="*/ 303 h 596"/>
              <a:gd name="T26" fmla="*/ 7 w 588"/>
              <a:gd name="T27" fmla="*/ 150 h 596"/>
              <a:gd name="T28" fmla="*/ 172 w 588"/>
              <a:gd name="T29" fmla="*/ 130 h 596"/>
              <a:gd name="T30" fmla="*/ 305 w 588"/>
              <a:gd name="T31" fmla="*/ 13 h 596"/>
              <a:gd name="T32" fmla="*/ 309 w 588"/>
              <a:gd name="T33" fmla="*/ 9 h 596"/>
              <a:gd name="T34" fmla="*/ 313 w 588"/>
              <a:gd name="T35" fmla="*/ 6 h 596"/>
              <a:gd name="T36" fmla="*/ 317 w 588"/>
              <a:gd name="T37" fmla="*/ 4 h 596"/>
              <a:gd name="T38" fmla="*/ 323 w 588"/>
              <a:gd name="T39" fmla="*/ 2 h 596"/>
              <a:gd name="T40" fmla="*/ 328 w 588"/>
              <a:gd name="T41" fmla="*/ 1 h 596"/>
              <a:gd name="T42" fmla="*/ 333 w 588"/>
              <a:gd name="T43" fmla="*/ 0 h 596"/>
              <a:gd name="T44" fmla="*/ 338 w 588"/>
              <a:gd name="T45" fmla="*/ 1 h 596"/>
              <a:gd name="T46" fmla="*/ 344 w 588"/>
              <a:gd name="T47" fmla="*/ 2 h 596"/>
              <a:gd name="T48" fmla="*/ 349 w 588"/>
              <a:gd name="T49" fmla="*/ 4 h 596"/>
              <a:gd name="T50" fmla="*/ 353 w 588"/>
              <a:gd name="T51" fmla="*/ 6 h 596"/>
              <a:gd name="T52" fmla="*/ 357 w 588"/>
              <a:gd name="T53" fmla="*/ 10 h 596"/>
              <a:gd name="T54" fmla="*/ 361 w 588"/>
              <a:gd name="T55" fmla="*/ 13 h 596"/>
              <a:gd name="T56" fmla="*/ 368 w 588"/>
              <a:gd name="T57" fmla="*/ 21 h 596"/>
              <a:gd name="T58" fmla="*/ 370 w 588"/>
              <a:gd name="T59" fmla="*/ 29 h 596"/>
              <a:gd name="T60" fmla="*/ 446 w 588"/>
              <a:gd name="T61" fmla="*/ 190 h 596"/>
              <a:gd name="T62" fmla="*/ 585 w 588"/>
              <a:gd name="T63" fmla="*/ 266 h 596"/>
              <a:gd name="T64" fmla="*/ 582 w 588"/>
              <a:gd name="T65" fmla="*/ 294 h 596"/>
              <a:gd name="T66" fmla="*/ 516 w 588"/>
              <a:gd name="T67" fmla="*/ 347 h 596"/>
              <a:gd name="T68" fmla="*/ 447 w 588"/>
              <a:gd name="T69" fmla="*/ 405 h 596"/>
              <a:gd name="T70" fmla="*/ 432 w 588"/>
              <a:gd name="T71" fmla="*/ 494 h 596"/>
              <a:gd name="T72" fmla="*/ 419 w 588"/>
              <a:gd name="T73" fmla="*/ 577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6">
                <a:moveTo>
                  <a:pt x="419" y="577"/>
                </a:moveTo>
                <a:cubicBezTo>
                  <a:pt x="414" y="586"/>
                  <a:pt x="405" y="592"/>
                  <a:pt x="396" y="594"/>
                </a:cubicBezTo>
                <a:cubicBezTo>
                  <a:pt x="389" y="595"/>
                  <a:pt x="377" y="596"/>
                  <a:pt x="365" y="587"/>
                </a:cubicBezTo>
                <a:cubicBezTo>
                  <a:pt x="329" y="562"/>
                  <a:pt x="294" y="536"/>
                  <a:pt x="261" y="511"/>
                </a:cubicBezTo>
                <a:cubicBezTo>
                  <a:pt x="250" y="502"/>
                  <a:pt x="226" y="497"/>
                  <a:pt x="211" y="501"/>
                </a:cubicBezTo>
                <a:cubicBezTo>
                  <a:pt x="171" y="510"/>
                  <a:pt x="129" y="518"/>
                  <a:pt x="83" y="526"/>
                </a:cubicBezTo>
                <a:cubicBezTo>
                  <a:pt x="76" y="527"/>
                  <a:pt x="70" y="527"/>
                  <a:pt x="64" y="525"/>
                </a:cubicBezTo>
                <a:cubicBezTo>
                  <a:pt x="59" y="529"/>
                  <a:pt x="59" y="529"/>
                  <a:pt x="59" y="529"/>
                </a:cubicBezTo>
                <a:cubicBezTo>
                  <a:pt x="46" y="515"/>
                  <a:pt x="46" y="515"/>
                  <a:pt x="46" y="515"/>
                </a:cubicBezTo>
                <a:cubicBezTo>
                  <a:pt x="45" y="515"/>
                  <a:pt x="45" y="514"/>
                  <a:pt x="44" y="514"/>
                </a:cubicBezTo>
                <a:cubicBezTo>
                  <a:pt x="44" y="513"/>
                  <a:pt x="43" y="512"/>
                  <a:pt x="42" y="512"/>
                </a:cubicBezTo>
                <a:cubicBezTo>
                  <a:pt x="42" y="511"/>
                  <a:pt x="41" y="510"/>
                  <a:pt x="41" y="510"/>
                </a:cubicBezTo>
                <a:cubicBezTo>
                  <a:pt x="40" y="509"/>
                  <a:pt x="40" y="508"/>
                  <a:pt x="39" y="507"/>
                </a:cubicBezTo>
                <a:cubicBezTo>
                  <a:pt x="39" y="506"/>
                  <a:pt x="39" y="506"/>
                  <a:pt x="39" y="505"/>
                </a:cubicBezTo>
                <a:cubicBezTo>
                  <a:pt x="38" y="504"/>
                  <a:pt x="38" y="503"/>
                  <a:pt x="37" y="502"/>
                </a:cubicBezTo>
                <a:cubicBezTo>
                  <a:pt x="37" y="502"/>
                  <a:pt x="37" y="501"/>
                  <a:pt x="37" y="500"/>
                </a:cubicBezTo>
                <a:cubicBezTo>
                  <a:pt x="36" y="499"/>
                  <a:pt x="36" y="498"/>
                  <a:pt x="36" y="497"/>
                </a:cubicBezTo>
                <a:cubicBezTo>
                  <a:pt x="36" y="497"/>
                  <a:pt x="36" y="496"/>
                  <a:pt x="36" y="495"/>
                </a:cubicBezTo>
                <a:cubicBezTo>
                  <a:pt x="35" y="494"/>
                  <a:pt x="35" y="493"/>
                  <a:pt x="35" y="492"/>
                </a:cubicBezTo>
                <a:cubicBezTo>
                  <a:pt x="35" y="491"/>
                  <a:pt x="35" y="491"/>
                  <a:pt x="35" y="490"/>
                </a:cubicBezTo>
                <a:cubicBezTo>
                  <a:pt x="35" y="489"/>
                  <a:pt x="35" y="488"/>
                  <a:pt x="35" y="487"/>
                </a:cubicBezTo>
                <a:cubicBezTo>
                  <a:pt x="35" y="486"/>
                  <a:pt x="35" y="485"/>
                  <a:pt x="35" y="485"/>
                </a:cubicBezTo>
                <a:cubicBezTo>
                  <a:pt x="36" y="484"/>
                  <a:pt x="36" y="483"/>
                  <a:pt x="36" y="482"/>
                </a:cubicBezTo>
                <a:cubicBezTo>
                  <a:pt x="36" y="481"/>
                  <a:pt x="36" y="479"/>
                  <a:pt x="37" y="477"/>
                </a:cubicBezTo>
                <a:cubicBezTo>
                  <a:pt x="47" y="442"/>
                  <a:pt x="60" y="401"/>
                  <a:pt x="77" y="354"/>
                </a:cubicBezTo>
                <a:cubicBezTo>
                  <a:pt x="82" y="341"/>
                  <a:pt x="79" y="316"/>
                  <a:pt x="72" y="303"/>
                </a:cubicBezTo>
                <a:cubicBezTo>
                  <a:pt x="46" y="262"/>
                  <a:pt x="24" y="223"/>
                  <a:pt x="7" y="189"/>
                </a:cubicBezTo>
                <a:cubicBezTo>
                  <a:pt x="0" y="176"/>
                  <a:pt x="0" y="162"/>
                  <a:pt x="7" y="150"/>
                </a:cubicBezTo>
                <a:cubicBezTo>
                  <a:pt x="13" y="139"/>
                  <a:pt x="25" y="132"/>
                  <a:pt x="40" y="131"/>
                </a:cubicBezTo>
                <a:cubicBezTo>
                  <a:pt x="78" y="129"/>
                  <a:pt x="123" y="129"/>
                  <a:pt x="172" y="130"/>
                </a:cubicBezTo>
                <a:cubicBezTo>
                  <a:pt x="186" y="130"/>
                  <a:pt x="209" y="120"/>
                  <a:pt x="218" y="109"/>
                </a:cubicBezTo>
                <a:cubicBezTo>
                  <a:pt x="251" y="71"/>
                  <a:pt x="280" y="39"/>
                  <a:pt x="305" y="13"/>
                </a:cubicBezTo>
                <a:cubicBezTo>
                  <a:pt x="306" y="12"/>
                  <a:pt x="307" y="11"/>
                  <a:pt x="308" y="10"/>
                </a:cubicBezTo>
                <a:cubicBezTo>
                  <a:pt x="309" y="10"/>
                  <a:pt x="309" y="9"/>
                  <a:pt x="309" y="9"/>
                </a:cubicBezTo>
                <a:cubicBezTo>
                  <a:pt x="310" y="8"/>
                  <a:pt x="311" y="8"/>
                  <a:pt x="312" y="7"/>
                </a:cubicBezTo>
                <a:cubicBezTo>
                  <a:pt x="312" y="7"/>
                  <a:pt x="313" y="6"/>
                  <a:pt x="313" y="6"/>
                </a:cubicBezTo>
                <a:cubicBezTo>
                  <a:pt x="314" y="6"/>
                  <a:pt x="315" y="5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9" y="3"/>
                  <a:pt x="320" y="3"/>
                  <a:pt x="322" y="2"/>
                </a:cubicBezTo>
                <a:cubicBezTo>
                  <a:pt x="322" y="2"/>
                  <a:pt x="323" y="2"/>
                  <a:pt x="323" y="2"/>
                </a:cubicBezTo>
                <a:cubicBezTo>
                  <a:pt x="324" y="1"/>
                  <a:pt x="325" y="1"/>
                  <a:pt x="326" y="1"/>
                </a:cubicBezTo>
                <a:cubicBezTo>
                  <a:pt x="327" y="1"/>
                  <a:pt x="328" y="1"/>
                  <a:pt x="328" y="1"/>
                </a:cubicBezTo>
                <a:cubicBezTo>
                  <a:pt x="329" y="0"/>
                  <a:pt x="330" y="0"/>
                  <a:pt x="331" y="0"/>
                </a:cubicBezTo>
                <a:cubicBezTo>
                  <a:pt x="332" y="0"/>
                  <a:pt x="333" y="0"/>
                  <a:pt x="333" y="0"/>
                </a:cubicBezTo>
                <a:cubicBezTo>
                  <a:pt x="334" y="0"/>
                  <a:pt x="335" y="0"/>
                  <a:pt x="336" y="0"/>
                </a:cubicBezTo>
                <a:cubicBezTo>
                  <a:pt x="337" y="0"/>
                  <a:pt x="337" y="1"/>
                  <a:pt x="338" y="1"/>
                </a:cubicBezTo>
                <a:cubicBezTo>
                  <a:pt x="339" y="1"/>
                  <a:pt x="341" y="1"/>
                  <a:pt x="343" y="2"/>
                </a:cubicBezTo>
                <a:cubicBezTo>
                  <a:pt x="343" y="2"/>
                  <a:pt x="344" y="2"/>
                  <a:pt x="344" y="2"/>
                </a:cubicBezTo>
                <a:cubicBezTo>
                  <a:pt x="345" y="2"/>
                  <a:pt x="346" y="3"/>
                  <a:pt x="347" y="3"/>
                </a:cubicBezTo>
                <a:cubicBezTo>
                  <a:pt x="348" y="3"/>
                  <a:pt x="348" y="4"/>
                  <a:pt x="349" y="4"/>
                </a:cubicBezTo>
                <a:cubicBezTo>
                  <a:pt x="350" y="4"/>
                  <a:pt x="351" y="5"/>
                  <a:pt x="351" y="5"/>
                </a:cubicBezTo>
                <a:cubicBezTo>
                  <a:pt x="352" y="6"/>
                  <a:pt x="352" y="6"/>
                  <a:pt x="353" y="6"/>
                </a:cubicBezTo>
                <a:cubicBezTo>
                  <a:pt x="354" y="7"/>
                  <a:pt x="355" y="8"/>
                  <a:pt x="356" y="9"/>
                </a:cubicBezTo>
                <a:cubicBezTo>
                  <a:pt x="357" y="9"/>
                  <a:pt x="357" y="9"/>
                  <a:pt x="357" y="10"/>
                </a:cubicBezTo>
                <a:cubicBezTo>
                  <a:pt x="358" y="10"/>
                  <a:pt x="359" y="11"/>
                  <a:pt x="360" y="12"/>
                </a:cubicBezTo>
                <a:cubicBezTo>
                  <a:pt x="360" y="12"/>
                  <a:pt x="360" y="13"/>
                  <a:pt x="361" y="13"/>
                </a:cubicBezTo>
                <a:cubicBezTo>
                  <a:pt x="361" y="14"/>
                  <a:pt x="361" y="14"/>
                  <a:pt x="362" y="14"/>
                </a:cubicBezTo>
                <a:cubicBezTo>
                  <a:pt x="368" y="21"/>
                  <a:pt x="368" y="21"/>
                  <a:pt x="368" y="21"/>
                </a:cubicBezTo>
                <a:cubicBezTo>
                  <a:pt x="367" y="23"/>
                  <a:pt x="367" y="23"/>
                  <a:pt x="367" y="23"/>
                </a:cubicBezTo>
                <a:cubicBezTo>
                  <a:pt x="368" y="25"/>
                  <a:pt x="369" y="27"/>
                  <a:pt x="370" y="29"/>
                </a:cubicBezTo>
                <a:cubicBezTo>
                  <a:pt x="386" y="72"/>
                  <a:pt x="400" y="112"/>
                  <a:pt x="412" y="152"/>
                </a:cubicBezTo>
                <a:cubicBezTo>
                  <a:pt x="417" y="166"/>
                  <a:pt x="433" y="185"/>
                  <a:pt x="446" y="190"/>
                </a:cubicBezTo>
                <a:cubicBezTo>
                  <a:pt x="485" y="207"/>
                  <a:pt x="525" y="224"/>
                  <a:pt x="563" y="242"/>
                </a:cubicBezTo>
                <a:cubicBezTo>
                  <a:pt x="578" y="249"/>
                  <a:pt x="583" y="259"/>
                  <a:pt x="585" y="266"/>
                </a:cubicBezTo>
                <a:cubicBezTo>
                  <a:pt x="588" y="275"/>
                  <a:pt x="587" y="285"/>
                  <a:pt x="582" y="294"/>
                </a:cubicBezTo>
                <a:cubicBezTo>
                  <a:pt x="582" y="294"/>
                  <a:pt x="582" y="294"/>
                  <a:pt x="582" y="294"/>
                </a:cubicBezTo>
                <a:cubicBezTo>
                  <a:pt x="579" y="300"/>
                  <a:pt x="574" y="305"/>
                  <a:pt x="567" y="310"/>
                </a:cubicBezTo>
                <a:cubicBezTo>
                  <a:pt x="550" y="322"/>
                  <a:pt x="534" y="334"/>
                  <a:pt x="516" y="347"/>
                </a:cubicBezTo>
                <a:cubicBezTo>
                  <a:pt x="499" y="359"/>
                  <a:pt x="482" y="372"/>
                  <a:pt x="464" y="385"/>
                </a:cubicBezTo>
                <a:cubicBezTo>
                  <a:pt x="458" y="389"/>
                  <a:pt x="452" y="396"/>
                  <a:pt x="447" y="405"/>
                </a:cubicBezTo>
                <a:cubicBezTo>
                  <a:pt x="442" y="413"/>
                  <a:pt x="439" y="422"/>
                  <a:pt x="439" y="428"/>
                </a:cubicBezTo>
                <a:cubicBezTo>
                  <a:pt x="436" y="451"/>
                  <a:pt x="434" y="473"/>
                  <a:pt x="432" y="494"/>
                </a:cubicBezTo>
                <a:cubicBezTo>
                  <a:pt x="429" y="515"/>
                  <a:pt x="427" y="535"/>
                  <a:pt x="425" y="556"/>
                </a:cubicBezTo>
                <a:cubicBezTo>
                  <a:pt x="424" y="564"/>
                  <a:pt x="422" y="571"/>
                  <a:pt x="419" y="5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9"/>
          <p:cNvSpPr>
            <a:spLocks/>
          </p:cNvSpPr>
          <p:nvPr/>
        </p:nvSpPr>
        <p:spPr bwMode="auto">
          <a:xfrm>
            <a:off x="6275388" y="1265238"/>
            <a:ext cx="1995487" cy="2035175"/>
          </a:xfrm>
          <a:custGeom>
            <a:avLst/>
            <a:gdLst>
              <a:gd name="T0" fmla="*/ 8 w 552"/>
              <a:gd name="T1" fmla="*/ 164 h 563"/>
              <a:gd name="T2" fmla="*/ 24 w 552"/>
              <a:gd name="T3" fmla="*/ 136 h 563"/>
              <a:gd name="T4" fmla="*/ 153 w 552"/>
              <a:gd name="T5" fmla="*/ 135 h 563"/>
              <a:gd name="T6" fmla="*/ 216 w 552"/>
              <a:gd name="T7" fmla="*/ 107 h 563"/>
              <a:gd name="T8" fmla="*/ 302 w 552"/>
              <a:gd name="T9" fmla="*/ 12 h 563"/>
              <a:gd name="T10" fmla="*/ 333 w 552"/>
              <a:gd name="T11" fmla="*/ 20 h 563"/>
              <a:gd name="T12" fmla="*/ 375 w 552"/>
              <a:gd name="T13" fmla="*/ 142 h 563"/>
              <a:gd name="T14" fmla="*/ 420 w 552"/>
              <a:gd name="T15" fmla="*/ 193 h 563"/>
              <a:gd name="T16" fmla="*/ 537 w 552"/>
              <a:gd name="T17" fmla="*/ 245 h 563"/>
              <a:gd name="T18" fmla="*/ 537 w 552"/>
              <a:gd name="T19" fmla="*/ 277 h 563"/>
              <a:gd name="T20" fmla="*/ 433 w 552"/>
              <a:gd name="T21" fmla="*/ 352 h 563"/>
              <a:gd name="T22" fmla="*/ 400 w 552"/>
              <a:gd name="T23" fmla="*/ 410 h 563"/>
              <a:gd name="T24" fmla="*/ 386 w 552"/>
              <a:gd name="T25" fmla="*/ 538 h 563"/>
              <a:gd name="T26" fmla="*/ 358 w 552"/>
              <a:gd name="T27" fmla="*/ 553 h 563"/>
              <a:gd name="T28" fmla="*/ 255 w 552"/>
              <a:gd name="T29" fmla="*/ 478 h 563"/>
              <a:gd name="T30" fmla="*/ 189 w 552"/>
              <a:gd name="T31" fmla="*/ 464 h 563"/>
              <a:gd name="T32" fmla="*/ 62 w 552"/>
              <a:gd name="T33" fmla="*/ 489 h 563"/>
              <a:gd name="T34" fmla="*/ 39 w 552"/>
              <a:gd name="T35" fmla="*/ 467 h 563"/>
              <a:gd name="T36" fmla="*/ 79 w 552"/>
              <a:gd name="T37" fmla="*/ 345 h 563"/>
              <a:gd name="T38" fmla="*/ 71 w 552"/>
              <a:gd name="T39" fmla="*/ 276 h 563"/>
              <a:gd name="T40" fmla="*/ 8 w 552"/>
              <a:gd name="T41" fmla="*/ 164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3">
                <a:moveTo>
                  <a:pt x="8" y="164"/>
                </a:moveTo>
                <a:cubicBezTo>
                  <a:pt x="0" y="149"/>
                  <a:pt x="7" y="137"/>
                  <a:pt x="24" y="136"/>
                </a:cubicBezTo>
                <a:cubicBezTo>
                  <a:pt x="61" y="134"/>
                  <a:pt x="106" y="133"/>
                  <a:pt x="153" y="135"/>
                </a:cubicBezTo>
                <a:cubicBezTo>
                  <a:pt x="174" y="135"/>
                  <a:pt x="203" y="123"/>
                  <a:pt x="216" y="107"/>
                </a:cubicBezTo>
                <a:cubicBezTo>
                  <a:pt x="247" y="71"/>
                  <a:pt x="276" y="38"/>
                  <a:pt x="302" y="12"/>
                </a:cubicBezTo>
                <a:cubicBezTo>
                  <a:pt x="313" y="0"/>
                  <a:pt x="326" y="4"/>
                  <a:pt x="333" y="20"/>
                </a:cubicBezTo>
                <a:cubicBezTo>
                  <a:pt x="346" y="57"/>
                  <a:pt x="361" y="98"/>
                  <a:pt x="375" y="142"/>
                </a:cubicBezTo>
                <a:cubicBezTo>
                  <a:pt x="381" y="162"/>
                  <a:pt x="401" y="185"/>
                  <a:pt x="420" y="193"/>
                </a:cubicBezTo>
                <a:cubicBezTo>
                  <a:pt x="462" y="211"/>
                  <a:pt x="501" y="229"/>
                  <a:pt x="537" y="245"/>
                </a:cubicBezTo>
                <a:cubicBezTo>
                  <a:pt x="552" y="252"/>
                  <a:pt x="552" y="266"/>
                  <a:pt x="537" y="277"/>
                </a:cubicBezTo>
                <a:cubicBezTo>
                  <a:pt x="504" y="301"/>
                  <a:pt x="470" y="326"/>
                  <a:pt x="433" y="352"/>
                </a:cubicBezTo>
                <a:cubicBezTo>
                  <a:pt x="417" y="364"/>
                  <a:pt x="402" y="391"/>
                  <a:pt x="400" y="410"/>
                </a:cubicBezTo>
                <a:cubicBezTo>
                  <a:pt x="395" y="455"/>
                  <a:pt x="390" y="497"/>
                  <a:pt x="386" y="538"/>
                </a:cubicBezTo>
                <a:cubicBezTo>
                  <a:pt x="385" y="556"/>
                  <a:pt x="373" y="563"/>
                  <a:pt x="358" y="553"/>
                </a:cubicBezTo>
                <a:cubicBezTo>
                  <a:pt x="327" y="531"/>
                  <a:pt x="292" y="506"/>
                  <a:pt x="255" y="478"/>
                </a:cubicBezTo>
                <a:cubicBezTo>
                  <a:pt x="239" y="466"/>
                  <a:pt x="209" y="460"/>
                  <a:pt x="189" y="464"/>
                </a:cubicBezTo>
                <a:cubicBezTo>
                  <a:pt x="143" y="475"/>
                  <a:pt x="100" y="483"/>
                  <a:pt x="62" y="489"/>
                </a:cubicBezTo>
                <a:cubicBezTo>
                  <a:pt x="45" y="492"/>
                  <a:pt x="35" y="482"/>
                  <a:pt x="39" y="467"/>
                </a:cubicBezTo>
                <a:cubicBezTo>
                  <a:pt x="49" y="431"/>
                  <a:pt x="63" y="389"/>
                  <a:pt x="79" y="345"/>
                </a:cubicBezTo>
                <a:cubicBezTo>
                  <a:pt x="86" y="326"/>
                  <a:pt x="82" y="294"/>
                  <a:pt x="71" y="276"/>
                </a:cubicBezTo>
                <a:cubicBezTo>
                  <a:pt x="46" y="236"/>
                  <a:pt x="24" y="197"/>
                  <a:pt x="8" y="164"/>
                </a:cubicBezTo>
                <a:close/>
              </a:path>
            </a:pathLst>
          </a:custGeom>
          <a:solidFill>
            <a:srgbClr val="A8BF12"/>
          </a:solidFill>
          <a:ln w="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0"/>
          <p:cNvSpPr>
            <a:spLocks/>
          </p:cNvSpPr>
          <p:nvPr/>
        </p:nvSpPr>
        <p:spPr bwMode="auto">
          <a:xfrm>
            <a:off x="6226175" y="3481388"/>
            <a:ext cx="2124075" cy="2149475"/>
          </a:xfrm>
          <a:custGeom>
            <a:avLst/>
            <a:gdLst>
              <a:gd name="T0" fmla="*/ 586 w 588"/>
              <a:gd name="T1" fmla="*/ 330 h 595"/>
              <a:gd name="T2" fmla="*/ 446 w 588"/>
              <a:gd name="T3" fmla="*/ 406 h 595"/>
              <a:gd name="T4" fmla="*/ 370 w 588"/>
              <a:gd name="T5" fmla="*/ 567 h 595"/>
              <a:gd name="T6" fmla="*/ 361 w 588"/>
              <a:gd name="T7" fmla="*/ 589 h 595"/>
              <a:gd name="T8" fmla="*/ 340 w 588"/>
              <a:gd name="T9" fmla="*/ 595 h 595"/>
              <a:gd name="T10" fmla="*/ 335 w 588"/>
              <a:gd name="T11" fmla="*/ 595 h 595"/>
              <a:gd name="T12" fmla="*/ 330 w 588"/>
              <a:gd name="T13" fmla="*/ 595 h 595"/>
              <a:gd name="T14" fmla="*/ 325 w 588"/>
              <a:gd name="T15" fmla="*/ 594 h 595"/>
              <a:gd name="T16" fmla="*/ 320 w 588"/>
              <a:gd name="T17" fmla="*/ 593 h 595"/>
              <a:gd name="T18" fmla="*/ 315 w 588"/>
              <a:gd name="T19" fmla="*/ 590 h 595"/>
              <a:gd name="T20" fmla="*/ 311 w 588"/>
              <a:gd name="T21" fmla="*/ 588 h 595"/>
              <a:gd name="T22" fmla="*/ 305 w 588"/>
              <a:gd name="T23" fmla="*/ 583 h 595"/>
              <a:gd name="T24" fmla="*/ 172 w 588"/>
              <a:gd name="T25" fmla="*/ 466 h 595"/>
              <a:gd name="T26" fmla="*/ 7 w 588"/>
              <a:gd name="T27" fmla="*/ 445 h 595"/>
              <a:gd name="T28" fmla="*/ 72 w 588"/>
              <a:gd name="T29" fmla="*/ 292 h 595"/>
              <a:gd name="T30" fmla="*/ 37 w 588"/>
              <a:gd name="T31" fmla="*/ 119 h 595"/>
              <a:gd name="T32" fmla="*/ 36 w 588"/>
              <a:gd name="T33" fmla="*/ 113 h 595"/>
              <a:gd name="T34" fmla="*/ 35 w 588"/>
              <a:gd name="T35" fmla="*/ 108 h 595"/>
              <a:gd name="T36" fmla="*/ 35 w 588"/>
              <a:gd name="T37" fmla="*/ 103 h 595"/>
              <a:gd name="T38" fmla="*/ 36 w 588"/>
              <a:gd name="T39" fmla="*/ 97 h 595"/>
              <a:gd name="T40" fmla="*/ 38 w 588"/>
              <a:gd name="T41" fmla="*/ 92 h 595"/>
              <a:gd name="T42" fmla="*/ 40 w 588"/>
              <a:gd name="T43" fmla="*/ 88 h 595"/>
              <a:gd name="T44" fmla="*/ 43 w 588"/>
              <a:gd name="T45" fmla="*/ 84 h 595"/>
              <a:gd name="T46" fmla="*/ 47 w 588"/>
              <a:gd name="T47" fmla="*/ 79 h 595"/>
              <a:gd name="T48" fmla="*/ 51 w 588"/>
              <a:gd name="T49" fmla="*/ 76 h 595"/>
              <a:gd name="T50" fmla="*/ 55 w 588"/>
              <a:gd name="T51" fmla="*/ 74 h 595"/>
              <a:gd name="T52" fmla="*/ 60 w 588"/>
              <a:gd name="T53" fmla="*/ 72 h 595"/>
              <a:gd name="T54" fmla="*/ 65 w 588"/>
              <a:gd name="T55" fmla="*/ 70 h 595"/>
              <a:gd name="T56" fmla="*/ 76 w 588"/>
              <a:gd name="T57" fmla="*/ 68 h 595"/>
              <a:gd name="T58" fmla="*/ 83 w 588"/>
              <a:gd name="T59" fmla="*/ 70 h 595"/>
              <a:gd name="T60" fmla="*/ 261 w 588"/>
              <a:gd name="T61" fmla="*/ 85 h 595"/>
              <a:gd name="T62" fmla="*/ 396 w 588"/>
              <a:gd name="T63" fmla="*/ 2 h 595"/>
              <a:gd name="T64" fmla="*/ 419 w 588"/>
              <a:gd name="T65" fmla="*/ 19 h 595"/>
              <a:gd name="T66" fmla="*/ 432 w 588"/>
              <a:gd name="T67" fmla="*/ 102 h 595"/>
              <a:gd name="T68" fmla="*/ 447 w 588"/>
              <a:gd name="T69" fmla="*/ 191 h 595"/>
              <a:gd name="T70" fmla="*/ 516 w 588"/>
              <a:gd name="T71" fmla="*/ 249 h 595"/>
              <a:gd name="T72" fmla="*/ 582 w 588"/>
              <a:gd name="T73" fmla="*/ 302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5">
                <a:moveTo>
                  <a:pt x="582" y="302"/>
                </a:moveTo>
                <a:cubicBezTo>
                  <a:pt x="587" y="311"/>
                  <a:pt x="588" y="321"/>
                  <a:pt x="586" y="330"/>
                </a:cubicBezTo>
                <a:cubicBezTo>
                  <a:pt x="583" y="337"/>
                  <a:pt x="578" y="347"/>
                  <a:pt x="563" y="354"/>
                </a:cubicBezTo>
                <a:cubicBezTo>
                  <a:pt x="524" y="372"/>
                  <a:pt x="485" y="389"/>
                  <a:pt x="446" y="406"/>
                </a:cubicBezTo>
                <a:cubicBezTo>
                  <a:pt x="433" y="411"/>
                  <a:pt x="417" y="429"/>
                  <a:pt x="413" y="443"/>
                </a:cubicBezTo>
                <a:cubicBezTo>
                  <a:pt x="400" y="483"/>
                  <a:pt x="386" y="524"/>
                  <a:pt x="370" y="567"/>
                </a:cubicBezTo>
                <a:cubicBezTo>
                  <a:pt x="368" y="573"/>
                  <a:pt x="364" y="579"/>
                  <a:pt x="360" y="583"/>
                </a:cubicBezTo>
                <a:cubicBezTo>
                  <a:pt x="361" y="589"/>
                  <a:pt x="361" y="589"/>
                  <a:pt x="361" y="589"/>
                </a:cubicBezTo>
                <a:cubicBezTo>
                  <a:pt x="342" y="594"/>
                  <a:pt x="342" y="594"/>
                  <a:pt x="342" y="594"/>
                </a:cubicBezTo>
                <a:cubicBezTo>
                  <a:pt x="342" y="594"/>
                  <a:pt x="341" y="595"/>
                  <a:pt x="340" y="595"/>
                </a:cubicBezTo>
                <a:cubicBezTo>
                  <a:pt x="340" y="595"/>
                  <a:pt x="339" y="595"/>
                  <a:pt x="337" y="595"/>
                </a:cubicBezTo>
                <a:cubicBezTo>
                  <a:pt x="337" y="595"/>
                  <a:pt x="336" y="595"/>
                  <a:pt x="335" y="595"/>
                </a:cubicBezTo>
                <a:cubicBezTo>
                  <a:pt x="334" y="595"/>
                  <a:pt x="333" y="595"/>
                  <a:pt x="332" y="595"/>
                </a:cubicBezTo>
                <a:cubicBezTo>
                  <a:pt x="331" y="595"/>
                  <a:pt x="331" y="595"/>
                  <a:pt x="330" y="595"/>
                </a:cubicBezTo>
                <a:cubicBezTo>
                  <a:pt x="329" y="595"/>
                  <a:pt x="328" y="595"/>
                  <a:pt x="327" y="595"/>
                </a:cubicBezTo>
                <a:cubicBezTo>
                  <a:pt x="326" y="595"/>
                  <a:pt x="325" y="595"/>
                  <a:pt x="325" y="594"/>
                </a:cubicBezTo>
                <a:cubicBezTo>
                  <a:pt x="324" y="594"/>
                  <a:pt x="323" y="594"/>
                  <a:pt x="322" y="594"/>
                </a:cubicBezTo>
                <a:cubicBezTo>
                  <a:pt x="321" y="593"/>
                  <a:pt x="320" y="593"/>
                  <a:pt x="320" y="593"/>
                </a:cubicBezTo>
                <a:cubicBezTo>
                  <a:pt x="319" y="592"/>
                  <a:pt x="318" y="592"/>
                  <a:pt x="317" y="592"/>
                </a:cubicBezTo>
                <a:cubicBezTo>
                  <a:pt x="316" y="591"/>
                  <a:pt x="316" y="591"/>
                  <a:pt x="315" y="590"/>
                </a:cubicBezTo>
                <a:cubicBezTo>
                  <a:pt x="314" y="590"/>
                  <a:pt x="313" y="590"/>
                  <a:pt x="313" y="589"/>
                </a:cubicBezTo>
                <a:cubicBezTo>
                  <a:pt x="312" y="589"/>
                  <a:pt x="311" y="588"/>
                  <a:pt x="311" y="588"/>
                </a:cubicBezTo>
                <a:cubicBezTo>
                  <a:pt x="310" y="587"/>
                  <a:pt x="309" y="587"/>
                  <a:pt x="309" y="586"/>
                </a:cubicBezTo>
                <a:cubicBezTo>
                  <a:pt x="307" y="585"/>
                  <a:pt x="306" y="584"/>
                  <a:pt x="305" y="583"/>
                </a:cubicBezTo>
                <a:cubicBezTo>
                  <a:pt x="280" y="557"/>
                  <a:pt x="251" y="524"/>
                  <a:pt x="218" y="486"/>
                </a:cubicBezTo>
                <a:cubicBezTo>
                  <a:pt x="209" y="475"/>
                  <a:pt x="186" y="465"/>
                  <a:pt x="172" y="466"/>
                </a:cubicBezTo>
                <a:cubicBezTo>
                  <a:pt x="124" y="467"/>
                  <a:pt x="78" y="467"/>
                  <a:pt x="41" y="465"/>
                </a:cubicBezTo>
                <a:cubicBezTo>
                  <a:pt x="26" y="463"/>
                  <a:pt x="13" y="456"/>
                  <a:pt x="7" y="445"/>
                </a:cubicBezTo>
                <a:cubicBezTo>
                  <a:pt x="0" y="434"/>
                  <a:pt x="0" y="420"/>
                  <a:pt x="7" y="407"/>
                </a:cubicBezTo>
                <a:cubicBezTo>
                  <a:pt x="24" y="373"/>
                  <a:pt x="46" y="333"/>
                  <a:pt x="72" y="292"/>
                </a:cubicBezTo>
                <a:cubicBezTo>
                  <a:pt x="79" y="280"/>
                  <a:pt x="82" y="255"/>
                  <a:pt x="77" y="241"/>
                </a:cubicBezTo>
                <a:cubicBezTo>
                  <a:pt x="60" y="195"/>
                  <a:pt x="47" y="153"/>
                  <a:pt x="37" y="119"/>
                </a:cubicBezTo>
                <a:cubicBezTo>
                  <a:pt x="37" y="117"/>
                  <a:pt x="36" y="115"/>
                  <a:pt x="36" y="114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1"/>
                  <a:pt x="35" y="110"/>
                  <a:pt x="35" y="109"/>
                </a:cubicBezTo>
                <a:cubicBezTo>
                  <a:pt x="35" y="109"/>
                  <a:pt x="35" y="108"/>
                  <a:pt x="35" y="108"/>
                </a:cubicBezTo>
                <a:cubicBezTo>
                  <a:pt x="35" y="107"/>
                  <a:pt x="35" y="105"/>
                  <a:pt x="35" y="104"/>
                </a:cubicBezTo>
                <a:cubicBezTo>
                  <a:pt x="35" y="104"/>
                  <a:pt x="35" y="104"/>
                  <a:pt x="35" y="103"/>
                </a:cubicBezTo>
                <a:cubicBezTo>
                  <a:pt x="35" y="101"/>
                  <a:pt x="36" y="100"/>
                  <a:pt x="36" y="98"/>
                </a:cubicBezTo>
                <a:cubicBezTo>
                  <a:pt x="36" y="98"/>
                  <a:pt x="36" y="97"/>
                  <a:pt x="36" y="97"/>
                </a:cubicBezTo>
                <a:cubicBezTo>
                  <a:pt x="37" y="96"/>
                  <a:pt x="37" y="95"/>
                  <a:pt x="37" y="94"/>
                </a:cubicBezTo>
                <a:cubicBezTo>
                  <a:pt x="37" y="93"/>
                  <a:pt x="38" y="93"/>
                  <a:pt x="38" y="92"/>
                </a:cubicBezTo>
                <a:cubicBezTo>
                  <a:pt x="38" y="91"/>
                  <a:pt x="39" y="90"/>
                  <a:pt x="39" y="89"/>
                </a:cubicBezTo>
                <a:cubicBezTo>
                  <a:pt x="39" y="89"/>
                  <a:pt x="40" y="88"/>
                  <a:pt x="40" y="88"/>
                </a:cubicBezTo>
                <a:cubicBezTo>
                  <a:pt x="41" y="87"/>
                  <a:pt x="41" y="86"/>
                  <a:pt x="42" y="85"/>
                </a:cubicBezTo>
                <a:cubicBezTo>
                  <a:pt x="42" y="84"/>
                  <a:pt x="42" y="84"/>
                  <a:pt x="43" y="84"/>
                </a:cubicBezTo>
                <a:cubicBezTo>
                  <a:pt x="44" y="82"/>
                  <a:pt x="45" y="81"/>
                  <a:pt x="46" y="80"/>
                </a:cubicBezTo>
                <a:cubicBezTo>
                  <a:pt x="46" y="80"/>
                  <a:pt x="47" y="79"/>
                  <a:pt x="47" y="79"/>
                </a:cubicBezTo>
                <a:cubicBezTo>
                  <a:pt x="48" y="78"/>
                  <a:pt x="49" y="78"/>
                  <a:pt x="50" y="77"/>
                </a:cubicBezTo>
                <a:cubicBezTo>
                  <a:pt x="50" y="77"/>
                  <a:pt x="50" y="76"/>
                  <a:pt x="51" y="76"/>
                </a:cubicBezTo>
                <a:cubicBezTo>
                  <a:pt x="52" y="75"/>
                  <a:pt x="53" y="75"/>
                  <a:pt x="54" y="74"/>
                </a:cubicBezTo>
                <a:cubicBezTo>
                  <a:pt x="54" y="74"/>
                  <a:pt x="55" y="74"/>
                  <a:pt x="55" y="74"/>
                </a:cubicBezTo>
                <a:cubicBezTo>
                  <a:pt x="56" y="73"/>
                  <a:pt x="58" y="72"/>
                  <a:pt x="59" y="72"/>
                </a:cubicBezTo>
                <a:cubicBezTo>
                  <a:pt x="59" y="72"/>
                  <a:pt x="60" y="72"/>
                  <a:pt x="60" y="72"/>
                </a:cubicBezTo>
                <a:cubicBezTo>
                  <a:pt x="61" y="71"/>
                  <a:pt x="62" y="71"/>
                  <a:pt x="63" y="71"/>
                </a:cubicBezTo>
                <a:cubicBezTo>
                  <a:pt x="64" y="70"/>
                  <a:pt x="64" y="70"/>
                  <a:pt x="65" y="70"/>
                </a:cubicBezTo>
                <a:cubicBezTo>
                  <a:pt x="65" y="70"/>
                  <a:pt x="66" y="70"/>
                  <a:pt x="67" y="70"/>
                </a:cubicBezTo>
                <a:cubicBezTo>
                  <a:pt x="76" y="68"/>
                  <a:pt x="76" y="68"/>
                  <a:pt x="76" y="68"/>
                </a:cubicBezTo>
                <a:cubicBezTo>
                  <a:pt x="77" y="69"/>
                  <a:pt x="77" y="69"/>
                  <a:pt x="77" y="69"/>
                </a:cubicBezTo>
                <a:cubicBezTo>
                  <a:pt x="79" y="69"/>
                  <a:pt x="81" y="70"/>
                  <a:pt x="83" y="70"/>
                </a:cubicBezTo>
                <a:cubicBezTo>
                  <a:pt x="129" y="77"/>
                  <a:pt x="171" y="86"/>
                  <a:pt x="211" y="95"/>
                </a:cubicBezTo>
                <a:cubicBezTo>
                  <a:pt x="226" y="98"/>
                  <a:pt x="250" y="93"/>
                  <a:pt x="261" y="85"/>
                </a:cubicBezTo>
                <a:cubicBezTo>
                  <a:pt x="295" y="59"/>
                  <a:pt x="330" y="34"/>
                  <a:pt x="365" y="9"/>
                </a:cubicBezTo>
                <a:cubicBezTo>
                  <a:pt x="377" y="0"/>
                  <a:pt x="389" y="0"/>
                  <a:pt x="396" y="2"/>
                </a:cubicBezTo>
                <a:cubicBezTo>
                  <a:pt x="406" y="4"/>
                  <a:pt x="414" y="10"/>
                  <a:pt x="419" y="19"/>
                </a:cubicBezTo>
                <a:cubicBezTo>
                  <a:pt x="419" y="19"/>
                  <a:pt x="419" y="19"/>
                  <a:pt x="419" y="19"/>
                </a:cubicBezTo>
                <a:cubicBezTo>
                  <a:pt x="422" y="25"/>
                  <a:pt x="424" y="32"/>
                  <a:pt x="425" y="40"/>
                </a:cubicBezTo>
                <a:cubicBezTo>
                  <a:pt x="427" y="60"/>
                  <a:pt x="429" y="81"/>
                  <a:pt x="432" y="102"/>
                </a:cubicBezTo>
                <a:cubicBezTo>
                  <a:pt x="434" y="123"/>
                  <a:pt x="436" y="145"/>
                  <a:pt x="439" y="167"/>
                </a:cubicBezTo>
                <a:cubicBezTo>
                  <a:pt x="439" y="174"/>
                  <a:pt x="443" y="183"/>
                  <a:pt x="447" y="191"/>
                </a:cubicBezTo>
                <a:cubicBezTo>
                  <a:pt x="452" y="199"/>
                  <a:pt x="458" y="207"/>
                  <a:pt x="464" y="210"/>
                </a:cubicBezTo>
                <a:cubicBezTo>
                  <a:pt x="482" y="224"/>
                  <a:pt x="499" y="236"/>
                  <a:pt x="516" y="249"/>
                </a:cubicBezTo>
                <a:cubicBezTo>
                  <a:pt x="534" y="262"/>
                  <a:pt x="550" y="274"/>
                  <a:pt x="567" y="286"/>
                </a:cubicBezTo>
                <a:cubicBezTo>
                  <a:pt x="574" y="290"/>
                  <a:pt x="579" y="296"/>
                  <a:pt x="582" y="3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1"/>
          <p:cNvSpPr>
            <a:spLocks/>
          </p:cNvSpPr>
          <p:nvPr/>
        </p:nvSpPr>
        <p:spPr bwMode="auto">
          <a:xfrm>
            <a:off x="6291263" y="3538538"/>
            <a:ext cx="1993900" cy="2038350"/>
          </a:xfrm>
          <a:custGeom>
            <a:avLst/>
            <a:gdLst>
              <a:gd name="T0" fmla="*/ 24 w 552"/>
              <a:gd name="T1" fmla="*/ 428 h 564"/>
              <a:gd name="T2" fmla="*/ 8 w 552"/>
              <a:gd name="T3" fmla="*/ 400 h 564"/>
              <a:gd name="T4" fmla="*/ 71 w 552"/>
              <a:gd name="T5" fmla="*/ 287 h 564"/>
              <a:gd name="T6" fmla="*/ 79 w 552"/>
              <a:gd name="T7" fmla="*/ 218 h 564"/>
              <a:gd name="T8" fmla="*/ 39 w 552"/>
              <a:gd name="T9" fmla="*/ 97 h 564"/>
              <a:gd name="T10" fmla="*/ 62 w 552"/>
              <a:gd name="T11" fmla="*/ 75 h 564"/>
              <a:gd name="T12" fmla="*/ 189 w 552"/>
              <a:gd name="T13" fmla="*/ 99 h 564"/>
              <a:gd name="T14" fmla="*/ 255 w 552"/>
              <a:gd name="T15" fmla="*/ 85 h 564"/>
              <a:gd name="T16" fmla="*/ 359 w 552"/>
              <a:gd name="T17" fmla="*/ 10 h 564"/>
              <a:gd name="T18" fmla="*/ 386 w 552"/>
              <a:gd name="T19" fmla="*/ 26 h 564"/>
              <a:gd name="T20" fmla="*/ 400 w 552"/>
              <a:gd name="T21" fmla="*/ 153 h 564"/>
              <a:gd name="T22" fmla="*/ 433 w 552"/>
              <a:gd name="T23" fmla="*/ 211 h 564"/>
              <a:gd name="T24" fmla="*/ 537 w 552"/>
              <a:gd name="T25" fmla="*/ 287 h 564"/>
              <a:gd name="T26" fmla="*/ 537 w 552"/>
              <a:gd name="T27" fmla="*/ 319 h 564"/>
              <a:gd name="T28" fmla="*/ 420 w 552"/>
              <a:gd name="T29" fmla="*/ 370 h 564"/>
              <a:gd name="T30" fmla="*/ 375 w 552"/>
              <a:gd name="T31" fmla="*/ 421 h 564"/>
              <a:gd name="T32" fmla="*/ 333 w 552"/>
              <a:gd name="T33" fmla="*/ 543 h 564"/>
              <a:gd name="T34" fmla="*/ 302 w 552"/>
              <a:gd name="T35" fmla="*/ 552 h 564"/>
              <a:gd name="T36" fmla="*/ 216 w 552"/>
              <a:gd name="T37" fmla="*/ 457 h 564"/>
              <a:gd name="T38" fmla="*/ 153 w 552"/>
              <a:gd name="T39" fmla="*/ 429 h 564"/>
              <a:gd name="T40" fmla="*/ 24 w 552"/>
              <a:gd name="T41" fmla="*/ 428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4">
                <a:moveTo>
                  <a:pt x="24" y="428"/>
                </a:moveTo>
                <a:cubicBezTo>
                  <a:pt x="7" y="427"/>
                  <a:pt x="0" y="415"/>
                  <a:pt x="8" y="400"/>
                </a:cubicBezTo>
                <a:cubicBezTo>
                  <a:pt x="25" y="366"/>
                  <a:pt x="46" y="328"/>
                  <a:pt x="71" y="287"/>
                </a:cubicBezTo>
                <a:cubicBezTo>
                  <a:pt x="82" y="269"/>
                  <a:pt x="86" y="238"/>
                  <a:pt x="79" y="218"/>
                </a:cubicBezTo>
                <a:cubicBezTo>
                  <a:pt x="63" y="174"/>
                  <a:pt x="49" y="132"/>
                  <a:pt x="39" y="97"/>
                </a:cubicBezTo>
                <a:cubicBezTo>
                  <a:pt x="35" y="81"/>
                  <a:pt x="45" y="72"/>
                  <a:pt x="62" y="75"/>
                </a:cubicBezTo>
                <a:cubicBezTo>
                  <a:pt x="100" y="81"/>
                  <a:pt x="143" y="89"/>
                  <a:pt x="189" y="99"/>
                </a:cubicBezTo>
                <a:cubicBezTo>
                  <a:pt x="209" y="104"/>
                  <a:pt x="239" y="98"/>
                  <a:pt x="255" y="85"/>
                </a:cubicBezTo>
                <a:cubicBezTo>
                  <a:pt x="292" y="58"/>
                  <a:pt x="327" y="33"/>
                  <a:pt x="359" y="10"/>
                </a:cubicBezTo>
                <a:cubicBezTo>
                  <a:pt x="373" y="0"/>
                  <a:pt x="385" y="8"/>
                  <a:pt x="386" y="26"/>
                </a:cubicBezTo>
                <a:cubicBezTo>
                  <a:pt x="390" y="67"/>
                  <a:pt x="395" y="108"/>
                  <a:pt x="400" y="153"/>
                </a:cubicBezTo>
                <a:cubicBezTo>
                  <a:pt x="402" y="173"/>
                  <a:pt x="417" y="200"/>
                  <a:pt x="433" y="211"/>
                </a:cubicBezTo>
                <a:cubicBezTo>
                  <a:pt x="470" y="238"/>
                  <a:pt x="504" y="263"/>
                  <a:pt x="537" y="287"/>
                </a:cubicBezTo>
                <a:cubicBezTo>
                  <a:pt x="552" y="297"/>
                  <a:pt x="552" y="311"/>
                  <a:pt x="537" y="319"/>
                </a:cubicBezTo>
                <a:cubicBezTo>
                  <a:pt x="501" y="335"/>
                  <a:pt x="462" y="353"/>
                  <a:pt x="420" y="370"/>
                </a:cubicBezTo>
                <a:cubicBezTo>
                  <a:pt x="401" y="378"/>
                  <a:pt x="381" y="402"/>
                  <a:pt x="375" y="421"/>
                </a:cubicBezTo>
                <a:cubicBezTo>
                  <a:pt x="361" y="466"/>
                  <a:pt x="346" y="507"/>
                  <a:pt x="333" y="543"/>
                </a:cubicBezTo>
                <a:cubicBezTo>
                  <a:pt x="326" y="559"/>
                  <a:pt x="313" y="564"/>
                  <a:pt x="302" y="552"/>
                </a:cubicBezTo>
                <a:cubicBezTo>
                  <a:pt x="276" y="526"/>
                  <a:pt x="247" y="493"/>
                  <a:pt x="216" y="457"/>
                </a:cubicBezTo>
                <a:cubicBezTo>
                  <a:pt x="203" y="441"/>
                  <a:pt x="174" y="428"/>
                  <a:pt x="153" y="429"/>
                </a:cubicBezTo>
                <a:cubicBezTo>
                  <a:pt x="106" y="430"/>
                  <a:pt x="61" y="430"/>
                  <a:pt x="24" y="428"/>
                </a:cubicBezTo>
                <a:close/>
              </a:path>
            </a:pathLst>
          </a:custGeom>
          <a:solidFill>
            <a:srgbClr val="F41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2"/>
          <p:cNvSpPr>
            <a:spLocks/>
          </p:cNvSpPr>
          <p:nvPr/>
        </p:nvSpPr>
        <p:spPr bwMode="auto">
          <a:xfrm>
            <a:off x="8072438" y="4687888"/>
            <a:ext cx="2168525" cy="2060575"/>
          </a:xfrm>
          <a:custGeom>
            <a:avLst/>
            <a:gdLst>
              <a:gd name="T0" fmla="*/ 488 w 600"/>
              <a:gd name="T1" fmla="*/ 11 h 570"/>
              <a:gd name="T2" fmla="*/ 483 w 600"/>
              <a:gd name="T3" fmla="*/ 170 h 570"/>
              <a:gd name="T4" fmla="*/ 585 w 600"/>
              <a:gd name="T5" fmla="*/ 316 h 570"/>
              <a:gd name="T6" fmla="*/ 600 w 600"/>
              <a:gd name="T7" fmla="*/ 335 h 570"/>
              <a:gd name="T8" fmla="*/ 594 w 600"/>
              <a:gd name="T9" fmla="*/ 356 h 570"/>
              <a:gd name="T10" fmla="*/ 592 w 600"/>
              <a:gd name="T11" fmla="*/ 360 h 570"/>
              <a:gd name="T12" fmla="*/ 589 w 600"/>
              <a:gd name="T13" fmla="*/ 365 h 570"/>
              <a:gd name="T14" fmla="*/ 586 w 600"/>
              <a:gd name="T15" fmla="*/ 369 h 570"/>
              <a:gd name="T16" fmla="*/ 582 w 600"/>
              <a:gd name="T17" fmla="*/ 372 h 570"/>
              <a:gd name="T18" fmla="*/ 578 w 600"/>
              <a:gd name="T19" fmla="*/ 375 h 570"/>
              <a:gd name="T20" fmla="*/ 573 w 600"/>
              <a:gd name="T21" fmla="*/ 378 h 570"/>
              <a:gd name="T22" fmla="*/ 566 w 600"/>
              <a:gd name="T23" fmla="*/ 380 h 570"/>
              <a:gd name="T24" fmla="*/ 398 w 600"/>
              <a:gd name="T25" fmla="*/ 437 h 570"/>
              <a:gd name="T26" fmla="*/ 298 w 600"/>
              <a:gd name="T27" fmla="*/ 570 h 570"/>
              <a:gd name="T28" fmla="*/ 198 w 600"/>
              <a:gd name="T29" fmla="*/ 437 h 570"/>
              <a:gd name="T30" fmla="*/ 30 w 600"/>
              <a:gd name="T31" fmla="*/ 380 h 570"/>
              <a:gd name="T32" fmla="*/ 24 w 600"/>
              <a:gd name="T33" fmla="*/ 378 h 570"/>
              <a:gd name="T34" fmla="*/ 20 w 600"/>
              <a:gd name="T35" fmla="*/ 376 h 570"/>
              <a:gd name="T36" fmla="*/ 16 w 600"/>
              <a:gd name="T37" fmla="*/ 374 h 570"/>
              <a:gd name="T38" fmla="*/ 11 w 600"/>
              <a:gd name="T39" fmla="*/ 370 h 570"/>
              <a:gd name="T40" fmla="*/ 8 w 600"/>
              <a:gd name="T41" fmla="*/ 366 h 570"/>
              <a:gd name="T42" fmla="*/ 5 w 600"/>
              <a:gd name="T43" fmla="*/ 362 h 570"/>
              <a:gd name="T44" fmla="*/ 3 w 600"/>
              <a:gd name="T45" fmla="*/ 358 h 570"/>
              <a:gd name="T46" fmla="*/ 1 w 600"/>
              <a:gd name="T47" fmla="*/ 352 h 570"/>
              <a:gd name="T48" fmla="*/ 0 w 600"/>
              <a:gd name="T49" fmla="*/ 347 h 570"/>
              <a:gd name="T50" fmla="*/ 0 w 600"/>
              <a:gd name="T51" fmla="*/ 342 h 570"/>
              <a:gd name="T52" fmla="*/ 1 w 600"/>
              <a:gd name="T53" fmla="*/ 337 h 570"/>
              <a:gd name="T54" fmla="*/ 2 w 600"/>
              <a:gd name="T55" fmla="*/ 332 h 570"/>
              <a:gd name="T56" fmla="*/ 6 w 600"/>
              <a:gd name="T57" fmla="*/ 322 h 570"/>
              <a:gd name="T58" fmla="*/ 11 w 600"/>
              <a:gd name="T59" fmla="*/ 316 h 570"/>
              <a:gd name="T60" fmla="*/ 113 w 600"/>
              <a:gd name="T61" fmla="*/ 170 h 570"/>
              <a:gd name="T62" fmla="*/ 109 w 600"/>
              <a:gd name="T63" fmla="*/ 11 h 570"/>
              <a:gd name="T64" fmla="*/ 135 w 600"/>
              <a:gd name="T65" fmla="*/ 0 h 570"/>
              <a:gd name="T66" fmla="*/ 213 w 600"/>
              <a:gd name="T67" fmla="*/ 30 h 570"/>
              <a:gd name="T68" fmla="*/ 298 w 600"/>
              <a:gd name="T69" fmla="*/ 61 h 570"/>
              <a:gd name="T70" fmla="*/ 383 w 600"/>
              <a:gd name="T71" fmla="*/ 30 h 570"/>
              <a:gd name="T72" fmla="*/ 461 w 600"/>
              <a:gd name="T73" fmla="*/ 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0" h="570">
                <a:moveTo>
                  <a:pt x="461" y="0"/>
                </a:moveTo>
                <a:cubicBezTo>
                  <a:pt x="472" y="0"/>
                  <a:pt x="481" y="4"/>
                  <a:pt x="488" y="11"/>
                </a:cubicBezTo>
                <a:cubicBezTo>
                  <a:pt x="493" y="16"/>
                  <a:pt x="498" y="26"/>
                  <a:pt x="497" y="42"/>
                </a:cubicBezTo>
                <a:cubicBezTo>
                  <a:pt x="493" y="85"/>
                  <a:pt x="488" y="128"/>
                  <a:pt x="483" y="170"/>
                </a:cubicBezTo>
                <a:cubicBezTo>
                  <a:pt x="481" y="183"/>
                  <a:pt x="489" y="207"/>
                  <a:pt x="499" y="217"/>
                </a:cubicBezTo>
                <a:cubicBezTo>
                  <a:pt x="528" y="248"/>
                  <a:pt x="556" y="280"/>
                  <a:pt x="585" y="316"/>
                </a:cubicBezTo>
                <a:cubicBezTo>
                  <a:pt x="589" y="321"/>
                  <a:pt x="592" y="327"/>
                  <a:pt x="594" y="333"/>
                </a:cubicBezTo>
                <a:cubicBezTo>
                  <a:pt x="600" y="335"/>
                  <a:pt x="600" y="335"/>
                  <a:pt x="600" y="335"/>
                </a:cubicBezTo>
                <a:cubicBezTo>
                  <a:pt x="595" y="354"/>
                  <a:pt x="595" y="354"/>
                  <a:pt x="595" y="354"/>
                </a:cubicBezTo>
                <a:cubicBezTo>
                  <a:pt x="595" y="354"/>
                  <a:pt x="594" y="355"/>
                  <a:pt x="594" y="356"/>
                </a:cubicBezTo>
                <a:cubicBezTo>
                  <a:pt x="594" y="356"/>
                  <a:pt x="594" y="357"/>
                  <a:pt x="593" y="358"/>
                </a:cubicBezTo>
                <a:cubicBezTo>
                  <a:pt x="593" y="359"/>
                  <a:pt x="593" y="360"/>
                  <a:pt x="592" y="360"/>
                </a:cubicBezTo>
                <a:cubicBezTo>
                  <a:pt x="592" y="361"/>
                  <a:pt x="591" y="362"/>
                  <a:pt x="591" y="363"/>
                </a:cubicBezTo>
                <a:cubicBezTo>
                  <a:pt x="590" y="364"/>
                  <a:pt x="590" y="364"/>
                  <a:pt x="589" y="365"/>
                </a:cubicBezTo>
                <a:cubicBezTo>
                  <a:pt x="589" y="366"/>
                  <a:pt x="588" y="367"/>
                  <a:pt x="588" y="367"/>
                </a:cubicBezTo>
                <a:cubicBezTo>
                  <a:pt x="587" y="368"/>
                  <a:pt x="587" y="368"/>
                  <a:pt x="586" y="369"/>
                </a:cubicBezTo>
                <a:cubicBezTo>
                  <a:pt x="585" y="370"/>
                  <a:pt x="585" y="370"/>
                  <a:pt x="584" y="371"/>
                </a:cubicBezTo>
                <a:cubicBezTo>
                  <a:pt x="583" y="372"/>
                  <a:pt x="583" y="372"/>
                  <a:pt x="582" y="372"/>
                </a:cubicBezTo>
                <a:cubicBezTo>
                  <a:pt x="581" y="373"/>
                  <a:pt x="581" y="374"/>
                  <a:pt x="580" y="374"/>
                </a:cubicBezTo>
                <a:cubicBezTo>
                  <a:pt x="579" y="375"/>
                  <a:pt x="578" y="375"/>
                  <a:pt x="578" y="375"/>
                </a:cubicBezTo>
                <a:cubicBezTo>
                  <a:pt x="577" y="376"/>
                  <a:pt x="576" y="376"/>
                  <a:pt x="575" y="377"/>
                </a:cubicBezTo>
                <a:cubicBezTo>
                  <a:pt x="575" y="377"/>
                  <a:pt x="574" y="377"/>
                  <a:pt x="573" y="378"/>
                </a:cubicBezTo>
                <a:cubicBezTo>
                  <a:pt x="572" y="378"/>
                  <a:pt x="572" y="378"/>
                  <a:pt x="571" y="379"/>
                </a:cubicBezTo>
                <a:cubicBezTo>
                  <a:pt x="569" y="379"/>
                  <a:pt x="568" y="380"/>
                  <a:pt x="566" y="380"/>
                </a:cubicBezTo>
                <a:cubicBezTo>
                  <a:pt x="531" y="389"/>
                  <a:pt x="488" y="398"/>
                  <a:pt x="439" y="407"/>
                </a:cubicBezTo>
                <a:cubicBezTo>
                  <a:pt x="425" y="410"/>
                  <a:pt x="405" y="424"/>
                  <a:pt x="398" y="437"/>
                </a:cubicBezTo>
                <a:cubicBezTo>
                  <a:pt x="375" y="480"/>
                  <a:pt x="352" y="519"/>
                  <a:pt x="332" y="550"/>
                </a:cubicBezTo>
                <a:cubicBezTo>
                  <a:pt x="323" y="563"/>
                  <a:pt x="311" y="570"/>
                  <a:pt x="298" y="570"/>
                </a:cubicBezTo>
                <a:cubicBezTo>
                  <a:pt x="285" y="570"/>
                  <a:pt x="273" y="563"/>
                  <a:pt x="265" y="550"/>
                </a:cubicBezTo>
                <a:cubicBezTo>
                  <a:pt x="244" y="519"/>
                  <a:pt x="221" y="480"/>
                  <a:pt x="198" y="437"/>
                </a:cubicBezTo>
                <a:cubicBezTo>
                  <a:pt x="191" y="424"/>
                  <a:pt x="171" y="410"/>
                  <a:pt x="157" y="407"/>
                </a:cubicBezTo>
                <a:cubicBezTo>
                  <a:pt x="108" y="398"/>
                  <a:pt x="65" y="389"/>
                  <a:pt x="30" y="380"/>
                </a:cubicBezTo>
                <a:cubicBezTo>
                  <a:pt x="29" y="380"/>
                  <a:pt x="27" y="379"/>
                  <a:pt x="26" y="379"/>
                </a:cubicBezTo>
                <a:cubicBezTo>
                  <a:pt x="25" y="379"/>
                  <a:pt x="25" y="379"/>
                  <a:pt x="24" y="378"/>
                </a:cubicBezTo>
                <a:cubicBezTo>
                  <a:pt x="23" y="378"/>
                  <a:pt x="22" y="378"/>
                  <a:pt x="21" y="377"/>
                </a:cubicBezTo>
                <a:cubicBezTo>
                  <a:pt x="21" y="377"/>
                  <a:pt x="20" y="377"/>
                  <a:pt x="20" y="376"/>
                </a:cubicBezTo>
                <a:cubicBezTo>
                  <a:pt x="19" y="376"/>
                  <a:pt x="18" y="375"/>
                  <a:pt x="17" y="375"/>
                </a:cubicBezTo>
                <a:cubicBezTo>
                  <a:pt x="17" y="374"/>
                  <a:pt x="16" y="374"/>
                  <a:pt x="16" y="374"/>
                </a:cubicBezTo>
                <a:cubicBezTo>
                  <a:pt x="15" y="373"/>
                  <a:pt x="13" y="372"/>
                  <a:pt x="12" y="371"/>
                </a:cubicBezTo>
                <a:cubicBezTo>
                  <a:pt x="12" y="371"/>
                  <a:pt x="11" y="370"/>
                  <a:pt x="11" y="370"/>
                </a:cubicBezTo>
                <a:cubicBezTo>
                  <a:pt x="10" y="369"/>
                  <a:pt x="10" y="369"/>
                  <a:pt x="9" y="368"/>
                </a:cubicBezTo>
                <a:cubicBezTo>
                  <a:pt x="8" y="367"/>
                  <a:pt x="8" y="367"/>
                  <a:pt x="8" y="366"/>
                </a:cubicBezTo>
                <a:cubicBezTo>
                  <a:pt x="7" y="365"/>
                  <a:pt x="6" y="365"/>
                  <a:pt x="6" y="364"/>
                </a:cubicBezTo>
                <a:cubicBezTo>
                  <a:pt x="5" y="363"/>
                  <a:pt x="5" y="363"/>
                  <a:pt x="5" y="362"/>
                </a:cubicBezTo>
                <a:cubicBezTo>
                  <a:pt x="4" y="361"/>
                  <a:pt x="4" y="360"/>
                  <a:pt x="3" y="359"/>
                </a:cubicBezTo>
                <a:cubicBezTo>
                  <a:pt x="3" y="359"/>
                  <a:pt x="3" y="358"/>
                  <a:pt x="3" y="358"/>
                </a:cubicBezTo>
                <a:cubicBezTo>
                  <a:pt x="2" y="356"/>
                  <a:pt x="2" y="355"/>
                  <a:pt x="1" y="353"/>
                </a:cubicBezTo>
                <a:cubicBezTo>
                  <a:pt x="1" y="353"/>
                  <a:pt x="1" y="352"/>
                  <a:pt x="1" y="352"/>
                </a:cubicBezTo>
                <a:cubicBezTo>
                  <a:pt x="1" y="351"/>
                  <a:pt x="1" y="350"/>
                  <a:pt x="0" y="349"/>
                </a:cubicBezTo>
                <a:cubicBezTo>
                  <a:pt x="0" y="348"/>
                  <a:pt x="0" y="348"/>
                  <a:pt x="0" y="347"/>
                </a:cubicBezTo>
                <a:cubicBezTo>
                  <a:pt x="0" y="346"/>
                  <a:pt x="0" y="345"/>
                  <a:pt x="0" y="344"/>
                </a:cubicBezTo>
                <a:cubicBezTo>
                  <a:pt x="0" y="343"/>
                  <a:pt x="0" y="343"/>
                  <a:pt x="0" y="342"/>
                </a:cubicBezTo>
                <a:cubicBezTo>
                  <a:pt x="0" y="341"/>
                  <a:pt x="0" y="339"/>
                  <a:pt x="1" y="338"/>
                </a:cubicBezTo>
                <a:cubicBezTo>
                  <a:pt x="1" y="338"/>
                  <a:pt x="1" y="337"/>
                  <a:pt x="1" y="337"/>
                </a:cubicBezTo>
                <a:cubicBezTo>
                  <a:pt x="1" y="336"/>
                  <a:pt x="1" y="335"/>
                  <a:pt x="2" y="333"/>
                </a:cubicBezTo>
                <a:cubicBezTo>
                  <a:pt x="2" y="333"/>
                  <a:pt x="2" y="332"/>
                  <a:pt x="2" y="332"/>
                </a:cubicBezTo>
                <a:cubicBezTo>
                  <a:pt x="2" y="331"/>
                  <a:pt x="3" y="331"/>
                  <a:pt x="3" y="330"/>
                </a:cubicBezTo>
                <a:cubicBezTo>
                  <a:pt x="6" y="322"/>
                  <a:pt x="6" y="322"/>
                  <a:pt x="6" y="322"/>
                </a:cubicBezTo>
                <a:cubicBezTo>
                  <a:pt x="7" y="321"/>
                  <a:pt x="7" y="321"/>
                  <a:pt x="7" y="321"/>
                </a:cubicBezTo>
                <a:cubicBezTo>
                  <a:pt x="9" y="319"/>
                  <a:pt x="10" y="318"/>
                  <a:pt x="11" y="316"/>
                </a:cubicBezTo>
                <a:cubicBezTo>
                  <a:pt x="40" y="280"/>
                  <a:pt x="68" y="248"/>
                  <a:pt x="97" y="217"/>
                </a:cubicBezTo>
                <a:cubicBezTo>
                  <a:pt x="107" y="207"/>
                  <a:pt x="115" y="183"/>
                  <a:pt x="113" y="170"/>
                </a:cubicBezTo>
                <a:cubicBezTo>
                  <a:pt x="108" y="127"/>
                  <a:pt x="103" y="85"/>
                  <a:pt x="99" y="42"/>
                </a:cubicBezTo>
                <a:cubicBezTo>
                  <a:pt x="98" y="26"/>
                  <a:pt x="103" y="16"/>
                  <a:pt x="109" y="11"/>
                </a:cubicBezTo>
                <a:cubicBezTo>
                  <a:pt x="115" y="4"/>
                  <a:pt x="124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42" y="0"/>
                  <a:pt x="149" y="1"/>
                  <a:pt x="156" y="5"/>
                </a:cubicBezTo>
                <a:cubicBezTo>
                  <a:pt x="175" y="13"/>
                  <a:pt x="193" y="22"/>
                  <a:pt x="213" y="30"/>
                </a:cubicBezTo>
                <a:cubicBezTo>
                  <a:pt x="233" y="39"/>
                  <a:pt x="253" y="47"/>
                  <a:pt x="273" y="57"/>
                </a:cubicBezTo>
                <a:cubicBezTo>
                  <a:pt x="279" y="60"/>
                  <a:pt x="288" y="61"/>
                  <a:pt x="298" y="61"/>
                </a:cubicBezTo>
                <a:cubicBezTo>
                  <a:pt x="308" y="61"/>
                  <a:pt x="317" y="60"/>
                  <a:pt x="323" y="57"/>
                </a:cubicBezTo>
                <a:cubicBezTo>
                  <a:pt x="344" y="47"/>
                  <a:pt x="363" y="39"/>
                  <a:pt x="383" y="30"/>
                </a:cubicBezTo>
                <a:cubicBezTo>
                  <a:pt x="403" y="21"/>
                  <a:pt x="421" y="13"/>
                  <a:pt x="440" y="5"/>
                </a:cubicBezTo>
                <a:cubicBezTo>
                  <a:pt x="447" y="1"/>
                  <a:pt x="454" y="0"/>
                  <a:pt x="46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8134350" y="4746625"/>
            <a:ext cx="2030412" cy="1936750"/>
          </a:xfrm>
          <a:custGeom>
            <a:avLst/>
            <a:gdLst>
              <a:gd name="T0" fmla="*/ 297 w 562"/>
              <a:gd name="T1" fmla="*/ 523 h 536"/>
              <a:gd name="T2" fmla="*/ 265 w 562"/>
              <a:gd name="T3" fmla="*/ 523 h 536"/>
              <a:gd name="T4" fmla="*/ 199 w 562"/>
              <a:gd name="T5" fmla="*/ 411 h 536"/>
              <a:gd name="T6" fmla="*/ 143 w 562"/>
              <a:gd name="T7" fmla="*/ 371 h 536"/>
              <a:gd name="T8" fmla="*/ 18 w 562"/>
              <a:gd name="T9" fmla="*/ 344 h 536"/>
              <a:gd name="T10" fmla="*/ 10 w 562"/>
              <a:gd name="T11" fmla="*/ 313 h 536"/>
              <a:gd name="T12" fmla="*/ 95 w 562"/>
              <a:gd name="T13" fmla="*/ 216 h 536"/>
              <a:gd name="T14" fmla="*/ 117 w 562"/>
              <a:gd name="T15" fmla="*/ 151 h 536"/>
              <a:gd name="T16" fmla="*/ 103 w 562"/>
              <a:gd name="T17" fmla="*/ 24 h 536"/>
              <a:gd name="T18" fmla="*/ 130 w 562"/>
              <a:gd name="T19" fmla="*/ 8 h 536"/>
              <a:gd name="T20" fmla="*/ 248 w 562"/>
              <a:gd name="T21" fmla="*/ 60 h 536"/>
              <a:gd name="T22" fmla="*/ 315 w 562"/>
              <a:gd name="T23" fmla="*/ 60 h 536"/>
              <a:gd name="T24" fmla="*/ 432 w 562"/>
              <a:gd name="T25" fmla="*/ 8 h 536"/>
              <a:gd name="T26" fmla="*/ 459 w 562"/>
              <a:gd name="T27" fmla="*/ 24 h 536"/>
              <a:gd name="T28" fmla="*/ 446 w 562"/>
              <a:gd name="T29" fmla="*/ 151 h 536"/>
              <a:gd name="T30" fmla="*/ 467 w 562"/>
              <a:gd name="T31" fmla="*/ 216 h 536"/>
              <a:gd name="T32" fmla="*/ 552 w 562"/>
              <a:gd name="T33" fmla="*/ 313 h 536"/>
              <a:gd name="T34" fmla="*/ 544 w 562"/>
              <a:gd name="T35" fmla="*/ 344 h 536"/>
              <a:gd name="T36" fmla="*/ 419 w 562"/>
              <a:gd name="T37" fmla="*/ 371 h 536"/>
              <a:gd name="T38" fmla="*/ 363 w 562"/>
              <a:gd name="T39" fmla="*/ 411 h 536"/>
              <a:gd name="T40" fmla="*/ 297 w 562"/>
              <a:gd name="T41" fmla="*/ 523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2" h="536">
                <a:moveTo>
                  <a:pt x="297" y="523"/>
                </a:moveTo>
                <a:cubicBezTo>
                  <a:pt x="288" y="536"/>
                  <a:pt x="274" y="536"/>
                  <a:pt x="265" y="523"/>
                </a:cubicBezTo>
                <a:cubicBezTo>
                  <a:pt x="244" y="491"/>
                  <a:pt x="222" y="453"/>
                  <a:pt x="199" y="411"/>
                </a:cubicBezTo>
                <a:cubicBezTo>
                  <a:pt x="189" y="393"/>
                  <a:pt x="164" y="374"/>
                  <a:pt x="143" y="371"/>
                </a:cubicBezTo>
                <a:cubicBezTo>
                  <a:pt x="97" y="362"/>
                  <a:pt x="54" y="353"/>
                  <a:pt x="18" y="344"/>
                </a:cubicBezTo>
                <a:cubicBezTo>
                  <a:pt x="3" y="340"/>
                  <a:pt x="0" y="326"/>
                  <a:pt x="10" y="313"/>
                </a:cubicBezTo>
                <a:cubicBezTo>
                  <a:pt x="35" y="283"/>
                  <a:pt x="63" y="250"/>
                  <a:pt x="95" y="216"/>
                </a:cubicBezTo>
                <a:cubicBezTo>
                  <a:pt x="109" y="201"/>
                  <a:pt x="119" y="171"/>
                  <a:pt x="117" y="151"/>
                </a:cubicBezTo>
                <a:cubicBezTo>
                  <a:pt x="111" y="105"/>
                  <a:pt x="106" y="63"/>
                  <a:pt x="103" y="24"/>
                </a:cubicBezTo>
                <a:cubicBezTo>
                  <a:pt x="101" y="7"/>
                  <a:pt x="114" y="0"/>
                  <a:pt x="130" y="8"/>
                </a:cubicBezTo>
                <a:cubicBezTo>
                  <a:pt x="168" y="25"/>
                  <a:pt x="206" y="41"/>
                  <a:pt x="248" y="60"/>
                </a:cubicBezTo>
                <a:cubicBezTo>
                  <a:pt x="266" y="68"/>
                  <a:pt x="296" y="68"/>
                  <a:pt x="315" y="60"/>
                </a:cubicBezTo>
                <a:cubicBezTo>
                  <a:pt x="356" y="41"/>
                  <a:pt x="394" y="25"/>
                  <a:pt x="432" y="8"/>
                </a:cubicBezTo>
                <a:cubicBezTo>
                  <a:pt x="448" y="0"/>
                  <a:pt x="461" y="7"/>
                  <a:pt x="459" y="24"/>
                </a:cubicBezTo>
                <a:cubicBezTo>
                  <a:pt x="456" y="63"/>
                  <a:pt x="451" y="105"/>
                  <a:pt x="446" y="151"/>
                </a:cubicBezTo>
                <a:cubicBezTo>
                  <a:pt x="443" y="171"/>
                  <a:pt x="453" y="201"/>
                  <a:pt x="467" y="216"/>
                </a:cubicBezTo>
                <a:cubicBezTo>
                  <a:pt x="499" y="250"/>
                  <a:pt x="527" y="283"/>
                  <a:pt x="552" y="313"/>
                </a:cubicBezTo>
                <a:cubicBezTo>
                  <a:pt x="562" y="326"/>
                  <a:pt x="559" y="340"/>
                  <a:pt x="544" y="344"/>
                </a:cubicBezTo>
                <a:cubicBezTo>
                  <a:pt x="508" y="353"/>
                  <a:pt x="465" y="362"/>
                  <a:pt x="419" y="371"/>
                </a:cubicBezTo>
                <a:cubicBezTo>
                  <a:pt x="398" y="374"/>
                  <a:pt x="373" y="393"/>
                  <a:pt x="363" y="411"/>
                </a:cubicBezTo>
                <a:cubicBezTo>
                  <a:pt x="340" y="453"/>
                  <a:pt x="318" y="491"/>
                  <a:pt x="297" y="523"/>
                </a:cubicBezTo>
                <a:close/>
              </a:path>
            </a:pathLst>
          </a:custGeom>
          <a:solidFill>
            <a:srgbClr val="00AA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4"/>
          <p:cNvSpPr>
            <a:spLocks/>
          </p:cNvSpPr>
          <p:nvPr/>
        </p:nvSpPr>
        <p:spPr bwMode="auto">
          <a:xfrm>
            <a:off x="9934575" y="3455988"/>
            <a:ext cx="2124075" cy="2149475"/>
          </a:xfrm>
          <a:custGeom>
            <a:avLst/>
            <a:gdLst>
              <a:gd name="T0" fmla="*/ 192 w 588"/>
              <a:gd name="T1" fmla="*/ 2 h 595"/>
              <a:gd name="T2" fmla="*/ 327 w 588"/>
              <a:gd name="T3" fmla="*/ 85 h 595"/>
              <a:gd name="T4" fmla="*/ 505 w 588"/>
              <a:gd name="T5" fmla="*/ 70 h 595"/>
              <a:gd name="T6" fmla="*/ 529 w 588"/>
              <a:gd name="T7" fmla="*/ 67 h 595"/>
              <a:gd name="T8" fmla="*/ 544 w 588"/>
              <a:gd name="T9" fmla="*/ 82 h 595"/>
              <a:gd name="T10" fmla="*/ 547 w 588"/>
              <a:gd name="T11" fmla="*/ 86 h 595"/>
              <a:gd name="T12" fmla="*/ 549 w 588"/>
              <a:gd name="T13" fmla="*/ 90 h 595"/>
              <a:gd name="T14" fmla="*/ 551 w 588"/>
              <a:gd name="T15" fmla="*/ 95 h 595"/>
              <a:gd name="T16" fmla="*/ 552 w 588"/>
              <a:gd name="T17" fmla="*/ 101 h 595"/>
              <a:gd name="T18" fmla="*/ 553 w 588"/>
              <a:gd name="T19" fmla="*/ 106 h 595"/>
              <a:gd name="T20" fmla="*/ 552 w 588"/>
              <a:gd name="T21" fmla="*/ 111 h 595"/>
              <a:gd name="T22" fmla="*/ 551 w 588"/>
              <a:gd name="T23" fmla="*/ 118 h 595"/>
              <a:gd name="T24" fmla="*/ 516 w 588"/>
              <a:gd name="T25" fmla="*/ 292 h 595"/>
              <a:gd name="T26" fmla="*/ 581 w 588"/>
              <a:gd name="T27" fmla="*/ 445 h 595"/>
              <a:gd name="T28" fmla="*/ 416 w 588"/>
              <a:gd name="T29" fmla="*/ 466 h 595"/>
              <a:gd name="T30" fmla="*/ 283 w 588"/>
              <a:gd name="T31" fmla="*/ 583 h 595"/>
              <a:gd name="T32" fmla="*/ 279 w 588"/>
              <a:gd name="T33" fmla="*/ 587 h 595"/>
              <a:gd name="T34" fmla="*/ 275 w 588"/>
              <a:gd name="T35" fmla="*/ 589 h 595"/>
              <a:gd name="T36" fmla="*/ 271 w 588"/>
              <a:gd name="T37" fmla="*/ 592 h 595"/>
              <a:gd name="T38" fmla="*/ 265 w 588"/>
              <a:gd name="T39" fmla="*/ 594 h 595"/>
              <a:gd name="T40" fmla="*/ 260 w 588"/>
              <a:gd name="T41" fmla="*/ 595 h 595"/>
              <a:gd name="T42" fmla="*/ 255 w 588"/>
              <a:gd name="T43" fmla="*/ 595 h 595"/>
              <a:gd name="T44" fmla="*/ 250 w 588"/>
              <a:gd name="T45" fmla="*/ 595 h 595"/>
              <a:gd name="T46" fmla="*/ 244 w 588"/>
              <a:gd name="T47" fmla="*/ 594 h 595"/>
              <a:gd name="T48" fmla="*/ 239 w 588"/>
              <a:gd name="T49" fmla="*/ 592 h 595"/>
              <a:gd name="T50" fmla="*/ 235 w 588"/>
              <a:gd name="T51" fmla="*/ 589 h 595"/>
              <a:gd name="T52" fmla="*/ 231 w 588"/>
              <a:gd name="T53" fmla="*/ 586 h 595"/>
              <a:gd name="T54" fmla="*/ 227 w 588"/>
              <a:gd name="T55" fmla="*/ 583 h 595"/>
              <a:gd name="T56" fmla="*/ 220 w 588"/>
              <a:gd name="T57" fmla="*/ 574 h 595"/>
              <a:gd name="T58" fmla="*/ 218 w 588"/>
              <a:gd name="T59" fmla="*/ 567 h 595"/>
              <a:gd name="T60" fmla="*/ 142 w 588"/>
              <a:gd name="T61" fmla="*/ 406 h 595"/>
              <a:gd name="T62" fmla="*/ 2 w 588"/>
              <a:gd name="T63" fmla="*/ 330 h 595"/>
              <a:gd name="T64" fmla="*/ 6 w 588"/>
              <a:gd name="T65" fmla="*/ 302 h 595"/>
              <a:gd name="T66" fmla="*/ 72 w 588"/>
              <a:gd name="T67" fmla="*/ 249 h 595"/>
              <a:gd name="T68" fmla="*/ 141 w 588"/>
              <a:gd name="T69" fmla="*/ 191 h 595"/>
              <a:gd name="T70" fmla="*/ 156 w 588"/>
              <a:gd name="T71" fmla="*/ 102 h 595"/>
              <a:gd name="T72" fmla="*/ 169 w 588"/>
              <a:gd name="T73" fmla="*/ 19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5">
                <a:moveTo>
                  <a:pt x="169" y="19"/>
                </a:moveTo>
                <a:cubicBezTo>
                  <a:pt x="174" y="10"/>
                  <a:pt x="182" y="4"/>
                  <a:pt x="192" y="2"/>
                </a:cubicBezTo>
                <a:cubicBezTo>
                  <a:pt x="199" y="0"/>
                  <a:pt x="211" y="0"/>
                  <a:pt x="223" y="9"/>
                </a:cubicBezTo>
                <a:cubicBezTo>
                  <a:pt x="259" y="34"/>
                  <a:pt x="293" y="59"/>
                  <a:pt x="327" y="85"/>
                </a:cubicBezTo>
                <a:cubicBezTo>
                  <a:pt x="338" y="93"/>
                  <a:pt x="362" y="98"/>
                  <a:pt x="377" y="95"/>
                </a:cubicBezTo>
                <a:cubicBezTo>
                  <a:pt x="417" y="86"/>
                  <a:pt x="459" y="77"/>
                  <a:pt x="505" y="70"/>
                </a:cubicBezTo>
                <a:cubicBezTo>
                  <a:pt x="512" y="69"/>
                  <a:pt x="518" y="69"/>
                  <a:pt x="524" y="70"/>
                </a:cubicBezTo>
                <a:cubicBezTo>
                  <a:pt x="529" y="67"/>
                  <a:pt x="529" y="67"/>
                  <a:pt x="529" y="67"/>
                </a:cubicBezTo>
                <a:cubicBezTo>
                  <a:pt x="542" y="80"/>
                  <a:pt x="542" y="80"/>
                  <a:pt x="542" y="80"/>
                </a:cubicBezTo>
                <a:cubicBezTo>
                  <a:pt x="543" y="81"/>
                  <a:pt x="543" y="81"/>
                  <a:pt x="544" y="82"/>
                </a:cubicBezTo>
                <a:cubicBezTo>
                  <a:pt x="544" y="82"/>
                  <a:pt x="545" y="83"/>
                  <a:pt x="546" y="84"/>
                </a:cubicBezTo>
                <a:cubicBezTo>
                  <a:pt x="546" y="85"/>
                  <a:pt x="546" y="85"/>
                  <a:pt x="547" y="86"/>
                </a:cubicBezTo>
                <a:cubicBezTo>
                  <a:pt x="547" y="87"/>
                  <a:pt x="548" y="88"/>
                  <a:pt x="548" y="89"/>
                </a:cubicBezTo>
                <a:cubicBezTo>
                  <a:pt x="549" y="89"/>
                  <a:pt x="549" y="90"/>
                  <a:pt x="549" y="90"/>
                </a:cubicBezTo>
                <a:cubicBezTo>
                  <a:pt x="550" y="91"/>
                  <a:pt x="550" y="92"/>
                  <a:pt x="551" y="93"/>
                </a:cubicBezTo>
                <a:cubicBezTo>
                  <a:pt x="551" y="94"/>
                  <a:pt x="551" y="95"/>
                  <a:pt x="551" y="95"/>
                </a:cubicBezTo>
                <a:cubicBezTo>
                  <a:pt x="552" y="96"/>
                  <a:pt x="552" y="97"/>
                  <a:pt x="552" y="98"/>
                </a:cubicBezTo>
                <a:cubicBezTo>
                  <a:pt x="552" y="99"/>
                  <a:pt x="552" y="100"/>
                  <a:pt x="552" y="101"/>
                </a:cubicBezTo>
                <a:cubicBezTo>
                  <a:pt x="553" y="102"/>
                  <a:pt x="553" y="103"/>
                  <a:pt x="553" y="103"/>
                </a:cubicBezTo>
                <a:cubicBezTo>
                  <a:pt x="553" y="104"/>
                  <a:pt x="553" y="105"/>
                  <a:pt x="553" y="106"/>
                </a:cubicBezTo>
                <a:cubicBezTo>
                  <a:pt x="553" y="107"/>
                  <a:pt x="553" y="108"/>
                  <a:pt x="553" y="109"/>
                </a:cubicBezTo>
                <a:cubicBezTo>
                  <a:pt x="553" y="109"/>
                  <a:pt x="553" y="110"/>
                  <a:pt x="552" y="111"/>
                </a:cubicBezTo>
                <a:cubicBezTo>
                  <a:pt x="552" y="112"/>
                  <a:pt x="552" y="113"/>
                  <a:pt x="552" y="114"/>
                </a:cubicBezTo>
                <a:cubicBezTo>
                  <a:pt x="552" y="115"/>
                  <a:pt x="552" y="117"/>
                  <a:pt x="551" y="118"/>
                </a:cubicBezTo>
                <a:cubicBezTo>
                  <a:pt x="541" y="153"/>
                  <a:pt x="528" y="195"/>
                  <a:pt x="511" y="241"/>
                </a:cubicBezTo>
                <a:cubicBezTo>
                  <a:pt x="506" y="255"/>
                  <a:pt x="509" y="280"/>
                  <a:pt x="516" y="292"/>
                </a:cubicBezTo>
                <a:cubicBezTo>
                  <a:pt x="542" y="333"/>
                  <a:pt x="564" y="373"/>
                  <a:pt x="581" y="406"/>
                </a:cubicBezTo>
                <a:cubicBezTo>
                  <a:pt x="588" y="420"/>
                  <a:pt x="588" y="434"/>
                  <a:pt x="581" y="445"/>
                </a:cubicBezTo>
                <a:cubicBezTo>
                  <a:pt x="575" y="456"/>
                  <a:pt x="562" y="463"/>
                  <a:pt x="548" y="464"/>
                </a:cubicBezTo>
                <a:cubicBezTo>
                  <a:pt x="510" y="467"/>
                  <a:pt x="464" y="467"/>
                  <a:pt x="416" y="466"/>
                </a:cubicBezTo>
                <a:cubicBezTo>
                  <a:pt x="402" y="465"/>
                  <a:pt x="379" y="475"/>
                  <a:pt x="370" y="486"/>
                </a:cubicBezTo>
                <a:cubicBezTo>
                  <a:pt x="337" y="524"/>
                  <a:pt x="308" y="557"/>
                  <a:pt x="283" y="583"/>
                </a:cubicBezTo>
                <a:cubicBezTo>
                  <a:pt x="282" y="584"/>
                  <a:pt x="281" y="585"/>
                  <a:pt x="280" y="586"/>
                </a:cubicBezTo>
                <a:cubicBezTo>
                  <a:pt x="279" y="586"/>
                  <a:pt x="279" y="586"/>
                  <a:pt x="279" y="587"/>
                </a:cubicBezTo>
                <a:cubicBezTo>
                  <a:pt x="278" y="587"/>
                  <a:pt x="277" y="588"/>
                  <a:pt x="276" y="589"/>
                </a:cubicBezTo>
                <a:cubicBezTo>
                  <a:pt x="276" y="589"/>
                  <a:pt x="275" y="589"/>
                  <a:pt x="275" y="589"/>
                </a:cubicBezTo>
                <a:cubicBezTo>
                  <a:pt x="274" y="590"/>
                  <a:pt x="273" y="591"/>
                  <a:pt x="272" y="591"/>
                </a:cubicBezTo>
                <a:cubicBezTo>
                  <a:pt x="271" y="591"/>
                  <a:pt x="271" y="591"/>
                  <a:pt x="271" y="592"/>
                </a:cubicBezTo>
                <a:cubicBezTo>
                  <a:pt x="269" y="592"/>
                  <a:pt x="268" y="593"/>
                  <a:pt x="266" y="594"/>
                </a:cubicBezTo>
                <a:cubicBezTo>
                  <a:pt x="266" y="594"/>
                  <a:pt x="265" y="594"/>
                  <a:pt x="265" y="594"/>
                </a:cubicBezTo>
                <a:cubicBezTo>
                  <a:pt x="264" y="594"/>
                  <a:pt x="263" y="594"/>
                  <a:pt x="262" y="595"/>
                </a:cubicBezTo>
                <a:cubicBezTo>
                  <a:pt x="261" y="595"/>
                  <a:pt x="260" y="595"/>
                  <a:pt x="260" y="595"/>
                </a:cubicBezTo>
                <a:cubicBezTo>
                  <a:pt x="259" y="595"/>
                  <a:pt x="258" y="595"/>
                  <a:pt x="257" y="595"/>
                </a:cubicBezTo>
                <a:cubicBezTo>
                  <a:pt x="256" y="595"/>
                  <a:pt x="255" y="595"/>
                  <a:pt x="255" y="595"/>
                </a:cubicBezTo>
                <a:cubicBezTo>
                  <a:pt x="254" y="595"/>
                  <a:pt x="253" y="595"/>
                  <a:pt x="251" y="595"/>
                </a:cubicBezTo>
                <a:cubicBezTo>
                  <a:pt x="251" y="595"/>
                  <a:pt x="251" y="595"/>
                  <a:pt x="250" y="595"/>
                </a:cubicBezTo>
                <a:cubicBezTo>
                  <a:pt x="248" y="595"/>
                  <a:pt x="247" y="595"/>
                  <a:pt x="245" y="594"/>
                </a:cubicBezTo>
                <a:cubicBezTo>
                  <a:pt x="245" y="594"/>
                  <a:pt x="244" y="594"/>
                  <a:pt x="244" y="594"/>
                </a:cubicBezTo>
                <a:cubicBezTo>
                  <a:pt x="243" y="593"/>
                  <a:pt x="242" y="593"/>
                  <a:pt x="241" y="592"/>
                </a:cubicBezTo>
                <a:cubicBezTo>
                  <a:pt x="240" y="592"/>
                  <a:pt x="240" y="592"/>
                  <a:pt x="239" y="592"/>
                </a:cubicBezTo>
                <a:cubicBezTo>
                  <a:pt x="238" y="591"/>
                  <a:pt x="237" y="591"/>
                  <a:pt x="237" y="590"/>
                </a:cubicBezTo>
                <a:cubicBezTo>
                  <a:pt x="236" y="590"/>
                  <a:pt x="236" y="590"/>
                  <a:pt x="235" y="589"/>
                </a:cubicBezTo>
                <a:cubicBezTo>
                  <a:pt x="234" y="589"/>
                  <a:pt x="233" y="588"/>
                  <a:pt x="232" y="587"/>
                </a:cubicBezTo>
                <a:cubicBezTo>
                  <a:pt x="231" y="587"/>
                  <a:pt x="231" y="586"/>
                  <a:pt x="231" y="586"/>
                </a:cubicBezTo>
                <a:cubicBezTo>
                  <a:pt x="230" y="585"/>
                  <a:pt x="229" y="585"/>
                  <a:pt x="228" y="584"/>
                </a:cubicBezTo>
                <a:cubicBezTo>
                  <a:pt x="228" y="583"/>
                  <a:pt x="228" y="583"/>
                  <a:pt x="227" y="583"/>
                </a:cubicBezTo>
                <a:cubicBezTo>
                  <a:pt x="227" y="582"/>
                  <a:pt x="227" y="582"/>
                  <a:pt x="226" y="581"/>
                </a:cubicBezTo>
                <a:cubicBezTo>
                  <a:pt x="220" y="574"/>
                  <a:pt x="220" y="574"/>
                  <a:pt x="220" y="574"/>
                </a:cubicBezTo>
                <a:cubicBezTo>
                  <a:pt x="221" y="573"/>
                  <a:pt x="221" y="573"/>
                  <a:pt x="221" y="573"/>
                </a:cubicBezTo>
                <a:cubicBezTo>
                  <a:pt x="220" y="571"/>
                  <a:pt x="219" y="569"/>
                  <a:pt x="218" y="567"/>
                </a:cubicBezTo>
                <a:cubicBezTo>
                  <a:pt x="202" y="524"/>
                  <a:pt x="188" y="483"/>
                  <a:pt x="175" y="443"/>
                </a:cubicBezTo>
                <a:cubicBezTo>
                  <a:pt x="171" y="429"/>
                  <a:pt x="155" y="411"/>
                  <a:pt x="142" y="406"/>
                </a:cubicBezTo>
                <a:cubicBezTo>
                  <a:pt x="103" y="389"/>
                  <a:pt x="63" y="372"/>
                  <a:pt x="25" y="354"/>
                </a:cubicBezTo>
                <a:cubicBezTo>
                  <a:pt x="10" y="347"/>
                  <a:pt x="5" y="337"/>
                  <a:pt x="2" y="330"/>
                </a:cubicBezTo>
                <a:cubicBezTo>
                  <a:pt x="0" y="321"/>
                  <a:pt x="1" y="311"/>
                  <a:pt x="6" y="302"/>
                </a:cubicBezTo>
                <a:cubicBezTo>
                  <a:pt x="6" y="302"/>
                  <a:pt x="6" y="302"/>
                  <a:pt x="6" y="302"/>
                </a:cubicBezTo>
                <a:cubicBezTo>
                  <a:pt x="9" y="296"/>
                  <a:pt x="14" y="290"/>
                  <a:pt x="21" y="286"/>
                </a:cubicBezTo>
                <a:cubicBezTo>
                  <a:pt x="38" y="274"/>
                  <a:pt x="54" y="262"/>
                  <a:pt x="72" y="249"/>
                </a:cubicBezTo>
                <a:cubicBezTo>
                  <a:pt x="89" y="236"/>
                  <a:pt x="106" y="224"/>
                  <a:pt x="124" y="210"/>
                </a:cubicBezTo>
                <a:cubicBezTo>
                  <a:pt x="130" y="207"/>
                  <a:pt x="136" y="199"/>
                  <a:pt x="141" y="191"/>
                </a:cubicBezTo>
                <a:cubicBezTo>
                  <a:pt x="145" y="183"/>
                  <a:pt x="149" y="174"/>
                  <a:pt x="149" y="167"/>
                </a:cubicBezTo>
                <a:cubicBezTo>
                  <a:pt x="152" y="145"/>
                  <a:pt x="154" y="123"/>
                  <a:pt x="156" y="102"/>
                </a:cubicBezTo>
                <a:cubicBezTo>
                  <a:pt x="159" y="81"/>
                  <a:pt x="161" y="60"/>
                  <a:pt x="163" y="40"/>
                </a:cubicBezTo>
                <a:cubicBezTo>
                  <a:pt x="164" y="32"/>
                  <a:pt x="166" y="25"/>
                  <a:pt x="16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5"/>
          <p:cNvSpPr>
            <a:spLocks/>
          </p:cNvSpPr>
          <p:nvPr/>
        </p:nvSpPr>
        <p:spPr bwMode="auto">
          <a:xfrm>
            <a:off x="9999663" y="3513138"/>
            <a:ext cx="1993900" cy="2038350"/>
          </a:xfrm>
          <a:custGeom>
            <a:avLst/>
            <a:gdLst>
              <a:gd name="T0" fmla="*/ 544 w 552"/>
              <a:gd name="T1" fmla="*/ 400 h 564"/>
              <a:gd name="T2" fmla="*/ 528 w 552"/>
              <a:gd name="T3" fmla="*/ 428 h 564"/>
              <a:gd name="T4" fmla="*/ 399 w 552"/>
              <a:gd name="T5" fmla="*/ 429 h 564"/>
              <a:gd name="T6" fmla="*/ 336 w 552"/>
              <a:gd name="T7" fmla="*/ 457 h 564"/>
              <a:gd name="T8" fmla="*/ 250 w 552"/>
              <a:gd name="T9" fmla="*/ 552 h 564"/>
              <a:gd name="T10" fmla="*/ 219 w 552"/>
              <a:gd name="T11" fmla="*/ 543 h 564"/>
              <a:gd name="T12" fmla="*/ 177 w 552"/>
              <a:gd name="T13" fmla="*/ 421 h 564"/>
              <a:gd name="T14" fmla="*/ 132 w 552"/>
              <a:gd name="T15" fmla="*/ 370 h 564"/>
              <a:gd name="T16" fmla="*/ 15 w 552"/>
              <a:gd name="T17" fmla="*/ 319 h 564"/>
              <a:gd name="T18" fmla="*/ 15 w 552"/>
              <a:gd name="T19" fmla="*/ 287 h 564"/>
              <a:gd name="T20" fmla="*/ 119 w 552"/>
              <a:gd name="T21" fmla="*/ 211 h 564"/>
              <a:gd name="T22" fmla="*/ 152 w 552"/>
              <a:gd name="T23" fmla="*/ 153 h 564"/>
              <a:gd name="T24" fmla="*/ 166 w 552"/>
              <a:gd name="T25" fmla="*/ 26 h 564"/>
              <a:gd name="T26" fmla="*/ 193 w 552"/>
              <a:gd name="T27" fmla="*/ 10 h 564"/>
              <a:gd name="T28" fmla="*/ 297 w 552"/>
              <a:gd name="T29" fmla="*/ 85 h 564"/>
              <a:gd name="T30" fmla="*/ 363 w 552"/>
              <a:gd name="T31" fmla="*/ 99 h 564"/>
              <a:gd name="T32" fmla="*/ 490 w 552"/>
              <a:gd name="T33" fmla="*/ 74 h 564"/>
              <a:gd name="T34" fmla="*/ 513 w 552"/>
              <a:gd name="T35" fmla="*/ 97 h 564"/>
              <a:gd name="T36" fmla="*/ 473 w 552"/>
              <a:gd name="T37" fmla="*/ 218 h 564"/>
              <a:gd name="T38" fmla="*/ 481 w 552"/>
              <a:gd name="T39" fmla="*/ 287 h 564"/>
              <a:gd name="T40" fmla="*/ 544 w 552"/>
              <a:gd name="T41" fmla="*/ 400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4">
                <a:moveTo>
                  <a:pt x="544" y="400"/>
                </a:moveTo>
                <a:cubicBezTo>
                  <a:pt x="552" y="415"/>
                  <a:pt x="545" y="427"/>
                  <a:pt x="528" y="428"/>
                </a:cubicBezTo>
                <a:cubicBezTo>
                  <a:pt x="491" y="430"/>
                  <a:pt x="446" y="430"/>
                  <a:pt x="399" y="429"/>
                </a:cubicBezTo>
                <a:cubicBezTo>
                  <a:pt x="378" y="428"/>
                  <a:pt x="349" y="441"/>
                  <a:pt x="336" y="457"/>
                </a:cubicBezTo>
                <a:cubicBezTo>
                  <a:pt x="305" y="493"/>
                  <a:pt x="276" y="526"/>
                  <a:pt x="250" y="552"/>
                </a:cubicBezTo>
                <a:cubicBezTo>
                  <a:pt x="239" y="564"/>
                  <a:pt x="226" y="559"/>
                  <a:pt x="219" y="543"/>
                </a:cubicBezTo>
                <a:cubicBezTo>
                  <a:pt x="206" y="507"/>
                  <a:pt x="191" y="466"/>
                  <a:pt x="177" y="421"/>
                </a:cubicBezTo>
                <a:cubicBezTo>
                  <a:pt x="171" y="401"/>
                  <a:pt x="151" y="378"/>
                  <a:pt x="132" y="370"/>
                </a:cubicBezTo>
                <a:cubicBezTo>
                  <a:pt x="90" y="353"/>
                  <a:pt x="51" y="335"/>
                  <a:pt x="15" y="319"/>
                </a:cubicBezTo>
                <a:cubicBezTo>
                  <a:pt x="0" y="311"/>
                  <a:pt x="0" y="297"/>
                  <a:pt x="15" y="287"/>
                </a:cubicBezTo>
                <a:cubicBezTo>
                  <a:pt x="48" y="263"/>
                  <a:pt x="82" y="238"/>
                  <a:pt x="119" y="211"/>
                </a:cubicBezTo>
                <a:cubicBezTo>
                  <a:pt x="135" y="200"/>
                  <a:pt x="150" y="173"/>
                  <a:pt x="152" y="153"/>
                </a:cubicBezTo>
                <a:cubicBezTo>
                  <a:pt x="157" y="108"/>
                  <a:pt x="162" y="67"/>
                  <a:pt x="166" y="26"/>
                </a:cubicBezTo>
                <a:cubicBezTo>
                  <a:pt x="167" y="8"/>
                  <a:pt x="179" y="0"/>
                  <a:pt x="193" y="10"/>
                </a:cubicBezTo>
                <a:cubicBezTo>
                  <a:pt x="225" y="32"/>
                  <a:pt x="260" y="58"/>
                  <a:pt x="297" y="85"/>
                </a:cubicBezTo>
                <a:cubicBezTo>
                  <a:pt x="313" y="98"/>
                  <a:pt x="343" y="104"/>
                  <a:pt x="363" y="99"/>
                </a:cubicBezTo>
                <a:cubicBezTo>
                  <a:pt x="409" y="89"/>
                  <a:pt x="452" y="81"/>
                  <a:pt x="490" y="74"/>
                </a:cubicBezTo>
                <a:cubicBezTo>
                  <a:pt x="507" y="72"/>
                  <a:pt x="517" y="81"/>
                  <a:pt x="513" y="97"/>
                </a:cubicBezTo>
                <a:cubicBezTo>
                  <a:pt x="503" y="132"/>
                  <a:pt x="489" y="174"/>
                  <a:pt x="473" y="218"/>
                </a:cubicBezTo>
                <a:cubicBezTo>
                  <a:pt x="466" y="238"/>
                  <a:pt x="470" y="269"/>
                  <a:pt x="481" y="287"/>
                </a:cubicBezTo>
                <a:cubicBezTo>
                  <a:pt x="506" y="328"/>
                  <a:pt x="527" y="366"/>
                  <a:pt x="544" y="400"/>
                </a:cubicBezTo>
                <a:close/>
              </a:path>
            </a:pathLst>
          </a:custGeom>
          <a:solidFill>
            <a:srgbClr val="9E9E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6"/>
          <p:cNvSpPr>
            <a:spLocks/>
          </p:cNvSpPr>
          <p:nvPr/>
        </p:nvSpPr>
        <p:spPr bwMode="auto">
          <a:xfrm>
            <a:off x="9915525" y="1182688"/>
            <a:ext cx="2128837" cy="2149475"/>
          </a:xfrm>
          <a:custGeom>
            <a:avLst/>
            <a:gdLst>
              <a:gd name="T0" fmla="*/ 3 w 589"/>
              <a:gd name="T1" fmla="*/ 266 h 595"/>
              <a:gd name="T2" fmla="*/ 143 w 589"/>
              <a:gd name="T3" fmla="*/ 190 h 595"/>
              <a:gd name="T4" fmla="*/ 219 w 589"/>
              <a:gd name="T5" fmla="*/ 29 h 595"/>
              <a:gd name="T6" fmla="*/ 228 w 589"/>
              <a:gd name="T7" fmla="*/ 7 h 595"/>
              <a:gd name="T8" fmla="*/ 249 w 589"/>
              <a:gd name="T9" fmla="*/ 1 h 595"/>
              <a:gd name="T10" fmla="*/ 254 w 589"/>
              <a:gd name="T11" fmla="*/ 0 h 595"/>
              <a:gd name="T12" fmla="*/ 259 w 589"/>
              <a:gd name="T13" fmla="*/ 0 h 595"/>
              <a:gd name="T14" fmla="*/ 264 w 589"/>
              <a:gd name="T15" fmla="*/ 1 h 595"/>
              <a:gd name="T16" fmla="*/ 269 w 589"/>
              <a:gd name="T17" fmla="*/ 3 h 595"/>
              <a:gd name="T18" fmla="*/ 274 w 589"/>
              <a:gd name="T19" fmla="*/ 5 h 595"/>
              <a:gd name="T20" fmla="*/ 278 w 589"/>
              <a:gd name="T21" fmla="*/ 8 h 595"/>
              <a:gd name="T22" fmla="*/ 284 w 589"/>
              <a:gd name="T23" fmla="*/ 13 h 595"/>
              <a:gd name="T24" fmla="*/ 417 w 589"/>
              <a:gd name="T25" fmla="*/ 130 h 595"/>
              <a:gd name="T26" fmla="*/ 582 w 589"/>
              <a:gd name="T27" fmla="*/ 150 h 595"/>
              <a:gd name="T28" fmla="*/ 517 w 589"/>
              <a:gd name="T29" fmla="*/ 303 h 595"/>
              <a:gd name="T30" fmla="*/ 552 w 589"/>
              <a:gd name="T31" fmla="*/ 477 h 595"/>
              <a:gd name="T32" fmla="*/ 553 w 589"/>
              <a:gd name="T33" fmla="*/ 483 h 595"/>
              <a:gd name="T34" fmla="*/ 554 w 589"/>
              <a:gd name="T35" fmla="*/ 488 h 595"/>
              <a:gd name="T36" fmla="*/ 554 w 589"/>
              <a:gd name="T37" fmla="*/ 493 h 595"/>
              <a:gd name="T38" fmla="*/ 553 w 589"/>
              <a:gd name="T39" fmla="*/ 499 h 595"/>
              <a:gd name="T40" fmla="*/ 551 w 589"/>
              <a:gd name="T41" fmla="*/ 503 h 595"/>
              <a:gd name="T42" fmla="*/ 549 w 589"/>
              <a:gd name="T43" fmla="*/ 508 h 595"/>
              <a:gd name="T44" fmla="*/ 546 w 589"/>
              <a:gd name="T45" fmla="*/ 512 h 595"/>
              <a:gd name="T46" fmla="*/ 542 w 589"/>
              <a:gd name="T47" fmla="*/ 517 h 595"/>
              <a:gd name="T48" fmla="*/ 538 w 589"/>
              <a:gd name="T49" fmla="*/ 520 h 595"/>
              <a:gd name="T50" fmla="*/ 534 w 589"/>
              <a:gd name="T51" fmla="*/ 522 h 595"/>
              <a:gd name="T52" fmla="*/ 529 w 589"/>
              <a:gd name="T53" fmla="*/ 524 h 595"/>
              <a:gd name="T54" fmla="*/ 524 w 589"/>
              <a:gd name="T55" fmla="*/ 525 h 595"/>
              <a:gd name="T56" fmla="*/ 513 w 589"/>
              <a:gd name="T57" fmla="*/ 527 h 595"/>
              <a:gd name="T58" fmla="*/ 506 w 589"/>
              <a:gd name="T59" fmla="*/ 526 h 595"/>
              <a:gd name="T60" fmla="*/ 328 w 589"/>
              <a:gd name="T61" fmla="*/ 511 h 595"/>
              <a:gd name="T62" fmla="*/ 193 w 589"/>
              <a:gd name="T63" fmla="*/ 594 h 595"/>
              <a:gd name="T64" fmla="*/ 170 w 589"/>
              <a:gd name="T65" fmla="*/ 577 h 595"/>
              <a:gd name="T66" fmla="*/ 157 w 589"/>
              <a:gd name="T67" fmla="*/ 493 h 595"/>
              <a:gd name="T68" fmla="*/ 142 w 589"/>
              <a:gd name="T69" fmla="*/ 405 h 595"/>
              <a:gd name="T70" fmla="*/ 72 w 589"/>
              <a:gd name="T71" fmla="*/ 347 h 595"/>
              <a:gd name="T72" fmla="*/ 7 w 589"/>
              <a:gd name="T73" fmla="*/ 294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9" h="595">
                <a:moveTo>
                  <a:pt x="7" y="294"/>
                </a:moveTo>
                <a:cubicBezTo>
                  <a:pt x="2" y="285"/>
                  <a:pt x="0" y="275"/>
                  <a:pt x="3" y="266"/>
                </a:cubicBezTo>
                <a:cubicBezTo>
                  <a:pt x="6" y="259"/>
                  <a:pt x="11" y="249"/>
                  <a:pt x="26" y="242"/>
                </a:cubicBezTo>
                <a:cubicBezTo>
                  <a:pt x="64" y="224"/>
                  <a:pt x="104" y="206"/>
                  <a:pt x="143" y="190"/>
                </a:cubicBezTo>
                <a:cubicBezTo>
                  <a:pt x="156" y="185"/>
                  <a:pt x="172" y="166"/>
                  <a:pt x="176" y="152"/>
                </a:cubicBezTo>
                <a:cubicBezTo>
                  <a:pt x="189" y="112"/>
                  <a:pt x="202" y="72"/>
                  <a:pt x="219" y="29"/>
                </a:cubicBezTo>
                <a:cubicBezTo>
                  <a:pt x="221" y="22"/>
                  <a:pt x="225" y="17"/>
                  <a:pt x="229" y="12"/>
                </a:cubicBezTo>
                <a:cubicBezTo>
                  <a:pt x="228" y="7"/>
                  <a:pt x="228" y="7"/>
                  <a:pt x="228" y="7"/>
                </a:cubicBezTo>
                <a:cubicBezTo>
                  <a:pt x="247" y="1"/>
                  <a:pt x="247" y="1"/>
                  <a:pt x="247" y="1"/>
                </a:cubicBezTo>
                <a:cubicBezTo>
                  <a:pt x="247" y="1"/>
                  <a:pt x="248" y="1"/>
                  <a:pt x="249" y="1"/>
                </a:cubicBezTo>
                <a:cubicBezTo>
                  <a:pt x="249" y="1"/>
                  <a:pt x="250" y="1"/>
                  <a:pt x="252" y="0"/>
                </a:cubicBezTo>
                <a:cubicBezTo>
                  <a:pt x="252" y="0"/>
                  <a:pt x="253" y="0"/>
                  <a:pt x="254" y="0"/>
                </a:cubicBezTo>
                <a:cubicBezTo>
                  <a:pt x="255" y="0"/>
                  <a:pt x="256" y="0"/>
                  <a:pt x="257" y="0"/>
                </a:cubicBezTo>
                <a:cubicBezTo>
                  <a:pt x="258" y="0"/>
                  <a:pt x="258" y="0"/>
                  <a:pt x="259" y="0"/>
                </a:cubicBezTo>
                <a:cubicBezTo>
                  <a:pt x="260" y="1"/>
                  <a:pt x="261" y="1"/>
                  <a:pt x="262" y="1"/>
                </a:cubicBezTo>
                <a:cubicBezTo>
                  <a:pt x="263" y="1"/>
                  <a:pt x="263" y="1"/>
                  <a:pt x="264" y="1"/>
                </a:cubicBezTo>
                <a:cubicBezTo>
                  <a:pt x="265" y="2"/>
                  <a:pt x="266" y="2"/>
                  <a:pt x="267" y="2"/>
                </a:cubicBezTo>
                <a:cubicBezTo>
                  <a:pt x="268" y="2"/>
                  <a:pt x="268" y="3"/>
                  <a:pt x="269" y="3"/>
                </a:cubicBezTo>
                <a:cubicBezTo>
                  <a:pt x="270" y="3"/>
                  <a:pt x="271" y="4"/>
                  <a:pt x="272" y="4"/>
                </a:cubicBezTo>
                <a:cubicBezTo>
                  <a:pt x="273" y="4"/>
                  <a:pt x="273" y="5"/>
                  <a:pt x="274" y="5"/>
                </a:cubicBezTo>
                <a:cubicBezTo>
                  <a:pt x="275" y="6"/>
                  <a:pt x="276" y="6"/>
                  <a:pt x="276" y="7"/>
                </a:cubicBezTo>
                <a:cubicBezTo>
                  <a:pt x="277" y="7"/>
                  <a:pt x="278" y="8"/>
                  <a:pt x="278" y="8"/>
                </a:cubicBezTo>
                <a:cubicBezTo>
                  <a:pt x="279" y="9"/>
                  <a:pt x="280" y="9"/>
                  <a:pt x="280" y="10"/>
                </a:cubicBezTo>
                <a:cubicBezTo>
                  <a:pt x="282" y="11"/>
                  <a:pt x="283" y="12"/>
                  <a:pt x="284" y="13"/>
                </a:cubicBezTo>
                <a:cubicBezTo>
                  <a:pt x="309" y="39"/>
                  <a:pt x="338" y="71"/>
                  <a:pt x="370" y="109"/>
                </a:cubicBezTo>
                <a:cubicBezTo>
                  <a:pt x="380" y="120"/>
                  <a:pt x="402" y="130"/>
                  <a:pt x="417" y="130"/>
                </a:cubicBezTo>
                <a:cubicBezTo>
                  <a:pt x="465" y="129"/>
                  <a:pt x="511" y="129"/>
                  <a:pt x="548" y="131"/>
                </a:cubicBezTo>
                <a:cubicBezTo>
                  <a:pt x="563" y="132"/>
                  <a:pt x="576" y="139"/>
                  <a:pt x="582" y="150"/>
                </a:cubicBezTo>
                <a:cubicBezTo>
                  <a:pt x="589" y="162"/>
                  <a:pt x="589" y="176"/>
                  <a:pt x="582" y="189"/>
                </a:cubicBezTo>
                <a:cubicBezTo>
                  <a:pt x="565" y="223"/>
                  <a:pt x="543" y="262"/>
                  <a:pt x="517" y="303"/>
                </a:cubicBezTo>
                <a:cubicBezTo>
                  <a:pt x="510" y="316"/>
                  <a:pt x="507" y="341"/>
                  <a:pt x="512" y="354"/>
                </a:cubicBezTo>
                <a:cubicBezTo>
                  <a:pt x="529" y="401"/>
                  <a:pt x="542" y="442"/>
                  <a:pt x="552" y="477"/>
                </a:cubicBezTo>
                <a:cubicBezTo>
                  <a:pt x="552" y="479"/>
                  <a:pt x="553" y="480"/>
                  <a:pt x="553" y="482"/>
                </a:cubicBezTo>
                <a:cubicBezTo>
                  <a:pt x="553" y="482"/>
                  <a:pt x="553" y="483"/>
                  <a:pt x="553" y="483"/>
                </a:cubicBezTo>
                <a:cubicBezTo>
                  <a:pt x="553" y="484"/>
                  <a:pt x="554" y="485"/>
                  <a:pt x="554" y="486"/>
                </a:cubicBezTo>
                <a:cubicBezTo>
                  <a:pt x="554" y="487"/>
                  <a:pt x="554" y="487"/>
                  <a:pt x="554" y="488"/>
                </a:cubicBezTo>
                <a:cubicBezTo>
                  <a:pt x="554" y="489"/>
                  <a:pt x="554" y="490"/>
                  <a:pt x="554" y="491"/>
                </a:cubicBezTo>
                <a:cubicBezTo>
                  <a:pt x="554" y="492"/>
                  <a:pt x="554" y="492"/>
                  <a:pt x="554" y="493"/>
                </a:cubicBezTo>
                <a:cubicBezTo>
                  <a:pt x="553" y="494"/>
                  <a:pt x="553" y="496"/>
                  <a:pt x="553" y="497"/>
                </a:cubicBezTo>
                <a:cubicBezTo>
                  <a:pt x="553" y="498"/>
                  <a:pt x="553" y="498"/>
                  <a:pt x="553" y="499"/>
                </a:cubicBezTo>
                <a:cubicBezTo>
                  <a:pt x="552" y="500"/>
                  <a:pt x="552" y="501"/>
                  <a:pt x="552" y="502"/>
                </a:cubicBezTo>
                <a:cubicBezTo>
                  <a:pt x="551" y="502"/>
                  <a:pt x="551" y="503"/>
                  <a:pt x="551" y="503"/>
                </a:cubicBezTo>
                <a:cubicBezTo>
                  <a:pt x="551" y="505"/>
                  <a:pt x="550" y="505"/>
                  <a:pt x="550" y="506"/>
                </a:cubicBezTo>
                <a:cubicBezTo>
                  <a:pt x="549" y="507"/>
                  <a:pt x="549" y="507"/>
                  <a:pt x="549" y="508"/>
                </a:cubicBezTo>
                <a:cubicBezTo>
                  <a:pt x="548" y="509"/>
                  <a:pt x="548" y="510"/>
                  <a:pt x="547" y="511"/>
                </a:cubicBezTo>
                <a:cubicBezTo>
                  <a:pt x="547" y="511"/>
                  <a:pt x="547" y="512"/>
                  <a:pt x="546" y="512"/>
                </a:cubicBezTo>
                <a:cubicBezTo>
                  <a:pt x="545" y="513"/>
                  <a:pt x="544" y="514"/>
                  <a:pt x="543" y="516"/>
                </a:cubicBezTo>
                <a:cubicBezTo>
                  <a:pt x="543" y="516"/>
                  <a:pt x="542" y="516"/>
                  <a:pt x="542" y="517"/>
                </a:cubicBezTo>
                <a:cubicBezTo>
                  <a:pt x="541" y="517"/>
                  <a:pt x="540" y="518"/>
                  <a:pt x="539" y="519"/>
                </a:cubicBezTo>
                <a:cubicBezTo>
                  <a:pt x="539" y="519"/>
                  <a:pt x="539" y="519"/>
                  <a:pt x="538" y="520"/>
                </a:cubicBezTo>
                <a:cubicBezTo>
                  <a:pt x="537" y="520"/>
                  <a:pt x="536" y="521"/>
                  <a:pt x="535" y="521"/>
                </a:cubicBezTo>
                <a:cubicBezTo>
                  <a:pt x="535" y="522"/>
                  <a:pt x="534" y="522"/>
                  <a:pt x="534" y="522"/>
                </a:cubicBezTo>
                <a:cubicBezTo>
                  <a:pt x="533" y="523"/>
                  <a:pt x="531" y="523"/>
                  <a:pt x="530" y="524"/>
                </a:cubicBezTo>
                <a:cubicBezTo>
                  <a:pt x="530" y="524"/>
                  <a:pt x="529" y="524"/>
                  <a:pt x="529" y="524"/>
                </a:cubicBezTo>
                <a:cubicBezTo>
                  <a:pt x="528" y="524"/>
                  <a:pt x="527" y="525"/>
                  <a:pt x="526" y="525"/>
                </a:cubicBezTo>
                <a:cubicBezTo>
                  <a:pt x="525" y="525"/>
                  <a:pt x="525" y="525"/>
                  <a:pt x="524" y="525"/>
                </a:cubicBezTo>
                <a:cubicBezTo>
                  <a:pt x="524" y="526"/>
                  <a:pt x="523" y="526"/>
                  <a:pt x="522" y="526"/>
                </a:cubicBezTo>
                <a:cubicBezTo>
                  <a:pt x="513" y="527"/>
                  <a:pt x="513" y="527"/>
                  <a:pt x="513" y="527"/>
                </a:cubicBezTo>
                <a:cubicBezTo>
                  <a:pt x="512" y="526"/>
                  <a:pt x="512" y="526"/>
                  <a:pt x="512" y="526"/>
                </a:cubicBezTo>
                <a:cubicBezTo>
                  <a:pt x="510" y="526"/>
                  <a:pt x="508" y="526"/>
                  <a:pt x="506" y="526"/>
                </a:cubicBezTo>
                <a:cubicBezTo>
                  <a:pt x="460" y="518"/>
                  <a:pt x="418" y="510"/>
                  <a:pt x="378" y="501"/>
                </a:cubicBezTo>
                <a:cubicBezTo>
                  <a:pt x="363" y="497"/>
                  <a:pt x="339" y="502"/>
                  <a:pt x="328" y="511"/>
                </a:cubicBezTo>
                <a:cubicBezTo>
                  <a:pt x="294" y="536"/>
                  <a:pt x="259" y="562"/>
                  <a:pt x="224" y="586"/>
                </a:cubicBezTo>
                <a:cubicBezTo>
                  <a:pt x="212" y="595"/>
                  <a:pt x="200" y="595"/>
                  <a:pt x="193" y="594"/>
                </a:cubicBezTo>
                <a:cubicBezTo>
                  <a:pt x="183" y="592"/>
                  <a:pt x="175" y="586"/>
                  <a:pt x="170" y="577"/>
                </a:cubicBezTo>
                <a:cubicBezTo>
                  <a:pt x="170" y="577"/>
                  <a:pt x="170" y="577"/>
                  <a:pt x="170" y="577"/>
                </a:cubicBezTo>
                <a:cubicBezTo>
                  <a:pt x="167" y="571"/>
                  <a:pt x="165" y="564"/>
                  <a:pt x="164" y="556"/>
                </a:cubicBezTo>
                <a:cubicBezTo>
                  <a:pt x="162" y="535"/>
                  <a:pt x="160" y="515"/>
                  <a:pt x="157" y="493"/>
                </a:cubicBezTo>
                <a:cubicBezTo>
                  <a:pt x="155" y="473"/>
                  <a:pt x="153" y="451"/>
                  <a:pt x="150" y="428"/>
                </a:cubicBezTo>
                <a:cubicBezTo>
                  <a:pt x="150" y="422"/>
                  <a:pt x="146" y="413"/>
                  <a:pt x="142" y="405"/>
                </a:cubicBezTo>
                <a:cubicBezTo>
                  <a:pt x="137" y="396"/>
                  <a:pt x="131" y="389"/>
                  <a:pt x="125" y="385"/>
                </a:cubicBezTo>
                <a:cubicBezTo>
                  <a:pt x="107" y="372"/>
                  <a:pt x="89" y="359"/>
                  <a:pt x="72" y="347"/>
                </a:cubicBezTo>
                <a:cubicBezTo>
                  <a:pt x="55" y="334"/>
                  <a:pt x="38" y="322"/>
                  <a:pt x="22" y="310"/>
                </a:cubicBezTo>
                <a:cubicBezTo>
                  <a:pt x="15" y="305"/>
                  <a:pt x="10" y="300"/>
                  <a:pt x="7" y="2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7"/>
          <p:cNvSpPr>
            <a:spLocks/>
          </p:cNvSpPr>
          <p:nvPr/>
        </p:nvSpPr>
        <p:spPr bwMode="auto">
          <a:xfrm>
            <a:off x="9985375" y="1239838"/>
            <a:ext cx="1990725" cy="2035175"/>
          </a:xfrm>
          <a:custGeom>
            <a:avLst/>
            <a:gdLst>
              <a:gd name="T0" fmla="*/ 528 w 551"/>
              <a:gd name="T1" fmla="*/ 136 h 563"/>
              <a:gd name="T2" fmla="*/ 544 w 551"/>
              <a:gd name="T3" fmla="*/ 164 h 563"/>
              <a:gd name="T4" fmla="*/ 481 w 551"/>
              <a:gd name="T5" fmla="*/ 276 h 563"/>
              <a:gd name="T6" fmla="*/ 473 w 551"/>
              <a:gd name="T7" fmla="*/ 345 h 563"/>
              <a:gd name="T8" fmla="*/ 513 w 551"/>
              <a:gd name="T9" fmla="*/ 467 h 563"/>
              <a:gd name="T10" fmla="*/ 490 w 551"/>
              <a:gd name="T11" fmla="*/ 489 h 563"/>
              <a:gd name="T12" fmla="*/ 363 w 551"/>
              <a:gd name="T13" fmla="*/ 464 h 563"/>
              <a:gd name="T14" fmla="*/ 296 w 551"/>
              <a:gd name="T15" fmla="*/ 478 h 563"/>
              <a:gd name="T16" fmla="*/ 193 w 551"/>
              <a:gd name="T17" fmla="*/ 553 h 563"/>
              <a:gd name="T18" fmla="*/ 166 w 551"/>
              <a:gd name="T19" fmla="*/ 538 h 563"/>
              <a:gd name="T20" fmla="*/ 152 w 551"/>
              <a:gd name="T21" fmla="*/ 410 h 563"/>
              <a:gd name="T22" fmla="*/ 119 w 551"/>
              <a:gd name="T23" fmla="*/ 352 h 563"/>
              <a:gd name="T24" fmla="*/ 15 w 551"/>
              <a:gd name="T25" fmla="*/ 277 h 563"/>
              <a:gd name="T26" fmla="*/ 15 w 551"/>
              <a:gd name="T27" fmla="*/ 245 h 563"/>
              <a:gd name="T28" fmla="*/ 132 w 551"/>
              <a:gd name="T29" fmla="*/ 193 h 563"/>
              <a:gd name="T30" fmla="*/ 177 w 551"/>
              <a:gd name="T31" fmla="*/ 142 h 563"/>
              <a:gd name="T32" fmla="*/ 219 w 551"/>
              <a:gd name="T33" fmla="*/ 20 h 563"/>
              <a:gd name="T34" fmla="*/ 250 w 551"/>
              <a:gd name="T35" fmla="*/ 12 h 563"/>
              <a:gd name="T36" fmla="*/ 336 w 551"/>
              <a:gd name="T37" fmla="*/ 107 h 563"/>
              <a:gd name="T38" fmla="*/ 399 w 551"/>
              <a:gd name="T39" fmla="*/ 135 h 563"/>
              <a:gd name="T40" fmla="*/ 528 w 551"/>
              <a:gd name="T41" fmla="*/ 136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1" h="563">
                <a:moveTo>
                  <a:pt x="528" y="136"/>
                </a:moveTo>
                <a:cubicBezTo>
                  <a:pt x="545" y="137"/>
                  <a:pt x="551" y="149"/>
                  <a:pt x="544" y="164"/>
                </a:cubicBezTo>
                <a:cubicBezTo>
                  <a:pt x="527" y="197"/>
                  <a:pt x="505" y="236"/>
                  <a:pt x="481" y="276"/>
                </a:cubicBezTo>
                <a:cubicBezTo>
                  <a:pt x="470" y="294"/>
                  <a:pt x="466" y="326"/>
                  <a:pt x="473" y="345"/>
                </a:cubicBezTo>
                <a:cubicBezTo>
                  <a:pt x="489" y="389"/>
                  <a:pt x="503" y="431"/>
                  <a:pt x="513" y="467"/>
                </a:cubicBezTo>
                <a:cubicBezTo>
                  <a:pt x="517" y="482"/>
                  <a:pt x="507" y="492"/>
                  <a:pt x="490" y="489"/>
                </a:cubicBezTo>
                <a:cubicBezTo>
                  <a:pt x="452" y="483"/>
                  <a:pt x="409" y="475"/>
                  <a:pt x="363" y="464"/>
                </a:cubicBezTo>
                <a:cubicBezTo>
                  <a:pt x="343" y="460"/>
                  <a:pt x="313" y="466"/>
                  <a:pt x="296" y="478"/>
                </a:cubicBezTo>
                <a:cubicBezTo>
                  <a:pt x="260" y="506"/>
                  <a:pt x="225" y="531"/>
                  <a:pt x="193" y="553"/>
                </a:cubicBezTo>
                <a:cubicBezTo>
                  <a:pt x="179" y="563"/>
                  <a:pt x="167" y="556"/>
                  <a:pt x="166" y="538"/>
                </a:cubicBezTo>
                <a:cubicBezTo>
                  <a:pt x="162" y="497"/>
                  <a:pt x="156" y="455"/>
                  <a:pt x="152" y="410"/>
                </a:cubicBezTo>
                <a:cubicBezTo>
                  <a:pt x="150" y="390"/>
                  <a:pt x="135" y="364"/>
                  <a:pt x="119" y="352"/>
                </a:cubicBezTo>
                <a:cubicBezTo>
                  <a:pt x="82" y="326"/>
                  <a:pt x="48" y="301"/>
                  <a:pt x="15" y="277"/>
                </a:cubicBezTo>
                <a:cubicBezTo>
                  <a:pt x="0" y="266"/>
                  <a:pt x="0" y="252"/>
                  <a:pt x="15" y="245"/>
                </a:cubicBezTo>
                <a:cubicBezTo>
                  <a:pt x="51" y="229"/>
                  <a:pt x="90" y="211"/>
                  <a:pt x="132" y="193"/>
                </a:cubicBezTo>
                <a:cubicBezTo>
                  <a:pt x="151" y="185"/>
                  <a:pt x="171" y="162"/>
                  <a:pt x="177" y="142"/>
                </a:cubicBezTo>
                <a:cubicBezTo>
                  <a:pt x="191" y="98"/>
                  <a:pt x="206" y="56"/>
                  <a:pt x="219" y="20"/>
                </a:cubicBezTo>
                <a:cubicBezTo>
                  <a:pt x="225" y="4"/>
                  <a:pt x="239" y="0"/>
                  <a:pt x="250" y="12"/>
                </a:cubicBezTo>
                <a:cubicBezTo>
                  <a:pt x="276" y="38"/>
                  <a:pt x="305" y="71"/>
                  <a:pt x="336" y="107"/>
                </a:cubicBezTo>
                <a:cubicBezTo>
                  <a:pt x="349" y="123"/>
                  <a:pt x="378" y="135"/>
                  <a:pt x="399" y="135"/>
                </a:cubicBezTo>
                <a:cubicBezTo>
                  <a:pt x="446" y="133"/>
                  <a:pt x="491" y="134"/>
                  <a:pt x="528" y="136"/>
                </a:cubicBezTo>
                <a:close/>
              </a:path>
            </a:pathLst>
          </a:custGeom>
          <a:solidFill>
            <a:srgbClr val="FF9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8"/>
          <p:cNvSpPr>
            <a:spLocks noEditPoints="1"/>
          </p:cNvSpPr>
          <p:nvPr/>
        </p:nvSpPr>
        <p:spPr bwMode="auto">
          <a:xfrm>
            <a:off x="8964613" y="5100638"/>
            <a:ext cx="271462" cy="306388"/>
          </a:xfrm>
          <a:custGeom>
            <a:avLst/>
            <a:gdLst>
              <a:gd name="T0" fmla="*/ 52 w 75"/>
              <a:gd name="T1" fmla="*/ 25 h 85"/>
              <a:gd name="T2" fmla="*/ 50 w 75"/>
              <a:gd name="T3" fmla="*/ 24 h 85"/>
              <a:gd name="T4" fmla="*/ 46 w 75"/>
              <a:gd name="T5" fmla="*/ 16 h 85"/>
              <a:gd name="T6" fmla="*/ 51 w 75"/>
              <a:gd name="T7" fmla="*/ 5 h 85"/>
              <a:gd name="T8" fmla="*/ 57 w 75"/>
              <a:gd name="T9" fmla="*/ 1 h 85"/>
              <a:gd name="T10" fmla="*/ 63 w 75"/>
              <a:gd name="T11" fmla="*/ 3 h 85"/>
              <a:gd name="T12" fmla="*/ 65 w 75"/>
              <a:gd name="T13" fmla="*/ 5 h 85"/>
              <a:gd name="T14" fmla="*/ 58 w 75"/>
              <a:gd name="T15" fmla="*/ 11 h 85"/>
              <a:gd name="T16" fmla="*/ 52 w 75"/>
              <a:gd name="T17" fmla="*/ 25 h 85"/>
              <a:gd name="T18" fmla="*/ 6 w 75"/>
              <a:gd name="T19" fmla="*/ 78 h 85"/>
              <a:gd name="T20" fmla="*/ 4 w 75"/>
              <a:gd name="T21" fmla="*/ 77 h 85"/>
              <a:gd name="T22" fmla="*/ 0 w 75"/>
              <a:gd name="T23" fmla="*/ 71 h 85"/>
              <a:gd name="T24" fmla="*/ 3 w 75"/>
              <a:gd name="T25" fmla="*/ 64 h 85"/>
              <a:gd name="T26" fmla="*/ 21 w 75"/>
              <a:gd name="T27" fmla="*/ 60 h 85"/>
              <a:gd name="T28" fmla="*/ 23 w 75"/>
              <a:gd name="T29" fmla="*/ 61 h 85"/>
              <a:gd name="T30" fmla="*/ 10 w 75"/>
              <a:gd name="T31" fmla="*/ 71 h 85"/>
              <a:gd name="T32" fmla="*/ 6 w 75"/>
              <a:gd name="T33" fmla="*/ 78 h 85"/>
              <a:gd name="T34" fmla="*/ 23 w 75"/>
              <a:gd name="T35" fmla="*/ 85 h 85"/>
              <a:gd name="T36" fmla="*/ 7 w 75"/>
              <a:gd name="T37" fmla="*/ 79 h 85"/>
              <a:gd name="T38" fmla="*/ 12 w 75"/>
              <a:gd name="T39" fmla="*/ 72 h 85"/>
              <a:gd name="T40" fmla="*/ 25 w 75"/>
              <a:gd name="T41" fmla="*/ 63 h 85"/>
              <a:gd name="T42" fmla="*/ 26 w 75"/>
              <a:gd name="T43" fmla="*/ 63 h 85"/>
              <a:gd name="T44" fmla="*/ 46 w 75"/>
              <a:gd name="T45" fmla="*/ 50 h 85"/>
              <a:gd name="T46" fmla="*/ 55 w 75"/>
              <a:gd name="T47" fmla="*/ 28 h 85"/>
              <a:gd name="T48" fmla="*/ 54 w 75"/>
              <a:gd name="T49" fmla="*/ 27 h 85"/>
              <a:gd name="T50" fmla="*/ 60 w 75"/>
              <a:gd name="T51" fmla="*/ 12 h 85"/>
              <a:gd name="T52" fmla="*/ 67 w 75"/>
              <a:gd name="T53" fmla="*/ 6 h 85"/>
              <a:gd name="T54" fmla="*/ 75 w 75"/>
              <a:gd name="T55" fmla="*/ 20 h 85"/>
              <a:gd name="T56" fmla="*/ 67 w 75"/>
              <a:gd name="T57" fmla="*/ 39 h 85"/>
              <a:gd name="T58" fmla="*/ 55 w 75"/>
              <a:gd name="T59" fmla="*/ 57 h 85"/>
              <a:gd name="T60" fmla="*/ 39 w 75"/>
              <a:gd name="T61" fmla="*/ 73 h 85"/>
              <a:gd name="T62" fmla="*/ 23 w 75"/>
              <a:gd name="T63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" h="85">
                <a:moveTo>
                  <a:pt x="52" y="25"/>
                </a:moveTo>
                <a:cubicBezTo>
                  <a:pt x="50" y="24"/>
                  <a:pt x="50" y="24"/>
                  <a:pt x="50" y="24"/>
                </a:cubicBezTo>
                <a:cubicBezTo>
                  <a:pt x="47" y="21"/>
                  <a:pt x="45" y="19"/>
                  <a:pt x="46" y="16"/>
                </a:cubicBezTo>
                <a:cubicBezTo>
                  <a:pt x="46" y="13"/>
                  <a:pt x="47" y="9"/>
                  <a:pt x="51" y="5"/>
                </a:cubicBezTo>
                <a:cubicBezTo>
                  <a:pt x="53" y="2"/>
                  <a:pt x="55" y="1"/>
                  <a:pt x="57" y="1"/>
                </a:cubicBezTo>
                <a:cubicBezTo>
                  <a:pt x="58" y="0"/>
                  <a:pt x="61" y="1"/>
                  <a:pt x="63" y="3"/>
                </a:cubicBezTo>
                <a:cubicBezTo>
                  <a:pt x="65" y="5"/>
                  <a:pt x="65" y="5"/>
                  <a:pt x="65" y="5"/>
                </a:cubicBezTo>
                <a:cubicBezTo>
                  <a:pt x="62" y="7"/>
                  <a:pt x="60" y="9"/>
                  <a:pt x="58" y="11"/>
                </a:cubicBezTo>
                <a:cubicBezTo>
                  <a:pt x="55" y="15"/>
                  <a:pt x="53" y="20"/>
                  <a:pt x="52" y="25"/>
                </a:cubicBezTo>
                <a:close/>
                <a:moveTo>
                  <a:pt x="6" y="78"/>
                </a:moveTo>
                <a:cubicBezTo>
                  <a:pt x="4" y="77"/>
                  <a:pt x="4" y="77"/>
                  <a:pt x="4" y="77"/>
                </a:cubicBezTo>
                <a:cubicBezTo>
                  <a:pt x="1" y="75"/>
                  <a:pt x="0" y="73"/>
                  <a:pt x="0" y="71"/>
                </a:cubicBezTo>
                <a:cubicBezTo>
                  <a:pt x="0" y="69"/>
                  <a:pt x="1" y="67"/>
                  <a:pt x="3" y="64"/>
                </a:cubicBezTo>
                <a:cubicBezTo>
                  <a:pt x="9" y="57"/>
                  <a:pt x="15" y="55"/>
                  <a:pt x="21" y="60"/>
                </a:cubicBezTo>
                <a:cubicBezTo>
                  <a:pt x="23" y="61"/>
                  <a:pt x="23" y="61"/>
                  <a:pt x="23" y="61"/>
                </a:cubicBezTo>
                <a:cubicBezTo>
                  <a:pt x="18" y="63"/>
                  <a:pt x="14" y="66"/>
                  <a:pt x="10" y="71"/>
                </a:cubicBezTo>
                <a:cubicBezTo>
                  <a:pt x="8" y="73"/>
                  <a:pt x="7" y="75"/>
                  <a:pt x="6" y="78"/>
                </a:cubicBezTo>
                <a:close/>
                <a:moveTo>
                  <a:pt x="23" y="85"/>
                </a:moveTo>
                <a:cubicBezTo>
                  <a:pt x="18" y="84"/>
                  <a:pt x="12" y="82"/>
                  <a:pt x="7" y="79"/>
                </a:cubicBezTo>
                <a:cubicBezTo>
                  <a:pt x="9" y="77"/>
                  <a:pt x="10" y="74"/>
                  <a:pt x="12" y="72"/>
                </a:cubicBezTo>
                <a:cubicBezTo>
                  <a:pt x="15" y="68"/>
                  <a:pt x="19" y="65"/>
                  <a:pt x="25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30" y="66"/>
                  <a:pt x="36" y="62"/>
                  <a:pt x="46" y="50"/>
                </a:cubicBezTo>
                <a:cubicBezTo>
                  <a:pt x="56" y="38"/>
                  <a:pt x="59" y="31"/>
                  <a:pt x="55" y="28"/>
                </a:cubicBezTo>
                <a:cubicBezTo>
                  <a:pt x="54" y="27"/>
                  <a:pt x="54" y="27"/>
                  <a:pt x="54" y="27"/>
                </a:cubicBezTo>
                <a:cubicBezTo>
                  <a:pt x="55" y="21"/>
                  <a:pt x="57" y="16"/>
                  <a:pt x="60" y="12"/>
                </a:cubicBezTo>
                <a:cubicBezTo>
                  <a:pt x="62" y="10"/>
                  <a:pt x="64" y="8"/>
                  <a:pt x="67" y="6"/>
                </a:cubicBezTo>
                <a:cubicBezTo>
                  <a:pt x="71" y="10"/>
                  <a:pt x="73" y="15"/>
                  <a:pt x="75" y="20"/>
                </a:cubicBezTo>
                <a:cubicBezTo>
                  <a:pt x="73" y="27"/>
                  <a:pt x="70" y="33"/>
                  <a:pt x="67" y="39"/>
                </a:cubicBezTo>
                <a:cubicBezTo>
                  <a:pt x="64" y="45"/>
                  <a:pt x="59" y="51"/>
                  <a:pt x="55" y="57"/>
                </a:cubicBezTo>
                <a:cubicBezTo>
                  <a:pt x="50" y="63"/>
                  <a:pt x="45" y="68"/>
                  <a:pt x="39" y="73"/>
                </a:cubicBezTo>
                <a:cubicBezTo>
                  <a:pt x="34" y="78"/>
                  <a:pt x="29" y="82"/>
                  <a:pt x="23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9"/>
          <p:cNvSpPr>
            <a:spLocks/>
          </p:cNvSpPr>
          <p:nvPr/>
        </p:nvSpPr>
        <p:spPr bwMode="auto">
          <a:xfrm>
            <a:off x="10931525" y="3997325"/>
            <a:ext cx="365125" cy="322263"/>
          </a:xfrm>
          <a:custGeom>
            <a:avLst/>
            <a:gdLst>
              <a:gd name="T0" fmla="*/ 48 w 101"/>
              <a:gd name="T1" fmla="*/ 89 h 89"/>
              <a:gd name="T2" fmla="*/ 38 w 101"/>
              <a:gd name="T3" fmla="*/ 84 h 89"/>
              <a:gd name="T4" fmla="*/ 12 w 101"/>
              <a:gd name="T5" fmla="*/ 60 h 89"/>
              <a:gd name="T6" fmla="*/ 0 w 101"/>
              <a:gd name="T7" fmla="*/ 26 h 89"/>
              <a:gd name="T8" fmla="*/ 9 w 101"/>
              <a:gd name="T9" fmla="*/ 4 h 89"/>
              <a:gd name="T10" fmla="*/ 19 w 101"/>
              <a:gd name="T11" fmla="*/ 0 h 89"/>
              <a:gd name="T12" fmla="*/ 24 w 101"/>
              <a:gd name="T13" fmla="*/ 0 h 89"/>
              <a:gd name="T14" fmla="*/ 32 w 101"/>
              <a:gd name="T15" fmla="*/ 1 h 89"/>
              <a:gd name="T16" fmla="*/ 49 w 101"/>
              <a:gd name="T17" fmla="*/ 12 h 89"/>
              <a:gd name="T18" fmla="*/ 50 w 101"/>
              <a:gd name="T19" fmla="*/ 12 h 89"/>
              <a:gd name="T20" fmla="*/ 51 w 101"/>
              <a:gd name="T21" fmla="*/ 12 h 89"/>
              <a:gd name="T22" fmla="*/ 69 w 101"/>
              <a:gd name="T23" fmla="*/ 2 h 89"/>
              <a:gd name="T24" fmla="*/ 77 w 101"/>
              <a:gd name="T25" fmla="*/ 1 h 89"/>
              <a:gd name="T26" fmla="*/ 82 w 101"/>
              <a:gd name="T27" fmla="*/ 1 h 89"/>
              <a:gd name="T28" fmla="*/ 92 w 101"/>
              <a:gd name="T29" fmla="*/ 6 h 89"/>
              <a:gd name="T30" fmla="*/ 100 w 101"/>
              <a:gd name="T31" fmla="*/ 28 h 89"/>
              <a:gd name="T32" fmla="*/ 86 w 101"/>
              <a:gd name="T33" fmla="*/ 62 h 89"/>
              <a:gd name="T34" fmla="*/ 58 w 101"/>
              <a:gd name="T35" fmla="*/ 84 h 89"/>
              <a:gd name="T36" fmla="*/ 48 w 101"/>
              <a:gd name="T37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1" h="89">
                <a:moveTo>
                  <a:pt x="48" y="89"/>
                </a:moveTo>
                <a:cubicBezTo>
                  <a:pt x="44" y="88"/>
                  <a:pt x="41" y="86"/>
                  <a:pt x="38" y="84"/>
                </a:cubicBezTo>
                <a:cubicBezTo>
                  <a:pt x="29" y="78"/>
                  <a:pt x="19" y="70"/>
                  <a:pt x="12" y="60"/>
                </a:cubicBezTo>
                <a:cubicBezTo>
                  <a:pt x="4" y="50"/>
                  <a:pt x="0" y="39"/>
                  <a:pt x="0" y="26"/>
                </a:cubicBezTo>
                <a:cubicBezTo>
                  <a:pt x="0" y="17"/>
                  <a:pt x="3" y="9"/>
                  <a:pt x="9" y="4"/>
                </a:cubicBezTo>
                <a:cubicBezTo>
                  <a:pt x="12" y="2"/>
                  <a:pt x="15" y="1"/>
                  <a:pt x="19" y="0"/>
                </a:cubicBezTo>
                <a:cubicBezTo>
                  <a:pt x="21" y="0"/>
                  <a:pt x="23" y="0"/>
                  <a:pt x="24" y="0"/>
                </a:cubicBezTo>
                <a:cubicBezTo>
                  <a:pt x="27" y="0"/>
                  <a:pt x="29" y="0"/>
                  <a:pt x="32" y="1"/>
                </a:cubicBezTo>
                <a:cubicBezTo>
                  <a:pt x="38" y="3"/>
                  <a:pt x="43" y="7"/>
                  <a:pt x="49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7" y="7"/>
                  <a:pt x="63" y="3"/>
                  <a:pt x="69" y="2"/>
                </a:cubicBezTo>
                <a:cubicBezTo>
                  <a:pt x="72" y="1"/>
                  <a:pt x="74" y="1"/>
                  <a:pt x="77" y="1"/>
                </a:cubicBezTo>
                <a:cubicBezTo>
                  <a:pt x="79" y="1"/>
                  <a:pt x="80" y="1"/>
                  <a:pt x="82" y="1"/>
                </a:cubicBezTo>
                <a:cubicBezTo>
                  <a:pt x="86" y="2"/>
                  <a:pt x="89" y="4"/>
                  <a:pt x="92" y="6"/>
                </a:cubicBezTo>
                <a:cubicBezTo>
                  <a:pt x="98" y="11"/>
                  <a:pt x="101" y="19"/>
                  <a:pt x="100" y="28"/>
                </a:cubicBezTo>
                <a:cubicBezTo>
                  <a:pt x="99" y="41"/>
                  <a:pt x="94" y="52"/>
                  <a:pt x="86" y="62"/>
                </a:cubicBezTo>
                <a:cubicBezTo>
                  <a:pt x="78" y="71"/>
                  <a:pt x="68" y="79"/>
                  <a:pt x="58" y="84"/>
                </a:cubicBezTo>
                <a:cubicBezTo>
                  <a:pt x="55" y="86"/>
                  <a:pt x="52" y="88"/>
                  <a:pt x="48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0"/>
          <p:cNvSpPr>
            <a:spLocks noEditPoints="1"/>
          </p:cNvSpPr>
          <p:nvPr/>
        </p:nvSpPr>
        <p:spPr bwMode="auto">
          <a:xfrm>
            <a:off x="6985000" y="4081463"/>
            <a:ext cx="311150" cy="325438"/>
          </a:xfrm>
          <a:custGeom>
            <a:avLst/>
            <a:gdLst>
              <a:gd name="T0" fmla="*/ 50 w 86"/>
              <a:gd name="T1" fmla="*/ 0 h 90"/>
              <a:gd name="T2" fmla="*/ 14 w 86"/>
              <a:gd name="T3" fmla="*/ 36 h 90"/>
              <a:gd name="T4" fmla="*/ 23 w 86"/>
              <a:gd name="T5" fmla="*/ 60 h 90"/>
              <a:gd name="T6" fmla="*/ 2 w 86"/>
              <a:gd name="T7" fmla="*/ 82 h 90"/>
              <a:gd name="T8" fmla="*/ 0 w 86"/>
              <a:gd name="T9" fmla="*/ 85 h 90"/>
              <a:gd name="T10" fmla="*/ 2 w 86"/>
              <a:gd name="T11" fmla="*/ 88 h 90"/>
              <a:gd name="T12" fmla="*/ 8 w 86"/>
              <a:gd name="T13" fmla="*/ 88 h 90"/>
              <a:gd name="T14" fmla="*/ 30 w 86"/>
              <a:gd name="T15" fmla="*/ 66 h 90"/>
              <a:gd name="T16" fmla="*/ 50 w 86"/>
              <a:gd name="T17" fmla="*/ 72 h 90"/>
              <a:gd name="T18" fmla="*/ 86 w 86"/>
              <a:gd name="T19" fmla="*/ 36 h 90"/>
              <a:gd name="T20" fmla="*/ 50 w 86"/>
              <a:gd name="T21" fmla="*/ 0 h 90"/>
              <a:gd name="T22" fmla="*/ 50 w 86"/>
              <a:gd name="T23" fmla="*/ 6 h 90"/>
              <a:gd name="T24" fmla="*/ 80 w 86"/>
              <a:gd name="T25" fmla="*/ 36 h 90"/>
              <a:gd name="T26" fmla="*/ 50 w 86"/>
              <a:gd name="T27" fmla="*/ 66 h 90"/>
              <a:gd name="T28" fmla="*/ 20 w 86"/>
              <a:gd name="T29" fmla="*/ 36 h 90"/>
              <a:gd name="T30" fmla="*/ 50 w 86"/>
              <a:gd name="T31" fmla="*/ 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" h="90">
                <a:moveTo>
                  <a:pt x="50" y="0"/>
                </a:moveTo>
                <a:cubicBezTo>
                  <a:pt x="30" y="0"/>
                  <a:pt x="14" y="16"/>
                  <a:pt x="14" y="36"/>
                </a:cubicBezTo>
                <a:cubicBezTo>
                  <a:pt x="14" y="45"/>
                  <a:pt x="18" y="54"/>
                  <a:pt x="23" y="60"/>
                </a:cubicBezTo>
                <a:cubicBezTo>
                  <a:pt x="2" y="82"/>
                  <a:pt x="2" y="82"/>
                  <a:pt x="2" y="82"/>
                </a:cubicBezTo>
                <a:cubicBezTo>
                  <a:pt x="1" y="83"/>
                  <a:pt x="0" y="84"/>
                  <a:pt x="0" y="85"/>
                </a:cubicBezTo>
                <a:cubicBezTo>
                  <a:pt x="0" y="86"/>
                  <a:pt x="1" y="88"/>
                  <a:pt x="2" y="88"/>
                </a:cubicBezTo>
                <a:cubicBezTo>
                  <a:pt x="3" y="90"/>
                  <a:pt x="6" y="90"/>
                  <a:pt x="8" y="88"/>
                </a:cubicBezTo>
                <a:cubicBezTo>
                  <a:pt x="30" y="66"/>
                  <a:pt x="30" y="66"/>
                  <a:pt x="30" y="66"/>
                </a:cubicBezTo>
                <a:cubicBezTo>
                  <a:pt x="36" y="70"/>
                  <a:pt x="43" y="72"/>
                  <a:pt x="50" y="72"/>
                </a:cubicBezTo>
                <a:cubicBezTo>
                  <a:pt x="70" y="72"/>
                  <a:pt x="86" y="56"/>
                  <a:pt x="86" y="36"/>
                </a:cubicBezTo>
                <a:cubicBezTo>
                  <a:pt x="86" y="16"/>
                  <a:pt x="70" y="0"/>
                  <a:pt x="50" y="0"/>
                </a:cubicBezTo>
                <a:close/>
                <a:moveTo>
                  <a:pt x="50" y="6"/>
                </a:moveTo>
                <a:cubicBezTo>
                  <a:pt x="67" y="6"/>
                  <a:pt x="80" y="20"/>
                  <a:pt x="80" y="36"/>
                </a:cubicBezTo>
                <a:cubicBezTo>
                  <a:pt x="80" y="53"/>
                  <a:pt x="67" y="66"/>
                  <a:pt x="50" y="66"/>
                </a:cubicBezTo>
                <a:cubicBezTo>
                  <a:pt x="34" y="66"/>
                  <a:pt x="20" y="53"/>
                  <a:pt x="20" y="36"/>
                </a:cubicBezTo>
                <a:cubicBezTo>
                  <a:pt x="20" y="20"/>
                  <a:pt x="34" y="6"/>
                  <a:pt x="50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6894513" y="1870075"/>
            <a:ext cx="376237" cy="255588"/>
          </a:xfrm>
          <a:custGeom>
            <a:avLst/>
            <a:gdLst>
              <a:gd name="T0" fmla="*/ 0 w 104"/>
              <a:gd name="T1" fmla="*/ 10 h 71"/>
              <a:gd name="T2" fmla="*/ 0 w 104"/>
              <a:gd name="T3" fmla="*/ 61 h 71"/>
              <a:gd name="T4" fmla="*/ 10 w 104"/>
              <a:gd name="T5" fmla="*/ 71 h 71"/>
              <a:gd name="T6" fmla="*/ 94 w 104"/>
              <a:gd name="T7" fmla="*/ 71 h 71"/>
              <a:gd name="T8" fmla="*/ 104 w 104"/>
              <a:gd name="T9" fmla="*/ 61 h 71"/>
              <a:gd name="T10" fmla="*/ 104 w 104"/>
              <a:gd name="T11" fmla="*/ 10 h 71"/>
              <a:gd name="T12" fmla="*/ 94 w 104"/>
              <a:gd name="T13" fmla="*/ 0 h 71"/>
              <a:gd name="T14" fmla="*/ 10 w 104"/>
              <a:gd name="T15" fmla="*/ 0 h 71"/>
              <a:gd name="T16" fmla="*/ 0 w 104"/>
              <a:gd name="T17" fmla="*/ 10 h 71"/>
              <a:gd name="T18" fmla="*/ 7 w 104"/>
              <a:gd name="T19" fmla="*/ 61 h 71"/>
              <a:gd name="T20" fmla="*/ 7 w 104"/>
              <a:gd name="T21" fmla="*/ 10 h 71"/>
              <a:gd name="T22" fmla="*/ 39 w 104"/>
              <a:gd name="T23" fmla="*/ 37 h 71"/>
              <a:gd name="T24" fmla="*/ 7 w 104"/>
              <a:gd name="T25" fmla="*/ 62 h 71"/>
              <a:gd name="T26" fmla="*/ 7 w 104"/>
              <a:gd name="T27" fmla="*/ 61 h 71"/>
              <a:gd name="T28" fmla="*/ 98 w 104"/>
              <a:gd name="T29" fmla="*/ 62 h 71"/>
              <a:gd name="T30" fmla="*/ 65 w 104"/>
              <a:gd name="T31" fmla="*/ 37 h 71"/>
              <a:gd name="T32" fmla="*/ 98 w 104"/>
              <a:gd name="T33" fmla="*/ 10 h 71"/>
              <a:gd name="T34" fmla="*/ 98 w 104"/>
              <a:gd name="T35" fmla="*/ 61 h 71"/>
              <a:gd name="T36" fmla="*/ 98 w 104"/>
              <a:gd name="T37" fmla="*/ 62 h 71"/>
              <a:gd name="T38" fmla="*/ 12 w 104"/>
              <a:gd name="T39" fmla="*/ 6 h 71"/>
              <a:gd name="T40" fmla="*/ 93 w 104"/>
              <a:gd name="T41" fmla="*/ 6 h 71"/>
              <a:gd name="T42" fmla="*/ 55 w 104"/>
              <a:gd name="T43" fmla="*/ 37 h 71"/>
              <a:gd name="T44" fmla="*/ 49 w 104"/>
              <a:gd name="T45" fmla="*/ 37 h 71"/>
              <a:gd name="T46" fmla="*/ 12 w 104"/>
              <a:gd name="T47" fmla="*/ 6 h 71"/>
              <a:gd name="T48" fmla="*/ 91 w 104"/>
              <a:gd name="T49" fmla="*/ 65 h 71"/>
              <a:gd name="T50" fmla="*/ 13 w 104"/>
              <a:gd name="T51" fmla="*/ 65 h 71"/>
              <a:gd name="T52" fmla="*/ 44 w 104"/>
              <a:gd name="T53" fmla="*/ 41 h 71"/>
              <a:gd name="T54" fmla="*/ 45 w 104"/>
              <a:gd name="T55" fmla="*/ 42 h 71"/>
              <a:gd name="T56" fmla="*/ 52 w 104"/>
              <a:gd name="T57" fmla="*/ 44 h 71"/>
              <a:gd name="T58" fmla="*/ 59 w 104"/>
              <a:gd name="T59" fmla="*/ 42 h 71"/>
              <a:gd name="T60" fmla="*/ 60 w 104"/>
              <a:gd name="T61" fmla="*/ 41 h 71"/>
              <a:gd name="T62" fmla="*/ 91 w 104"/>
              <a:gd name="T63" fmla="*/ 6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4" h="71">
                <a:moveTo>
                  <a:pt x="0" y="10"/>
                </a:moveTo>
                <a:cubicBezTo>
                  <a:pt x="0" y="61"/>
                  <a:pt x="0" y="61"/>
                  <a:pt x="0" y="61"/>
                </a:cubicBezTo>
                <a:cubicBezTo>
                  <a:pt x="0" y="67"/>
                  <a:pt x="5" y="71"/>
                  <a:pt x="10" y="71"/>
                </a:cubicBezTo>
                <a:cubicBezTo>
                  <a:pt x="94" y="71"/>
                  <a:pt x="94" y="71"/>
                  <a:pt x="94" y="71"/>
                </a:cubicBezTo>
                <a:cubicBezTo>
                  <a:pt x="100" y="71"/>
                  <a:pt x="104" y="67"/>
                  <a:pt x="104" y="61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04" y="4"/>
                  <a:pt x="100" y="0"/>
                  <a:pt x="9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lose/>
                <a:moveTo>
                  <a:pt x="7" y="61"/>
                </a:moveTo>
                <a:cubicBezTo>
                  <a:pt x="7" y="10"/>
                  <a:pt x="7" y="10"/>
                  <a:pt x="7" y="10"/>
                </a:cubicBezTo>
                <a:cubicBezTo>
                  <a:pt x="39" y="37"/>
                  <a:pt x="39" y="37"/>
                  <a:pt x="39" y="37"/>
                </a:cubicBezTo>
                <a:cubicBezTo>
                  <a:pt x="7" y="62"/>
                  <a:pt x="7" y="62"/>
                  <a:pt x="7" y="62"/>
                </a:cubicBezTo>
                <a:cubicBezTo>
                  <a:pt x="7" y="62"/>
                  <a:pt x="7" y="61"/>
                  <a:pt x="7" y="61"/>
                </a:cubicBezTo>
                <a:close/>
                <a:moveTo>
                  <a:pt x="98" y="62"/>
                </a:moveTo>
                <a:cubicBezTo>
                  <a:pt x="65" y="37"/>
                  <a:pt x="65" y="37"/>
                  <a:pt x="65" y="37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61"/>
                  <a:pt x="98" y="61"/>
                  <a:pt x="98" y="61"/>
                </a:cubicBezTo>
                <a:cubicBezTo>
                  <a:pt x="98" y="62"/>
                  <a:pt x="98" y="62"/>
                  <a:pt x="98" y="62"/>
                </a:cubicBezTo>
                <a:close/>
                <a:moveTo>
                  <a:pt x="12" y="6"/>
                </a:moveTo>
                <a:cubicBezTo>
                  <a:pt x="93" y="6"/>
                  <a:pt x="93" y="6"/>
                  <a:pt x="93" y="6"/>
                </a:cubicBezTo>
                <a:cubicBezTo>
                  <a:pt x="55" y="37"/>
                  <a:pt x="55" y="37"/>
                  <a:pt x="55" y="37"/>
                </a:cubicBezTo>
                <a:cubicBezTo>
                  <a:pt x="54" y="38"/>
                  <a:pt x="51" y="38"/>
                  <a:pt x="49" y="37"/>
                </a:cubicBezTo>
                <a:lnTo>
                  <a:pt x="12" y="6"/>
                </a:lnTo>
                <a:close/>
                <a:moveTo>
                  <a:pt x="91" y="65"/>
                </a:moveTo>
                <a:cubicBezTo>
                  <a:pt x="13" y="65"/>
                  <a:pt x="13" y="65"/>
                  <a:pt x="13" y="65"/>
                </a:cubicBezTo>
                <a:cubicBezTo>
                  <a:pt x="44" y="41"/>
                  <a:pt x="44" y="41"/>
                  <a:pt x="44" y="41"/>
                </a:cubicBezTo>
                <a:cubicBezTo>
                  <a:pt x="45" y="42"/>
                  <a:pt x="45" y="42"/>
                  <a:pt x="45" y="42"/>
                </a:cubicBezTo>
                <a:cubicBezTo>
                  <a:pt x="47" y="44"/>
                  <a:pt x="50" y="44"/>
                  <a:pt x="52" y="44"/>
                </a:cubicBezTo>
                <a:cubicBezTo>
                  <a:pt x="55" y="44"/>
                  <a:pt x="57" y="44"/>
                  <a:pt x="59" y="42"/>
                </a:cubicBezTo>
                <a:cubicBezTo>
                  <a:pt x="60" y="41"/>
                  <a:pt x="60" y="41"/>
                  <a:pt x="60" y="41"/>
                </a:cubicBezTo>
                <a:lnTo>
                  <a:pt x="91" y="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"/>
          <p:cNvSpPr>
            <a:spLocks/>
          </p:cNvSpPr>
          <p:nvPr/>
        </p:nvSpPr>
        <p:spPr bwMode="auto">
          <a:xfrm>
            <a:off x="11010900" y="1785938"/>
            <a:ext cx="203200" cy="238125"/>
          </a:xfrm>
          <a:custGeom>
            <a:avLst/>
            <a:gdLst>
              <a:gd name="T0" fmla="*/ 64 w 128"/>
              <a:gd name="T1" fmla="*/ 0 h 150"/>
              <a:gd name="T2" fmla="*/ 128 w 128"/>
              <a:gd name="T3" fmla="*/ 64 h 150"/>
              <a:gd name="T4" fmla="*/ 128 w 128"/>
              <a:gd name="T5" fmla="*/ 150 h 150"/>
              <a:gd name="T6" fmla="*/ 87 w 128"/>
              <a:gd name="T7" fmla="*/ 150 h 150"/>
              <a:gd name="T8" fmla="*/ 87 w 128"/>
              <a:gd name="T9" fmla="*/ 87 h 150"/>
              <a:gd name="T10" fmla="*/ 43 w 128"/>
              <a:gd name="T11" fmla="*/ 87 h 150"/>
              <a:gd name="T12" fmla="*/ 43 w 128"/>
              <a:gd name="T13" fmla="*/ 150 h 150"/>
              <a:gd name="T14" fmla="*/ 0 w 128"/>
              <a:gd name="T15" fmla="*/ 150 h 150"/>
              <a:gd name="T16" fmla="*/ 0 w 128"/>
              <a:gd name="T17" fmla="*/ 64 h 150"/>
              <a:gd name="T18" fmla="*/ 64 w 128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150">
                <a:moveTo>
                  <a:pt x="64" y="0"/>
                </a:moveTo>
                <a:lnTo>
                  <a:pt x="128" y="64"/>
                </a:lnTo>
                <a:lnTo>
                  <a:pt x="128" y="150"/>
                </a:lnTo>
                <a:lnTo>
                  <a:pt x="87" y="150"/>
                </a:lnTo>
                <a:lnTo>
                  <a:pt x="87" y="87"/>
                </a:lnTo>
                <a:lnTo>
                  <a:pt x="43" y="87"/>
                </a:lnTo>
                <a:lnTo>
                  <a:pt x="43" y="150"/>
                </a:lnTo>
                <a:lnTo>
                  <a:pt x="0" y="150"/>
                </a:lnTo>
                <a:lnTo>
                  <a:pt x="0" y="64"/>
                </a:lnTo>
                <a:lnTo>
                  <a:pt x="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3"/>
          <p:cNvSpPr>
            <a:spLocks/>
          </p:cNvSpPr>
          <p:nvPr/>
        </p:nvSpPr>
        <p:spPr bwMode="auto">
          <a:xfrm>
            <a:off x="10960100" y="1739900"/>
            <a:ext cx="304800" cy="165100"/>
          </a:xfrm>
          <a:custGeom>
            <a:avLst/>
            <a:gdLst>
              <a:gd name="T0" fmla="*/ 80 w 84"/>
              <a:gd name="T1" fmla="*/ 46 h 46"/>
              <a:gd name="T2" fmla="*/ 77 w 84"/>
              <a:gd name="T3" fmla="*/ 44 h 46"/>
              <a:gd name="T4" fmla="*/ 42 w 84"/>
              <a:gd name="T5" fmla="*/ 10 h 46"/>
              <a:gd name="T6" fmla="*/ 8 w 84"/>
              <a:gd name="T7" fmla="*/ 44 h 46"/>
              <a:gd name="T8" fmla="*/ 2 w 84"/>
              <a:gd name="T9" fmla="*/ 44 h 46"/>
              <a:gd name="T10" fmla="*/ 2 w 84"/>
              <a:gd name="T11" fmla="*/ 38 h 46"/>
              <a:gd name="T12" fmla="*/ 39 w 84"/>
              <a:gd name="T13" fmla="*/ 1 h 46"/>
              <a:gd name="T14" fmla="*/ 45 w 84"/>
              <a:gd name="T15" fmla="*/ 1 h 46"/>
              <a:gd name="T16" fmla="*/ 82 w 84"/>
              <a:gd name="T17" fmla="*/ 38 h 46"/>
              <a:gd name="T18" fmla="*/ 82 w 84"/>
              <a:gd name="T19" fmla="*/ 44 h 46"/>
              <a:gd name="T20" fmla="*/ 80 w 84"/>
              <a:gd name="T21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46">
                <a:moveTo>
                  <a:pt x="80" y="46"/>
                </a:moveTo>
                <a:cubicBezTo>
                  <a:pt x="78" y="46"/>
                  <a:pt x="77" y="45"/>
                  <a:pt x="77" y="44"/>
                </a:cubicBezTo>
                <a:cubicBezTo>
                  <a:pt x="42" y="10"/>
                  <a:pt x="42" y="10"/>
                  <a:pt x="42" y="10"/>
                </a:cubicBezTo>
                <a:cubicBezTo>
                  <a:pt x="8" y="44"/>
                  <a:pt x="8" y="44"/>
                  <a:pt x="8" y="44"/>
                </a:cubicBezTo>
                <a:cubicBezTo>
                  <a:pt x="6" y="46"/>
                  <a:pt x="4" y="46"/>
                  <a:pt x="2" y="44"/>
                </a:cubicBezTo>
                <a:cubicBezTo>
                  <a:pt x="0" y="43"/>
                  <a:pt x="0" y="40"/>
                  <a:pt x="2" y="38"/>
                </a:cubicBezTo>
                <a:cubicBezTo>
                  <a:pt x="39" y="1"/>
                  <a:pt x="39" y="1"/>
                  <a:pt x="39" y="1"/>
                </a:cubicBezTo>
                <a:cubicBezTo>
                  <a:pt x="41" y="0"/>
                  <a:pt x="44" y="0"/>
                  <a:pt x="45" y="1"/>
                </a:cubicBezTo>
                <a:cubicBezTo>
                  <a:pt x="82" y="38"/>
                  <a:pt x="82" y="38"/>
                  <a:pt x="82" y="38"/>
                </a:cubicBezTo>
                <a:cubicBezTo>
                  <a:pt x="84" y="40"/>
                  <a:pt x="84" y="43"/>
                  <a:pt x="82" y="44"/>
                </a:cubicBezTo>
                <a:cubicBezTo>
                  <a:pt x="82" y="45"/>
                  <a:pt x="81" y="46"/>
                  <a:pt x="80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4"/>
          <p:cNvSpPr>
            <a:spLocks/>
          </p:cNvSpPr>
          <p:nvPr/>
        </p:nvSpPr>
        <p:spPr bwMode="auto">
          <a:xfrm>
            <a:off x="9131300" y="622300"/>
            <a:ext cx="79375" cy="87313"/>
          </a:xfrm>
          <a:custGeom>
            <a:avLst/>
            <a:gdLst>
              <a:gd name="T0" fmla="*/ 1 w 22"/>
              <a:gd name="T1" fmla="*/ 14 h 24"/>
              <a:gd name="T2" fmla="*/ 11 w 22"/>
              <a:gd name="T3" fmla="*/ 24 h 24"/>
              <a:gd name="T4" fmla="*/ 21 w 22"/>
              <a:gd name="T5" fmla="*/ 14 h 24"/>
              <a:gd name="T6" fmla="*/ 22 w 22"/>
              <a:gd name="T7" fmla="*/ 12 h 24"/>
              <a:gd name="T8" fmla="*/ 21 w 22"/>
              <a:gd name="T9" fmla="*/ 9 h 24"/>
              <a:gd name="T10" fmla="*/ 21 w 22"/>
              <a:gd name="T11" fmla="*/ 9 h 24"/>
              <a:gd name="T12" fmla="*/ 12 w 22"/>
              <a:gd name="T13" fmla="*/ 1 h 24"/>
              <a:gd name="T14" fmla="*/ 14 w 22"/>
              <a:gd name="T15" fmla="*/ 0 h 24"/>
              <a:gd name="T16" fmla="*/ 11 w 22"/>
              <a:gd name="T17" fmla="*/ 1 h 24"/>
              <a:gd name="T18" fmla="*/ 8 w 22"/>
              <a:gd name="T19" fmla="*/ 1 h 24"/>
              <a:gd name="T20" fmla="*/ 10 w 22"/>
              <a:gd name="T21" fmla="*/ 1 h 24"/>
              <a:gd name="T22" fmla="*/ 10 w 22"/>
              <a:gd name="T23" fmla="*/ 1 h 24"/>
              <a:gd name="T24" fmla="*/ 6 w 22"/>
              <a:gd name="T25" fmla="*/ 2 h 24"/>
              <a:gd name="T26" fmla="*/ 8 w 22"/>
              <a:gd name="T27" fmla="*/ 2 h 24"/>
              <a:gd name="T28" fmla="*/ 1 w 22"/>
              <a:gd name="T29" fmla="*/ 9 h 24"/>
              <a:gd name="T30" fmla="*/ 1 w 22"/>
              <a:gd name="T31" fmla="*/ 9 h 24"/>
              <a:gd name="T32" fmla="*/ 0 w 22"/>
              <a:gd name="T33" fmla="*/ 12 h 24"/>
              <a:gd name="T34" fmla="*/ 1 w 22"/>
              <a:gd name="T35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" h="24">
                <a:moveTo>
                  <a:pt x="1" y="14"/>
                </a:moveTo>
                <a:cubicBezTo>
                  <a:pt x="2" y="20"/>
                  <a:pt x="7" y="24"/>
                  <a:pt x="11" y="24"/>
                </a:cubicBezTo>
                <a:cubicBezTo>
                  <a:pt x="16" y="24"/>
                  <a:pt x="20" y="20"/>
                  <a:pt x="21" y="14"/>
                </a:cubicBezTo>
                <a:cubicBezTo>
                  <a:pt x="21" y="14"/>
                  <a:pt x="22" y="13"/>
                  <a:pt x="22" y="12"/>
                </a:cubicBezTo>
                <a:cubicBezTo>
                  <a:pt x="22" y="10"/>
                  <a:pt x="22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5"/>
                  <a:pt x="16" y="1"/>
                  <a:pt x="12" y="1"/>
                </a:cubicBezTo>
                <a:cubicBezTo>
                  <a:pt x="13" y="0"/>
                  <a:pt x="13" y="0"/>
                  <a:pt x="14" y="0"/>
                </a:cubicBezTo>
                <a:cubicBezTo>
                  <a:pt x="12" y="0"/>
                  <a:pt x="11" y="1"/>
                  <a:pt x="11" y="1"/>
                </a:cubicBezTo>
                <a:cubicBezTo>
                  <a:pt x="10" y="1"/>
                  <a:pt x="9" y="1"/>
                  <a:pt x="8" y="1"/>
                </a:cubicBezTo>
                <a:cubicBezTo>
                  <a:pt x="9" y="1"/>
                  <a:pt x="9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8" y="1"/>
                  <a:pt x="6" y="2"/>
                </a:cubicBezTo>
                <a:cubicBezTo>
                  <a:pt x="6" y="2"/>
                  <a:pt x="7" y="1"/>
                  <a:pt x="8" y="2"/>
                </a:cubicBezTo>
                <a:cubicBezTo>
                  <a:pt x="5" y="3"/>
                  <a:pt x="2" y="6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10"/>
                  <a:pt x="0" y="12"/>
                </a:cubicBezTo>
                <a:cubicBezTo>
                  <a:pt x="0" y="13"/>
                  <a:pt x="1" y="14"/>
                  <a:pt x="1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5"/>
          <p:cNvSpPr>
            <a:spLocks/>
          </p:cNvSpPr>
          <p:nvPr/>
        </p:nvSpPr>
        <p:spPr bwMode="auto">
          <a:xfrm>
            <a:off x="9069388" y="720725"/>
            <a:ext cx="217487" cy="292100"/>
          </a:xfrm>
          <a:custGeom>
            <a:avLst/>
            <a:gdLst>
              <a:gd name="T0" fmla="*/ 58 w 60"/>
              <a:gd name="T1" fmla="*/ 9 h 81"/>
              <a:gd name="T2" fmla="*/ 53 w 60"/>
              <a:gd name="T3" fmla="*/ 10 h 81"/>
              <a:gd name="T4" fmla="*/ 48 w 60"/>
              <a:gd name="T5" fmla="*/ 15 h 81"/>
              <a:gd name="T6" fmla="*/ 45 w 60"/>
              <a:gd name="T7" fmla="*/ 7 h 81"/>
              <a:gd name="T8" fmla="*/ 44 w 60"/>
              <a:gd name="T9" fmla="*/ 3 h 81"/>
              <a:gd name="T10" fmla="*/ 42 w 60"/>
              <a:gd name="T11" fmla="*/ 1 h 81"/>
              <a:gd name="T12" fmla="*/ 42 w 60"/>
              <a:gd name="T13" fmla="*/ 1 h 81"/>
              <a:gd name="T14" fmla="*/ 37 w 60"/>
              <a:gd name="T15" fmla="*/ 0 h 81"/>
              <a:gd name="T16" fmla="*/ 34 w 60"/>
              <a:gd name="T17" fmla="*/ 0 h 81"/>
              <a:gd name="T18" fmla="*/ 34 w 60"/>
              <a:gd name="T19" fmla="*/ 3 h 81"/>
              <a:gd name="T20" fmla="*/ 31 w 60"/>
              <a:gd name="T21" fmla="*/ 12 h 81"/>
              <a:gd name="T22" fmla="*/ 30 w 60"/>
              <a:gd name="T23" fmla="*/ 5 h 81"/>
              <a:gd name="T24" fmla="*/ 30 w 60"/>
              <a:gd name="T25" fmla="*/ 4 h 81"/>
              <a:gd name="T26" fmla="*/ 30 w 60"/>
              <a:gd name="T27" fmla="*/ 4 h 81"/>
              <a:gd name="T28" fmla="*/ 31 w 60"/>
              <a:gd name="T29" fmla="*/ 0 h 81"/>
              <a:gd name="T30" fmla="*/ 31 w 60"/>
              <a:gd name="T31" fmla="*/ 0 h 81"/>
              <a:gd name="T32" fmla="*/ 25 w 60"/>
              <a:gd name="T33" fmla="*/ 0 h 81"/>
              <a:gd name="T34" fmla="*/ 24 w 60"/>
              <a:gd name="T35" fmla="*/ 0 h 81"/>
              <a:gd name="T36" fmla="*/ 26 w 60"/>
              <a:gd name="T37" fmla="*/ 4 h 81"/>
              <a:gd name="T38" fmla="*/ 26 w 60"/>
              <a:gd name="T39" fmla="*/ 4 h 81"/>
              <a:gd name="T40" fmla="*/ 26 w 60"/>
              <a:gd name="T41" fmla="*/ 5 h 81"/>
              <a:gd name="T42" fmla="*/ 24 w 60"/>
              <a:gd name="T43" fmla="*/ 12 h 81"/>
              <a:gd name="T44" fmla="*/ 22 w 60"/>
              <a:gd name="T45" fmla="*/ 3 h 81"/>
              <a:gd name="T46" fmla="*/ 22 w 60"/>
              <a:gd name="T47" fmla="*/ 0 h 81"/>
              <a:gd name="T48" fmla="*/ 19 w 60"/>
              <a:gd name="T49" fmla="*/ 0 h 81"/>
              <a:gd name="T50" fmla="*/ 14 w 60"/>
              <a:gd name="T51" fmla="*/ 1 h 81"/>
              <a:gd name="T52" fmla="*/ 14 w 60"/>
              <a:gd name="T53" fmla="*/ 1 h 81"/>
              <a:gd name="T54" fmla="*/ 12 w 60"/>
              <a:gd name="T55" fmla="*/ 3 h 81"/>
              <a:gd name="T56" fmla="*/ 11 w 60"/>
              <a:gd name="T57" fmla="*/ 7 h 81"/>
              <a:gd name="T58" fmla="*/ 1 w 60"/>
              <a:gd name="T59" fmla="*/ 33 h 81"/>
              <a:gd name="T60" fmla="*/ 4 w 60"/>
              <a:gd name="T61" fmla="*/ 38 h 81"/>
              <a:gd name="T62" fmla="*/ 10 w 60"/>
              <a:gd name="T63" fmla="*/ 35 h 81"/>
              <a:gd name="T64" fmla="*/ 16 w 60"/>
              <a:gd name="T65" fmla="*/ 20 h 81"/>
              <a:gd name="T66" fmla="*/ 16 w 60"/>
              <a:gd name="T67" fmla="*/ 29 h 81"/>
              <a:gd name="T68" fmla="*/ 16 w 60"/>
              <a:gd name="T69" fmla="*/ 29 h 81"/>
              <a:gd name="T70" fmla="*/ 16 w 60"/>
              <a:gd name="T71" fmla="*/ 29 h 81"/>
              <a:gd name="T72" fmla="*/ 16 w 60"/>
              <a:gd name="T73" fmla="*/ 75 h 81"/>
              <a:gd name="T74" fmla="*/ 21 w 60"/>
              <a:gd name="T75" fmla="*/ 81 h 81"/>
              <a:gd name="T76" fmla="*/ 26 w 60"/>
              <a:gd name="T77" fmla="*/ 75 h 81"/>
              <a:gd name="T78" fmla="*/ 26 w 60"/>
              <a:gd name="T79" fmla="*/ 38 h 81"/>
              <a:gd name="T80" fmla="*/ 29 w 60"/>
              <a:gd name="T81" fmla="*/ 38 h 81"/>
              <a:gd name="T82" fmla="*/ 29 w 60"/>
              <a:gd name="T83" fmla="*/ 75 h 81"/>
              <a:gd name="T84" fmla="*/ 34 w 60"/>
              <a:gd name="T85" fmla="*/ 81 h 81"/>
              <a:gd name="T86" fmla="*/ 40 w 60"/>
              <a:gd name="T87" fmla="*/ 75 h 81"/>
              <a:gd name="T88" fmla="*/ 40 w 60"/>
              <a:gd name="T89" fmla="*/ 29 h 81"/>
              <a:gd name="T90" fmla="*/ 40 w 60"/>
              <a:gd name="T91" fmla="*/ 29 h 81"/>
              <a:gd name="T92" fmla="*/ 40 w 60"/>
              <a:gd name="T93" fmla="*/ 29 h 81"/>
              <a:gd name="T94" fmla="*/ 40 w 60"/>
              <a:gd name="T95" fmla="*/ 19 h 81"/>
              <a:gd name="T96" fmla="*/ 42 w 60"/>
              <a:gd name="T97" fmla="*/ 24 h 81"/>
              <a:gd name="T98" fmla="*/ 43 w 60"/>
              <a:gd name="T99" fmla="*/ 26 h 81"/>
              <a:gd name="T100" fmla="*/ 48 w 60"/>
              <a:gd name="T101" fmla="*/ 26 h 81"/>
              <a:gd name="T102" fmla="*/ 51 w 60"/>
              <a:gd name="T103" fmla="*/ 23 h 81"/>
              <a:gd name="T104" fmla="*/ 58 w 60"/>
              <a:gd name="T105" fmla="*/ 15 h 81"/>
              <a:gd name="T106" fmla="*/ 58 w 60"/>
              <a:gd name="T107" fmla="*/ 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" h="81">
                <a:moveTo>
                  <a:pt x="58" y="9"/>
                </a:moveTo>
                <a:cubicBezTo>
                  <a:pt x="57" y="8"/>
                  <a:pt x="54" y="8"/>
                  <a:pt x="53" y="10"/>
                </a:cubicBezTo>
                <a:cubicBezTo>
                  <a:pt x="48" y="15"/>
                  <a:pt x="48" y="15"/>
                  <a:pt x="48" y="15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3"/>
                  <a:pt x="44" y="3"/>
                  <a:pt x="44" y="3"/>
                </a:cubicBezTo>
                <a:cubicBezTo>
                  <a:pt x="43" y="2"/>
                  <a:pt x="43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0" y="0"/>
                  <a:pt x="38" y="0"/>
                  <a:pt x="37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1"/>
                  <a:pt x="34" y="2"/>
                  <a:pt x="34" y="3"/>
                </a:cubicBezTo>
                <a:cubicBezTo>
                  <a:pt x="34" y="7"/>
                  <a:pt x="33" y="10"/>
                  <a:pt x="31" y="12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5"/>
                  <a:pt x="26" y="5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0"/>
                  <a:pt x="22" y="7"/>
                  <a:pt x="22" y="3"/>
                </a:cubicBezTo>
                <a:cubicBezTo>
                  <a:pt x="22" y="2"/>
                  <a:pt x="22" y="1"/>
                  <a:pt x="22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7" y="0"/>
                  <a:pt x="15" y="0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2"/>
                  <a:pt x="13" y="2"/>
                  <a:pt x="12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5"/>
                  <a:pt x="2" y="37"/>
                  <a:pt x="4" y="38"/>
                </a:cubicBezTo>
                <a:cubicBezTo>
                  <a:pt x="6" y="38"/>
                  <a:pt x="9" y="37"/>
                  <a:pt x="10" y="35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8"/>
                  <a:pt x="18" y="81"/>
                  <a:pt x="21" y="81"/>
                </a:cubicBezTo>
                <a:cubicBezTo>
                  <a:pt x="24" y="81"/>
                  <a:pt x="26" y="78"/>
                  <a:pt x="26" y="75"/>
                </a:cubicBezTo>
                <a:cubicBezTo>
                  <a:pt x="26" y="38"/>
                  <a:pt x="26" y="38"/>
                  <a:pt x="26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8"/>
                  <a:pt x="31" y="81"/>
                  <a:pt x="34" y="81"/>
                </a:cubicBezTo>
                <a:cubicBezTo>
                  <a:pt x="37" y="81"/>
                  <a:pt x="40" y="78"/>
                  <a:pt x="40" y="75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19"/>
                  <a:pt x="40" y="19"/>
                  <a:pt x="40" y="19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5"/>
                  <a:pt x="42" y="26"/>
                  <a:pt x="43" y="26"/>
                </a:cubicBezTo>
                <a:cubicBezTo>
                  <a:pt x="44" y="28"/>
                  <a:pt x="47" y="28"/>
                  <a:pt x="48" y="26"/>
                </a:cubicBezTo>
                <a:cubicBezTo>
                  <a:pt x="51" y="23"/>
                  <a:pt x="51" y="23"/>
                  <a:pt x="51" y="23"/>
                </a:cubicBezTo>
                <a:cubicBezTo>
                  <a:pt x="58" y="15"/>
                  <a:pt x="58" y="15"/>
                  <a:pt x="58" y="15"/>
                </a:cubicBezTo>
                <a:cubicBezTo>
                  <a:pt x="60" y="13"/>
                  <a:pt x="60" y="11"/>
                  <a:pt x="58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6601095" y="221569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学科育心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0565083" y="2215697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环境改善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569031" y="4377873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信息采集</a:t>
            </a:r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565083" y="4377873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德育渗透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604166" y="5487918"/>
            <a:ext cx="1133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团队建设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616992" y="1104573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发动学生</a:t>
            </a:r>
            <a:endParaRPr lang="en-US" altLang="zh-CN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1730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3734979" y="1257481"/>
            <a:ext cx="2722563" cy="2722563"/>
          </a:xfrm>
          <a:custGeom>
            <a:avLst/>
            <a:gdLst>
              <a:gd name="T0" fmla="*/ 988 w 1715"/>
              <a:gd name="T1" fmla="*/ 1715 h 1715"/>
              <a:gd name="T2" fmla="*/ 0 w 1715"/>
              <a:gd name="T3" fmla="*/ 1715 h 1715"/>
              <a:gd name="T4" fmla="*/ 0 w 1715"/>
              <a:gd name="T5" fmla="*/ 727 h 1715"/>
              <a:gd name="T6" fmla="*/ 727 w 1715"/>
              <a:gd name="T7" fmla="*/ 0 h 1715"/>
              <a:gd name="T8" fmla="*/ 1715 w 1715"/>
              <a:gd name="T9" fmla="*/ 986 h 1715"/>
              <a:gd name="T10" fmla="*/ 988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988" y="1715"/>
                </a:moveTo>
                <a:lnTo>
                  <a:pt x="0" y="1715"/>
                </a:lnTo>
                <a:lnTo>
                  <a:pt x="0" y="727"/>
                </a:lnTo>
                <a:lnTo>
                  <a:pt x="727" y="0"/>
                </a:lnTo>
                <a:lnTo>
                  <a:pt x="1715" y="986"/>
                </a:lnTo>
                <a:lnTo>
                  <a:pt x="988" y="1715"/>
                </a:lnTo>
                <a:close/>
              </a:path>
            </a:pathLst>
          </a:custGeom>
          <a:solidFill>
            <a:srgbClr val="F083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3734979" y="1257481"/>
            <a:ext cx="2722563" cy="2722563"/>
          </a:xfrm>
          <a:custGeom>
            <a:avLst/>
            <a:gdLst>
              <a:gd name="T0" fmla="*/ 988 w 1715"/>
              <a:gd name="T1" fmla="*/ 1715 h 1715"/>
              <a:gd name="T2" fmla="*/ 0 w 1715"/>
              <a:gd name="T3" fmla="*/ 1715 h 1715"/>
              <a:gd name="T4" fmla="*/ 0 w 1715"/>
              <a:gd name="T5" fmla="*/ 727 h 1715"/>
              <a:gd name="T6" fmla="*/ 727 w 1715"/>
              <a:gd name="T7" fmla="*/ 0 h 1715"/>
              <a:gd name="T8" fmla="*/ 1715 w 1715"/>
              <a:gd name="T9" fmla="*/ 986 h 1715"/>
              <a:gd name="T10" fmla="*/ 988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988" y="1715"/>
                </a:moveTo>
                <a:lnTo>
                  <a:pt x="0" y="1715"/>
                </a:lnTo>
                <a:lnTo>
                  <a:pt x="0" y="727"/>
                </a:lnTo>
                <a:lnTo>
                  <a:pt x="727" y="0"/>
                </a:lnTo>
                <a:lnTo>
                  <a:pt x="1715" y="986"/>
                </a:lnTo>
                <a:lnTo>
                  <a:pt x="988" y="17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910817" y="4095931"/>
            <a:ext cx="2714625" cy="2713038"/>
          </a:xfrm>
          <a:custGeom>
            <a:avLst/>
            <a:gdLst>
              <a:gd name="T0" fmla="*/ 1710 w 1710"/>
              <a:gd name="T1" fmla="*/ 986 h 1709"/>
              <a:gd name="T2" fmla="*/ 1710 w 1710"/>
              <a:gd name="T3" fmla="*/ 0 h 1709"/>
              <a:gd name="T4" fmla="*/ 722 w 1710"/>
              <a:gd name="T5" fmla="*/ 0 h 1709"/>
              <a:gd name="T6" fmla="*/ 0 w 1710"/>
              <a:gd name="T7" fmla="*/ 722 h 1709"/>
              <a:gd name="T8" fmla="*/ 988 w 1710"/>
              <a:gd name="T9" fmla="*/ 1709 h 1709"/>
              <a:gd name="T10" fmla="*/ 1710 w 1710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  <a:close/>
              </a:path>
            </a:pathLst>
          </a:custGeom>
          <a:solidFill>
            <a:srgbClr val="47B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910817" y="4095931"/>
            <a:ext cx="2714625" cy="2713038"/>
          </a:xfrm>
          <a:custGeom>
            <a:avLst/>
            <a:gdLst>
              <a:gd name="T0" fmla="*/ 1710 w 1710"/>
              <a:gd name="T1" fmla="*/ 986 h 1709"/>
              <a:gd name="T2" fmla="*/ 1710 w 1710"/>
              <a:gd name="T3" fmla="*/ 0 h 1709"/>
              <a:gd name="T4" fmla="*/ 722 w 1710"/>
              <a:gd name="T5" fmla="*/ 0 h 1709"/>
              <a:gd name="T6" fmla="*/ 0 w 1710"/>
              <a:gd name="T7" fmla="*/ 722 h 1709"/>
              <a:gd name="T8" fmla="*/ 988 w 1710"/>
              <a:gd name="T9" fmla="*/ 1709 h 1709"/>
              <a:gd name="T10" fmla="*/ 1710 w 1710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3733392" y="4095931"/>
            <a:ext cx="2713038" cy="2713038"/>
          </a:xfrm>
          <a:custGeom>
            <a:avLst/>
            <a:gdLst>
              <a:gd name="T0" fmla="*/ 0 w 1709"/>
              <a:gd name="T1" fmla="*/ 986 h 1709"/>
              <a:gd name="T2" fmla="*/ 0 w 1709"/>
              <a:gd name="T3" fmla="*/ 0 h 1709"/>
              <a:gd name="T4" fmla="*/ 987 w 1709"/>
              <a:gd name="T5" fmla="*/ 0 h 1709"/>
              <a:gd name="T6" fmla="*/ 1709 w 1709"/>
              <a:gd name="T7" fmla="*/ 722 h 1709"/>
              <a:gd name="T8" fmla="*/ 721 w 1709"/>
              <a:gd name="T9" fmla="*/ 1709 h 1709"/>
              <a:gd name="T10" fmla="*/ 0 w 1709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" h="1709">
                <a:moveTo>
                  <a:pt x="0" y="986"/>
                </a:moveTo>
                <a:lnTo>
                  <a:pt x="0" y="0"/>
                </a:lnTo>
                <a:lnTo>
                  <a:pt x="987" y="0"/>
                </a:lnTo>
                <a:lnTo>
                  <a:pt x="1709" y="722"/>
                </a:lnTo>
                <a:lnTo>
                  <a:pt x="721" y="1709"/>
                </a:lnTo>
                <a:lnTo>
                  <a:pt x="0" y="986"/>
                </a:lnTo>
                <a:close/>
              </a:path>
            </a:pathLst>
          </a:custGeom>
          <a:solidFill>
            <a:srgbClr val="0055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3733392" y="4095931"/>
            <a:ext cx="2713038" cy="2713038"/>
          </a:xfrm>
          <a:custGeom>
            <a:avLst/>
            <a:gdLst>
              <a:gd name="T0" fmla="*/ 0 w 1709"/>
              <a:gd name="T1" fmla="*/ 986 h 1709"/>
              <a:gd name="T2" fmla="*/ 0 w 1709"/>
              <a:gd name="T3" fmla="*/ 0 h 1709"/>
              <a:gd name="T4" fmla="*/ 987 w 1709"/>
              <a:gd name="T5" fmla="*/ 0 h 1709"/>
              <a:gd name="T6" fmla="*/ 1709 w 1709"/>
              <a:gd name="T7" fmla="*/ 722 h 1709"/>
              <a:gd name="T8" fmla="*/ 721 w 1709"/>
              <a:gd name="T9" fmla="*/ 1709 h 1709"/>
              <a:gd name="T10" fmla="*/ 0 w 1709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" h="1709">
                <a:moveTo>
                  <a:pt x="0" y="986"/>
                </a:moveTo>
                <a:lnTo>
                  <a:pt x="0" y="0"/>
                </a:lnTo>
                <a:lnTo>
                  <a:pt x="987" y="0"/>
                </a:lnTo>
                <a:lnTo>
                  <a:pt x="1709" y="722"/>
                </a:lnTo>
                <a:lnTo>
                  <a:pt x="721" y="1709"/>
                </a:lnTo>
                <a:lnTo>
                  <a:pt x="0" y="9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902879" y="1257481"/>
            <a:ext cx="2722563" cy="2722563"/>
          </a:xfrm>
          <a:custGeom>
            <a:avLst/>
            <a:gdLst>
              <a:gd name="T0" fmla="*/ 727 w 1715"/>
              <a:gd name="T1" fmla="*/ 1715 h 1715"/>
              <a:gd name="T2" fmla="*/ 1715 w 1715"/>
              <a:gd name="T3" fmla="*/ 1715 h 1715"/>
              <a:gd name="T4" fmla="*/ 1715 w 1715"/>
              <a:gd name="T5" fmla="*/ 727 h 1715"/>
              <a:gd name="T6" fmla="*/ 988 w 1715"/>
              <a:gd name="T7" fmla="*/ 0 h 1715"/>
              <a:gd name="T8" fmla="*/ 0 w 1715"/>
              <a:gd name="T9" fmla="*/ 986 h 1715"/>
              <a:gd name="T10" fmla="*/ 727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  <a:close/>
              </a:path>
            </a:pathLst>
          </a:custGeom>
          <a:solidFill>
            <a:srgbClr val="9DC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>
            <a:off x="902879" y="1257481"/>
            <a:ext cx="2722563" cy="2722563"/>
          </a:xfrm>
          <a:custGeom>
            <a:avLst/>
            <a:gdLst>
              <a:gd name="T0" fmla="*/ 727 w 1715"/>
              <a:gd name="T1" fmla="*/ 1715 h 1715"/>
              <a:gd name="T2" fmla="*/ 1715 w 1715"/>
              <a:gd name="T3" fmla="*/ 1715 h 1715"/>
              <a:gd name="T4" fmla="*/ 1715 w 1715"/>
              <a:gd name="T5" fmla="*/ 727 h 1715"/>
              <a:gd name="T6" fmla="*/ 988 w 1715"/>
              <a:gd name="T7" fmla="*/ 0 h 1715"/>
              <a:gd name="T8" fmla="*/ 0 w 1715"/>
              <a:gd name="T9" fmla="*/ 986 h 1715"/>
              <a:gd name="T10" fmla="*/ 727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7"/>
          <p:cNvSpPr>
            <a:spLocks noChangeArrowheads="1"/>
          </p:cNvSpPr>
          <p:nvPr/>
        </p:nvSpPr>
        <p:spPr bwMode="auto">
          <a:xfrm>
            <a:off x="2515779" y="2868794"/>
            <a:ext cx="2328863" cy="2328863"/>
          </a:xfrm>
          <a:prstGeom prst="ellipse">
            <a:avLst/>
          </a:prstGeom>
          <a:solidFill>
            <a:srgbClr val="F8F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668354" y="1931508"/>
            <a:ext cx="541490" cy="452172"/>
            <a:chOff x="9478963" y="1489075"/>
            <a:chExt cx="307975" cy="257176"/>
          </a:xfrm>
        </p:grpSpPr>
        <p:sp>
          <p:nvSpPr>
            <p:cNvPr id="20" name="Freeform 26"/>
            <p:cNvSpPr>
              <a:spLocks/>
            </p:cNvSpPr>
            <p:nvPr/>
          </p:nvSpPr>
          <p:spPr bwMode="auto">
            <a:xfrm>
              <a:off x="9478963" y="1706563"/>
              <a:ext cx="307975" cy="39688"/>
            </a:xfrm>
            <a:custGeom>
              <a:avLst/>
              <a:gdLst>
                <a:gd name="T0" fmla="*/ 118 w 118"/>
                <a:gd name="T1" fmla="*/ 7 h 15"/>
                <a:gd name="T2" fmla="*/ 110 w 118"/>
                <a:gd name="T3" fmla="*/ 15 h 15"/>
                <a:gd name="T4" fmla="*/ 7 w 118"/>
                <a:gd name="T5" fmla="*/ 15 h 15"/>
                <a:gd name="T6" fmla="*/ 0 w 118"/>
                <a:gd name="T7" fmla="*/ 7 h 15"/>
                <a:gd name="T8" fmla="*/ 7 w 118"/>
                <a:gd name="T9" fmla="*/ 0 h 15"/>
                <a:gd name="T10" fmla="*/ 110 w 118"/>
                <a:gd name="T11" fmla="*/ 0 h 15"/>
                <a:gd name="T12" fmla="*/ 118 w 118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5">
                  <a:moveTo>
                    <a:pt x="118" y="7"/>
                  </a:moveTo>
                  <a:cubicBezTo>
                    <a:pt x="118" y="12"/>
                    <a:pt x="115" y="15"/>
                    <a:pt x="110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18" y="3"/>
                    <a:pt x="11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7"/>
            <p:cNvSpPr>
              <a:spLocks/>
            </p:cNvSpPr>
            <p:nvPr/>
          </p:nvSpPr>
          <p:spPr bwMode="auto">
            <a:xfrm>
              <a:off x="9504363" y="1562100"/>
              <a:ext cx="41275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8"/>
            <p:cNvSpPr>
              <a:spLocks/>
            </p:cNvSpPr>
            <p:nvPr/>
          </p:nvSpPr>
          <p:spPr bwMode="auto">
            <a:xfrm>
              <a:off x="9577388" y="1525588"/>
              <a:ext cx="42863" cy="160338"/>
            </a:xfrm>
            <a:custGeom>
              <a:avLst/>
              <a:gdLst>
                <a:gd name="T0" fmla="*/ 8 w 16"/>
                <a:gd name="T1" fmla="*/ 61 h 61"/>
                <a:gd name="T2" fmla="*/ 0 w 16"/>
                <a:gd name="T3" fmla="*/ 53 h 61"/>
                <a:gd name="T4" fmla="*/ 0 w 16"/>
                <a:gd name="T5" fmla="*/ 8 h 61"/>
                <a:gd name="T6" fmla="*/ 8 w 16"/>
                <a:gd name="T7" fmla="*/ 0 h 61"/>
                <a:gd name="T8" fmla="*/ 16 w 16"/>
                <a:gd name="T9" fmla="*/ 8 h 61"/>
                <a:gd name="T10" fmla="*/ 16 w 16"/>
                <a:gd name="T11" fmla="*/ 53 h 61"/>
                <a:gd name="T12" fmla="*/ 8 w 16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1">
                  <a:moveTo>
                    <a:pt x="8" y="61"/>
                  </a:moveTo>
                  <a:cubicBezTo>
                    <a:pt x="3" y="61"/>
                    <a:pt x="0" y="58"/>
                    <a:pt x="0" y="5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8"/>
                    <a:pt x="12" y="61"/>
                    <a:pt x="8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9"/>
            <p:cNvSpPr>
              <a:spLocks/>
            </p:cNvSpPr>
            <p:nvPr/>
          </p:nvSpPr>
          <p:spPr bwMode="auto">
            <a:xfrm>
              <a:off x="9652000" y="1489075"/>
              <a:ext cx="38100" cy="196850"/>
            </a:xfrm>
            <a:custGeom>
              <a:avLst/>
              <a:gdLst>
                <a:gd name="T0" fmla="*/ 8 w 15"/>
                <a:gd name="T1" fmla="*/ 75 h 75"/>
                <a:gd name="T2" fmla="*/ 0 w 15"/>
                <a:gd name="T3" fmla="*/ 67 h 75"/>
                <a:gd name="T4" fmla="*/ 0 w 15"/>
                <a:gd name="T5" fmla="*/ 8 h 75"/>
                <a:gd name="T6" fmla="*/ 8 w 15"/>
                <a:gd name="T7" fmla="*/ 0 h 75"/>
                <a:gd name="T8" fmla="*/ 15 w 15"/>
                <a:gd name="T9" fmla="*/ 8 h 75"/>
                <a:gd name="T10" fmla="*/ 15 w 15"/>
                <a:gd name="T11" fmla="*/ 67 h 75"/>
                <a:gd name="T12" fmla="*/ 8 w 1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5">
                  <a:moveTo>
                    <a:pt x="8" y="75"/>
                  </a:moveTo>
                  <a:cubicBezTo>
                    <a:pt x="3" y="75"/>
                    <a:pt x="0" y="72"/>
                    <a:pt x="0" y="6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72"/>
                    <a:pt x="12" y="75"/>
                    <a:pt x="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0"/>
            <p:cNvSpPr>
              <a:spLocks/>
            </p:cNvSpPr>
            <p:nvPr/>
          </p:nvSpPr>
          <p:spPr bwMode="auto">
            <a:xfrm>
              <a:off x="9725025" y="1498600"/>
              <a:ext cx="39688" cy="187325"/>
            </a:xfrm>
            <a:custGeom>
              <a:avLst/>
              <a:gdLst>
                <a:gd name="T0" fmla="*/ 7 w 15"/>
                <a:gd name="T1" fmla="*/ 71 h 71"/>
                <a:gd name="T2" fmla="*/ 0 w 15"/>
                <a:gd name="T3" fmla="*/ 63 h 71"/>
                <a:gd name="T4" fmla="*/ 0 w 15"/>
                <a:gd name="T5" fmla="*/ 8 h 71"/>
                <a:gd name="T6" fmla="*/ 7 w 15"/>
                <a:gd name="T7" fmla="*/ 0 h 71"/>
                <a:gd name="T8" fmla="*/ 15 w 15"/>
                <a:gd name="T9" fmla="*/ 8 h 71"/>
                <a:gd name="T10" fmla="*/ 15 w 15"/>
                <a:gd name="T11" fmla="*/ 63 h 71"/>
                <a:gd name="T12" fmla="*/ 7 w 15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1">
                  <a:moveTo>
                    <a:pt x="7" y="71"/>
                  </a:moveTo>
                  <a:cubicBezTo>
                    <a:pt x="3" y="71"/>
                    <a:pt x="0" y="68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8"/>
                    <a:pt x="12" y="71"/>
                    <a:pt x="7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109063" y="1859851"/>
            <a:ext cx="583246" cy="528812"/>
            <a:chOff x="6942138" y="1422400"/>
            <a:chExt cx="357188" cy="323851"/>
          </a:xfrm>
        </p:grpSpPr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6942138" y="1706563"/>
              <a:ext cx="357188" cy="39688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8 w 136"/>
                <a:gd name="T9" fmla="*/ 0 h 15"/>
                <a:gd name="T10" fmla="*/ 128 w 136"/>
                <a:gd name="T11" fmla="*/ 0 h 15"/>
                <a:gd name="T12" fmla="*/ 136 w 136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6986588" y="1562100"/>
              <a:ext cx="42863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7062788" y="1562100"/>
              <a:ext cx="39688" cy="123825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15 w 15"/>
                <a:gd name="T9" fmla="*/ 8 h 47"/>
                <a:gd name="T10" fmla="*/ 15 w 15"/>
                <a:gd name="T11" fmla="*/ 39 h 47"/>
                <a:gd name="T12" fmla="*/ 8 w 1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4"/>
            <p:cNvSpPr>
              <a:spLocks/>
            </p:cNvSpPr>
            <p:nvPr/>
          </p:nvSpPr>
          <p:spPr bwMode="auto">
            <a:xfrm>
              <a:off x="7138988" y="1562100"/>
              <a:ext cx="39688" cy="123825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15 w 15"/>
                <a:gd name="T9" fmla="*/ 8 h 47"/>
                <a:gd name="T10" fmla="*/ 15 w 15"/>
                <a:gd name="T11" fmla="*/ 39 h 47"/>
                <a:gd name="T12" fmla="*/ 7 w 1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7212013" y="1562100"/>
              <a:ext cx="42863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6"/>
            <p:cNvSpPr>
              <a:spLocks/>
            </p:cNvSpPr>
            <p:nvPr/>
          </p:nvSpPr>
          <p:spPr bwMode="auto">
            <a:xfrm>
              <a:off x="7010400" y="1422400"/>
              <a:ext cx="220663" cy="66675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7"/>
            <p:cNvSpPr>
              <a:spLocks/>
            </p:cNvSpPr>
            <p:nvPr/>
          </p:nvSpPr>
          <p:spPr bwMode="auto">
            <a:xfrm>
              <a:off x="6962775" y="1509713"/>
              <a:ext cx="315913" cy="412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8 w 120"/>
                <a:gd name="T9" fmla="*/ 0 h 16"/>
                <a:gd name="T10" fmla="*/ 112 w 120"/>
                <a:gd name="T11" fmla="*/ 0 h 16"/>
                <a:gd name="T12" fmla="*/ 120 w 120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026507" y="4665845"/>
            <a:ext cx="748358" cy="531812"/>
            <a:chOff x="6934200" y="4259263"/>
            <a:chExt cx="373063" cy="265113"/>
          </a:xfrm>
        </p:grpSpPr>
        <p:sp>
          <p:nvSpPr>
            <p:cNvPr id="34" name="Oval 38"/>
            <p:cNvSpPr>
              <a:spLocks noChangeArrowheads="1"/>
            </p:cNvSpPr>
            <p:nvPr/>
          </p:nvSpPr>
          <p:spPr bwMode="auto">
            <a:xfrm>
              <a:off x="7094538" y="4395788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auto">
            <a:xfrm>
              <a:off x="7073900" y="4449763"/>
              <a:ext cx="93663" cy="74613"/>
            </a:xfrm>
            <a:custGeom>
              <a:avLst/>
              <a:gdLst>
                <a:gd name="T0" fmla="*/ 27 w 36"/>
                <a:gd name="T1" fmla="*/ 0 h 28"/>
                <a:gd name="T2" fmla="*/ 18 w 36"/>
                <a:gd name="T3" fmla="*/ 11 h 28"/>
                <a:gd name="T4" fmla="*/ 9 w 36"/>
                <a:gd name="T5" fmla="*/ 0 h 28"/>
                <a:gd name="T6" fmla="*/ 0 w 36"/>
                <a:gd name="T7" fmla="*/ 18 h 28"/>
                <a:gd name="T8" fmla="*/ 1 w 36"/>
                <a:gd name="T9" fmla="*/ 26 h 28"/>
                <a:gd name="T10" fmla="*/ 18 w 36"/>
                <a:gd name="T11" fmla="*/ 28 h 28"/>
                <a:gd name="T12" fmla="*/ 35 w 36"/>
                <a:gd name="T13" fmla="*/ 26 h 28"/>
                <a:gd name="T14" fmla="*/ 36 w 36"/>
                <a:gd name="T15" fmla="*/ 18 h 28"/>
                <a:gd name="T16" fmla="*/ 27 w 36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27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11"/>
                    <a:pt x="33" y="4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40"/>
            <p:cNvSpPr>
              <a:spLocks noChangeArrowheads="1"/>
            </p:cNvSpPr>
            <p:nvPr/>
          </p:nvSpPr>
          <p:spPr bwMode="auto">
            <a:xfrm>
              <a:off x="6958013" y="4395788"/>
              <a:ext cx="50800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auto">
            <a:xfrm>
              <a:off x="6934200" y="4449763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7" y="27"/>
                    <a:pt x="12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42"/>
            <p:cNvSpPr>
              <a:spLocks noChangeArrowheads="1"/>
            </p:cNvSpPr>
            <p:nvPr/>
          </p:nvSpPr>
          <p:spPr bwMode="auto">
            <a:xfrm>
              <a:off x="7234238" y="4395788"/>
              <a:ext cx="49213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auto">
            <a:xfrm>
              <a:off x="7210425" y="4449763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5" y="28"/>
                    <a:pt x="30" y="27"/>
                    <a:pt x="36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7026275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auto">
            <a:xfrm>
              <a:off x="7002463" y="4313238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2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2" y="26"/>
                  </a:cubicBezTo>
                  <a:cubicBezTo>
                    <a:pt x="7" y="27"/>
                    <a:pt x="13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4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46"/>
            <p:cNvSpPr>
              <a:spLocks noChangeArrowheads="1"/>
            </p:cNvSpPr>
            <p:nvPr/>
          </p:nvSpPr>
          <p:spPr bwMode="auto">
            <a:xfrm>
              <a:off x="7162800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auto">
            <a:xfrm>
              <a:off x="7142163" y="4313238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5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04862" y="4567418"/>
            <a:ext cx="668474" cy="674690"/>
            <a:chOff x="9488488" y="4192588"/>
            <a:chExt cx="341313" cy="344487"/>
          </a:xfrm>
        </p:grpSpPr>
        <p:sp>
          <p:nvSpPr>
            <p:cNvPr id="45" name="Freeform 48"/>
            <p:cNvSpPr>
              <a:spLocks noEditPoints="1"/>
            </p:cNvSpPr>
            <p:nvPr/>
          </p:nvSpPr>
          <p:spPr bwMode="auto">
            <a:xfrm>
              <a:off x="9567863" y="4206875"/>
              <a:ext cx="182563" cy="330200"/>
            </a:xfrm>
            <a:custGeom>
              <a:avLst/>
              <a:gdLst>
                <a:gd name="T0" fmla="*/ 35 w 70"/>
                <a:gd name="T1" fmla="*/ 126 h 126"/>
                <a:gd name="T2" fmla="*/ 0 w 70"/>
                <a:gd name="T3" fmla="*/ 63 h 126"/>
                <a:gd name="T4" fmla="*/ 35 w 70"/>
                <a:gd name="T5" fmla="*/ 0 h 126"/>
                <a:gd name="T6" fmla="*/ 70 w 70"/>
                <a:gd name="T7" fmla="*/ 63 h 126"/>
                <a:gd name="T8" fmla="*/ 35 w 70"/>
                <a:gd name="T9" fmla="*/ 126 h 126"/>
                <a:gd name="T10" fmla="*/ 35 w 70"/>
                <a:gd name="T11" fmla="*/ 6 h 126"/>
                <a:gd name="T12" fmla="*/ 6 w 70"/>
                <a:gd name="T13" fmla="*/ 63 h 126"/>
                <a:gd name="T14" fmla="*/ 35 w 70"/>
                <a:gd name="T15" fmla="*/ 120 h 126"/>
                <a:gd name="T16" fmla="*/ 64 w 70"/>
                <a:gd name="T17" fmla="*/ 63 h 126"/>
                <a:gd name="T18" fmla="*/ 35 w 70"/>
                <a:gd name="T19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26">
                  <a:moveTo>
                    <a:pt x="35" y="126"/>
                  </a:moveTo>
                  <a:cubicBezTo>
                    <a:pt x="15" y="126"/>
                    <a:pt x="0" y="98"/>
                    <a:pt x="0" y="63"/>
                  </a:cubicBezTo>
                  <a:cubicBezTo>
                    <a:pt x="0" y="27"/>
                    <a:pt x="15" y="0"/>
                    <a:pt x="35" y="0"/>
                  </a:cubicBezTo>
                  <a:cubicBezTo>
                    <a:pt x="55" y="0"/>
                    <a:pt x="70" y="27"/>
                    <a:pt x="70" y="63"/>
                  </a:cubicBezTo>
                  <a:cubicBezTo>
                    <a:pt x="70" y="98"/>
                    <a:pt x="55" y="126"/>
                    <a:pt x="35" y="126"/>
                  </a:cubicBezTo>
                  <a:close/>
                  <a:moveTo>
                    <a:pt x="35" y="6"/>
                  </a:moveTo>
                  <a:cubicBezTo>
                    <a:pt x="19" y="6"/>
                    <a:pt x="6" y="32"/>
                    <a:pt x="6" y="63"/>
                  </a:cubicBezTo>
                  <a:cubicBezTo>
                    <a:pt x="6" y="93"/>
                    <a:pt x="19" y="120"/>
                    <a:pt x="35" y="120"/>
                  </a:cubicBezTo>
                  <a:cubicBezTo>
                    <a:pt x="51" y="120"/>
                    <a:pt x="64" y="93"/>
                    <a:pt x="64" y="63"/>
                  </a:cubicBezTo>
                  <a:cubicBezTo>
                    <a:pt x="64" y="32"/>
                    <a:pt x="51" y="6"/>
                    <a:pt x="3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9"/>
            <p:cNvSpPr>
              <a:spLocks noEditPoints="1"/>
            </p:cNvSpPr>
            <p:nvPr/>
          </p:nvSpPr>
          <p:spPr bwMode="auto">
            <a:xfrm>
              <a:off x="9488488" y="4260850"/>
              <a:ext cx="341313" cy="219075"/>
            </a:xfrm>
            <a:custGeom>
              <a:avLst/>
              <a:gdLst>
                <a:gd name="T0" fmla="*/ 40 w 130"/>
                <a:gd name="T1" fmla="*/ 83 h 83"/>
                <a:gd name="T2" fmla="*/ 8 w 130"/>
                <a:gd name="T3" fmla="*/ 68 h 83"/>
                <a:gd name="T4" fmla="*/ 50 w 130"/>
                <a:gd name="T5" fmla="*/ 9 h 83"/>
                <a:gd name="T6" fmla="*/ 90 w 130"/>
                <a:gd name="T7" fmla="*/ 0 h 83"/>
                <a:gd name="T8" fmla="*/ 122 w 130"/>
                <a:gd name="T9" fmla="*/ 15 h 83"/>
                <a:gd name="T10" fmla="*/ 80 w 130"/>
                <a:gd name="T11" fmla="*/ 74 h 83"/>
                <a:gd name="T12" fmla="*/ 40 w 130"/>
                <a:gd name="T13" fmla="*/ 83 h 83"/>
                <a:gd name="T14" fmla="*/ 90 w 130"/>
                <a:gd name="T15" fmla="*/ 6 h 83"/>
                <a:gd name="T16" fmla="*/ 53 w 130"/>
                <a:gd name="T17" fmla="*/ 15 h 83"/>
                <a:gd name="T18" fmla="*/ 13 w 130"/>
                <a:gd name="T19" fmla="*/ 66 h 83"/>
                <a:gd name="T20" fmla="*/ 40 w 130"/>
                <a:gd name="T21" fmla="*/ 77 h 83"/>
                <a:gd name="T22" fmla="*/ 77 w 130"/>
                <a:gd name="T23" fmla="*/ 68 h 83"/>
                <a:gd name="T24" fmla="*/ 117 w 130"/>
                <a:gd name="T25" fmla="*/ 17 h 83"/>
                <a:gd name="T26" fmla="*/ 90 w 130"/>
                <a:gd name="T27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83">
                  <a:moveTo>
                    <a:pt x="40" y="83"/>
                  </a:moveTo>
                  <a:cubicBezTo>
                    <a:pt x="24" y="83"/>
                    <a:pt x="12" y="78"/>
                    <a:pt x="8" y="68"/>
                  </a:cubicBezTo>
                  <a:cubicBezTo>
                    <a:pt x="0" y="50"/>
                    <a:pt x="18" y="24"/>
                    <a:pt x="50" y="9"/>
                  </a:cubicBezTo>
                  <a:cubicBezTo>
                    <a:pt x="63" y="3"/>
                    <a:pt x="78" y="0"/>
                    <a:pt x="90" y="0"/>
                  </a:cubicBezTo>
                  <a:cubicBezTo>
                    <a:pt x="106" y="0"/>
                    <a:pt x="118" y="5"/>
                    <a:pt x="122" y="15"/>
                  </a:cubicBezTo>
                  <a:cubicBezTo>
                    <a:pt x="130" y="33"/>
                    <a:pt x="112" y="59"/>
                    <a:pt x="80" y="74"/>
                  </a:cubicBezTo>
                  <a:cubicBezTo>
                    <a:pt x="67" y="80"/>
                    <a:pt x="52" y="83"/>
                    <a:pt x="40" y="83"/>
                  </a:cubicBezTo>
                  <a:close/>
                  <a:moveTo>
                    <a:pt x="90" y="6"/>
                  </a:moveTo>
                  <a:cubicBezTo>
                    <a:pt x="79" y="6"/>
                    <a:pt x="65" y="9"/>
                    <a:pt x="53" y="15"/>
                  </a:cubicBezTo>
                  <a:cubicBezTo>
                    <a:pt x="25" y="28"/>
                    <a:pt x="7" y="51"/>
                    <a:pt x="13" y="66"/>
                  </a:cubicBezTo>
                  <a:cubicBezTo>
                    <a:pt x="17" y="73"/>
                    <a:pt x="26" y="77"/>
                    <a:pt x="40" y="77"/>
                  </a:cubicBezTo>
                  <a:cubicBezTo>
                    <a:pt x="51" y="77"/>
                    <a:pt x="65" y="74"/>
                    <a:pt x="77" y="68"/>
                  </a:cubicBezTo>
                  <a:cubicBezTo>
                    <a:pt x="105" y="55"/>
                    <a:pt x="123" y="32"/>
                    <a:pt x="117" y="17"/>
                  </a:cubicBezTo>
                  <a:cubicBezTo>
                    <a:pt x="113" y="10"/>
                    <a:pt x="104" y="6"/>
                    <a:pt x="9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0"/>
            <p:cNvSpPr>
              <a:spLocks noEditPoints="1"/>
            </p:cNvSpPr>
            <p:nvPr/>
          </p:nvSpPr>
          <p:spPr bwMode="auto">
            <a:xfrm>
              <a:off x="9493250" y="4267200"/>
              <a:ext cx="331788" cy="206375"/>
            </a:xfrm>
            <a:custGeom>
              <a:avLst/>
              <a:gdLst>
                <a:gd name="T0" fmla="*/ 85 w 126"/>
                <a:gd name="T1" fmla="*/ 79 h 79"/>
                <a:gd name="T2" fmla="*/ 51 w 126"/>
                <a:gd name="T3" fmla="*/ 73 h 79"/>
                <a:gd name="T4" fmla="*/ 13 w 126"/>
                <a:gd name="T5" fmla="*/ 48 h 79"/>
                <a:gd name="T6" fmla="*/ 4 w 126"/>
                <a:gd name="T7" fmla="*/ 18 h 79"/>
                <a:gd name="T8" fmla="*/ 41 w 126"/>
                <a:gd name="T9" fmla="*/ 0 h 79"/>
                <a:gd name="T10" fmla="*/ 75 w 126"/>
                <a:gd name="T11" fmla="*/ 6 h 79"/>
                <a:gd name="T12" fmla="*/ 113 w 126"/>
                <a:gd name="T13" fmla="*/ 31 h 79"/>
                <a:gd name="T14" fmla="*/ 122 w 126"/>
                <a:gd name="T15" fmla="*/ 61 h 79"/>
                <a:gd name="T16" fmla="*/ 85 w 126"/>
                <a:gd name="T17" fmla="*/ 79 h 79"/>
                <a:gd name="T18" fmla="*/ 41 w 126"/>
                <a:gd name="T19" fmla="*/ 6 h 79"/>
                <a:gd name="T20" fmla="*/ 9 w 126"/>
                <a:gd name="T21" fmla="*/ 20 h 79"/>
                <a:gd name="T22" fmla="*/ 18 w 126"/>
                <a:gd name="T23" fmla="*/ 45 h 79"/>
                <a:gd name="T24" fmla="*/ 53 w 126"/>
                <a:gd name="T25" fmla="*/ 67 h 79"/>
                <a:gd name="T26" fmla="*/ 85 w 126"/>
                <a:gd name="T27" fmla="*/ 73 h 79"/>
                <a:gd name="T28" fmla="*/ 117 w 126"/>
                <a:gd name="T29" fmla="*/ 59 h 79"/>
                <a:gd name="T30" fmla="*/ 108 w 126"/>
                <a:gd name="T31" fmla="*/ 34 h 79"/>
                <a:gd name="T32" fmla="*/ 73 w 126"/>
                <a:gd name="T33" fmla="*/ 12 h 79"/>
                <a:gd name="T34" fmla="*/ 41 w 126"/>
                <a:gd name="T35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79">
                  <a:moveTo>
                    <a:pt x="85" y="79"/>
                  </a:moveTo>
                  <a:cubicBezTo>
                    <a:pt x="74" y="79"/>
                    <a:pt x="63" y="77"/>
                    <a:pt x="51" y="73"/>
                  </a:cubicBezTo>
                  <a:cubicBezTo>
                    <a:pt x="35" y="67"/>
                    <a:pt x="22" y="58"/>
                    <a:pt x="13" y="48"/>
                  </a:cubicBezTo>
                  <a:cubicBezTo>
                    <a:pt x="4" y="38"/>
                    <a:pt x="0" y="27"/>
                    <a:pt x="4" y="18"/>
                  </a:cubicBezTo>
                  <a:cubicBezTo>
                    <a:pt x="8" y="7"/>
                    <a:pt x="22" y="0"/>
                    <a:pt x="41" y="0"/>
                  </a:cubicBezTo>
                  <a:cubicBezTo>
                    <a:pt x="52" y="0"/>
                    <a:pt x="63" y="2"/>
                    <a:pt x="75" y="6"/>
                  </a:cubicBezTo>
                  <a:cubicBezTo>
                    <a:pt x="91" y="12"/>
                    <a:pt x="104" y="21"/>
                    <a:pt x="113" y="31"/>
                  </a:cubicBezTo>
                  <a:cubicBezTo>
                    <a:pt x="122" y="41"/>
                    <a:pt x="126" y="52"/>
                    <a:pt x="122" y="61"/>
                  </a:cubicBezTo>
                  <a:cubicBezTo>
                    <a:pt x="118" y="72"/>
                    <a:pt x="104" y="79"/>
                    <a:pt x="85" y="79"/>
                  </a:cubicBezTo>
                  <a:close/>
                  <a:moveTo>
                    <a:pt x="41" y="6"/>
                  </a:moveTo>
                  <a:cubicBezTo>
                    <a:pt x="24" y="6"/>
                    <a:pt x="13" y="11"/>
                    <a:pt x="9" y="20"/>
                  </a:cubicBezTo>
                  <a:cubicBezTo>
                    <a:pt x="7" y="27"/>
                    <a:pt x="10" y="36"/>
                    <a:pt x="18" y="45"/>
                  </a:cubicBezTo>
                  <a:cubicBezTo>
                    <a:pt x="26" y="54"/>
                    <a:pt x="38" y="62"/>
                    <a:pt x="53" y="67"/>
                  </a:cubicBezTo>
                  <a:cubicBezTo>
                    <a:pt x="64" y="71"/>
                    <a:pt x="75" y="73"/>
                    <a:pt x="85" y="73"/>
                  </a:cubicBezTo>
                  <a:cubicBezTo>
                    <a:pt x="102" y="73"/>
                    <a:pt x="113" y="68"/>
                    <a:pt x="117" y="59"/>
                  </a:cubicBezTo>
                  <a:cubicBezTo>
                    <a:pt x="119" y="52"/>
                    <a:pt x="116" y="43"/>
                    <a:pt x="108" y="34"/>
                  </a:cubicBezTo>
                  <a:cubicBezTo>
                    <a:pt x="100" y="25"/>
                    <a:pt x="88" y="17"/>
                    <a:pt x="73" y="12"/>
                  </a:cubicBezTo>
                  <a:cubicBezTo>
                    <a:pt x="62" y="8"/>
                    <a:pt x="51" y="6"/>
                    <a:pt x="4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51"/>
            <p:cNvSpPr>
              <a:spLocks noChangeArrowheads="1"/>
            </p:cNvSpPr>
            <p:nvPr/>
          </p:nvSpPr>
          <p:spPr bwMode="auto">
            <a:xfrm>
              <a:off x="9617075" y="4329113"/>
              <a:ext cx="84138" cy="84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52"/>
            <p:cNvSpPr>
              <a:spLocks noChangeArrowheads="1"/>
            </p:cNvSpPr>
            <p:nvPr/>
          </p:nvSpPr>
          <p:spPr bwMode="auto">
            <a:xfrm>
              <a:off x="9785350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53"/>
            <p:cNvSpPr>
              <a:spLocks noChangeArrowheads="1"/>
            </p:cNvSpPr>
            <p:nvPr/>
          </p:nvSpPr>
          <p:spPr bwMode="auto">
            <a:xfrm>
              <a:off x="9491663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54"/>
            <p:cNvSpPr>
              <a:spLocks noChangeArrowheads="1"/>
            </p:cNvSpPr>
            <p:nvPr/>
          </p:nvSpPr>
          <p:spPr bwMode="auto">
            <a:xfrm>
              <a:off x="9637713" y="4192588"/>
              <a:ext cx="42863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838383" y="253627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课堂变革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411650" y="250509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个性学习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833510" y="5313413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学力训练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319376" y="5313544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学业自信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020595" y="2168758"/>
            <a:ext cx="344859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CA0098"/>
                </a:solidFill>
              </a:rPr>
              <a:t>学科育心</a:t>
            </a:r>
            <a:endParaRPr lang="zh-CN" altLang="en-US" sz="8800" b="1" dirty="0">
              <a:solidFill>
                <a:srgbClr val="CA00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58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基于儿童发展的教学</a:t>
            </a:r>
            <a:r>
              <a:rPr lang="zh-CN" altLang="en-US" dirty="0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zh-CN" altLang="zh-CN" dirty="0">
                <a:solidFill>
                  <a:srgbClr val="FF0000"/>
                </a:solidFill>
              </a:rPr>
              <a:t>每一个的孩子都是向善的。</a:t>
            </a:r>
          </a:p>
          <a:p>
            <a:pPr>
              <a:lnSpc>
                <a:spcPct val="80000"/>
              </a:lnSpc>
            </a:pPr>
            <a:r>
              <a:rPr lang="zh-CN" altLang="zh-CN" dirty="0"/>
              <a:t>孩子们都想</a:t>
            </a:r>
          </a:p>
          <a:p>
            <a:pPr>
              <a:lnSpc>
                <a:spcPct val="80000"/>
              </a:lnSpc>
            </a:pPr>
            <a:r>
              <a:rPr lang="zh-CN" altLang="zh-CN" dirty="0"/>
              <a:t>父母以他们为荣</a:t>
            </a:r>
          </a:p>
          <a:p>
            <a:pPr>
              <a:lnSpc>
                <a:spcPct val="80000"/>
              </a:lnSpc>
            </a:pPr>
            <a:r>
              <a:rPr lang="zh-CN" altLang="zh-CN" dirty="0"/>
              <a:t>取悦父母及成人</a:t>
            </a:r>
          </a:p>
          <a:p>
            <a:pPr>
              <a:lnSpc>
                <a:spcPct val="80000"/>
              </a:lnSpc>
            </a:pPr>
            <a:r>
              <a:rPr lang="zh-CN" altLang="zh-CN" dirty="0"/>
              <a:t>被社会团体接纳为一份子</a:t>
            </a:r>
          </a:p>
          <a:p>
            <a:pPr>
              <a:lnSpc>
                <a:spcPct val="80000"/>
              </a:lnSpc>
            </a:pPr>
            <a:r>
              <a:rPr lang="zh-CN" altLang="zh-CN" dirty="0"/>
              <a:t>积极参与与他人的活动</a:t>
            </a:r>
          </a:p>
          <a:p>
            <a:pPr>
              <a:lnSpc>
                <a:spcPct val="80000"/>
              </a:lnSpc>
            </a:pPr>
            <a:r>
              <a:rPr lang="zh-CN" altLang="zh-CN" dirty="0"/>
              <a:t>学新事物</a:t>
            </a:r>
          </a:p>
          <a:p>
            <a:pPr>
              <a:lnSpc>
                <a:spcPct val="80000"/>
              </a:lnSpc>
            </a:pPr>
            <a:r>
              <a:rPr lang="zh-CN" altLang="zh-CN" dirty="0"/>
              <a:t>令他人感到惊奇</a:t>
            </a:r>
          </a:p>
          <a:p>
            <a:pPr>
              <a:lnSpc>
                <a:spcPct val="80000"/>
              </a:lnSpc>
            </a:pPr>
            <a:r>
              <a:rPr lang="zh-CN" altLang="zh-CN" dirty="0"/>
              <a:t>说出自己的意见与选择</a:t>
            </a:r>
          </a:p>
          <a:p>
            <a:pPr>
              <a:lnSpc>
                <a:spcPct val="80000"/>
              </a:lnSpc>
            </a:pPr>
            <a:r>
              <a:rPr lang="zh-CN" altLang="zh-CN" dirty="0"/>
              <a:t>有机会时能自己做决定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021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Group 2"/>
          <p:cNvGraphicFramePr>
            <a:graphicFrameLocks noGrp="1"/>
          </p:cNvGraphicFramePr>
          <p:nvPr/>
        </p:nvGraphicFramePr>
        <p:xfrm>
          <a:off x="5664202" y="908050"/>
          <a:ext cx="4537075" cy="5761042"/>
        </p:xfrm>
        <a:graphic>
          <a:graphicData uri="http://schemas.openxmlformats.org/drawingml/2006/table">
            <a:tbl>
              <a:tblPr/>
              <a:tblGrid>
                <a:gridCol w="1271588"/>
                <a:gridCol w="627062"/>
                <a:gridCol w="884238"/>
                <a:gridCol w="847725"/>
                <a:gridCol w="906462"/>
              </a:tblGrid>
              <a:tr h="339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</a:rPr>
                        <a:t>话语长度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</a:rPr>
                        <a:t>教师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</a:rPr>
                        <a:t>占比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</a:rPr>
                        <a:t>学生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</a:rPr>
                        <a:t>占比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</a:rPr>
                        <a:t>字数区间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</a:rPr>
                        <a:t>（次）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</a:rPr>
                        <a:t>（次）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81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—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5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8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11.11%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28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31.11%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—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16.67%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7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7.78%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11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—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14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19.44%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12.22%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21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—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13.89%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10.00%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31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—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12.50%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3.33%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41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—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50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8.33%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7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7.78%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51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—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5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6.94%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3.33%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61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—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70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2.78%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4.44%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71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—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80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1.39%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1.11%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81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—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2.78%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1.11%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91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—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100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1.39%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0.00%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100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</a:rPr>
                        <a:t>以上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2.78%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2.22%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</a:rPr>
                        <a:t>其他（读）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　/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　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14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15.56%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</a:rPr>
                        <a:t>行为主体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72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　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　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</a:rPr>
                        <a:t>次数总计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9496" name="Rectangle 104"/>
          <p:cNvSpPr>
            <a:spLocks noChangeArrowheads="1"/>
          </p:cNvSpPr>
          <p:nvPr/>
        </p:nvSpPr>
        <p:spPr bwMode="auto">
          <a:xfrm>
            <a:off x="4224338" y="260351"/>
            <a:ext cx="3384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一节课的数字化报告</a:t>
            </a:r>
          </a:p>
        </p:txBody>
      </p:sp>
      <p:graphicFrame>
        <p:nvGraphicFramePr>
          <p:cNvPr id="28777" name="Group 105"/>
          <p:cNvGraphicFramePr>
            <a:graphicFrameLocks noGrp="1"/>
          </p:cNvGraphicFramePr>
          <p:nvPr/>
        </p:nvGraphicFramePr>
        <p:xfrm>
          <a:off x="2095501" y="908050"/>
          <a:ext cx="3208338" cy="2381380"/>
        </p:xfrm>
        <a:graphic>
          <a:graphicData uri="http://schemas.openxmlformats.org/drawingml/2006/table">
            <a:tbl>
              <a:tblPr/>
              <a:tblGrid>
                <a:gridCol w="1069975"/>
                <a:gridCol w="1450975"/>
                <a:gridCol w="687388"/>
              </a:tblGrid>
              <a:tr h="3351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教师话语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其  中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5191">
                <a:tc row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2765字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活动72次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提问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42次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4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陈述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8次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4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评价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8次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4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强化语气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1次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4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导读（有交叉）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12次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802" name="Group 130"/>
          <p:cNvGraphicFramePr>
            <a:graphicFrameLocks noGrp="1"/>
          </p:cNvGraphicFramePr>
          <p:nvPr/>
        </p:nvGraphicFramePr>
        <p:xfrm>
          <a:off x="2111376" y="3427414"/>
          <a:ext cx="3168650" cy="3278507"/>
        </p:xfrm>
        <a:graphic>
          <a:graphicData uri="http://schemas.openxmlformats.org/drawingml/2006/table">
            <a:tbl>
              <a:tblPr/>
              <a:tblGrid>
                <a:gridCol w="1055688"/>
                <a:gridCol w="941387"/>
                <a:gridCol w="1171575"/>
              </a:tblGrid>
              <a:tr h="3352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学生话语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其  中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5202">
                <a:tc row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2569字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活动92次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答问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79次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64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提问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0次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3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个体活动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76次 占82%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5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全体参与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441325" algn="l"/>
                        </a:tabLs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41325" algn="l"/>
                        </a:tabLs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41325" algn="l"/>
                        </a:tabLs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41325" algn="l"/>
                        </a:tabLs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41325" algn="l"/>
                        </a:tabLs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1325" algn="l"/>
                        </a:tabLs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1325" algn="l"/>
                        </a:tabLs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1325" algn="l"/>
                        </a:tabLs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1325" algn="l"/>
                        </a:tabLs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1325" algn="l"/>
                        </a:tabLst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16次占18%</a:t>
                      </a: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73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12次齐读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3次齐答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1次阅读批注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24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722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zh-CN" smtClean="0"/>
              <a:t>类似研究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 Flanders的分析，教室中60%的时间为一个人在说话，而此60%的70%为老师在说话。</a:t>
            </a:r>
          </a:p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.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Krockover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(1976)的研究指出：</a:t>
            </a:r>
          </a:p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※教室中每天60-70%为老师在说话</a:t>
            </a:r>
          </a:p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※平均而言，学生问一个问题，老师问27个问题</a:t>
            </a:r>
          </a:p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※老师每分钟问3.5个问题</a:t>
            </a:r>
          </a:p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※老师的问题多为记忆性或比较性的</a:t>
            </a:r>
          </a:p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※语言在教学中占很多的时间，并且非常重要。</a:t>
            </a:r>
          </a:p>
          <a:p>
            <a:pPr eaLnBrk="1" hangingPunct="1"/>
            <a:endParaRPr lang="en-US" altLang="zh-TW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TW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8605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基于儿童发展的教学模式</a:t>
            </a:r>
            <a:endParaRPr lang="zh-CN" altLang="zh-CN" dirty="0" smtClean="0"/>
          </a:p>
        </p:txBody>
      </p:sp>
      <p:grpSp>
        <p:nvGrpSpPr>
          <p:cNvPr id="61445" name="组合 40"/>
          <p:cNvGrpSpPr>
            <a:grpSpLocks/>
          </p:cNvGrpSpPr>
          <p:nvPr/>
        </p:nvGrpSpPr>
        <p:grpSpPr bwMode="auto">
          <a:xfrm>
            <a:off x="6046789" y="1604964"/>
            <a:ext cx="455613" cy="365125"/>
            <a:chOff x="0" y="0"/>
            <a:chExt cx="608012" cy="365125"/>
          </a:xfrm>
        </p:grpSpPr>
        <p:sp>
          <p:nvSpPr>
            <p:cNvPr id="61481" name="Freeform 25"/>
            <p:cNvSpPr>
              <a:spLocks noEditPoints="1" noChangeArrowheads="1"/>
            </p:cNvSpPr>
            <p:nvPr/>
          </p:nvSpPr>
          <p:spPr bwMode="auto">
            <a:xfrm>
              <a:off x="234950" y="0"/>
              <a:ext cx="373062" cy="365125"/>
            </a:xfrm>
            <a:custGeom>
              <a:avLst/>
              <a:gdLst>
                <a:gd name="T0" fmla="*/ 2147483646 w 117"/>
                <a:gd name="T1" fmla="*/ 2147483646 h 116"/>
                <a:gd name="T2" fmla="*/ 2147483646 w 117"/>
                <a:gd name="T3" fmla="*/ 2147483646 h 116"/>
                <a:gd name="T4" fmla="*/ 2147483646 w 117"/>
                <a:gd name="T5" fmla="*/ 2147483646 h 116"/>
                <a:gd name="T6" fmla="*/ 2147483646 w 117"/>
                <a:gd name="T7" fmla="*/ 2147483646 h 116"/>
                <a:gd name="T8" fmla="*/ 2147483646 w 117"/>
                <a:gd name="T9" fmla="*/ 2147483646 h 116"/>
                <a:gd name="T10" fmla="*/ 2147483646 w 117"/>
                <a:gd name="T11" fmla="*/ 2147483646 h 116"/>
                <a:gd name="T12" fmla="*/ 2147483646 w 117"/>
                <a:gd name="T13" fmla="*/ 2147483646 h 116"/>
                <a:gd name="T14" fmla="*/ 2147483646 w 117"/>
                <a:gd name="T15" fmla="*/ 2147483646 h 116"/>
                <a:gd name="T16" fmla="*/ 2147483646 w 117"/>
                <a:gd name="T17" fmla="*/ 2147483646 h 116"/>
                <a:gd name="T18" fmla="*/ 2147483646 w 117"/>
                <a:gd name="T19" fmla="*/ 2147483646 h 116"/>
                <a:gd name="T20" fmla="*/ 2147483646 w 117"/>
                <a:gd name="T21" fmla="*/ 2147483646 h 116"/>
                <a:gd name="T22" fmla="*/ 2147483646 w 117"/>
                <a:gd name="T23" fmla="*/ 2147483646 h 116"/>
                <a:gd name="T24" fmla="*/ 2147483646 w 117"/>
                <a:gd name="T25" fmla="*/ 2147483646 h 116"/>
                <a:gd name="T26" fmla="*/ 2147483646 w 117"/>
                <a:gd name="T27" fmla="*/ 2147483646 h 116"/>
                <a:gd name="T28" fmla="*/ 2147483646 w 117"/>
                <a:gd name="T29" fmla="*/ 2147483646 h 116"/>
                <a:gd name="T30" fmla="*/ 0 w 117"/>
                <a:gd name="T31" fmla="*/ 2147483646 h 116"/>
                <a:gd name="T32" fmla="*/ 2147483646 w 117"/>
                <a:gd name="T33" fmla="*/ 2147483646 h 116"/>
                <a:gd name="T34" fmla="*/ 2147483646 w 117"/>
                <a:gd name="T35" fmla="*/ 2147483646 h 116"/>
                <a:gd name="T36" fmla="*/ 2147483646 w 117"/>
                <a:gd name="T37" fmla="*/ 2147483646 h 116"/>
                <a:gd name="T38" fmla="*/ 2147483646 w 117"/>
                <a:gd name="T39" fmla="*/ 2147483646 h 116"/>
                <a:gd name="T40" fmla="*/ 2147483646 w 117"/>
                <a:gd name="T41" fmla="*/ 2147483646 h 116"/>
                <a:gd name="T42" fmla="*/ 2147483646 w 117"/>
                <a:gd name="T43" fmla="*/ 2147483646 h 116"/>
                <a:gd name="T44" fmla="*/ 2147483646 w 117"/>
                <a:gd name="T45" fmla="*/ 2147483646 h 116"/>
                <a:gd name="T46" fmla="*/ 2147483646 w 117"/>
                <a:gd name="T47" fmla="*/ 2147483646 h 116"/>
                <a:gd name="T48" fmla="*/ 2147483646 w 117"/>
                <a:gd name="T49" fmla="*/ 2147483646 h 116"/>
                <a:gd name="T50" fmla="*/ 2147483646 w 117"/>
                <a:gd name="T51" fmla="*/ 2147483646 h 116"/>
                <a:gd name="T52" fmla="*/ 2147483646 w 117"/>
                <a:gd name="T53" fmla="*/ 2147483646 h 116"/>
                <a:gd name="T54" fmla="*/ 2147483646 w 117"/>
                <a:gd name="T55" fmla="*/ 2147483646 h 116"/>
                <a:gd name="T56" fmla="*/ 2147483646 w 117"/>
                <a:gd name="T57" fmla="*/ 2147483646 h 116"/>
                <a:gd name="T58" fmla="*/ 2147483646 w 117"/>
                <a:gd name="T59" fmla="*/ 2147483646 h 116"/>
                <a:gd name="T60" fmla="*/ 2147483646 w 117"/>
                <a:gd name="T61" fmla="*/ 2147483646 h 116"/>
                <a:gd name="T62" fmla="*/ 2147483646 w 117"/>
                <a:gd name="T63" fmla="*/ 2147483646 h 116"/>
                <a:gd name="T64" fmla="*/ 2147483646 w 117"/>
                <a:gd name="T65" fmla="*/ 2147483646 h 1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7"/>
                <a:gd name="T100" fmla="*/ 0 h 116"/>
                <a:gd name="T101" fmla="*/ 117 w 117"/>
                <a:gd name="T102" fmla="*/ 116 h 1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7" h="116">
                  <a:moveTo>
                    <a:pt x="109" y="65"/>
                  </a:moveTo>
                  <a:cubicBezTo>
                    <a:pt x="113" y="65"/>
                    <a:pt x="117" y="62"/>
                    <a:pt x="117" y="58"/>
                  </a:cubicBezTo>
                  <a:cubicBezTo>
                    <a:pt x="117" y="54"/>
                    <a:pt x="113" y="51"/>
                    <a:pt x="109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1" y="48"/>
                    <a:pt x="100" y="45"/>
                    <a:pt x="99" y="43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10" y="37"/>
                    <a:pt x="111" y="32"/>
                    <a:pt x="109" y="29"/>
                  </a:cubicBezTo>
                  <a:cubicBezTo>
                    <a:pt x="107" y="25"/>
                    <a:pt x="102" y="24"/>
                    <a:pt x="99" y="26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28"/>
                    <a:pt x="88" y="26"/>
                    <a:pt x="86" y="2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2" y="14"/>
                    <a:pt x="91" y="9"/>
                    <a:pt x="87" y="7"/>
                  </a:cubicBezTo>
                  <a:cubicBezTo>
                    <a:pt x="84" y="5"/>
                    <a:pt x="80" y="7"/>
                    <a:pt x="78" y="10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1" y="16"/>
                    <a:pt x="68" y="15"/>
                    <a:pt x="65" y="15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54" y="0"/>
                    <a:pt x="51" y="3"/>
                    <a:pt x="51" y="7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8" y="15"/>
                    <a:pt x="46" y="16"/>
                    <a:pt x="43" y="1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7"/>
                    <a:pt x="33" y="5"/>
                    <a:pt x="29" y="7"/>
                  </a:cubicBezTo>
                  <a:cubicBezTo>
                    <a:pt x="26" y="9"/>
                    <a:pt x="24" y="14"/>
                    <a:pt x="26" y="17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8" y="26"/>
                    <a:pt x="26" y="28"/>
                    <a:pt x="25" y="30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4" y="24"/>
                    <a:pt x="10" y="25"/>
                    <a:pt x="8" y="29"/>
                  </a:cubicBezTo>
                  <a:cubicBezTo>
                    <a:pt x="6" y="32"/>
                    <a:pt x="7" y="37"/>
                    <a:pt x="10" y="3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5"/>
                    <a:pt x="16" y="48"/>
                    <a:pt x="15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" y="51"/>
                    <a:pt x="0" y="54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6" y="68"/>
                    <a:pt x="16" y="71"/>
                    <a:pt x="17" y="73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7" y="79"/>
                    <a:pt x="6" y="84"/>
                    <a:pt x="8" y="87"/>
                  </a:cubicBezTo>
                  <a:cubicBezTo>
                    <a:pt x="10" y="91"/>
                    <a:pt x="14" y="92"/>
                    <a:pt x="18" y="90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6" y="88"/>
                    <a:pt x="28" y="90"/>
                    <a:pt x="30" y="92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4" y="102"/>
                    <a:pt x="26" y="106"/>
                    <a:pt x="29" y="108"/>
                  </a:cubicBezTo>
                  <a:cubicBezTo>
                    <a:pt x="33" y="110"/>
                    <a:pt x="37" y="109"/>
                    <a:pt x="39" y="106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6" y="100"/>
                    <a:pt x="48" y="101"/>
                    <a:pt x="51" y="101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1" y="113"/>
                    <a:pt x="54" y="116"/>
                    <a:pt x="58" y="116"/>
                  </a:cubicBezTo>
                  <a:cubicBezTo>
                    <a:pt x="62" y="116"/>
                    <a:pt x="65" y="113"/>
                    <a:pt x="65" y="109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8" y="101"/>
                    <a:pt x="71" y="100"/>
                    <a:pt x="74" y="99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80" y="109"/>
                    <a:pt x="84" y="110"/>
                    <a:pt x="87" y="108"/>
                  </a:cubicBezTo>
                  <a:cubicBezTo>
                    <a:pt x="91" y="106"/>
                    <a:pt x="92" y="102"/>
                    <a:pt x="90" y="99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8" y="90"/>
                    <a:pt x="90" y="88"/>
                    <a:pt x="92" y="86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2" y="92"/>
                    <a:pt x="107" y="91"/>
                    <a:pt x="109" y="87"/>
                  </a:cubicBezTo>
                  <a:cubicBezTo>
                    <a:pt x="111" y="84"/>
                    <a:pt x="110" y="79"/>
                    <a:pt x="106" y="77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1"/>
                    <a:pt x="101" y="68"/>
                    <a:pt x="101" y="65"/>
                  </a:cubicBezTo>
                  <a:lnTo>
                    <a:pt x="109" y="65"/>
                  </a:lnTo>
                  <a:close/>
                  <a:moveTo>
                    <a:pt x="58" y="94"/>
                  </a:moveTo>
                  <a:cubicBezTo>
                    <a:pt x="38" y="94"/>
                    <a:pt x="22" y="78"/>
                    <a:pt x="22" y="58"/>
                  </a:cubicBezTo>
                  <a:cubicBezTo>
                    <a:pt x="22" y="38"/>
                    <a:pt x="38" y="21"/>
                    <a:pt x="58" y="21"/>
                  </a:cubicBezTo>
                  <a:cubicBezTo>
                    <a:pt x="78" y="21"/>
                    <a:pt x="95" y="38"/>
                    <a:pt x="95" y="58"/>
                  </a:cubicBezTo>
                  <a:cubicBezTo>
                    <a:pt x="95" y="78"/>
                    <a:pt x="78" y="94"/>
                    <a:pt x="58" y="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2" name="Freeform 26"/>
            <p:cNvSpPr>
              <a:spLocks noEditPoints="1" noChangeArrowheads="1"/>
            </p:cNvSpPr>
            <p:nvPr/>
          </p:nvSpPr>
          <p:spPr bwMode="auto">
            <a:xfrm>
              <a:off x="0" y="112713"/>
              <a:ext cx="244475" cy="242888"/>
            </a:xfrm>
            <a:custGeom>
              <a:avLst/>
              <a:gdLst>
                <a:gd name="T0" fmla="*/ 2147483646 w 77"/>
                <a:gd name="T1" fmla="*/ 2147483646 h 77"/>
                <a:gd name="T2" fmla="*/ 2147483646 w 77"/>
                <a:gd name="T3" fmla="*/ 2147483646 h 77"/>
                <a:gd name="T4" fmla="*/ 2147483646 w 77"/>
                <a:gd name="T5" fmla="*/ 2147483646 h 77"/>
                <a:gd name="T6" fmla="*/ 2147483646 w 77"/>
                <a:gd name="T7" fmla="*/ 2147483646 h 77"/>
                <a:gd name="T8" fmla="*/ 2147483646 w 77"/>
                <a:gd name="T9" fmla="*/ 2147483646 h 77"/>
                <a:gd name="T10" fmla="*/ 2147483646 w 77"/>
                <a:gd name="T11" fmla="*/ 2147483646 h 77"/>
                <a:gd name="T12" fmla="*/ 2147483646 w 77"/>
                <a:gd name="T13" fmla="*/ 2147483646 h 77"/>
                <a:gd name="T14" fmla="*/ 2147483646 w 77"/>
                <a:gd name="T15" fmla="*/ 2147483646 h 77"/>
                <a:gd name="T16" fmla="*/ 2147483646 w 77"/>
                <a:gd name="T17" fmla="*/ 2147483646 h 77"/>
                <a:gd name="T18" fmla="*/ 2147483646 w 77"/>
                <a:gd name="T19" fmla="*/ 0 h 77"/>
                <a:gd name="T20" fmla="*/ 2147483646 w 77"/>
                <a:gd name="T21" fmla="*/ 2147483646 h 77"/>
                <a:gd name="T22" fmla="*/ 2147483646 w 77"/>
                <a:gd name="T23" fmla="*/ 2147483646 h 77"/>
                <a:gd name="T24" fmla="*/ 2147483646 w 77"/>
                <a:gd name="T25" fmla="*/ 2147483646 h 77"/>
                <a:gd name="T26" fmla="*/ 2147483646 w 77"/>
                <a:gd name="T27" fmla="*/ 2147483646 h 77"/>
                <a:gd name="T28" fmla="*/ 2147483646 w 77"/>
                <a:gd name="T29" fmla="*/ 2147483646 h 77"/>
                <a:gd name="T30" fmla="*/ 2147483646 w 77"/>
                <a:gd name="T31" fmla="*/ 2147483646 h 77"/>
                <a:gd name="T32" fmla="*/ 2147483646 w 77"/>
                <a:gd name="T33" fmla="*/ 2147483646 h 77"/>
                <a:gd name="T34" fmla="*/ 2147483646 w 77"/>
                <a:gd name="T35" fmla="*/ 2147483646 h 77"/>
                <a:gd name="T36" fmla="*/ 2147483646 w 77"/>
                <a:gd name="T37" fmla="*/ 2147483646 h 77"/>
                <a:gd name="T38" fmla="*/ 0 w 77"/>
                <a:gd name="T39" fmla="*/ 2147483646 h 77"/>
                <a:gd name="T40" fmla="*/ 2147483646 w 77"/>
                <a:gd name="T41" fmla="*/ 2147483646 h 77"/>
                <a:gd name="T42" fmla="*/ 2147483646 w 77"/>
                <a:gd name="T43" fmla="*/ 2147483646 h 77"/>
                <a:gd name="T44" fmla="*/ 2147483646 w 77"/>
                <a:gd name="T45" fmla="*/ 2147483646 h 77"/>
                <a:gd name="T46" fmla="*/ 2147483646 w 77"/>
                <a:gd name="T47" fmla="*/ 2147483646 h 77"/>
                <a:gd name="T48" fmla="*/ 2147483646 w 77"/>
                <a:gd name="T49" fmla="*/ 2147483646 h 77"/>
                <a:gd name="T50" fmla="*/ 2147483646 w 77"/>
                <a:gd name="T51" fmla="*/ 2147483646 h 77"/>
                <a:gd name="T52" fmla="*/ 2147483646 w 77"/>
                <a:gd name="T53" fmla="*/ 2147483646 h 77"/>
                <a:gd name="T54" fmla="*/ 2147483646 w 77"/>
                <a:gd name="T55" fmla="*/ 2147483646 h 77"/>
                <a:gd name="T56" fmla="*/ 2147483646 w 77"/>
                <a:gd name="T57" fmla="*/ 2147483646 h 77"/>
                <a:gd name="T58" fmla="*/ 2147483646 w 77"/>
                <a:gd name="T59" fmla="*/ 2147483646 h 77"/>
                <a:gd name="T60" fmla="*/ 2147483646 w 77"/>
                <a:gd name="T61" fmla="*/ 2147483646 h 77"/>
                <a:gd name="T62" fmla="*/ 2147483646 w 77"/>
                <a:gd name="T63" fmla="*/ 2147483646 h 77"/>
                <a:gd name="T64" fmla="*/ 2147483646 w 77"/>
                <a:gd name="T65" fmla="*/ 2147483646 h 77"/>
                <a:gd name="T66" fmla="*/ 2147483646 w 77"/>
                <a:gd name="T67" fmla="*/ 2147483646 h 77"/>
                <a:gd name="T68" fmla="*/ 2147483646 w 77"/>
                <a:gd name="T69" fmla="*/ 2147483646 h 77"/>
                <a:gd name="T70" fmla="*/ 2147483646 w 77"/>
                <a:gd name="T71" fmla="*/ 2147483646 h 77"/>
                <a:gd name="T72" fmla="*/ 2147483646 w 77"/>
                <a:gd name="T73" fmla="*/ 2147483646 h 77"/>
                <a:gd name="T74" fmla="*/ 2147483646 w 77"/>
                <a:gd name="T75" fmla="*/ 2147483646 h 77"/>
                <a:gd name="T76" fmla="*/ 2147483646 w 77"/>
                <a:gd name="T77" fmla="*/ 2147483646 h 77"/>
                <a:gd name="T78" fmla="*/ 2147483646 w 77"/>
                <a:gd name="T79" fmla="*/ 2147483646 h 77"/>
                <a:gd name="T80" fmla="*/ 2147483646 w 77"/>
                <a:gd name="T81" fmla="*/ 2147483646 h 77"/>
                <a:gd name="T82" fmla="*/ 2147483646 w 77"/>
                <a:gd name="T83" fmla="*/ 2147483646 h 77"/>
                <a:gd name="T84" fmla="*/ 2147483646 w 77"/>
                <a:gd name="T85" fmla="*/ 2147483646 h 77"/>
                <a:gd name="T86" fmla="*/ 2147483646 w 77"/>
                <a:gd name="T87" fmla="*/ 2147483646 h 77"/>
                <a:gd name="T88" fmla="*/ 2147483646 w 77"/>
                <a:gd name="T89" fmla="*/ 2147483646 h 77"/>
                <a:gd name="T90" fmla="*/ 2147483646 w 77"/>
                <a:gd name="T91" fmla="*/ 2147483646 h 7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"/>
                <a:gd name="T139" fmla="*/ 0 h 77"/>
                <a:gd name="T140" fmla="*/ 77 w 77"/>
                <a:gd name="T141" fmla="*/ 77 h 7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" h="77">
                  <a:moveTo>
                    <a:pt x="70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3" y="29"/>
                    <a:pt x="62" y="28"/>
                    <a:pt x="61" y="26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9" y="18"/>
                    <a:pt x="69" y="14"/>
                    <a:pt x="66" y="11"/>
                  </a:cubicBezTo>
                  <a:cubicBezTo>
                    <a:pt x="63" y="8"/>
                    <a:pt x="59" y="8"/>
                    <a:pt x="56" y="11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5"/>
                    <a:pt x="48" y="14"/>
                    <a:pt x="46" y="14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  <a:cubicBezTo>
                    <a:pt x="35" y="0"/>
                    <a:pt x="32" y="3"/>
                    <a:pt x="32" y="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4"/>
                    <a:pt x="28" y="15"/>
                    <a:pt x="26" y="1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9" y="8"/>
                    <a:pt x="14" y="8"/>
                    <a:pt x="11" y="11"/>
                  </a:cubicBezTo>
                  <a:cubicBezTo>
                    <a:pt x="9" y="14"/>
                    <a:pt x="9" y="18"/>
                    <a:pt x="11" y="2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8"/>
                    <a:pt x="15" y="29"/>
                    <a:pt x="14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3" y="31"/>
                    <a:pt x="0" y="34"/>
                    <a:pt x="0" y="38"/>
                  </a:cubicBezTo>
                  <a:cubicBezTo>
                    <a:pt x="0" y="42"/>
                    <a:pt x="3" y="46"/>
                    <a:pt x="7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5" y="47"/>
                    <a:pt x="15" y="49"/>
                    <a:pt x="16" y="51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9" y="58"/>
                    <a:pt x="9" y="63"/>
                    <a:pt x="11" y="66"/>
                  </a:cubicBezTo>
                  <a:cubicBezTo>
                    <a:pt x="14" y="69"/>
                    <a:pt x="19" y="69"/>
                    <a:pt x="22" y="66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8" y="62"/>
                    <a:pt x="30" y="63"/>
                    <a:pt x="32" y="63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4"/>
                    <a:pt x="35" y="77"/>
                    <a:pt x="39" y="77"/>
                  </a:cubicBezTo>
                  <a:cubicBezTo>
                    <a:pt x="43" y="77"/>
                    <a:pt x="46" y="74"/>
                    <a:pt x="46" y="70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8" y="63"/>
                    <a:pt x="50" y="62"/>
                    <a:pt x="51" y="61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9" y="69"/>
                    <a:pt x="63" y="69"/>
                    <a:pt x="66" y="66"/>
                  </a:cubicBezTo>
                  <a:cubicBezTo>
                    <a:pt x="69" y="63"/>
                    <a:pt x="69" y="58"/>
                    <a:pt x="66" y="56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2" y="49"/>
                    <a:pt x="63" y="47"/>
                    <a:pt x="64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4" y="46"/>
                    <a:pt x="77" y="42"/>
                    <a:pt x="77" y="38"/>
                  </a:cubicBezTo>
                  <a:cubicBezTo>
                    <a:pt x="77" y="34"/>
                    <a:pt x="74" y="31"/>
                    <a:pt x="70" y="31"/>
                  </a:cubicBezTo>
                  <a:moveTo>
                    <a:pt x="39" y="57"/>
                  </a:moveTo>
                  <a:cubicBezTo>
                    <a:pt x="29" y="57"/>
                    <a:pt x="20" y="49"/>
                    <a:pt x="20" y="38"/>
                  </a:cubicBezTo>
                  <a:cubicBezTo>
                    <a:pt x="20" y="28"/>
                    <a:pt x="29" y="20"/>
                    <a:pt x="39" y="20"/>
                  </a:cubicBezTo>
                  <a:cubicBezTo>
                    <a:pt x="49" y="20"/>
                    <a:pt x="57" y="28"/>
                    <a:pt x="57" y="38"/>
                  </a:cubicBezTo>
                  <a:cubicBezTo>
                    <a:pt x="57" y="49"/>
                    <a:pt x="49" y="57"/>
                    <a:pt x="39" y="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4"/>
          <p:cNvGrpSpPr>
            <a:grpSpLocks/>
          </p:cNvGrpSpPr>
          <p:nvPr/>
        </p:nvGrpSpPr>
        <p:grpSpPr bwMode="auto">
          <a:xfrm>
            <a:off x="3765731" y="1946205"/>
            <a:ext cx="3213100" cy="1439863"/>
            <a:chOff x="0" y="0"/>
            <a:chExt cx="3213910" cy="1440160"/>
          </a:xfrm>
        </p:grpSpPr>
        <p:sp>
          <p:nvSpPr>
            <p:cNvPr id="61477" name="五边形 1"/>
            <p:cNvSpPr>
              <a:spLocks noChangeArrowheads="1"/>
            </p:cNvSpPr>
            <p:nvPr/>
          </p:nvSpPr>
          <p:spPr bwMode="auto">
            <a:xfrm>
              <a:off x="0" y="0"/>
              <a:ext cx="3213910" cy="1440160"/>
            </a:xfrm>
            <a:custGeom>
              <a:avLst/>
              <a:gdLst>
                <a:gd name="T0" fmla="*/ 0 w 3213910"/>
                <a:gd name="T1" fmla="*/ 0 h 1440160"/>
                <a:gd name="T2" fmla="*/ 2702835 w 3213910"/>
                <a:gd name="T3" fmla="*/ 0 h 1440160"/>
                <a:gd name="T4" fmla="*/ 3213910 w 3213910"/>
                <a:gd name="T5" fmla="*/ 707017 h 1440160"/>
                <a:gd name="T6" fmla="*/ 2702835 w 3213910"/>
                <a:gd name="T7" fmla="*/ 1440160 h 1440160"/>
                <a:gd name="T8" fmla="*/ 0 w 3213910"/>
                <a:gd name="T9" fmla="*/ 1440160 h 1440160"/>
                <a:gd name="T10" fmla="*/ 0 w 3213910"/>
                <a:gd name="T11" fmla="*/ 0 h 14401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13910"/>
                <a:gd name="T19" fmla="*/ 0 h 1440160"/>
                <a:gd name="T20" fmla="*/ 3213910 w 3213910"/>
                <a:gd name="T21" fmla="*/ 1440160 h 14401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13910" h="1440160">
                  <a:moveTo>
                    <a:pt x="0" y="0"/>
                  </a:moveTo>
                  <a:lnTo>
                    <a:pt x="2702835" y="0"/>
                  </a:lnTo>
                  <a:lnTo>
                    <a:pt x="3213910" y="707017"/>
                  </a:lnTo>
                  <a:lnTo>
                    <a:pt x="2702835" y="1440160"/>
                  </a:lnTo>
                  <a:lnTo>
                    <a:pt x="0" y="144016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7D3FF"/>
                </a:gs>
                <a:gs pos="70999">
                  <a:srgbClr val="00B0F0"/>
                </a:gs>
                <a:gs pos="96999">
                  <a:srgbClr val="0091FE"/>
                </a:gs>
                <a:gs pos="100000">
                  <a:srgbClr val="0091FE"/>
                </a:gs>
              </a:gsLst>
              <a:path path="rect">
                <a:fillToRect r="100000" b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478" name="矩形 52"/>
            <p:cNvSpPr>
              <a:spLocks noChangeArrowheads="1"/>
            </p:cNvSpPr>
            <p:nvPr/>
          </p:nvSpPr>
          <p:spPr bwMode="auto">
            <a:xfrm>
              <a:off x="104827" y="78472"/>
              <a:ext cx="2485543" cy="12900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479" name="TextBox 58"/>
            <p:cNvSpPr>
              <a:spLocks noChangeArrowheads="1"/>
            </p:cNvSpPr>
            <p:nvPr/>
          </p:nvSpPr>
          <p:spPr bwMode="auto">
            <a:xfrm>
              <a:off x="288032" y="516990"/>
              <a:ext cx="2160240" cy="4124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学生乐学，有动力</a:t>
              </a:r>
              <a:endPara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480" name="TextBox 59"/>
            <p:cNvSpPr>
              <a:spLocks noChangeArrowheads="1"/>
            </p:cNvSpPr>
            <p:nvPr/>
          </p:nvSpPr>
          <p:spPr bwMode="auto">
            <a:xfrm>
              <a:off x="216024" y="137323"/>
              <a:ext cx="122456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心动</a:t>
              </a:r>
              <a:endParaRPr lang="zh-CN" altLang="en-US" sz="1800"/>
            </a:p>
          </p:txBody>
        </p:sp>
      </p:grpSp>
      <p:grpSp>
        <p:nvGrpSpPr>
          <p:cNvPr id="19" name="组合 68"/>
          <p:cNvGrpSpPr>
            <a:grpSpLocks/>
          </p:cNvGrpSpPr>
          <p:nvPr/>
        </p:nvGrpSpPr>
        <p:grpSpPr bwMode="auto">
          <a:xfrm>
            <a:off x="7896406" y="1946205"/>
            <a:ext cx="3213100" cy="1439863"/>
            <a:chOff x="0" y="0"/>
            <a:chExt cx="3213910" cy="1440160"/>
          </a:xfrm>
        </p:grpSpPr>
        <p:sp>
          <p:nvSpPr>
            <p:cNvPr id="61473" name="五边形 1"/>
            <p:cNvSpPr>
              <a:spLocks noChangeArrowheads="1"/>
            </p:cNvSpPr>
            <p:nvPr/>
          </p:nvSpPr>
          <p:spPr bwMode="auto">
            <a:xfrm flipH="1">
              <a:off x="0" y="0"/>
              <a:ext cx="3213910" cy="1440160"/>
            </a:xfrm>
            <a:custGeom>
              <a:avLst/>
              <a:gdLst>
                <a:gd name="T0" fmla="*/ 0 w 3213910"/>
                <a:gd name="T1" fmla="*/ 0 h 1440160"/>
                <a:gd name="T2" fmla="*/ 2702835 w 3213910"/>
                <a:gd name="T3" fmla="*/ 0 h 1440160"/>
                <a:gd name="T4" fmla="*/ 3213910 w 3213910"/>
                <a:gd name="T5" fmla="*/ 707017 h 1440160"/>
                <a:gd name="T6" fmla="*/ 2702835 w 3213910"/>
                <a:gd name="T7" fmla="*/ 1440160 h 1440160"/>
                <a:gd name="T8" fmla="*/ 0 w 3213910"/>
                <a:gd name="T9" fmla="*/ 1440160 h 1440160"/>
                <a:gd name="T10" fmla="*/ 0 w 3213910"/>
                <a:gd name="T11" fmla="*/ 0 h 14401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13910"/>
                <a:gd name="T19" fmla="*/ 0 h 1440160"/>
                <a:gd name="T20" fmla="*/ 3213910 w 3213910"/>
                <a:gd name="T21" fmla="*/ 1440160 h 14401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13910" h="1440160">
                  <a:moveTo>
                    <a:pt x="0" y="0"/>
                  </a:moveTo>
                  <a:lnTo>
                    <a:pt x="2702835" y="0"/>
                  </a:lnTo>
                  <a:lnTo>
                    <a:pt x="3213910" y="707017"/>
                  </a:lnTo>
                  <a:lnTo>
                    <a:pt x="2702835" y="1440160"/>
                  </a:lnTo>
                  <a:lnTo>
                    <a:pt x="0" y="144016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000"/>
                </a:gs>
                <a:gs pos="70999">
                  <a:srgbClr val="F79646"/>
                </a:gs>
                <a:gs pos="96999">
                  <a:srgbClr val="F28416"/>
                </a:gs>
                <a:gs pos="100000">
                  <a:srgbClr val="F28416"/>
                </a:gs>
              </a:gsLst>
              <a:path path="rect">
                <a:fillToRect r="100000" b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474" name="矩形 50"/>
            <p:cNvSpPr>
              <a:spLocks noChangeArrowheads="1"/>
            </p:cNvSpPr>
            <p:nvPr/>
          </p:nvSpPr>
          <p:spPr bwMode="auto">
            <a:xfrm>
              <a:off x="623539" y="78472"/>
              <a:ext cx="2485543" cy="12900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475" name="TextBox 60"/>
            <p:cNvSpPr>
              <a:spLocks noChangeArrowheads="1"/>
            </p:cNvSpPr>
            <p:nvPr/>
          </p:nvSpPr>
          <p:spPr bwMode="auto">
            <a:xfrm>
              <a:off x="837646" y="516990"/>
              <a:ext cx="2160240" cy="4124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学生在学，有参与</a:t>
              </a:r>
              <a:endPara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476" name="TextBox 61"/>
            <p:cNvSpPr>
              <a:spLocks noChangeArrowheads="1"/>
            </p:cNvSpPr>
            <p:nvPr/>
          </p:nvSpPr>
          <p:spPr bwMode="auto">
            <a:xfrm>
              <a:off x="765638" y="137323"/>
              <a:ext cx="122456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互动</a:t>
              </a:r>
              <a:endParaRPr lang="zh-CN" altLang="en-US" sz="1800"/>
            </a:p>
          </p:txBody>
        </p:sp>
      </p:grpSp>
      <p:grpSp>
        <p:nvGrpSpPr>
          <p:cNvPr id="24" name="组合 70"/>
          <p:cNvGrpSpPr>
            <a:grpSpLocks/>
          </p:cNvGrpSpPr>
          <p:nvPr/>
        </p:nvGrpSpPr>
        <p:grpSpPr bwMode="auto">
          <a:xfrm>
            <a:off x="3765731" y="3451155"/>
            <a:ext cx="3213100" cy="1439863"/>
            <a:chOff x="0" y="0"/>
            <a:chExt cx="3213910" cy="1440160"/>
          </a:xfrm>
        </p:grpSpPr>
        <p:sp>
          <p:nvSpPr>
            <p:cNvPr id="61469" name="五边形 1"/>
            <p:cNvSpPr>
              <a:spLocks noChangeArrowheads="1"/>
            </p:cNvSpPr>
            <p:nvPr/>
          </p:nvSpPr>
          <p:spPr bwMode="auto">
            <a:xfrm>
              <a:off x="0" y="0"/>
              <a:ext cx="3213910" cy="1440160"/>
            </a:xfrm>
            <a:custGeom>
              <a:avLst/>
              <a:gdLst>
                <a:gd name="T0" fmla="*/ 0 w 3213910"/>
                <a:gd name="T1" fmla="*/ 0 h 1440160"/>
                <a:gd name="T2" fmla="*/ 2702835 w 3213910"/>
                <a:gd name="T3" fmla="*/ 0 h 1440160"/>
                <a:gd name="T4" fmla="*/ 3213910 w 3213910"/>
                <a:gd name="T5" fmla="*/ 707017 h 1440160"/>
                <a:gd name="T6" fmla="*/ 2702835 w 3213910"/>
                <a:gd name="T7" fmla="*/ 1440160 h 1440160"/>
                <a:gd name="T8" fmla="*/ 0 w 3213910"/>
                <a:gd name="T9" fmla="*/ 1440160 h 1440160"/>
                <a:gd name="T10" fmla="*/ 0 w 3213910"/>
                <a:gd name="T11" fmla="*/ 0 h 14401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13910"/>
                <a:gd name="T19" fmla="*/ 0 h 1440160"/>
                <a:gd name="T20" fmla="*/ 3213910 w 3213910"/>
                <a:gd name="T21" fmla="*/ 1440160 h 14401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13910" h="1440160">
                  <a:moveTo>
                    <a:pt x="0" y="0"/>
                  </a:moveTo>
                  <a:lnTo>
                    <a:pt x="2702835" y="0"/>
                  </a:lnTo>
                  <a:lnTo>
                    <a:pt x="3213910" y="707017"/>
                  </a:lnTo>
                  <a:lnTo>
                    <a:pt x="2702835" y="1440160"/>
                  </a:lnTo>
                  <a:lnTo>
                    <a:pt x="0" y="144016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A8E53B"/>
                </a:gs>
                <a:gs pos="70000">
                  <a:srgbClr val="A1B90F"/>
                </a:gs>
                <a:gs pos="96999">
                  <a:srgbClr val="6FA808"/>
                </a:gs>
                <a:gs pos="100000">
                  <a:srgbClr val="6FA808"/>
                </a:gs>
              </a:gsLst>
              <a:path path="rect">
                <a:fillToRect r="100000" b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470" name="矩形 53"/>
            <p:cNvSpPr>
              <a:spLocks noChangeArrowheads="1"/>
            </p:cNvSpPr>
            <p:nvPr/>
          </p:nvSpPr>
          <p:spPr bwMode="auto">
            <a:xfrm>
              <a:off x="104827" y="75078"/>
              <a:ext cx="2485543" cy="12900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471" name="TextBox 62"/>
            <p:cNvSpPr>
              <a:spLocks noChangeArrowheads="1"/>
            </p:cNvSpPr>
            <p:nvPr/>
          </p:nvSpPr>
          <p:spPr bwMode="auto">
            <a:xfrm>
              <a:off x="288032" y="554846"/>
              <a:ext cx="2160240" cy="4124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学生真学，有探究</a:t>
              </a:r>
              <a:endPara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472" name="TextBox 63"/>
            <p:cNvSpPr>
              <a:spLocks noChangeArrowheads="1"/>
            </p:cNvSpPr>
            <p:nvPr/>
          </p:nvSpPr>
          <p:spPr bwMode="auto">
            <a:xfrm>
              <a:off x="216024" y="144016"/>
              <a:ext cx="122456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/>
                <a:t>触动</a:t>
              </a:r>
            </a:p>
          </p:txBody>
        </p:sp>
      </p:grpSp>
      <p:grpSp>
        <p:nvGrpSpPr>
          <p:cNvPr id="29" name="组合 69"/>
          <p:cNvGrpSpPr>
            <a:grpSpLocks/>
          </p:cNvGrpSpPr>
          <p:nvPr/>
        </p:nvGrpSpPr>
        <p:grpSpPr bwMode="auto">
          <a:xfrm>
            <a:off x="7896406" y="3451155"/>
            <a:ext cx="3213100" cy="1439863"/>
            <a:chOff x="0" y="0"/>
            <a:chExt cx="3213910" cy="1440160"/>
          </a:xfrm>
        </p:grpSpPr>
        <p:sp>
          <p:nvSpPr>
            <p:cNvPr id="61465" name="五边形 1"/>
            <p:cNvSpPr>
              <a:spLocks noChangeArrowheads="1"/>
            </p:cNvSpPr>
            <p:nvPr/>
          </p:nvSpPr>
          <p:spPr bwMode="auto">
            <a:xfrm flipH="1">
              <a:off x="0" y="0"/>
              <a:ext cx="3213910" cy="1440160"/>
            </a:xfrm>
            <a:custGeom>
              <a:avLst/>
              <a:gdLst>
                <a:gd name="T0" fmla="*/ 0 w 3213910"/>
                <a:gd name="T1" fmla="*/ 0 h 1440160"/>
                <a:gd name="T2" fmla="*/ 2702835 w 3213910"/>
                <a:gd name="T3" fmla="*/ 0 h 1440160"/>
                <a:gd name="T4" fmla="*/ 3213910 w 3213910"/>
                <a:gd name="T5" fmla="*/ 707017 h 1440160"/>
                <a:gd name="T6" fmla="*/ 2702835 w 3213910"/>
                <a:gd name="T7" fmla="*/ 1440160 h 1440160"/>
                <a:gd name="T8" fmla="*/ 0 w 3213910"/>
                <a:gd name="T9" fmla="*/ 1440160 h 1440160"/>
                <a:gd name="T10" fmla="*/ 0 w 3213910"/>
                <a:gd name="T11" fmla="*/ 0 h 14401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13910"/>
                <a:gd name="T19" fmla="*/ 0 h 1440160"/>
                <a:gd name="T20" fmla="*/ 3213910 w 3213910"/>
                <a:gd name="T21" fmla="*/ 1440160 h 14401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13910" h="1440160">
                  <a:moveTo>
                    <a:pt x="0" y="0"/>
                  </a:moveTo>
                  <a:lnTo>
                    <a:pt x="2702835" y="0"/>
                  </a:lnTo>
                  <a:lnTo>
                    <a:pt x="3213910" y="707017"/>
                  </a:lnTo>
                  <a:lnTo>
                    <a:pt x="2702835" y="1440160"/>
                  </a:lnTo>
                  <a:lnTo>
                    <a:pt x="0" y="144016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7D3FF"/>
                </a:gs>
                <a:gs pos="48000">
                  <a:srgbClr val="4BACC6"/>
                </a:gs>
                <a:gs pos="96999">
                  <a:srgbClr val="31859B"/>
                </a:gs>
                <a:gs pos="100000">
                  <a:srgbClr val="31859B"/>
                </a:gs>
              </a:gsLst>
              <a:path path="rect">
                <a:fillToRect r="100000" b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466" name="矩形 51"/>
            <p:cNvSpPr>
              <a:spLocks noChangeArrowheads="1"/>
            </p:cNvSpPr>
            <p:nvPr/>
          </p:nvSpPr>
          <p:spPr bwMode="auto">
            <a:xfrm>
              <a:off x="623539" y="75078"/>
              <a:ext cx="2485543" cy="12900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467" name="TextBox 64"/>
            <p:cNvSpPr>
              <a:spLocks noChangeArrowheads="1"/>
            </p:cNvSpPr>
            <p:nvPr/>
          </p:nvSpPr>
          <p:spPr bwMode="auto">
            <a:xfrm>
              <a:off x="837646" y="554846"/>
              <a:ext cx="2160240" cy="4125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学生践学，有活动</a:t>
              </a:r>
              <a:endPara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468" name="TextBox 65"/>
            <p:cNvSpPr>
              <a:spLocks noChangeArrowheads="1"/>
            </p:cNvSpPr>
            <p:nvPr/>
          </p:nvSpPr>
          <p:spPr bwMode="auto">
            <a:xfrm>
              <a:off x="765638" y="144016"/>
              <a:ext cx="122456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行动</a:t>
              </a:r>
              <a:endParaRPr lang="zh-CN" altLang="en-US" sz="1800"/>
            </a:p>
          </p:txBody>
        </p:sp>
      </p:grpSp>
      <p:grpSp>
        <p:nvGrpSpPr>
          <p:cNvPr id="34" name="组合 2"/>
          <p:cNvGrpSpPr>
            <a:grpSpLocks/>
          </p:cNvGrpSpPr>
          <p:nvPr/>
        </p:nvGrpSpPr>
        <p:grpSpPr bwMode="auto">
          <a:xfrm>
            <a:off x="6469243" y="2666929"/>
            <a:ext cx="1944688" cy="1504950"/>
            <a:chOff x="0" y="0"/>
            <a:chExt cx="1944216" cy="1505476"/>
          </a:xfrm>
        </p:grpSpPr>
        <p:sp>
          <p:nvSpPr>
            <p:cNvPr id="61456" name="矩形 45"/>
            <p:cNvSpPr>
              <a:spLocks noChangeArrowheads="1"/>
            </p:cNvSpPr>
            <p:nvPr/>
          </p:nvSpPr>
          <p:spPr bwMode="auto">
            <a:xfrm>
              <a:off x="0" y="0"/>
              <a:ext cx="1944216" cy="15054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457" name="矩形 46"/>
            <p:cNvSpPr>
              <a:spLocks noChangeArrowheads="1"/>
            </p:cNvSpPr>
            <p:nvPr/>
          </p:nvSpPr>
          <p:spPr bwMode="auto">
            <a:xfrm>
              <a:off x="144016" y="111521"/>
              <a:ext cx="795273" cy="576064"/>
            </a:xfrm>
            <a:prstGeom prst="rect">
              <a:avLst/>
            </a:prstGeom>
            <a:gradFill rotWithShape="1">
              <a:gsLst>
                <a:gs pos="0">
                  <a:srgbClr val="57D3FF"/>
                </a:gs>
                <a:gs pos="70999">
                  <a:srgbClr val="00B0F0"/>
                </a:gs>
                <a:gs pos="96999">
                  <a:srgbClr val="0091FE"/>
                </a:gs>
                <a:gs pos="100000">
                  <a:srgbClr val="0091FE"/>
                </a:gs>
              </a:gsLst>
              <a:path path="rect">
                <a:fillToRect r="100000" b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458" name="矩形 47"/>
            <p:cNvSpPr>
              <a:spLocks noChangeArrowheads="1"/>
            </p:cNvSpPr>
            <p:nvPr/>
          </p:nvSpPr>
          <p:spPr bwMode="auto">
            <a:xfrm>
              <a:off x="1011297" y="111521"/>
              <a:ext cx="795273" cy="576064"/>
            </a:xfrm>
            <a:prstGeom prst="rect">
              <a:avLst/>
            </a:prstGeom>
            <a:gradFill rotWithShape="1">
              <a:gsLst>
                <a:gs pos="0">
                  <a:srgbClr val="FFC000"/>
                </a:gs>
                <a:gs pos="70999">
                  <a:srgbClr val="F79646"/>
                </a:gs>
                <a:gs pos="96999">
                  <a:srgbClr val="F28416"/>
                </a:gs>
                <a:gs pos="100000">
                  <a:srgbClr val="F28416"/>
                </a:gs>
              </a:gsLst>
              <a:path path="rect">
                <a:fillToRect r="100000" b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459" name="矩形 48"/>
            <p:cNvSpPr>
              <a:spLocks noChangeArrowheads="1"/>
            </p:cNvSpPr>
            <p:nvPr/>
          </p:nvSpPr>
          <p:spPr bwMode="auto">
            <a:xfrm>
              <a:off x="144016" y="790953"/>
              <a:ext cx="795273" cy="576064"/>
            </a:xfrm>
            <a:prstGeom prst="rect">
              <a:avLst/>
            </a:prstGeom>
            <a:gradFill rotWithShape="1">
              <a:gsLst>
                <a:gs pos="0">
                  <a:srgbClr val="A8E53B"/>
                </a:gs>
                <a:gs pos="70000">
                  <a:srgbClr val="A1B90F"/>
                </a:gs>
                <a:gs pos="96999">
                  <a:srgbClr val="6FA808"/>
                </a:gs>
                <a:gs pos="100000">
                  <a:srgbClr val="6FA808"/>
                </a:gs>
              </a:gsLst>
              <a:path path="rect">
                <a:fillToRect r="100000" b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460" name="矩形 49"/>
            <p:cNvSpPr>
              <a:spLocks noChangeArrowheads="1"/>
            </p:cNvSpPr>
            <p:nvPr/>
          </p:nvSpPr>
          <p:spPr bwMode="auto">
            <a:xfrm>
              <a:off x="1011297" y="790953"/>
              <a:ext cx="795273" cy="576064"/>
            </a:xfrm>
            <a:prstGeom prst="rect">
              <a:avLst/>
            </a:prstGeom>
            <a:gradFill rotWithShape="1">
              <a:gsLst>
                <a:gs pos="0">
                  <a:srgbClr val="57D3FF"/>
                </a:gs>
                <a:gs pos="48000">
                  <a:srgbClr val="4BACC6"/>
                </a:gs>
                <a:gs pos="96999">
                  <a:srgbClr val="31859B"/>
                </a:gs>
                <a:gs pos="100000">
                  <a:srgbClr val="31859B"/>
                </a:gs>
              </a:gsLst>
              <a:path path="rect">
                <a:fillToRect r="100000" b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461" name="TextBox 54"/>
            <p:cNvSpPr>
              <a:spLocks noChangeArrowheads="1"/>
            </p:cNvSpPr>
            <p:nvPr/>
          </p:nvSpPr>
          <p:spPr bwMode="auto">
            <a:xfrm>
              <a:off x="155205" y="191916"/>
              <a:ext cx="78408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</a:t>
              </a:r>
              <a:endParaRPr lang="zh-CN" altLang="en-US" sz="1800"/>
            </a:p>
          </p:txBody>
        </p:sp>
        <p:sp>
          <p:nvSpPr>
            <p:cNvPr id="61462" name="TextBox 55"/>
            <p:cNvSpPr>
              <a:spLocks noChangeArrowheads="1"/>
            </p:cNvSpPr>
            <p:nvPr/>
          </p:nvSpPr>
          <p:spPr bwMode="auto">
            <a:xfrm>
              <a:off x="1035379" y="191916"/>
              <a:ext cx="78408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</a:t>
              </a:r>
              <a:endParaRPr lang="zh-CN" altLang="en-US" sz="1800"/>
            </a:p>
          </p:txBody>
        </p:sp>
        <p:sp>
          <p:nvSpPr>
            <p:cNvPr id="61463" name="TextBox 56"/>
            <p:cNvSpPr>
              <a:spLocks noChangeArrowheads="1"/>
            </p:cNvSpPr>
            <p:nvPr/>
          </p:nvSpPr>
          <p:spPr bwMode="auto">
            <a:xfrm>
              <a:off x="155205" y="861514"/>
              <a:ext cx="78408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③</a:t>
              </a:r>
              <a:endParaRPr lang="zh-CN" altLang="en-US" sz="1800"/>
            </a:p>
          </p:txBody>
        </p:sp>
        <p:sp>
          <p:nvSpPr>
            <p:cNvPr id="61464" name="TextBox 57"/>
            <p:cNvSpPr>
              <a:spLocks noChangeArrowheads="1"/>
            </p:cNvSpPr>
            <p:nvPr/>
          </p:nvSpPr>
          <p:spPr bwMode="auto">
            <a:xfrm>
              <a:off x="1035379" y="861514"/>
              <a:ext cx="78408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④</a:t>
              </a:r>
              <a:endParaRPr lang="zh-CN" altLang="en-US" sz="1800"/>
            </a:p>
          </p:txBody>
        </p:sp>
      </p:grpSp>
      <p:sp>
        <p:nvSpPr>
          <p:cNvPr id="61452" name="文本框 86"/>
          <p:cNvSpPr>
            <a:spLocks noChangeArrowheads="1"/>
          </p:cNvSpPr>
          <p:nvPr/>
        </p:nvSpPr>
        <p:spPr bwMode="auto">
          <a:xfrm>
            <a:off x="1695051" y="1845171"/>
            <a:ext cx="2170814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课堂是学生心理健康发展的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重要场所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61453" name="Picture 34" descr="QQ图片201504210939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017" y="1925636"/>
            <a:ext cx="766762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006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匹配儿童个性的</a:t>
            </a:r>
            <a:r>
              <a:rPr lang="zh-CN" altLang="en-US" dirty="0" smtClean="0"/>
              <a:t>学习方式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19811" y="2375612"/>
            <a:ext cx="4337609" cy="4572000"/>
          </a:xfrm>
        </p:spPr>
        <p:txBody>
          <a:bodyPr/>
          <a:lstStyle/>
          <a:p>
            <a:r>
              <a:rPr lang="zh-CN" altLang="zh-CN" dirty="0" smtClean="0">
                <a:latin typeface="+mj-ea"/>
                <a:ea typeface="+mj-ea"/>
              </a:rPr>
              <a:t>发生</a:t>
            </a:r>
            <a:r>
              <a:rPr lang="zh-CN" altLang="zh-CN" dirty="0">
                <a:latin typeface="+mj-ea"/>
                <a:ea typeface="+mj-ea"/>
              </a:rPr>
              <a:t>在一个人身上的事，不能假定发生在另一个人身上也会有同样的结果。</a:t>
            </a:r>
          </a:p>
          <a:p>
            <a:endParaRPr lang="zh-CN" altLang="en-US" dirty="0"/>
          </a:p>
        </p:txBody>
      </p:sp>
      <p:pic>
        <p:nvPicPr>
          <p:cNvPr id="4" name="Picture 4" descr="cards_c01"/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57625" y="1754505"/>
            <a:ext cx="4527957" cy="4129055"/>
          </a:xfrm>
          <a:prstGeom prst="rect">
            <a:avLst/>
          </a:prstGeom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1198779" y="1701712"/>
            <a:ext cx="4337609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5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9pPr>
          </a:lstStyle>
          <a:p>
            <a:r>
              <a:rPr lang="zh-CN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没有两个人是一样</a:t>
            </a:r>
            <a:r>
              <a:rPr lang="zh-CN" altLang="zh-CN" dirty="0" smtClean="0">
                <a:solidFill>
                  <a:srgbClr val="FF0000"/>
                </a:solidFill>
                <a:latin typeface="+mj-ea"/>
                <a:ea typeface="+mj-ea"/>
              </a:rPr>
              <a:t>的</a:t>
            </a: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1177747" y="3259532"/>
            <a:ext cx="4337609" cy="199278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5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9pPr>
          </a:lstStyle>
          <a:p>
            <a:endParaRPr lang="zh-CN" altLang="en-US" dirty="0" smtClean="0"/>
          </a:p>
          <a:p>
            <a:r>
              <a:rPr lang="zh-CN" altLang="zh-CN" sz="2800" dirty="0" smtClean="0">
                <a:latin typeface="+mj-ea"/>
                <a:ea typeface="+mj-ea"/>
              </a:rPr>
              <a:t>将两个人放在一起比较，是没有什么教育意义的。</a:t>
            </a:r>
          </a:p>
        </p:txBody>
      </p:sp>
    </p:spTree>
    <p:extLst>
      <p:ext uri="{BB962C8B-B14F-4D97-AF65-F5344CB8AC3E}">
        <p14:creationId xmlns:p14="http://schemas.microsoft.com/office/powerpoint/2010/main" val="262672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匹配儿童个性的学习方式</a:t>
            </a:r>
            <a:endParaRPr lang="zh-CN" altLang="zh-CN" dirty="0" smtClean="0"/>
          </a:p>
        </p:txBody>
      </p:sp>
      <p:grpSp>
        <p:nvGrpSpPr>
          <p:cNvPr id="63493" name="组合 40"/>
          <p:cNvGrpSpPr>
            <a:grpSpLocks/>
          </p:cNvGrpSpPr>
          <p:nvPr/>
        </p:nvGrpSpPr>
        <p:grpSpPr bwMode="auto">
          <a:xfrm>
            <a:off x="6046789" y="1604964"/>
            <a:ext cx="455613" cy="365125"/>
            <a:chOff x="0" y="0"/>
            <a:chExt cx="608012" cy="365125"/>
          </a:xfrm>
        </p:grpSpPr>
        <p:sp>
          <p:nvSpPr>
            <p:cNvPr id="63500" name="Freeform 25"/>
            <p:cNvSpPr>
              <a:spLocks noEditPoints="1" noChangeArrowheads="1"/>
            </p:cNvSpPr>
            <p:nvPr/>
          </p:nvSpPr>
          <p:spPr bwMode="auto">
            <a:xfrm>
              <a:off x="234950" y="0"/>
              <a:ext cx="373062" cy="365125"/>
            </a:xfrm>
            <a:custGeom>
              <a:avLst/>
              <a:gdLst>
                <a:gd name="T0" fmla="*/ 2147483646 w 117"/>
                <a:gd name="T1" fmla="*/ 2147483646 h 116"/>
                <a:gd name="T2" fmla="*/ 2147483646 w 117"/>
                <a:gd name="T3" fmla="*/ 2147483646 h 116"/>
                <a:gd name="T4" fmla="*/ 2147483646 w 117"/>
                <a:gd name="T5" fmla="*/ 2147483646 h 116"/>
                <a:gd name="T6" fmla="*/ 2147483646 w 117"/>
                <a:gd name="T7" fmla="*/ 2147483646 h 116"/>
                <a:gd name="T8" fmla="*/ 2147483646 w 117"/>
                <a:gd name="T9" fmla="*/ 2147483646 h 116"/>
                <a:gd name="T10" fmla="*/ 2147483646 w 117"/>
                <a:gd name="T11" fmla="*/ 2147483646 h 116"/>
                <a:gd name="T12" fmla="*/ 2147483646 w 117"/>
                <a:gd name="T13" fmla="*/ 2147483646 h 116"/>
                <a:gd name="T14" fmla="*/ 2147483646 w 117"/>
                <a:gd name="T15" fmla="*/ 2147483646 h 116"/>
                <a:gd name="T16" fmla="*/ 2147483646 w 117"/>
                <a:gd name="T17" fmla="*/ 2147483646 h 116"/>
                <a:gd name="T18" fmla="*/ 2147483646 w 117"/>
                <a:gd name="T19" fmla="*/ 2147483646 h 116"/>
                <a:gd name="T20" fmla="*/ 2147483646 w 117"/>
                <a:gd name="T21" fmla="*/ 2147483646 h 116"/>
                <a:gd name="T22" fmla="*/ 2147483646 w 117"/>
                <a:gd name="T23" fmla="*/ 2147483646 h 116"/>
                <a:gd name="T24" fmla="*/ 2147483646 w 117"/>
                <a:gd name="T25" fmla="*/ 2147483646 h 116"/>
                <a:gd name="T26" fmla="*/ 2147483646 w 117"/>
                <a:gd name="T27" fmla="*/ 2147483646 h 116"/>
                <a:gd name="T28" fmla="*/ 2147483646 w 117"/>
                <a:gd name="T29" fmla="*/ 2147483646 h 116"/>
                <a:gd name="T30" fmla="*/ 0 w 117"/>
                <a:gd name="T31" fmla="*/ 2147483646 h 116"/>
                <a:gd name="T32" fmla="*/ 2147483646 w 117"/>
                <a:gd name="T33" fmla="*/ 2147483646 h 116"/>
                <a:gd name="T34" fmla="*/ 2147483646 w 117"/>
                <a:gd name="T35" fmla="*/ 2147483646 h 116"/>
                <a:gd name="T36" fmla="*/ 2147483646 w 117"/>
                <a:gd name="T37" fmla="*/ 2147483646 h 116"/>
                <a:gd name="T38" fmla="*/ 2147483646 w 117"/>
                <a:gd name="T39" fmla="*/ 2147483646 h 116"/>
                <a:gd name="T40" fmla="*/ 2147483646 w 117"/>
                <a:gd name="T41" fmla="*/ 2147483646 h 116"/>
                <a:gd name="T42" fmla="*/ 2147483646 w 117"/>
                <a:gd name="T43" fmla="*/ 2147483646 h 116"/>
                <a:gd name="T44" fmla="*/ 2147483646 w 117"/>
                <a:gd name="T45" fmla="*/ 2147483646 h 116"/>
                <a:gd name="T46" fmla="*/ 2147483646 w 117"/>
                <a:gd name="T47" fmla="*/ 2147483646 h 116"/>
                <a:gd name="T48" fmla="*/ 2147483646 w 117"/>
                <a:gd name="T49" fmla="*/ 2147483646 h 116"/>
                <a:gd name="T50" fmla="*/ 2147483646 w 117"/>
                <a:gd name="T51" fmla="*/ 2147483646 h 116"/>
                <a:gd name="T52" fmla="*/ 2147483646 w 117"/>
                <a:gd name="T53" fmla="*/ 2147483646 h 116"/>
                <a:gd name="T54" fmla="*/ 2147483646 w 117"/>
                <a:gd name="T55" fmla="*/ 2147483646 h 116"/>
                <a:gd name="T56" fmla="*/ 2147483646 w 117"/>
                <a:gd name="T57" fmla="*/ 2147483646 h 116"/>
                <a:gd name="T58" fmla="*/ 2147483646 w 117"/>
                <a:gd name="T59" fmla="*/ 2147483646 h 116"/>
                <a:gd name="T60" fmla="*/ 2147483646 w 117"/>
                <a:gd name="T61" fmla="*/ 2147483646 h 116"/>
                <a:gd name="T62" fmla="*/ 2147483646 w 117"/>
                <a:gd name="T63" fmla="*/ 2147483646 h 116"/>
                <a:gd name="T64" fmla="*/ 2147483646 w 117"/>
                <a:gd name="T65" fmla="*/ 2147483646 h 1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7"/>
                <a:gd name="T100" fmla="*/ 0 h 116"/>
                <a:gd name="T101" fmla="*/ 117 w 117"/>
                <a:gd name="T102" fmla="*/ 116 h 1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7" h="116">
                  <a:moveTo>
                    <a:pt x="109" y="65"/>
                  </a:moveTo>
                  <a:cubicBezTo>
                    <a:pt x="113" y="65"/>
                    <a:pt x="117" y="62"/>
                    <a:pt x="117" y="58"/>
                  </a:cubicBezTo>
                  <a:cubicBezTo>
                    <a:pt x="117" y="54"/>
                    <a:pt x="113" y="51"/>
                    <a:pt x="109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1" y="48"/>
                    <a:pt x="100" y="45"/>
                    <a:pt x="99" y="43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10" y="37"/>
                    <a:pt x="111" y="32"/>
                    <a:pt x="109" y="29"/>
                  </a:cubicBezTo>
                  <a:cubicBezTo>
                    <a:pt x="107" y="25"/>
                    <a:pt x="102" y="24"/>
                    <a:pt x="99" y="26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28"/>
                    <a:pt x="88" y="26"/>
                    <a:pt x="86" y="2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2" y="14"/>
                    <a:pt x="91" y="9"/>
                    <a:pt x="87" y="7"/>
                  </a:cubicBezTo>
                  <a:cubicBezTo>
                    <a:pt x="84" y="5"/>
                    <a:pt x="80" y="7"/>
                    <a:pt x="78" y="10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1" y="16"/>
                    <a:pt x="68" y="15"/>
                    <a:pt x="65" y="15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54" y="0"/>
                    <a:pt x="51" y="3"/>
                    <a:pt x="51" y="7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8" y="15"/>
                    <a:pt x="46" y="16"/>
                    <a:pt x="43" y="1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7"/>
                    <a:pt x="33" y="5"/>
                    <a:pt x="29" y="7"/>
                  </a:cubicBezTo>
                  <a:cubicBezTo>
                    <a:pt x="26" y="9"/>
                    <a:pt x="24" y="14"/>
                    <a:pt x="26" y="17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8" y="26"/>
                    <a:pt x="26" y="28"/>
                    <a:pt x="25" y="30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4" y="24"/>
                    <a:pt x="10" y="25"/>
                    <a:pt x="8" y="29"/>
                  </a:cubicBezTo>
                  <a:cubicBezTo>
                    <a:pt x="6" y="32"/>
                    <a:pt x="7" y="37"/>
                    <a:pt x="10" y="3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5"/>
                    <a:pt x="16" y="48"/>
                    <a:pt x="15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" y="51"/>
                    <a:pt x="0" y="54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6" y="68"/>
                    <a:pt x="16" y="71"/>
                    <a:pt x="17" y="73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7" y="79"/>
                    <a:pt x="6" y="84"/>
                    <a:pt x="8" y="87"/>
                  </a:cubicBezTo>
                  <a:cubicBezTo>
                    <a:pt x="10" y="91"/>
                    <a:pt x="14" y="92"/>
                    <a:pt x="18" y="90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6" y="88"/>
                    <a:pt x="28" y="90"/>
                    <a:pt x="30" y="92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4" y="102"/>
                    <a:pt x="26" y="106"/>
                    <a:pt x="29" y="108"/>
                  </a:cubicBezTo>
                  <a:cubicBezTo>
                    <a:pt x="33" y="110"/>
                    <a:pt x="37" y="109"/>
                    <a:pt x="39" y="106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6" y="100"/>
                    <a:pt x="48" y="101"/>
                    <a:pt x="51" y="101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1" y="113"/>
                    <a:pt x="54" y="116"/>
                    <a:pt x="58" y="116"/>
                  </a:cubicBezTo>
                  <a:cubicBezTo>
                    <a:pt x="62" y="116"/>
                    <a:pt x="65" y="113"/>
                    <a:pt x="65" y="109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8" y="101"/>
                    <a:pt x="71" y="100"/>
                    <a:pt x="74" y="99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80" y="109"/>
                    <a:pt x="84" y="110"/>
                    <a:pt x="87" y="108"/>
                  </a:cubicBezTo>
                  <a:cubicBezTo>
                    <a:pt x="91" y="106"/>
                    <a:pt x="92" y="102"/>
                    <a:pt x="90" y="99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8" y="90"/>
                    <a:pt x="90" y="88"/>
                    <a:pt x="92" y="86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2" y="92"/>
                    <a:pt x="107" y="91"/>
                    <a:pt x="109" y="87"/>
                  </a:cubicBezTo>
                  <a:cubicBezTo>
                    <a:pt x="111" y="84"/>
                    <a:pt x="110" y="79"/>
                    <a:pt x="106" y="77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1"/>
                    <a:pt x="101" y="68"/>
                    <a:pt x="101" y="65"/>
                  </a:cubicBezTo>
                  <a:lnTo>
                    <a:pt x="109" y="65"/>
                  </a:lnTo>
                  <a:close/>
                  <a:moveTo>
                    <a:pt x="58" y="94"/>
                  </a:moveTo>
                  <a:cubicBezTo>
                    <a:pt x="38" y="94"/>
                    <a:pt x="22" y="78"/>
                    <a:pt x="22" y="58"/>
                  </a:cubicBezTo>
                  <a:cubicBezTo>
                    <a:pt x="22" y="38"/>
                    <a:pt x="38" y="21"/>
                    <a:pt x="58" y="21"/>
                  </a:cubicBezTo>
                  <a:cubicBezTo>
                    <a:pt x="78" y="21"/>
                    <a:pt x="95" y="38"/>
                    <a:pt x="95" y="58"/>
                  </a:cubicBezTo>
                  <a:cubicBezTo>
                    <a:pt x="95" y="78"/>
                    <a:pt x="78" y="94"/>
                    <a:pt x="58" y="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1" name="Freeform 26"/>
            <p:cNvSpPr>
              <a:spLocks noEditPoints="1" noChangeArrowheads="1"/>
            </p:cNvSpPr>
            <p:nvPr/>
          </p:nvSpPr>
          <p:spPr bwMode="auto">
            <a:xfrm>
              <a:off x="0" y="112713"/>
              <a:ext cx="244475" cy="242888"/>
            </a:xfrm>
            <a:custGeom>
              <a:avLst/>
              <a:gdLst>
                <a:gd name="T0" fmla="*/ 2147483646 w 77"/>
                <a:gd name="T1" fmla="*/ 2147483646 h 77"/>
                <a:gd name="T2" fmla="*/ 2147483646 w 77"/>
                <a:gd name="T3" fmla="*/ 2147483646 h 77"/>
                <a:gd name="T4" fmla="*/ 2147483646 w 77"/>
                <a:gd name="T5" fmla="*/ 2147483646 h 77"/>
                <a:gd name="T6" fmla="*/ 2147483646 w 77"/>
                <a:gd name="T7" fmla="*/ 2147483646 h 77"/>
                <a:gd name="T8" fmla="*/ 2147483646 w 77"/>
                <a:gd name="T9" fmla="*/ 2147483646 h 77"/>
                <a:gd name="T10" fmla="*/ 2147483646 w 77"/>
                <a:gd name="T11" fmla="*/ 2147483646 h 77"/>
                <a:gd name="T12" fmla="*/ 2147483646 w 77"/>
                <a:gd name="T13" fmla="*/ 2147483646 h 77"/>
                <a:gd name="T14" fmla="*/ 2147483646 w 77"/>
                <a:gd name="T15" fmla="*/ 2147483646 h 77"/>
                <a:gd name="T16" fmla="*/ 2147483646 w 77"/>
                <a:gd name="T17" fmla="*/ 2147483646 h 77"/>
                <a:gd name="T18" fmla="*/ 2147483646 w 77"/>
                <a:gd name="T19" fmla="*/ 0 h 77"/>
                <a:gd name="T20" fmla="*/ 2147483646 w 77"/>
                <a:gd name="T21" fmla="*/ 2147483646 h 77"/>
                <a:gd name="T22" fmla="*/ 2147483646 w 77"/>
                <a:gd name="T23" fmla="*/ 2147483646 h 77"/>
                <a:gd name="T24" fmla="*/ 2147483646 w 77"/>
                <a:gd name="T25" fmla="*/ 2147483646 h 77"/>
                <a:gd name="T26" fmla="*/ 2147483646 w 77"/>
                <a:gd name="T27" fmla="*/ 2147483646 h 77"/>
                <a:gd name="T28" fmla="*/ 2147483646 w 77"/>
                <a:gd name="T29" fmla="*/ 2147483646 h 77"/>
                <a:gd name="T30" fmla="*/ 2147483646 w 77"/>
                <a:gd name="T31" fmla="*/ 2147483646 h 77"/>
                <a:gd name="T32" fmla="*/ 2147483646 w 77"/>
                <a:gd name="T33" fmla="*/ 2147483646 h 77"/>
                <a:gd name="T34" fmla="*/ 2147483646 w 77"/>
                <a:gd name="T35" fmla="*/ 2147483646 h 77"/>
                <a:gd name="T36" fmla="*/ 2147483646 w 77"/>
                <a:gd name="T37" fmla="*/ 2147483646 h 77"/>
                <a:gd name="T38" fmla="*/ 0 w 77"/>
                <a:gd name="T39" fmla="*/ 2147483646 h 77"/>
                <a:gd name="T40" fmla="*/ 2147483646 w 77"/>
                <a:gd name="T41" fmla="*/ 2147483646 h 77"/>
                <a:gd name="T42" fmla="*/ 2147483646 w 77"/>
                <a:gd name="T43" fmla="*/ 2147483646 h 77"/>
                <a:gd name="T44" fmla="*/ 2147483646 w 77"/>
                <a:gd name="T45" fmla="*/ 2147483646 h 77"/>
                <a:gd name="T46" fmla="*/ 2147483646 w 77"/>
                <a:gd name="T47" fmla="*/ 2147483646 h 77"/>
                <a:gd name="T48" fmla="*/ 2147483646 w 77"/>
                <a:gd name="T49" fmla="*/ 2147483646 h 77"/>
                <a:gd name="T50" fmla="*/ 2147483646 w 77"/>
                <a:gd name="T51" fmla="*/ 2147483646 h 77"/>
                <a:gd name="T52" fmla="*/ 2147483646 w 77"/>
                <a:gd name="T53" fmla="*/ 2147483646 h 77"/>
                <a:gd name="T54" fmla="*/ 2147483646 w 77"/>
                <a:gd name="T55" fmla="*/ 2147483646 h 77"/>
                <a:gd name="T56" fmla="*/ 2147483646 w 77"/>
                <a:gd name="T57" fmla="*/ 2147483646 h 77"/>
                <a:gd name="T58" fmla="*/ 2147483646 w 77"/>
                <a:gd name="T59" fmla="*/ 2147483646 h 77"/>
                <a:gd name="T60" fmla="*/ 2147483646 w 77"/>
                <a:gd name="T61" fmla="*/ 2147483646 h 77"/>
                <a:gd name="T62" fmla="*/ 2147483646 w 77"/>
                <a:gd name="T63" fmla="*/ 2147483646 h 77"/>
                <a:gd name="T64" fmla="*/ 2147483646 w 77"/>
                <a:gd name="T65" fmla="*/ 2147483646 h 77"/>
                <a:gd name="T66" fmla="*/ 2147483646 w 77"/>
                <a:gd name="T67" fmla="*/ 2147483646 h 77"/>
                <a:gd name="T68" fmla="*/ 2147483646 w 77"/>
                <a:gd name="T69" fmla="*/ 2147483646 h 77"/>
                <a:gd name="T70" fmla="*/ 2147483646 w 77"/>
                <a:gd name="T71" fmla="*/ 2147483646 h 77"/>
                <a:gd name="T72" fmla="*/ 2147483646 w 77"/>
                <a:gd name="T73" fmla="*/ 2147483646 h 77"/>
                <a:gd name="T74" fmla="*/ 2147483646 w 77"/>
                <a:gd name="T75" fmla="*/ 2147483646 h 77"/>
                <a:gd name="T76" fmla="*/ 2147483646 w 77"/>
                <a:gd name="T77" fmla="*/ 2147483646 h 77"/>
                <a:gd name="T78" fmla="*/ 2147483646 w 77"/>
                <a:gd name="T79" fmla="*/ 2147483646 h 77"/>
                <a:gd name="T80" fmla="*/ 2147483646 w 77"/>
                <a:gd name="T81" fmla="*/ 2147483646 h 77"/>
                <a:gd name="T82" fmla="*/ 2147483646 w 77"/>
                <a:gd name="T83" fmla="*/ 2147483646 h 77"/>
                <a:gd name="T84" fmla="*/ 2147483646 w 77"/>
                <a:gd name="T85" fmla="*/ 2147483646 h 77"/>
                <a:gd name="T86" fmla="*/ 2147483646 w 77"/>
                <a:gd name="T87" fmla="*/ 2147483646 h 77"/>
                <a:gd name="T88" fmla="*/ 2147483646 w 77"/>
                <a:gd name="T89" fmla="*/ 2147483646 h 77"/>
                <a:gd name="T90" fmla="*/ 2147483646 w 77"/>
                <a:gd name="T91" fmla="*/ 2147483646 h 7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"/>
                <a:gd name="T139" fmla="*/ 0 h 77"/>
                <a:gd name="T140" fmla="*/ 77 w 77"/>
                <a:gd name="T141" fmla="*/ 77 h 7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" h="77">
                  <a:moveTo>
                    <a:pt x="70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3" y="29"/>
                    <a:pt x="62" y="28"/>
                    <a:pt x="61" y="26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9" y="18"/>
                    <a:pt x="69" y="14"/>
                    <a:pt x="66" y="11"/>
                  </a:cubicBezTo>
                  <a:cubicBezTo>
                    <a:pt x="63" y="8"/>
                    <a:pt x="59" y="8"/>
                    <a:pt x="56" y="11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5"/>
                    <a:pt x="48" y="14"/>
                    <a:pt x="46" y="14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  <a:cubicBezTo>
                    <a:pt x="35" y="0"/>
                    <a:pt x="32" y="3"/>
                    <a:pt x="32" y="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4"/>
                    <a:pt x="28" y="15"/>
                    <a:pt x="26" y="1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9" y="8"/>
                    <a:pt x="14" y="8"/>
                    <a:pt x="11" y="11"/>
                  </a:cubicBezTo>
                  <a:cubicBezTo>
                    <a:pt x="9" y="14"/>
                    <a:pt x="9" y="18"/>
                    <a:pt x="11" y="2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8"/>
                    <a:pt x="15" y="29"/>
                    <a:pt x="14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3" y="31"/>
                    <a:pt x="0" y="34"/>
                    <a:pt x="0" y="38"/>
                  </a:cubicBezTo>
                  <a:cubicBezTo>
                    <a:pt x="0" y="42"/>
                    <a:pt x="3" y="46"/>
                    <a:pt x="7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5" y="47"/>
                    <a:pt x="15" y="49"/>
                    <a:pt x="16" y="51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9" y="58"/>
                    <a:pt x="9" y="63"/>
                    <a:pt x="11" y="66"/>
                  </a:cubicBezTo>
                  <a:cubicBezTo>
                    <a:pt x="14" y="69"/>
                    <a:pt x="19" y="69"/>
                    <a:pt x="22" y="66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8" y="62"/>
                    <a:pt x="30" y="63"/>
                    <a:pt x="32" y="63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4"/>
                    <a:pt x="35" y="77"/>
                    <a:pt x="39" y="77"/>
                  </a:cubicBezTo>
                  <a:cubicBezTo>
                    <a:pt x="43" y="77"/>
                    <a:pt x="46" y="74"/>
                    <a:pt x="46" y="70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8" y="63"/>
                    <a:pt x="50" y="62"/>
                    <a:pt x="51" y="61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9" y="69"/>
                    <a:pt x="63" y="69"/>
                    <a:pt x="66" y="66"/>
                  </a:cubicBezTo>
                  <a:cubicBezTo>
                    <a:pt x="69" y="63"/>
                    <a:pt x="69" y="58"/>
                    <a:pt x="66" y="56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2" y="49"/>
                    <a:pt x="63" y="47"/>
                    <a:pt x="64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4" y="46"/>
                    <a:pt x="77" y="42"/>
                    <a:pt x="77" y="38"/>
                  </a:cubicBezTo>
                  <a:cubicBezTo>
                    <a:pt x="77" y="34"/>
                    <a:pt x="74" y="31"/>
                    <a:pt x="70" y="31"/>
                  </a:cubicBezTo>
                  <a:moveTo>
                    <a:pt x="39" y="57"/>
                  </a:moveTo>
                  <a:cubicBezTo>
                    <a:pt x="29" y="57"/>
                    <a:pt x="20" y="49"/>
                    <a:pt x="20" y="38"/>
                  </a:cubicBezTo>
                  <a:cubicBezTo>
                    <a:pt x="20" y="28"/>
                    <a:pt x="29" y="20"/>
                    <a:pt x="39" y="20"/>
                  </a:cubicBezTo>
                  <a:cubicBezTo>
                    <a:pt x="49" y="20"/>
                    <a:pt x="57" y="28"/>
                    <a:pt x="57" y="38"/>
                  </a:cubicBezTo>
                  <a:cubicBezTo>
                    <a:pt x="57" y="49"/>
                    <a:pt x="49" y="57"/>
                    <a:pt x="39" y="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494" name="文本框 86"/>
          <p:cNvSpPr>
            <a:spLocks noChangeArrowheads="1"/>
          </p:cNvSpPr>
          <p:nvPr/>
        </p:nvSpPr>
        <p:spPr bwMode="auto">
          <a:xfrm>
            <a:off x="1301752" y="3181350"/>
            <a:ext cx="5081587" cy="175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学科教学面向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全体学生，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尊重每一个孩子的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个性，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相信每个学生都有潜力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，为每个孩子提供平等的成功机会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在学习方式上，我们也鼓励学生基于自己的学习风格，扬长避短，自主学习，感受成功。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63496" name="Picture 34" descr="QQ图片201504210939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" y="3289300"/>
            <a:ext cx="766762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3497" name="文本框 34"/>
          <p:cNvSpPr txBox="1">
            <a:spLocks noChangeArrowheads="1"/>
          </p:cNvSpPr>
          <p:nvPr/>
        </p:nvSpPr>
        <p:spPr bwMode="auto">
          <a:xfrm>
            <a:off x="766764" y="2557464"/>
            <a:ext cx="46021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学习方式鼓励自主创新</a:t>
            </a:r>
          </a:p>
        </p:txBody>
      </p:sp>
      <p:sp>
        <p:nvSpPr>
          <p:cNvPr id="63498" name="矩形 29"/>
          <p:cNvSpPr>
            <a:spLocks noChangeArrowheads="1"/>
          </p:cNvSpPr>
          <p:nvPr/>
        </p:nvSpPr>
        <p:spPr bwMode="auto">
          <a:xfrm flipV="1">
            <a:off x="854076" y="3054350"/>
            <a:ext cx="3586162" cy="46038"/>
          </a:xfrm>
          <a:prstGeom prst="rect">
            <a:avLst/>
          </a:prstGeom>
          <a:solidFill>
            <a:srgbClr val="FF0000"/>
          </a:solidFill>
          <a:ln w="9525">
            <a:solidFill>
              <a:srgbClr val="F69240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zh-CN" sz="1800">
              <a:solidFill>
                <a:srgbClr val="FFFFFF"/>
              </a:solidFill>
            </a:endParaRPr>
          </a:p>
        </p:txBody>
      </p:sp>
      <p:pic>
        <p:nvPicPr>
          <p:cNvPr id="63499" name="Picture 3" descr="统计表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" t="1450" r="3246" b="10144"/>
          <a:stretch>
            <a:fillRect/>
          </a:stretch>
        </p:blipFill>
        <p:spPr>
          <a:xfrm>
            <a:off x="6492876" y="1587501"/>
            <a:ext cx="5219700" cy="4752975"/>
          </a:xfrm>
          <a:noFill/>
        </p:spPr>
      </p:pic>
    </p:spTree>
    <p:extLst>
      <p:ext uri="{BB962C8B-B14F-4D97-AF65-F5344CB8AC3E}">
        <p14:creationId xmlns:p14="http://schemas.microsoft.com/office/powerpoint/2010/main" val="395164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Line 2"/>
          <p:cNvSpPr>
            <a:spLocks noChangeShapeType="1"/>
          </p:cNvSpPr>
          <p:nvPr/>
        </p:nvSpPr>
        <p:spPr bwMode="auto">
          <a:xfrm flipV="1">
            <a:off x="2163763" y="279400"/>
            <a:ext cx="0" cy="60277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39" name="Line 3"/>
          <p:cNvSpPr>
            <a:spLocks noChangeShapeType="1"/>
          </p:cNvSpPr>
          <p:nvPr/>
        </p:nvSpPr>
        <p:spPr bwMode="auto">
          <a:xfrm>
            <a:off x="2163764" y="6308725"/>
            <a:ext cx="77581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1524002" y="458788"/>
            <a:ext cx="676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/>
              <a:t>100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1524002" y="998538"/>
            <a:ext cx="676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/>
              <a:t>90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1524002" y="1538288"/>
            <a:ext cx="676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/>
              <a:t>80</a:t>
            </a: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1524002" y="2079626"/>
            <a:ext cx="676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/>
              <a:t>70</a:t>
            </a: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524002" y="2619376"/>
            <a:ext cx="676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/>
              <a:t>60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1524002" y="3249613"/>
            <a:ext cx="676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/>
              <a:t>50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1524002" y="3743326"/>
            <a:ext cx="676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/>
              <a:t>40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1524002" y="4373563"/>
            <a:ext cx="676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/>
              <a:t>30</a:t>
            </a:r>
          </a:p>
        </p:txBody>
      </p:sp>
      <p:sp>
        <p:nvSpPr>
          <p:cNvPr id="65548" name="Text Box 12"/>
          <p:cNvSpPr txBox="1">
            <a:spLocks noChangeArrowheads="1"/>
          </p:cNvSpPr>
          <p:nvPr/>
        </p:nvSpPr>
        <p:spPr bwMode="auto">
          <a:xfrm>
            <a:off x="1524002" y="4959351"/>
            <a:ext cx="676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/>
              <a:t>20</a:t>
            </a:r>
          </a:p>
        </p:txBody>
      </p:sp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1524002" y="5499101"/>
            <a:ext cx="676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/>
              <a:t>10</a:t>
            </a:r>
          </a:p>
        </p:txBody>
      </p:sp>
      <p:sp>
        <p:nvSpPr>
          <p:cNvPr id="65550" name="Text Box 14"/>
          <p:cNvSpPr txBox="1">
            <a:spLocks noChangeArrowheads="1"/>
          </p:cNvSpPr>
          <p:nvPr/>
        </p:nvSpPr>
        <p:spPr bwMode="auto">
          <a:xfrm>
            <a:off x="1524002" y="5994401"/>
            <a:ext cx="676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/>
              <a:t>0</a:t>
            </a:r>
          </a:p>
        </p:txBody>
      </p:sp>
      <p:graphicFrame>
        <p:nvGraphicFramePr>
          <p:cNvPr id="76815" name="Group 15"/>
          <p:cNvGraphicFramePr>
            <a:graphicFrameLocks noGrp="1"/>
          </p:cNvGraphicFramePr>
          <p:nvPr/>
        </p:nvGraphicFramePr>
        <p:xfrm>
          <a:off x="2147889" y="531814"/>
          <a:ext cx="7323137" cy="5775327"/>
        </p:xfrm>
        <a:graphic>
          <a:graphicData uri="http://schemas.openxmlformats.org/drawingml/2006/table">
            <a:tbl>
              <a:tblPr/>
              <a:tblGrid>
                <a:gridCol w="292100"/>
                <a:gridCol w="292100"/>
                <a:gridCol w="290512"/>
                <a:gridCol w="290513"/>
                <a:gridCol w="292100"/>
                <a:gridCol w="293687"/>
                <a:gridCol w="290513"/>
                <a:gridCol w="292100"/>
                <a:gridCol w="288925"/>
                <a:gridCol w="292100"/>
                <a:gridCol w="292100"/>
                <a:gridCol w="292100"/>
                <a:gridCol w="290512"/>
                <a:gridCol w="290513"/>
                <a:gridCol w="327025"/>
                <a:gridCol w="292100"/>
                <a:gridCol w="284162"/>
                <a:gridCol w="298450"/>
                <a:gridCol w="290513"/>
                <a:gridCol w="293687"/>
                <a:gridCol w="295275"/>
                <a:gridCol w="287338"/>
                <a:gridCol w="292100"/>
                <a:gridCol w="290512"/>
                <a:gridCol w="292100"/>
              </a:tblGrid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7103" name="Text Box 303"/>
          <p:cNvSpPr txBox="1">
            <a:spLocks noChangeArrowheads="1"/>
          </p:cNvSpPr>
          <p:nvPr/>
        </p:nvSpPr>
        <p:spPr bwMode="auto">
          <a:xfrm>
            <a:off x="2169825" y="2216151"/>
            <a:ext cx="292388" cy="410527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04" name="Text Box 304"/>
          <p:cNvSpPr txBox="1">
            <a:spLocks noChangeArrowheads="1"/>
          </p:cNvSpPr>
          <p:nvPr/>
        </p:nvSpPr>
        <p:spPr bwMode="auto">
          <a:xfrm>
            <a:off x="2430175" y="5924551"/>
            <a:ext cx="292388" cy="415925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05" name="Text Box 305"/>
          <p:cNvSpPr txBox="1">
            <a:spLocks noChangeArrowheads="1"/>
          </p:cNvSpPr>
          <p:nvPr/>
        </p:nvSpPr>
        <p:spPr bwMode="auto">
          <a:xfrm>
            <a:off x="3027075" y="4432301"/>
            <a:ext cx="292388" cy="1889125"/>
          </a:xfrm>
          <a:prstGeom prst="rect">
            <a:avLst/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06" name="Text Box 306"/>
          <p:cNvSpPr txBox="1">
            <a:spLocks noChangeArrowheads="1"/>
          </p:cNvSpPr>
          <p:nvPr/>
        </p:nvSpPr>
        <p:spPr bwMode="auto">
          <a:xfrm>
            <a:off x="3328700" y="6210300"/>
            <a:ext cx="292388" cy="88900"/>
          </a:xfrm>
          <a:prstGeom prst="rect">
            <a:avLst/>
          </a:prstGeom>
          <a:solidFill>
            <a:srgbClr val="33CC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07" name="Text Box 307"/>
          <p:cNvSpPr txBox="1">
            <a:spLocks noChangeArrowheads="1"/>
          </p:cNvSpPr>
          <p:nvPr/>
        </p:nvSpPr>
        <p:spPr bwMode="auto">
          <a:xfrm>
            <a:off x="3903375" y="6165850"/>
            <a:ext cx="292388" cy="133350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08" name="Text Box 308"/>
          <p:cNvSpPr txBox="1">
            <a:spLocks noChangeArrowheads="1"/>
          </p:cNvSpPr>
          <p:nvPr/>
        </p:nvSpPr>
        <p:spPr bwMode="auto">
          <a:xfrm>
            <a:off x="4474875" y="850901"/>
            <a:ext cx="292388" cy="54578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09" name="Text Box 309"/>
          <p:cNvSpPr txBox="1">
            <a:spLocks noChangeArrowheads="1"/>
          </p:cNvSpPr>
          <p:nvPr/>
        </p:nvSpPr>
        <p:spPr bwMode="auto">
          <a:xfrm>
            <a:off x="4770150" y="5354639"/>
            <a:ext cx="292388" cy="955675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10" name="Text Box 310"/>
          <p:cNvSpPr txBox="1">
            <a:spLocks noChangeArrowheads="1"/>
          </p:cNvSpPr>
          <p:nvPr/>
        </p:nvSpPr>
        <p:spPr bwMode="auto">
          <a:xfrm>
            <a:off x="5065425" y="5254626"/>
            <a:ext cx="292388" cy="1057275"/>
          </a:xfrm>
          <a:prstGeom prst="rect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11" name="Text Box 311"/>
          <p:cNvSpPr txBox="1">
            <a:spLocks noChangeArrowheads="1"/>
          </p:cNvSpPr>
          <p:nvPr/>
        </p:nvSpPr>
        <p:spPr bwMode="auto">
          <a:xfrm>
            <a:off x="5359113" y="4238625"/>
            <a:ext cx="292388" cy="2070100"/>
          </a:xfrm>
          <a:prstGeom prst="rect">
            <a:avLst/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12" name="Text Box 312"/>
          <p:cNvSpPr txBox="1">
            <a:spLocks noChangeArrowheads="1"/>
          </p:cNvSpPr>
          <p:nvPr/>
        </p:nvSpPr>
        <p:spPr bwMode="auto">
          <a:xfrm>
            <a:off x="5660738" y="5859463"/>
            <a:ext cx="292388" cy="449262"/>
          </a:xfrm>
          <a:prstGeom prst="rect">
            <a:avLst/>
          </a:prstGeom>
          <a:solidFill>
            <a:srgbClr val="33CC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13" name="Text Box 313"/>
          <p:cNvSpPr txBox="1">
            <a:spLocks noChangeArrowheads="1"/>
          </p:cNvSpPr>
          <p:nvPr/>
        </p:nvSpPr>
        <p:spPr bwMode="auto">
          <a:xfrm>
            <a:off x="5949663" y="6219825"/>
            <a:ext cx="292388" cy="88900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14" name="Text Box 314"/>
          <p:cNvSpPr txBox="1">
            <a:spLocks noChangeArrowheads="1"/>
          </p:cNvSpPr>
          <p:nvPr/>
        </p:nvSpPr>
        <p:spPr bwMode="auto">
          <a:xfrm>
            <a:off x="6246525" y="5994401"/>
            <a:ext cx="292388" cy="314325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15" name="Text Box 315"/>
          <p:cNvSpPr txBox="1">
            <a:spLocks noChangeArrowheads="1"/>
          </p:cNvSpPr>
          <p:nvPr/>
        </p:nvSpPr>
        <p:spPr bwMode="auto">
          <a:xfrm>
            <a:off x="6848188" y="3878263"/>
            <a:ext cx="292388" cy="244316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16" name="Text Box 316"/>
          <p:cNvSpPr txBox="1">
            <a:spLocks noChangeArrowheads="1"/>
          </p:cNvSpPr>
          <p:nvPr/>
        </p:nvSpPr>
        <p:spPr bwMode="auto">
          <a:xfrm>
            <a:off x="7140288" y="5815014"/>
            <a:ext cx="292388" cy="504825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17" name="Text Box 317"/>
          <p:cNvSpPr txBox="1">
            <a:spLocks noChangeArrowheads="1"/>
          </p:cNvSpPr>
          <p:nvPr/>
        </p:nvSpPr>
        <p:spPr bwMode="auto">
          <a:xfrm>
            <a:off x="7421275" y="5127626"/>
            <a:ext cx="292388" cy="1192213"/>
          </a:xfrm>
          <a:prstGeom prst="rect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18" name="Text Box 318"/>
          <p:cNvSpPr txBox="1">
            <a:spLocks noChangeArrowheads="1"/>
          </p:cNvSpPr>
          <p:nvPr/>
        </p:nvSpPr>
        <p:spPr bwMode="auto">
          <a:xfrm>
            <a:off x="7726075" y="5746750"/>
            <a:ext cx="292388" cy="584200"/>
          </a:xfrm>
          <a:prstGeom prst="rect">
            <a:avLst/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19" name="Text Box 319"/>
          <p:cNvSpPr txBox="1">
            <a:spLocks noChangeArrowheads="1"/>
          </p:cNvSpPr>
          <p:nvPr/>
        </p:nvSpPr>
        <p:spPr bwMode="auto">
          <a:xfrm>
            <a:off x="8008650" y="6275388"/>
            <a:ext cx="292388" cy="44450"/>
          </a:xfrm>
          <a:prstGeom prst="rect">
            <a:avLst/>
          </a:prstGeom>
          <a:solidFill>
            <a:srgbClr val="33CC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20" name="Text Box 320"/>
          <p:cNvSpPr txBox="1">
            <a:spLocks noChangeArrowheads="1"/>
          </p:cNvSpPr>
          <p:nvPr/>
        </p:nvSpPr>
        <p:spPr bwMode="auto">
          <a:xfrm>
            <a:off x="8299163" y="6038851"/>
            <a:ext cx="292388" cy="269875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21" name="Text Box 321"/>
          <p:cNvSpPr txBox="1">
            <a:spLocks noChangeArrowheads="1"/>
          </p:cNvSpPr>
          <p:nvPr/>
        </p:nvSpPr>
        <p:spPr bwMode="auto">
          <a:xfrm>
            <a:off x="8603963" y="6264275"/>
            <a:ext cx="292388" cy="44450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22" name="Text Box 322"/>
          <p:cNvSpPr txBox="1">
            <a:spLocks noChangeArrowheads="1"/>
          </p:cNvSpPr>
          <p:nvPr/>
        </p:nvSpPr>
        <p:spPr bwMode="auto">
          <a:xfrm>
            <a:off x="2733388" y="6254750"/>
            <a:ext cx="292388" cy="44450"/>
          </a:xfrm>
          <a:prstGeom prst="rect">
            <a:avLst/>
          </a:prstGeom>
          <a:solidFill>
            <a:srgbClr val="808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700"/>
          </a:p>
        </p:txBody>
      </p:sp>
      <p:sp>
        <p:nvSpPr>
          <p:cNvPr id="77123" name="Text Box 323"/>
          <p:cNvSpPr txBox="1">
            <a:spLocks noChangeArrowheads="1"/>
          </p:cNvSpPr>
          <p:nvPr/>
        </p:nvSpPr>
        <p:spPr bwMode="auto">
          <a:xfrm>
            <a:off x="2135188" y="18542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71</a:t>
            </a:r>
          </a:p>
        </p:txBody>
      </p:sp>
      <p:sp>
        <p:nvSpPr>
          <p:cNvPr id="77124" name="Text Box 324"/>
          <p:cNvSpPr txBox="1">
            <a:spLocks noChangeArrowheads="1"/>
          </p:cNvSpPr>
          <p:nvPr/>
        </p:nvSpPr>
        <p:spPr bwMode="auto">
          <a:xfrm>
            <a:off x="2451101" y="5543550"/>
            <a:ext cx="3159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7</a:t>
            </a:r>
          </a:p>
        </p:txBody>
      </p:sp>
      <p:sp>
        <p:nvSpPr>
          <p:cNvPr id="77125" name="Text Box 325"/>
          <p:cNvSpPr txBox="1">
            <a:spLocks noChangeArrowheads="1"/>
          </p:cNvSpPr>
          <p:nvPr/>
        </p:nvSpPr>
        <p:spPr bwMode="auto">
          <a:xfrm>
            <a:off x="2720976" y="5815013"/>
            <a:ext cx="3159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2</a:t>
            </a:r>
          </a:p>
        </p:txBody>
      </p:sp>
      <p:sp>
        <p:nvSpPr>
          <p:cNvPr id="77126" name="Text Box 326"/>
          <p:cNvSpPr txBox="1">
            <a:spLocks noChangeArrowheads="1"/>
          </p:cNvSpPr>
          <p:nvPr/>
        </p:nvSpPr>
        <p:spPr bwMode="auto">
          <a:xfrm>
            <a:off x="2946401" y="4059238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33</a:t>
            </a:r>
          </a:p>
        </p:txBody>
      </p:sp>
      <p:sp>
        <p:nvSpPr>
          <p:cNvPr id="77127" name="Text Box 327"/>
          <p:cNvSpPr txBox="1">
            <a:spLocks noChangeArrowheads="1"/>
          </p:cNvSpPr>
          <p:nvPr/>
        </p:nvSpPr>
        <p:spPr bwMode="auto">
          <a:xfrm>
            <a:off x="3305176" y="5815013"/>
            <a:ext cx="3159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4</a:t>
            </a:r>
          </a:p>
        </p:txBody>
      </p:sp>
      <p:sp>
        <p:nvSpPr>
          <p:cNvPr id="77128" name="Text Box 328"/>
          <p:cNvSpPr txBox="1">
            <a:spLocks noChangeArrowheads="1"/>
          </p:cNvSpPr>
          <p:nvPr/>
        </p:nvSpPr>
        <p:spPr bwMode="auto">
          <a:xfrm>
            <a:off x="3890964" y="5859463"/>
            <a:ext cx="3159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5</a:t>
            </a:r>
          </a:p>
        </p:txBody>
      </p:sp>
      <p:sp>
        <p:nvSpPr>
          <p:cNvPr id="77129" name="Text Box 329"/>
          <p:cNvSpPr txBox="1">
            <a:spLocks noChangeArrowheads="1"/>
          </p:cNvSpPr>
          <p:nvPr/>
        </p:nvSpPr>
        <p:spPr bwMode="auto">
          <a:xfrm>
            <a:off x="4430713" y="503238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95</a:t>
            </a:r>
          </a:p>
        </p:txBody>
      </p:sp>
      <p:sp>
        <p:nvSpPr>
          <p:cNvPr id="77130" name="Text Box 330"/>
          <p:cNvSpPr txBox="1">
            <a:spLocks noChangeArrowheads="1"/>
          </p:cNvSpPr>
          <p:nvPr/>
        </p:nvSpPr>
        <p:spPr bwMode="auto">
          <a:xfrm>
            <a:off x="4700588" y="50038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17</a:t>
            </a:r>
          </a:p>
        </p:txBody>
      </p:sp>
      <p:sp>
        <p:nvSpPr>
          <p:cNvPr id="77131" name="Text Box 331"/>
          <p:cNvSpPr txBox="1">
            <a:spLocks noChangeArrowheads="1"/>
          </p:cNvSpPr>
          <p:nvPr/>
        </p:nvSpPr>
        <p:spPr bwMode="auto">
          <a:xfrm>
            <a:off x="5016501" y="49149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19</a:t>
            </a:r>
          </a:p>
        </p:txBody>
      </p:sp>
      <p:sp>
        <p:nvSpPr>
          <p:cNvPr id="77132" name="Text Box 332"/>
          <p:cNvSpPr txBox="1">
            <a:spLocks noChangeArrowheads="1"/>
          </p:cNvSpPr>
          <p:nvPr/>
        </p:nvSpPr>
        <p:spPr bwMode="auto">
          <a:xfrm>
            <a:off x="5330826" y="392430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36</a:t>
            </a:r>
          </a:p>
        </p:txBody>
      </p:sp>
      <p:sp>
        <p:nvSpPr>
          <p:cNvPr id="77133" name="Text Box 333"/>
          <p:cNvSpPr txBox="1">
            <a:spLocks noChangeArrowheads="1"/>
          </p:cNvSpPr>
          <p:nvPr/>
        </p:nvSpPr>
        <p:spPr bwMode="auto">
          <a:xfrm>
            <a:off x="5646739" y="5543550"/>
            <a:ext cx="3159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8</a:t>
            </a:r>
          </a:p>
        </p:txBody>
      </p:sp>
      <p:sp>
        <p:nvSpPr>
          <p:cNvPr id="77134" name="Text Box 334"/>
          <p:cNvSpPr txBox="1">
            <a:spLocks noChangeArrowheads="1"/>
          </p:cNvSpPr>
          <p:nvPr/>
        </p:nvSpPr>
        <p:spPr bwMode="auto">
          <a:xfrm>
            <a:off x="5961064" y="5815013"/>
            <a:ext cx="3159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3</a:t>
            </a:r>
          </a:p>
        </p:txBody>
      </p:sp>
      <p:sp>
        <p:nvSpPr>
          <p:cNvPr id="77135" name="Text Box 335"/>
          <p:cNvSpPr txBox="1">
            <a:spLocks noChangeArrowheads="1"/>
          </p:cNvSpPr>
          <p:nvPr/>
        </p:nvSpPr>
        <p:spPr bwMode="auto">
          <a:xfrm>
            <a:off x="6275389" y="5634038"/>
            <a:ext cx="3159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6</a:t>
            </a:r>
          </a:p>
        </p:txBody>
      </p:sp>
      <p:sp>
        <p:nvSpPr>
          <p:cNvPr id="77136" name="Text Box 336"/>
          <p:cNvSpPr txBox="1">
            <a:spLocks noChangeArrowheads="1"/>
          </p:cNvSpPr>
          <p:nvPr/>
        </p:nvSpPr>
        <p:spPr bwMode="auto">
          <a:xfrm>
            <a:off x="6791326" y="3473450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42</a:t>
            </a:r>
          </a:p>
        </p:txBody>
      </p:sp>
      <p:sp>
        <p:nvSpPr>
          <p:cNvPr id="77137" name="Text Box 337"/>
          <p:cNvSpPr txBox="1">
            <a:spLocks noChangeArrowheads="1"/>
          </p:cNvSpPr>
          <p:nvPr/>
        </p:nvSpPr>
        <p:spPr bwMode="auto">
          <a:xfrm>
            <a:off x="7131051" y="5499100"/>
            <a:ext cx="3159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9</a:t>
            </a:r>
          </a:p>
        </p:txBody>
      </p:sp>
      <p:sp>
        <p:nvSpPr>
          <p:cNvPr id="77138" name="Text Box 338"/>
          <p:cNvSpPr txBox="1">
            <a:spLocks noChangeArrowheads="1"/>
          </p:cNvSpPr>
          <p:nvPr/>
        </p:nvSpPr>
        <p:spPr bwMode="auto">
          <a:xfrm>
            <a:off x="7356476" y="4733925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21</a:t>
            </a:r>
          </a:p>
        </p:txBody>
      </p:sp>
      <p:sp>
        <p:nvSpPr>
          <p:cNvPr id="77139" name="Text Box 339"/>
          <p:cNvSpPr txBox="1">
            <a:spLocks noChangeArrowheads="1"/>
          </p:cNvSpPr>
          <p:nvPr/>
        </p:nvSpPr>
        <p:spPr bwMode="auto">
          <a:xfrm>
            <a:off x="7670801" y="5364163"/>
            <a:ext cx="450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10</a:t>
            </a:r>
          </a:p>
        </p:txBody>
      </p:sp>
      <p:sp>
        <p:nvSpPr>
          <p:cNvPr id="77140" name="Text Box 340"/>
          <p:cNvSpPr txBox="1">
            <a:spLocks noChangeArrowheads="1"/>
          </p:cNvSpPr>
          <p:nvPr/>
        </p:nvSpPr>
        <p:spPr bwMode="auto">
          <a:xfrm>
            <a:off x="7986714" y="5859463"/>
            <a:ext cx="3159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2</a:t>
            </a:r>
          </a:p>
        </p:txBody>
      </p:sp>
      <p:sp>
        <p:nvSpPr>
          <p:cNvPr id="77141" name="Text Box 341"/>
          <p:cNvSpPr txBox="1">
            <a:spLocks noChangeArrowheads="1"/>
          </p:cNvSpPr>
          <p:nvPr/>
        </p:nvSpPr>
        <p:spPr bwMode="auto">
          <a:xfrm>
            <a:off x="8301039" y="5678488"/>
            <a:ext cx="3159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5</a:t>
            </a:r>
          </a:p>
        </p:txBody>
      </p:sp>
      <p:sp>
        <p:nvSpPr>
          <p:cNvPr id="77142" name="Text Box 342"/>
          <p:cNvSpPr txBox="1">
            <a:spLocks noChangeArrowheads="1"/>
          </p:cNvSpPr>
          <p:nvPr/>
        </p:nvSpPr>
        <p:spPr bwMode="auto">
          <a:xfrm>
            <a:off x="8616951" y="5903913"/>
            <a:ext cx="3159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 b="1"/>
              <a:t>2</a:t>
            </a:r>
          </a:p>
        </p:txBody>
      </p:sp>
      <p:sp>
        <p:nvSpPr>
          <p:cNvPr id="65879" name="Text Box 343"/>
          <p:cNvSpPr txBox="1">
            <a:spLocks noChangeArrowheads="1"/>
          </p:cNvSpPr>
          <p:nvPr/>
        </p:nvSpPr>
        <p:spPr bwMode="auto">
          <a:xfrm>
            <a:off x="2225676" y="6399214"/>
            <a:ext cx="18462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000" b="1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A类（学优生）</a:t>
            </a:r>
          </a:p>
        </p:txBody>
      </p:sp>
      <p:sp>
        <p:nvSpPr>
          <p:cNvPr id="65880" name="Text Box 344"/>
          <p:cNvSpPr txBox="1">
            <a:spLocks noChangeArrowheads="1"/>
          </p:cNvSpPr>
          <p:nvPr/>
        </p:nvSpPr>
        <p:spPr bwMode="auto">
          <a:xfrm>
            <a:off x="4532314" y="6416676"/>
            <a:ext cx="18462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000" b="1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B类（中等生）</a:t>
            </a:r>
          </a:p>
        </p:txBody>
      </p:sp>
      <p:sp>
        <p:nvSpPr>
          <p:cNvPr id="65881" name="Text Box 345"/>
          <p:cNvSpPr txBox="1">
            <a:spLocks noChangeArrowheads="1"/>
          </p:cNvSpPr>
          <p:nvPr/>
        </p:nvSpPr>
        <p:spPr bwMode="auto">
          <a:xfrm>
            <a:off x="6996114" y="6438901"/>
            <a:ext cx="18462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000" b="1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C类（学困生）</a:t>
            </a:r>
          </a:p>
        </p:txBody>
      </p:sp>
      <p:sp>
        <p:nvSpPr>
          <p:cNvPr id="65882" name="Text Box 346"/>
          <p:cNvSpPr txBox="1">
            <a:spLocks noChangeArrowheads="1"/>
          </p:cNvSpPr>
          <p:nvPr/>
        </p:nvSpPr>
        <p:spPr bwMode="auto">
          <a:xfrm>
            <a:off x="9740902" y="1042988"/>
            <a:ext cx="5857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5883" name="Text Box 347"/>
          <p:cNvSpPr txBox="1">
            <a:spLocks noChangeArrowheads="1"/>
          </p:cNvSpPr>
          <p:nvPr/>
        </p:nvSpPr>
        <p:spPr bwMode="auto">
          <a:xfrm>
            <a:off x="9605963" y="549276"/>
            <a:ext cx="971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>
                <a:solidFill>
                  <a:srgbClr val="003300"/>
                </a:solidFill>
              </a:rPr>
              <a:t>视觉型</a:t>
            </a:r>
          </a:p>
        </p:txBody>
      </p:sp>
      <p:sp>
        <p:nvSpPr>
          <p:cNvPr id="65884" name="Text Box 348"/>
          <p:cNvSpPr txBox="1">
            <a:spLocks noChangeArrowheads="1"/>
          </p:cNvSpPr>
          <p:nvPr/>
        </p:nvSpPr>
        <p:spPr bwMode="auto">
          <a:xfrm>
            <a:off x="9605963" y="1223963"/>
            <a:ext cx="971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>
                <a:solidFill>
                  <a:srgbClr val="003300"/>
                </a:solidFill>
              </a:rPr>
              <a:t>听觉型</a:t>
            </a:r>
          </a:p>
        </p:txBody>
      </p:sp>
      <p:sp>
        <p:nvSpPr>
          <p:cNvPr id="65885" name="Text Box 349"/>
          <p:cNvSpPr txBox="1">
            <a:spLocks noChangeArrowheads="1"/>
          </p:cNvSpPr>
          <p:nvPr/>
        </p:nvSpPr>
        <p:spPr bwMode="auto">
          <a:xfrm>
            <a:off x="9605963" y="1854201"/>
            <a:ext cx="971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>
                <a:solidFill>
                  <a:srgbClr val="003300"/>
                </a:solidFill>
              </a:rPr>
              <a:t>感觉型</a:t>
            </a:r>
          </a:p>
        </p:txBody>
      </p:sp>
      <p:sp>
        <p:nvSpPr>
          <p:cNvPr id="65886" name="Text Box 350"/>
          <p:cNvSpPr txBox="1">
            <a:spLocks noChangeArrowheads="1"/>
          </p:cNvSpPr>
          <p:nvPr/>
        </p:nvSpPr>
        <p:spPr bwMode="auto">
          <a:xfrm>
            <a:off x="9640889" y="2484439"/>
            <a:ext cx="9366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>
                <a:solidFill>
                  <a:srgbClr val="003300"/>
                </a:solidFill>
              </a:rPr>
              <a:t>视觉型听觉型</a:t>
            </a:r>
          </a:p>
        </p:txBody>
      </p:sp>
      <p:sp>
        <p:nvSpPr>
          <p:cNvPr id="65887" name="Text Box 351"/>
          <p:cNvSpPr txBox="1">
            <a:spLocks noChangeArrowheads="1"/>
          </p:cNvSpPr>
          <p:nvPr/>
        </p:nvSpPr>
        <p:spPr bwMode="auto">
          <a:xfrm>
            <a:off x="9640889" y="3338514"/>
            <a:ext cx="9366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>
                <a:solidFill>
                  <a:srgbClr val="003300"/>
                </a:solidFill>
              </a:rPr>
              <a:t>视觉型感觉型</a:t>
            </a:r>
          </a:p>
        </p:txBody>
      </p:sp>
      <p:sp>
        <p:nvSpPr>
          <p:cNvPr id="65888" name="Text Box 352"/>
          <p:cNvSpPr txBox="1">
            <a:spLocks noChangeArrowheads="1"/>
          </p:cNvSpPr>
          <p:nvPr/>
        </p:nvSpPr>
        <p:spPr bwMode="auto">
          <a:xfrm>
            <a:off x="9640889" y="4194176"/>
            <a:ext cx="9366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>
                <a:solidFill>
                  <a:srgbClr val="003300"/>
                </a:solidFill>
              </a:rPr>
              <a:t>听觉型感觉型</a:t>
            </a:r>
          </a:p>
        </p:txBody>
      </p:sp>
      <p:sp>
        <p:nvSpPr>
          <p:cNvPr id="65889" name="Text Box 353"/>
          <p:cNvSpPr txBox="1">
            <a:spLocks noChangeArrowheads="1"/>
          </p:cNvSpPr>
          <p:nvPr/>
        </p:nvSpPr>
        <p:spPr bwMode="auto">
          <a:xfrm>
            <a:off x="9605964" y="5138738"/>
            <a:ext cx="93662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600">
                <a:solidFill>
                  <a:srgbClr val="003300"/>
                </a:solidFill>
              </a:rPr>
              <a:t>视觉型听觉型感觉型</a:t>
            </a:r>
          </a:p>
        </p:txBody>
      </p:sp>
      <p:sp>
        <p:nvSpPr>
          <p:cNvPr id="65890" name="Text Box 354"/>
          <p:cNvSpPr txBox="1">
            <a:spLocks noChangeArrowheads="1"/>
          </p:cNvSpPr>
          <p:nvPr/>
        </p:nvSpPr>
        <p:spPr bwMode="auto">
          <a:xfrm>
            <a:off x="9696451" y="142876"/>
            <a:ext cx="8556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5891" name="Text Box 355"/>
          <p:cNvSpPr txBox="1">
            <a:spLocks noChangeArrowheads="1"/>
          </p:cNvSpPr>
          <p:nvPr/>
        </p:nvSpPr>
        <p:spPr bwMode="auto">
          <a:xfrm>
            <a:off x="9786939" y="279400"/>
            <a:ext cx="360363" cy="18415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600"/>
          </a:p>
        </p:txBody>
      </p:sp>
      <p:sp>
        <p:nvSpPr>
          <p:cNvPr id="65892" name="Text Box 356"/>
          <p:cNvSpPr txBox="1">
            <a:spLocks noChangeArrowheads="1"/>
          </p:cNvSpPr>
          <p:nvPr/>
        </p:nvSpPr>
        <p:spPr bwMode="auto">
          <a:xfrm>
            <a:off x="9786939" y="998538"/>
            <a:ext cx="360363" cy="18415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600"/>
          </a:p>
        </p:txBody>
      </p:sp>
      <p:sp>
        <p:nvSpPr>
          <p:cNvPr id="65893" name="Text Box 357"/>
          <p:cNvSpPr txBox="1">
            <a:spLocks noChangeArrowheads="1"/>
          </p:cNvSpPr>
          <p:nvPr/>
        </p:nvSpPr>
        <p:spPr bwMode="auto">
          <a:xfrm>
            <a:off x="9786939" y="1673225"/>
            <a:ext cx="360363" cy="184150"/>
          </a:xfrm>
          <a:prstGeom prst="rect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600"/>
          </a:p>
        </p:txBody>
      </p:sp>
      <p:sp>
        <p:nvSpPr>
          <p:cNvPr id="65894" name="Text Box 358"/>
          <p:cNvSpPr txBox="1">
            <a:spLocks noChangeArrowheads="1"/>
          </p:cNvSpPr>
          <p:nvPr/>
        </p:nvSpPr>
        <p:spPr bwMode="auto">
          <a:xfrm>
            <a:off x="9831389" y="2214563"/>
            <a:ext cx="360363" cy="184150"/>
          </a:xfrm>
          <a:prstGeom prst="rect">
            <a:avLst/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600"/>
          </a:p>
        </p:txBody>
      </p:sp>
      <p:sp>
        <p:nvSpPr>
          <p:cNvPr id="65895" name="Text Box 359"/>
          <p:cNvSpPr txBox="1">
            <a:spLocks noChangeArrowheads="1"/>
          </p:cNvSpPr>
          <p:nvPr/>
        </p:nvSpPr>
        <p:spPr bwMode="auto">
          <a:xfrm>
            <a:off x="9831389" y="3068638"/>
            <a:ext cx="360363" cy="184150"/>
          </a:xfrm>
          <a:prstGeom prst="rect">
            <a:avLst/>
          </a:prstGeom>
          <a:solidFill>
            <a:srgbClr val="33CC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600"/>
          </a:p>
        </p:txBody>
      </p:sp>
      <p:sp>
        <p:nvSpPr>
          <p:cNvPr id="65896" name="Text Box 360"/>
          <p:cNvSpPr txBox="1">
            <a:spLocks noChangeArrowheads="1"/>
          </p:cNvSpPr>
          <p:nvPr/>
        </p:nvSpPr>
        <p:spPr bwMode="auto">
          <a:xfrm>
            <a:off x="9831389" y="3968750"/>
            <a:ext cx="360363" cy="184150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600"/>
          </a:p>
        </p:txBody>
      </p:sp>
      <p:sp>
        <p:nvSpPr>
          <p:cNvPr id="65897" name="Text Box 361"/>
          <p:cNvSpPr txBox="1">
            <a:spLocks noChangeArrowheads="1"/>
          </p:cNvSpPr>
          <p:nvPr/>
        </p:nvSpPr>
        <p:spPr bwMode="auto">
          <a:xfrm>
            <a:off x="9831389" y="4914900"/>
            <a:ext cx="360363" cy="184150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600"/>
          </a:p>
        </p:txBody>
      </p:sp>
    </p:spTree>
    <p:extLst>
      <p:ext uri="{BB962C8B-B14F-4D97-AF65-F5344CB8AC3E}">
        <p14:creationId xmlns:p14="http://schemas.microsoft.com/office/powerpoint/2010/main" val="25079777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7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7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7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7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7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7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7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7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7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7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7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7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7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7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7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7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7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7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7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7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7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7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7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7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7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7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7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7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7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7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6" dur="500"/>
                                        <p:tgtEl>
                                          <p:spTgt spid="7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0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7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7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5" dur="500"/>
                                        <p:tgtEl>
                                          <p:spTgt spid="7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7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7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4" dur="500"/>
                                        <p:tgtEl>
                                          <p:spTgt spid="7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7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77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3" dur="500"/>
                                        <p:tgtEl>
                                          <p:spTgt spid="7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7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7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2" dur="500"/>
                                        <p:tgtEl>
                                          <p:spTgt spid="7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77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7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1" dur="500"/>
                                        <p:tgtEl>
                                          <p:spTgt spid="7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5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77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77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0" dur="500"/>
                                        <p:tgtEl>
                                          <p:spTgt spid="7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1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77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77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9" dur="500"/>
                                        <p:tgtEl>
                                          <p:spTgt spid="7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17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77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77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8" dur="500"/>
                                        <p:tgtEl>
                                          <p:spTgt spid="7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18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77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77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103" grpId="0" bldLvl="0" animBg="1" autoUpdateAnimBg="0"/>
      <p:bldP spid="77104" grpId="0" bldLvl="0" animBg="1" autoUpdateAnimBg="0"/>
      <p:bldP spid="77105" grpId="0" bldLvl="0" animBg="1" autoUpdateAnimBg="0"/>
      <p:bldP spid="77106" grpId="0" bldLvl="0" animBg="1" autoUpdateAnimBg="0"/>
      <p:bldP spid="77107" grpId="0" bldLvl="0" animBg="1" autoUpdateAnimBg="0"/>
      <p:bldP spid="77108" grpId="0" bldLvl="0" animBg="1" autoUpdateAnimBg="0"/>
      <p:bldP spid="77109" grpId="0" bldLvl="0" animBg="1" autoUpdateAnimBg="0"/>
      <p:bldP spid="77110" grpId="0" bldLvl="0" animBg="1" autoUpdateAnimBg="0"/>
      <p:bldP spid="77111" grpId="0" bldLvl="0" animBg="1" autoUpdateAnimBg="0"/>
      <p:bldP spid="77112" grpId="0" bldLvl="0" animBg="1" autoUpdateAnimBg="0"/>
      <p:bldP spid="77113" grpId="0" bldLvl="0" animBg="1" autoUpdateAnimBg="0"/>
      <p:bldP spid="77114" grpId="0" bldLvl="0" animBg="1" autoUpdateAnimBg="0"/>
      <p:bldP spid="77115" grpId="0" animBg="1" autoUpdateAnimBg="0"/>
      <p:bldP spid="77116" grpId="0" animBg="1" autoUpdateAnimBg="0"/>
      <p:bldP spid="77117" grpId="0" animBg="1" autoUpdateAnimBg="0"/>
      <p:bldP spid="77118" grpId="0" animBg="1" autoUpdateAnimBg="0"/>
      <p:bldP spid="77119" grpId="0" animBg="1" autoUpdateAnimBg="0"/>
      <p:bldP spid="77120" grpId="0" bldLvl="0" animBg="1" autoUpdateAnimBg="0"/>
      <p:bldP spid="77121" grpId="0" animBg="1" autoUpdateAnimBg="0"/>
      <p:bldP spid="77122" grpId="0" bldLvl="0" animBg="1" autoUpdateAnimBg="0"/>
      <p:bldP spid="77123" grpId="0" autoUpdateAnimBg="0"/>
      <p:bldP spid="77124" grpId="0" autoUpdateAnimBg="0"/>
      <p:bldP spid="77125" grpId="0" autoUpdateAnimBg="0"/>
      <p:bldP spid="77126" grpId="0" autoUpdateAnimBg="0"/>
      <p:bldP spid="77127" grpId="0" autoUpdateAnimBg="0"/>
      <p:bldP spid="77128" grpId="0" autoUpdateAnimBg="0"/>
      <p:bldP spid="77129" grpId="0" autoUpdateAnimBg="0"/>
      <p:bldP spid="77130" grpId="0" autoUpdateAnimBg="0"/>
      <p:bldP spid="77131" grpId="0" autoUpdateAnimBg="0"/>
      <p:bldP spid="77132" grpId="0" autoUpdateAnimBg="0"/>
      <p:bldP spid="77133" grpId="0" autoUpdateAnimBg="0"/>
      <p:bldP spid="77134" grpId="0" autoUpdateAnimBg="0"/>
      <p:bldP spid="77135" grpId="0" autoUpdateAnimBg="0"/>
      <p:bldP spid="77136" grpId="0" autoUpdateAnimBg="0"/>
      <p:bldP spid="77137" grpId="0" autoUpdateAnimBg="0"/>
      <p:bldP spid="77138" grpId="0" autoUpdateAnimBg="0"/>
      <p:bldP spid="77139" grpId="0" autoUpdateAnimBg="0"/>
      <p:bldP spid="77140" grpId="0" autoUpdateAnimBg="0"/>
      <p:bldP spid="77141" grpId="0" autoUpdateAnimBg="0"/>
      <p:bldP spid="77142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标题 5"/>
          <p:cNvSpPr>
            <a:spLocks noGrp="1"/>
          </p:cNvSpPr>
          <p:nvPr>
            <p:ph type="title"/>
          </p:nvPr>
        </p:nvSpPr>
        <p:spPr>
          <a:xfrm>
            <a:off x="1106488" y="693032"/>
            <a:ext cx="9980682" cy="480131"/>
          </a:xfrm>
        </p:spPr>
        <p:txBody>
          <a:bodyPr>
            <a:spAutoFit/>
          </a:bodyPr>
          <a:lstStyle/>
          <a:p>
            <a:r>
              <a:rPr lang="zh-CN" altLang="en-US" dirty="0"/>
              <a:t>匹配儿童个性的学习方式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515" name="燕尾形 6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664" y="4619625"/>
            <a:ext cx="282257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4516" name="燕尾形 5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114" y="4619625"/>
            <a:ext cx="282257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4517" name="燕尾形 3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564" y="4619625"/>
            <a:ext cx="281622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4518" name="AutoShape 8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863" y="2187575"/>
            <a:ext cx="2139950" cy="303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4519" name="圆角矩形 4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8" y="1936750"/>
            <a:ext cx="177323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" name="TextBox 22"/>
          <p:cNvSpPr txBox="1">
            <a:spLocks noChangeArrowheads="1"/>
          </p:cNvSpPr>
          <p:nvPr/>
        </p:nvSpPr>
        <p:spPr bwMode="auto">
          <a:xfrm>
            <a:off x="2644777" y="2217738"/>
            <a:ext cx="11906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头脑演练</a:t>
            </a:r>
          </a:p>
        </p:txBody>
      </p:sp>
      <p:pic>
        <p:nvPicPr>
          <p:cNvPr id="64521" name="AutoShape 8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101" y="2187575"/>
            <a:ext cx="2139950" cy="303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4522" name="圆角矩形 49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888" y="1936750"/>
            <a:ext cx="177323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" name="TextBox 22"/>
          <p:cNvSpPr txBox="1">
            <a:spLocks noChangeArrowheads="1"/>
          </p:cNvSpPr>
          <p:nvPr/>
        </p:nvSpPr>
        <p:spPr bwMode="auto">
          <a:xfrm>
            <a:off x="4375151" y="2217738"/>
            <a:ext cx="13890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自我复述</a:t>
            </a:r>
          </a:p>
        </p:txBody>
      </p:sp>
      <p:pic>
        <p:nvPicPr>
          <p:cNvPr id="64524" name="AutoShape 81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901" y="2187575"/>
            <a:ext cx="2139950" cy="303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4525" name="圆角矩形 53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688" y="1936750"/>
            <a:ext cx="177323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8" name="TextBox 22"/>
          <p:cNvSpPr txBox="1">
            <a:spLocks noChangeArrowheads="1"/>
          </p:cNvSpPr>
          <p:nvPr/>
        </p:nvSpPr>
        <p:spPr bwMode="auto">
          <a:xfrm>
            <a:off x="6203951" y="2217738"/>
            <a:ext cx="13890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反复演练</a:t>
            </a:r>
          </a:p>
        </p:txBody>
      </p:sp>
      <p:pic>
        <p:nvPicPr>
          <p:cNvPr id="64527" name="AutoShape 81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1" y="2187575"/>
            <a:ext cx="2139950" cy="303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4528" name="圆角矩形 59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77" y="1936750"/>
            <a:ext cx="177323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" name="TextBox 22"/>
          <p:cNvSpPr txBox="1">
            <a:spLocks noChangeArrowheads="1"/>
          </p:cNvSpPr>
          <p:nvPr/>
        </p:nvSpPr>
        <p:spPr bwMode="auto">
          <a:xfrm>
            <a:off x="7997827" y="2217738"/>
            <a:ext cx="13874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编题训练</a:t>
            </a:r>
          </a:p>
        </p:txBody>
      </p:sp>
      <p:sp>
        <p:nvSpPr>
          <p:cNvPr id="42" name="矩形 61"/>
          <p:cNvSpPr>
            <a:spLocks noChangeArrowheads="1"/>
          </p:cNvSpPr>
          <p:nvPr/>
        </p:nvSpPr>
        <p:spPr bwMode="auto">
          <a:xfrm>
            <a:off x="2571752" y="2695575"/>
            <a:ext cx="1430337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defTabSz="91281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3652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3652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281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3652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2">
              <a:spcBef>
                <a:spcPct val="0"/>
              </a:spcBef>
              <a:buClr>
                <a:srgbClr val="0070C0"/>
              </a:buClr>
              <a:buSzPct val="80000"/>
              <a:buNone/>
            </a:pPr>
            <a:r>
              <a:rPr lang="zh-CN" altLang="en-US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主要指将典型例题的解答流程、重要知识内容在脑海中反复“播放”</a:t>
            </a:r>
          </a:p>
        </p:txBody>
      </p:sp>
      <p:pic>
        <p:nvPicPr>
          <p:cNvPr id="64531" name="AutoShape 69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26" y="3795713"/>
            <a:ext cx="9144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4532" name="AutoShape 69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926" y="3795713"/>
            <a:ext cx="9144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4533" name="AutoShape 69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076" y="3795713"/>
            <a:ext cx="90805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4534" name="AutoShape 69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363" y="3795713"/>
            <a:ext cx="9144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7" name="矩形 35"/>
          <p:cNvSpPr>
            <a:spLocks noChangeArrowheads="1"/>
          </p:cNvSpPr>
          <p:nvPr/>
        </p:nvSpPr>
        <p:spPr bwMode="auto">
          <a:xfrm>
            <a:off x="2436814" y="4475163"/>
            <a:ext cx="1635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defTabSz="91281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3652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3652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281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3652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2" algn="ctr">
              <a:spcBef>
                <a:spcPct val="0"/>
              </a:spcBef>
              <a:buClr>
                <a:srgbClr val="0070C0"/>
              </a:buClr>
              <a:buSzPct val="80000"/>
              <a:buNone/>
            </a:pPr>
            <a:r>
              <a:rPr lang="zh-CN" altLang="en-US" sz="14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视觉型学习者</a:t>
            </a:r>
          </a:p>
        </p:txBody>
      </p:sp>
      <p:sp>
        <p:nvSpPr>
          <p:cNvPr id="48" name="矩形 39"/>
          <p:cNvSpPr>
            <a:spLocks noChangeArrowheads="1"/>
          </p:cNvSpPr>
          <p:nvPr/>
        </p:nvSpPr>
        <p:spPr bwMode="auto">
          <a:xfrm>
            <a:off x="4371977" y="2695575"/>
            <a:ext cx="1431925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defTabSz="91281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3652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3652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281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3652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2">
              <a:spcBef>
                <a:spcPct val="0"/>
              </a:spcBef>
              <a:buClr>
                <a:srgbClr val="0070C0"/>
              </a:buClr>
              <a:buSzPct val="80000"/>
              <a:buNone/>
            </a:pPr>
            <a:r>
              <a:rPr lang="zh-CN" altLang="en-US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主要指复述典型问题的解答方法以及重要知识点</a:t>
            </a: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4244977" y="4475163"/>
            <a:ext cx="1635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defTabSz="91281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3652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3652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281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3652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2" algn="ctr">
              <a:spcBef>
                <a:spcPct val="0"/>
              </a:spcBef>
              <a:buClr>
                <a:srgbClr val="0070C0"/>
              </a:buClr>
              <a:buSzPct val="80000"/>
              <a:buNone/>
            </a:pPr>
            <a:r>
              <a:rPr lang="zh-CN" altLang="en-US" sz="14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听觉型学习者</a:t>
            </a:r>
          </a:p>
        </p:txBody>
      </p:sp>
      <p:sp>
        <p:nvSpPr>
          <p:cNvPr id="50" name="矩形 56"/>
          <p:cNvSpPr>
            <a:spLocks noChangeArrowheads="1"/>
          </p:cNvSpPr>
          <p:nvPr/>
        </p:nvSpPr>
        <p:spPr bwMode="auto">
          <a:xfrm>
            <a:off x="6172201" y="2695575"/>
            <a:ext cx="1428750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defTabSz="91281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3652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3652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281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3652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2">
              <a:spcBef>
                <a:spcPct val="0"/>
              </a:spcBef>
              <a:buClr>
                <a:srgbClr val="0070C0"/>
              </a:buClr>
              <a:buSzPct val="80000"/>
              <a:buNone/>
            </a:pPr>
            <a:r>
              <a:rPr lang="zh-CN" altLang="en-US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主要指重复演练典型问题的解答过程以及一些语法、句型等等</a:t>
            </a:r>
          </a:p>
        </p:txBody>
      </p:sp>
      <p:sp>
        <p:nvSpPr>
          <p:cNvPr id="51" name="矩形 64"/>
          <p:cNvSpPr>
            <a:spLocks noChangeArrowheads="1"/>
          </p:cNvSpPr>
          <p:nvPr/>
        </p:nvSpPr>
        <p:spPr bwMode="auto">
          <a:xfrm>
            <a:off x="6103939" y="4475163"/>
            <a:ext cx="1635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defTabSz="91281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3652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3652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281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3652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2" algn="ctr">
              <a:spcBef>
                <a:spcPct val="0"/>
              </a:spcBef>
              <a:buClr>
                <a:srgbClr val="0070C0"/>
              </a:buClr>
              <a:buSzPct val="80000"/>
              <a:buNone/>
            </a:pPr>
            <a:r>
              <a:rPr lang="zh-CN" altLang="en-US" sz="14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感觉型学习者</a:t>
            </a:r>
          </a:p>
        </p:txBody>
      </p:sp>
      <p:sp>
        <p:nvSpPr>
          <p:cNvPr id="52" name="矩形 65"/>
          <p:cNvSpPr>
            <a:spLocks noChangeArrowheads="1"/>
          </p:cNvSpPr>
          <p:nvPr/>
        </p:nvSpPr>
        <p:spPr bwMode="auto">
          <a:xfrm>
            <a:off x="8081963" y="2740026"/>
            <a:ext cx="143033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defTabSz="91281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3652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3652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281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3652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2">
              <a:spcBef>
                <a:spcPct val="0"/>
              </a:spcBef>
              <a:buClr>
                <a:srgbClr val="0070C0"/>
              </a:buClr>
              <a:buSzPct val="80000"/>
              <a:buNone/>
            </a:pPr>
            <a:r>
              <a:rPr lang="zh-CN" altLang="en-US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学生由典型问题出发，自己增减条件，改造题目，以熟悉不同变式</a:t>
            </a:r>
          </a:p>
        </p:txBody>
      </p:sp>
      <p:sp>
        <p:nvSpPr>
          <p:cNvPr id="53" name="矩形 70"/>
          <p:cNvSpPr>
            <a:spLocks noChangeArrowheads="1"/>
          </p:cNvSpPr>
          <p:nvPr/>
        </p:nvSpPr>
        <p:spPr bwMode="auto">
          <a:xfrm>
            <a:off x="7886702" y="4475163"/>
            <a:ext cx="1635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defTabSz="91281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3652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3652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281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13652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13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2" algn="ctr">
              <a:spcBef>
                <a:spcPct val="0"/>
              </a:spcBef>
              <a:buClr>
                <a:srgbClr val="0070C0"/>
              </a:buClr>
              <a:buSzPct val="80000"/>
              <a:buNone/>
            </a:pPr>
            <a:r>
              <a:rPr lang="zh-CN" altLang="en-US" sz="14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理科学习</a:t>
            </a:r>
          </a:p>
        </p:txBody>
      </p:sp>
      <p:sp>
        <p:nvSpPr>
          <p:cNvPr id="64542" name="Text Box 31"/>
          <p:cNvSpPr txBox="1">
            <a:spLocks noChangeArrowheads="1"/>
          </p:cNvSpPr>
          <p:nvPr/>
        </p:nvSpPr>
        <p:spPr bwMode="auto">
          <a:xfrm>
            <a:off x="5386892" y="5870060"/>
            <a:ext cx="18473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80008"/>
                    </a:gs>
                    <a:gs pos="100000">
                      <a:schemeClr val="folHlink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64543" name="燕尾形 66"/>
          <p:cNvPicPr>
            <a:picLocks noGrp="1" noChangeAspect="1" noChangeArrowheads="1"/>
          </p:cNvPicPr>
          <p:nvPr>
            <p:ph idx="1"/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2864" y="4611689"/>
            <a:ext cx="2816225" cy="87788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18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472" y="1863436"/>
            <a:ext cx="5308848" cy="3906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7779327" y="2561481"/>
            <a:ext cx="36783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8900"/>
                </a:solidFill>
                <a:latin typeface="+mj-ea"/>
                <a:ea typeface="+mj-ea"/>
              </a:rPr>
              <a:t>视觉化</a:t>
            </a:r>
            <a:endParaRPr lang="en-US" altLang="zh-CN" sz="8000" b="1" dirty="0" smtClean="0">
              <a:solidFill>
                <a:srgbClr val="FF8900"/>
              </a:solidFill>
              <a:latin typeface="+mj-ea"/>
              <a:ea typeface="+mj-ea"/>
            </a:endParaRPr>
          </a:p>
          <a:p>
            <a:r>
              <a:rPr lang="zh-CN" altLang="en-US" sz="6000" b="1" dirty="0" smtClean="0">
                <a:latin typeface="+mj-ea"/>
                <a:ea typeface="+mj-ea"/>
              </a:rPr>
              <a:t>学习笔记</a:t>
            </a:r>
            <a:endParaRPr lang="zh-CN" altLang="en-US" sz="6000" b="1" dirty="0">
              <a:latin typeface="+mj-ea"/>
              <a:ea typeface="+mj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167246" y="685800"/>
            <a:ext cx="9980682" cy="1096962"/>
          </a:xfrm>
        </p:spPr>
        <p:txBody>
          <a:bodyPr/>
          <a:lstStyle/>
          <a:p>
            <a:r>
              <a:rPr lang="zh-CN" altLang="en-US" dirty="0"/>
              <a:t>匹配儿童个性的学习方式</a:t>
            </a:r>
          </a:p>
        </p:txBody>
      </p:sp>
    </p:spTree>
    <p:extLst>
      <p:ext uri="{BB962C8B-B14F-4D97-AF65-F5344CB8AC3E}">
        <p14:creationId xmlns:p14="http://schemas.microsoft.com/office/powerpoint/2010/main" val="130867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图片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277" y="1821585"/>
            <a:ext cx="7129462" cy="366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7945582" y="2528587"/>
            <a:ext cx="36783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8900"/>
                </a:solidFill>
                <a:latin typeface="+mj-ea"/>
                <a:ea typeface="+mj-ea"/>
              </a:rPr>
              <a:t>多元化</a:t>
            </a:r>
            <a:endParaRPr lang="en-US" altLang="zh-CN" sz="8000" b="1" dirty="0" smtClean="0">
              <a:solidFill>
                <a:srgbClr val="FF8900"/>
              </a:solidFill>
              <a:latin typeface="+mj-ea"/>
              <a:ea typeface="+mj-ea"/>
            </a:endParaRPr>
          </a:p>
          <a:p>
            <a:r>
              <a:rPr lang="zh-CN" altLang="en-US" sz="6000" b="1" dirty="0" smtClean="0">
                <a:latin typeface="+mj-ea"/>
                <a:ea typeface="+mj-ea"/>
              </a:rPr>
              <a:t>学习方式</a:t>
            </a:r>
            <a:endParaRPr lang="zh-CN" altLang="en-US" sz="6000" b="1" dirty="0">
              <a:latin typeface="+mj-ea"/>
              <a:ea typeface="+mj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28700" y="893618"/>
            <a:ext cx="9980682" cy="1096962"/>
          </a:xfrm>
        </p:spPr>
        <p:txBody>
          <a:bodyPr/>
          <a:lstStyle/>
          <a:p>
            <a:r>
              <a:rPr lang="zh-CN" altLang="en-US" dirty="0"/>
              <a:t>匹配儿童个性的学习方式</a:t>
            </a:r>
          </a:p>
        </p:txBody>
      </p:sp>
    </p:spTree>
    <p:extLst>
      <p:ext uri="{BB962C8B-B14F-4D97-AF65-F5344CB8AC3E}">
        <p14:creationId xmlns:p14="http://schemas.microsoft.com/office/powerpoint/2010/main" val="360452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39655" y="1509760"/>
            <a:ext cx="9361795" cy="803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在教室里，客观差异总是存在的。可是，努力的后进生却让我们非常纳闷；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后进生的补习辅导耗掉了师生大量的精力，但效果却往往让我们非常沮丧。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97701" y="2712085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努力</a:t>
            </a:r>
          </a:p>
        </p:txBody>
      </p:sp>
      <p:sp>
        <p:nvSpPr>
          <p:cNvPr id="12" name="矩形 11"/>
          <p:cNvSpPr/>
          <p:nvPr/>
        </p:nvSpPr>
        <p:spPr>
          <a:xfrm>
            <a:off x="7111161" y="2712085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优秀</a:t>
            </a:r>
          </a:p>
        </p:txBody>
      </p:sp>
      <p:sp>
        <p:nvSpPr>
          <p:cNvPr id="13" name="矩形 12"/>
          <p:cNvSpPr/>
          <p:nvPr/>
        </p:nvSpPr>
        <p:spPr>
          <a:xfrm>
            <a:off x="3116337" y="3946312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补习</a:t>
            </a:r>
          </a:p>
        </p:txBody>
      </p:sp>
      <p:sp>
        <p:nvSpPr>
          <p:cNvPr id="14" name="矩形 13"/>
          <p:cNvSpPr/>
          <p:nvPr/>
        </p:nvSpPr>
        <p:spPr>
          <a:xfrm>
            <a:off x="7149613" y="4001716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改变</a:t>
            </a:r>
          </a:p>
        </p:txBody>
      </p:sp>
      <p:sp>
        <p:nvSpPr>
          <p:cNvPr id="15" name="不等于号 14"/>
          <p:cNvSpPr/>
          <p:nvPr/>
        </p:nvSpPr>
        <p:spPr>
          <a:xfrm>
            <a:off x="5157556" y="2866625"/>
            <a:ext cx="1759527" cy="706582"/>
          </a:xfrm>
          <a:prstGeom prst="mathNotEqual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6" name="不等于号 15"/>
          <p:cNvSpPr/>
          <p:nvPr/>
        </p:nvSpPr>
        <p:spPr>
          <a:xfrm>
            <a:off x="5157556" y="4147019"/>
            <a:ext cx="1759527" cy="706582"/>
          </a:xfrm>
          <a:prstGeom prst="mathNotEqual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326572" y="674373"/>
            <a:ext cx="9980682" cy="1096962"/>
          </a:xfrm>
        </p:spPr>
        <p:txBody>
          <a:bodyPr/>
          <a:lstStyle/>
          <a:p>
            <a:r>
              <a:rPr lang="zh-CN" altLang="en-US" dirty="0"/>
              <a:t>支持学业增长的学力训练</a:t>
            </a:r>
          </a:p>
        </p:txBody>
      </p:sp>
    </p:spTree>
    <p:extLst>
      <p:ext uri="{BB962C8B-B14F-4D97-AF65-F5344CB8AC3E}">
        <p14:creationId xmlns:p14="http://schemas.microsoft.com/office/powerpoint/2010/main" val="229747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099718" y="537986"/>
            <a:ext cx="10972800" cy="561975"/>
          </a:xfrm>
        </p:spPr>
        <p:txBody>
          <a:bodyPr/>
          <a:lstStyle/>
          <a:p>
            <a:r>
              <a:rPr lang="zh-CN" altLang="en-US" dirty="0"/>
              <a:t>辅导策略1：如何面对读写困难的儿童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65453" y="1343026"/>
            <a:ext cx="5881421" cy="485294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dirty="0"/>
              <a:t>交叉爬行</a:t>
            </a:r>
          </a:p>
          <a:p>
            <a:pPr>
              <a:lnSpc>
                <a:spcPct val="110000"/>
              </a:lnSpc>
            </a:pPr>
            <a:r>
              <a:rPr lang="zh-CN" altLang="en-US" sz="2400" dirty="0"/>
              <a:t>两足开立如肩阔。慢提右膝沉左肘，左肩及面孔顺势转右。右膝、左肘约在肚脐前方互相轻触后，缓慢打开身体。站直后转左手右脚重复上述动作。如此交替动作为一个循环，最少做</a:t>
            </a:r>
            <a:r>
              <a:rPr lang="en-US" altLang="zh-CN" sz="2400" dirty="0">
                <a:latin typeface="Times New Roman" panose="02020603050405020304" pitchFamily="18" charset="0"/>
              </a:rPr>
              <a:t>30</a:t>
            </a:r>
            <a:r>
              <a:rPr lang="zh-CN" altLang="en-US" sz="2400" dirty="0"/>
              <a:t>秒。</a:t>
            </a:r>
          </a:p>
          <a:p>
            <a:pPr>
              <a:lnSpc>
                <a:spcPct val="110000"/>
              </a:lnSpc>
            </a:pPr>
            <a:r>
              <a:rPr lang="zh-CN" altLang="en-US" sz="2400" i="1" dirty="0"/>
              <a:t>同时激发左右大脑皮质的众多地区，是各种需要跨越身体中线的技巧的最佳热身运动。定期地做，能使神经线传导信息的速度增加，使脑更整合、更能进行高层次思维。</a:t>
            </a:r>
            <a:r>
              <a:rPr lang="zh-CN" altLang="en-US" sz="2400" dirty="0"/>
              <a:t> </a:t>
            </a:r>
          </a:p>
          <a:p>
            <a:pPr>
              <a:buFontTx/>
              <a:buNone/>
            </a:pPr>
            <a:endParaRPr lang="zh-CN" altLang="en-US" sz="2400" dirty="0"/>
          </a:p>
        </p:txBody>
      </p:sp>
      <p:pic>
        <p:nvPicPr>
          <p:cNvPr id="24580" name="Picture 9" descr="CrossCrawlElbow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58176" y="1677988"/>
            <a:ext cx="2376488" cy="4114800"/>
          </a:xfrm>
          <a:ln/>
        </p:spPr>
      </p:pic>
    </p:spTree>
    <p:extLst>
      <p:ext uri="{BB962C8B-B14F-4D97-AF65-F5344CB8AC3E}">
        <p14:creationId xmlns:p14="http://schemas.microsoft.com/office/powerpoint/2010/main" val="20892165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手动输入 25"/>
          <p:cNvSpPr/>
          <p:nvPr/>
        </p:nvSpPr>
        <p:spPr>
          <a:xfrm>
            <a:off x="-2400" y="2616888"/>
            <a:ext cx="3058697" cy="2343612"/>
          </a:xfrm>
          <a:prstGeom prst="flowChartManualInput">
            <a:avLst/>
          </a:prstGeom>
          <a:solidFill>
            <a:srgbClr val="9EC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010775" y="2476500"/>
            <a:ext cx="684696" cy="684000"/>
          </a:xfrm>
          <a:prstGeom prst="ellipse">
            <a:avLst/>
          </a:prstGeom>
          <a:gradFill flip="none"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254000" dist="50800" dir="2700000" sx="102000" sy="102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3007" y="3532872"/>
            <a:ext cx="27174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理念辨析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507487"/>
            <a:ext cx="10972800" cy="561975"/>
          </a:xfrm>
        </p:spPr>
        <p:txBody>
          <a:bodyPr/>
          <a:lstStyle/>
          <a:p>
            <a:r>
              <a:rPr lang="zh-CN" altLang="en-US" dirty="0"/>
              <a:t>辅导策略2：如何舒缓儿童紧张情绪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62100" y="1452754"/>
            <a:ext cx="5772150" cy="4784725"/>
          </a:xfrm>
        </p:spPr>
        <p:txBody>
          <a:bodyPr/>
          <a:lstStyle/>
          <a:p>
            <a:r>
              <a:rPr lang="zh-CN" altLang="en-US" dirty="0"/>
              <a:t>挂钩</a:t>
            </a:r>
          </a:p>
          <a:p>
            <a:pPr algn="just">
              <a:lnSpc>
                <a:spcPct val="110000"/>
              </a:lnSpc>
            </a:pPr>
            <a:r>
              <a:rPr lang="zh-CN" altLang="en-US" sz="2000" dirty="0"/>
              <a:t>第一部份动作：右腿放于左腿前成交叉状。两手手背相对、平肩向前举起。右前臂迭在左前臂上，手指相间地合掌成拳，内旋至胸前。然后保持姿势，缓慢作深呼吸；鼻吸口呼。最少四个呼吸循环。然后把左腿放于右腿前、及左前臂迭在右前臂上，做同一姿势作另外最少四个呼吸循环。</a:t>
            </a:r>
          </a:p>
          <a:p>
            <a:pPr algn="just">
              <a:lnSpc>
                <a:spcPct val="110000"/>
              </a:lnSpc>
            </a:pPr>
            <a:r>
              <a:rPr lang="zh-CN" altLang="en-US" sz="2000" dirty="0"/>
              <a:t>第二部份动作：两腿开立如肩宽，五双指头成抱球状。然后缓慢作四个自然呼吸循环。</a:t>
            </a:r>
          </a:p>
          <a:p>
            <a:pPr algn="just">
              <a:lnSpc>
                <a:spcPct val="110000"/>
              </a:lnSpc>
            </a:pPr>
            <a:r>
              <a:rPr lang="zh-CN" altLang="en-US" sz="2000" i="1" dirty="0"/>
              <a:t>使反射与理性思维有所沟通。最后达到平静情绪、对周遭情况更醒觉的效果。</a:t>
            </a:r>
            <a:r>
              <a:rPr lang="zh-CN" altLang="en-US" sz="2000" dirty="0"/>
              <a:t> </a:t>
            </a:r>
          </a:p>
          <a:p>
            <a:endParaRPr lang="zh-CN" altLang="en-US" sz="2000" dirty="0"/>
          </a:p>
        </p:txBody>
      </p:sp>
      <p:sp>
        <p:nvSpPr>
          <p:cNvPr id="25604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zh-CN" altLang="zh-CN" sz="1400"/>
          </a:p>
        </p:txBody>
      </p:sp>
      <p:pic>
        <p:nvPicPr>
          <p:cNvPr id="25605" name="Picture 7" descr="HookupStand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5" y="1701800"/>
            <a:ext cx="1155700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6" name="Picture 9" descr="HookupStand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6062" y="1885392"/>
            <a:ext cx="1181100" cy="309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50492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549209"/>
            <a:ext cx="10972800" cy="561975"/>
          </a:xfrm>
        </p:spPr>
        <p:txBody>
          <a:bodyPr/>
          <a:lstStyle/>
          <a:p>
            <a:r>
              <a:rPr lang="zh-CN" altLang="en-US" dirty="0"/>
              <a:t>支持学业增长的学力训练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713" y="4786179"/>
            <a:ext cx="3527425" cy="167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 descr="QQ图片201504211112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713" y="1541329"/>
            <a:ext cx="3529012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QQ图片2015042111163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663" y="4351204"/>
            <a:ext cx="3744912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QQ图片201504211120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713" y="3198679"/>
            <a:ext cx="3529012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QQ图片2015042111205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075" y="2335079"/>
            <a:ext cx="3744913" cy="210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87207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提升学业自信的项目学习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所谓</a:t>
            </a:r>
            <a:r>
              <a:rPr lang="zh-CN" altLang="en-US" sz="2400" b="1" dirty="0"/>
              <a:t>项目学习</a:t>
            </a:r>
            <a:r>
              <a:rPr lang="zh-CN" altLang="en-US" sz="2400" dirty="0"/>
              <a:t>，就是学习者围绕某一个具体的学习项目，充分选择和利用最优化的学习资源，在实践体验、内化吸收、探索创新中获得较为完整而具体的知识，形成专门的技能并获得发展的学习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331254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90"/>
          <p:cNvSpPr>
            <a:spLocks noChangeArrowheads="1"/>
          </p:cNvSpPr>
          <p:nvPr/>
        </p:nvSpPr>
        <p:spPr bwMode="auto">
          <a:xfrm>
            <a:off x="1001714" y="349250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递进关系</a:t>
            </a:r>
          </a:p>
        </p:txBody>
      </p:sp>
      <p:sp>
        <p:nvSpPr>
          <p:cNvPr id="24579" name="文本框 86"/>
          <p:cNvSpPr>
            <a:spLocks noChangeArrowheads="1"/>
          </p:cNvSpPr>
          <p:nvPr/>
        </p:nvSpPr>
        <p:spPr bwMode="auto">
          <a:xfrm>
            <a:off x="1014413" y="4043364"/>
            <a:ext cx="3784600" cy="208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儿童面对学习任务与生活情境，自主开展基于项目的学习，整合各科知识和生活经验，协调相关资源，创造性的规划、组织、实施相关活动，在改善学习与生活中获得个人成就感和相关效益。</a:t>
            </a:r>
            <a:endParaRPr lang="en-US" altLang="zh-CN"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0" name="圆角矩形 87"/>
          <p:cNvSpPr>
            <a:spLocks noChangeArrowheads="1"/>
          </p:cNvSpPr>
          <p:nvPr/>
        </p:nvSpPr>
        <p:spPr bwMode="auto">
          <a:xfrm>
            <a:off x="1749426" y="3403601"/>
            <a:ext cx="1827212" cy="436563"/>
          </a:xfrm>
          <a:prstGeom prst="roundRect">
            <a:avLst>
              <a:gd name="adj" fmla="val 9935"/>
            </a:avLst>
          </a:prstGeom>
          <a:solidFill>
            <a:srgbClr val="ED413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 Unicode MS" panose="020B0604020202020204" pitchFamily="34" charset="-122"/>
              </a:rPr>
              <a:t>项目学习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4581" name="等腰三角形 88"/>
          <p:cNvSpPr>
            <a:spLocks noChangeArrowheads="1"/>
          </p:cNvSpPr>
          <p:nvPr/>
        </p:nvSpPr>
        <p:spPr bwMode="auto">
          <a:xfrm rot="-5400000">
            <a:off x="1673226" y="3470276"/>
            <a:ext cx="74613" cy="150812"/>
          </a:xfrm>
          <a:prstGeom prst="triangle">
            <a:avLst>
              <a:gd name="adj" fmla="val 50000"/>
            </a:avLst>
          </a:prstGeom>
          <a:solidFill>
            <a:srgbClr val="ED413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4582" name="Rectangle 5"/>
          <p:cNvSpPr>
            <a:spLocks noChangeArrowheads="1"/>
          </p:cNvSpPr>
          <p:nvPr/>
        </p:nvSpPr>
        <p:spPr bwMode="auto">
          <a:xfrm>
            <a:off x="6099176" y="0"/>
            <a:ext cx="6094412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583" name="Freeform 5"/>
          <p:cNvSpPr>
            <a:spLocks noChangeArrowheads="1"/>
          </p:cNvSpPr>
          <p:nvPr/>
        </p:nvSpPr>
        <p:spPr bwMode="auto">
          <a:xfrm>
            <a:off x="6351589" y="1063626"/>
            <a:ext cx="5476875" cy="5199063"/>
          </a:xfrm>
          <a:custGeom>
            <a:avLst/>
            <a:gdLst>
              <a:gd name="T0" fmla="*/ 2147483646 w 1245"/>
              <a:gd name="T1" fmla="*/ 2147483646 h 1182"/>
              <a:gd name="T2" fmla="*/ 2147483646 w 1245"/>
              <a:gd name="T3" fmla="*/ 2147483646 h 1182"/>
              <a:gd name="T4" fmla="*/ 2147483646 w 1245"/>
              <a:gd name="T5" fmla="*/ 2147483646 h 1182"/>
              <a:gd name="T6" fmla="*/ 2147483646 w 1245"/>
              <a:gd name="T7" fmla="*/ 2147483646 h 1182"/>
              <a:gd name="T8" fmla="*/ 2147483646 w 1245"/>
              <a:gd name="T9" fmla="*/ 2147483646 h 1182"/>
              <a:gd name="T10" fmla="*/ 2147483646 w 1245"/>
              <a:gd name="T11" fmla="*/ 2147483646 h 1182"/>
              <a:gd name="T12" fmla="*/ 2147483646 w 1245"/>
              <a:gd name="T13" fmla="*/ 2147483646 h 1182"/>
              <a:gd name="T14" fmla="*/ 2147483646 w 1245"/>
              <a:gd name="T15" fmla="*/ 2147483646 h 1182"/>
              <a:gd name="T16" fmla="*/ 2147483646 w 1245"/>
              <a:gd name="T17" fmla="*/ 2147483646 h 1182"/>
              <a:gd name="T18" fmla="*/ 2147483646 w 1245"/>
              <a:gd name="T19" fmla="*/ 2147483646 h 1182"/>
              <a:gd name="T20" fmla="*/ 2147483646 w 1245"/>
              <a:gd name="T21" fmla="*/ 2147483646 h 1182"/>
              <a:gd name="T22" fmla="*/ 2147483646 w 1245"/>
              <a:gd name="T23" fmla="*/ 2147483646 h 1182"/>
              <a:gd name="T24" fmla="*/ 2147483646 w 1245"/>
              <a:gd name="T25" fmla="*/ 2147483646 h 1182"/>
              <a:gd name="T26" fmla="*/ 2147483646 w 1245"/>
              <a:gd name="T27" fmla="*/ 2147483646 h 1182"/>
              <a:gd name="T28" fmla="*/ 2147483646 w 1245"/>
              <a:gd name="T29" fmla="*/ 2147483646 h 1182"/>
              <a:gd name="T30" fmla="*/ 2147483646 w 1245"/>
              <a:gd name="T31" fmla="*/ 2147483646 h 1182"/>
              <a:gd name="T32" fmla="*/ 2147483646 w 1245"/>
              <a:gd name="T33" fmla="*/ 2147483646 h 1182"/>
              <a:gd name="T34" fmla="*/ 2147483646 w 1245"/>
              <a:gd name="T35" fmla="*/ 2147483646 h 1182"/>
              <a:gd name="T36" fmla="*/ 2147483646 w 1245"/>
              <a:gd name="T37" fmla="*/ 0 h 1182"/>
              <a:gd name="T38" fmla="*/ 2147483646 w 1245"/>
              <a:gd name="T39" fmla="*/ 2147483646 h 1182"/>
              <a:gd name="T40" fmla="*/ 2147483646 w 1245"/>
              <a:gd name="T41" fmla="*/ 2147483646 h 1182"/>
              <a:gd name="T42" fmla="*/ 2147483646 w 1245"/>
              <a:gd name="T43" fmla="*/ 2147483646 h 1182"/>
              <a:gd name="T44" fmla="*/ 2147483646 w 1245"/>
              <a:gd name="T45" fmla="*/ 2147483646 h 1182"/>
              <a:gd name="T46" fmla="*/ 2147483646 w 1245"/>
              <a:gd name="T47" fmla="*/ 2147483646 h 1182"/>
              <a:gd name="T48" fmla="*/ 2147483646 w 1245"/>
              <a:gd name="T49" fmla="*/ 2147483646 h 1182"/>
              <a:gd name="T50" fmla="*/ 2147483646 w 1245"/>
              <a:gd name="T51" fmla="*/ 2147483646 h 1182"/>
              <a:gd name="T52" fmla="*/ 2147483646 w 1245"/>
              <a:gd name="T53" fmla="*/ 2147483646 h 1182"/>
              <a:gd name="T54" fmla="*/ 2147483646 w 1245"/>
              <a:gd name="T55" fmla="*/ 2147483646 h 1182"/>
              <a:gd name="T56" fmla="*/ 2147483646 w 1245"/>
              <a:gd name="T57" fmla="*/ 2147483646 h 1182"/>
              <a:gd name="T58" fmla="*/ 2147483646 w 1245"/>
              <a:gd name="T59" fmla="*/ 2147483646 h 1182"/>
              <a:gd name="T60" fmla="*/ 2147483646 w 1245"/>
              <a:gd name="T61" fmla="*/ 2147483646 h 1182"/>
              <a:gd name="T62" fmla="*/ 2147483646 w 1245"/>
              <a:gd name="T63" fmla="*/ 2147483646 h 1182"/>
              <a:gd name="T64" fmla="*/ 2147483646 w 1245"/>
              <a:gd name="T65" fmla="*/ 2147483646 h 1182"/>
              <a:gd name="T66" fmla="*/ 2147483646 w 1245"/>
              <a:gd name="T67" fmla="*/ 2147483646 h 1182"/>
              <a:gd name="T68" fmla="*/ 0 w 1245"/>
              <a:gd name="T69" fmla="*/ 2147483646 h 1182"/>
              <a:gd name="T70" fmla="*/ 2147483646 w 1245"/>
              <a:gd name="T71" fmla="*/ 2147483646 h 1182"/>
              <a:gd name="T72" fmla="*/ 2147483646 w 1245"/>
              <a:gd name="T73" fmla="*/ 2147483646 h 1182"/>
              <a:gd name="T74" fmla="*/ 2147483646 w 1245"/>
              <a:gd name="T75" fmla="*/ 2147483646 h 1182"/>
              <a:gd name="T76" fmla="*/ 2147483646 w 1245"/>
              <a:gd name="T77" fmla="*/ 2147483646 h 1182"/>
              <a:gd name="T78" fmla="*/ 2147483646 w 1245"/>
              <a:gd name="T79" fmla="*/ 2147483646 h 1182"/>
              <a:gd name="T80" fmla="*/ 2147483646 w 1245"/>
              <a:gd name="T81" fmla="*/ 2147483646 h 1182"/>
              <a:gd name="T82" fmla="*/ 2147483646 w 1245"/>
              <a:gd name="T83" fmla="*/ 2147483646 h 118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245"/>
              <a:gd name="T127" fmla="*/ 0 h 1182"/>
              <a:gd name="T128" fmla="*/ 1245 w 1245"/>
              <a:gd name="T129" fmla="*/ 1182 h 118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245" h="1182">
                <a:moveTo>
                  <a:pt x="1189" y="981"/>
                </a:moveTo>
                <a:cubicBezTo>
                  <a:pt x="1170" y="981"/>
                  <a:pt x="1153" y="991"/>
                  <a:pt x="1142" y="1005"/>
                </a:cubicBezTo>
                <a:cubicBezTo>
                  <a:pt x="999" y="1005"/>
                  <a:pt x="999" y="1005"/>
                  <a:pt x="999" y="1005"/>
                </a:cubicBezTo>
                <a:cubicBezTo>
                  <a:pt x="999" y="947"/>
                  <a:pt x="999" y="947"/>
                  <a:pt x="999" y="947"/>
                </a:cubicBezTo>
                <a:cubicBezTo>
                  <a:pt x="999" y="934"/>
                  <a:pt x="994" y="922"/>
                  <a:pt x="985" y="913"/>
                </a:cubicBezTo>
                <a:cubicBezTo>
                  <a:pt x="975" y="904"/>
                  <a:pt x="963" y="898"/>
                  <a:pt x="950" y="898"/>
                </a:cubicBezTo>
                <a:cubicBezTo>
                  <a:pt x="718" y="898"/>
                  <a:pt x="718" y="898"/>
                  <a:pt x="718" y="898"/>
                </a:cubicBezTo>
                <a:cubicBezTo>
                  <a:pt x="691" y="898"/>
                  <a:pt x="669" y="920"/>
                  <a:pt x="669" y="947"/>
                </a:cubicBezTo>
                <a:cubicBezTo>
                  <a:pt x="669" y="1005"/>
                  <a:pt x="669" y="1005"/>
                  <a:pt x="669" y="1005"/>
                </a:cubicBezTo>
                <a:cubicBezTo>
                  <a:pt x="277" y="1005"/>
                  <a:pt x="277" y="1005"/>
                  <a:pt x="277" y="1005"/>
                </a:cubicBezTo>
                <a:cubicBezTo>
                  <a:pt x="245" y="1005"/>
                  <a:pt x="217" y="986"/>
                  <a:pt x="205" y="958"/>
                </a:cubicBezTo>
                <a:cubicBezTo>
                  <a:pt x="281" y="958"/>
                  <a:pt x="281" y="958"/>
                  <a:pt x="281" y="958"/>
                </a:cubicBezTo>
                <a:cubicBezTo>
                  <a:pt x="308" y="958"/>
                  <a:pt x="329" y="937"/>
                  <a:pt x="329" y="910"/>
                </a:cubicBezTo>
                <a:cubicBezTo>
                  <a:pt x="329" y="723"/>
                  <a:pt x="329" y="723"/>
                  <a:pt x="329" y="723"/>
                </a:cubicBezTo>
                <a:cubicBezTo>
                  <a:pt x="329" y="710"/>
                  <a:pt x="324" y="698"/>
                  <a:pt x="315" y="689"/>
                </a:cubicBezTo>
                <a:cubicBezTo>
                  <a:pt x="306" y="680"/>
                  <a:pt x="294" y="674"/>
                  <a:pt x="281" y="674"/>
                </a:cubicBezTo>
                <a:cubicBezTo>
                  <a:pt x="203" y="674"/>
                  <a:pt x="203" y="674"/>
                  <a:pt x="203" y="674"/>
                </a:cubicBezTo>
                <a:cubicBezTo>
                  <a:pt x="214" y="645"/>
                  <a:pt x="243" y="624"/>
                  <a:pt x="277" y="624"/>
                </a:cubicBezTo>
                <a:cubicBezTo>
                  <a:pt x="439" y="624"/>
                  <a:pt x="439" y="624"/>
                  <a:pt x="439" y="624"/>
                </a:cubicBezTo>
                <a:cubicBezTo>
                  <a:pt x="439" y="684"/>
                  <a:pt x="439" y="684"/>
                  <a:pt x="439" y="684"/>
                </a:cubicBezTo>
                <a:cubicBezTo>
                  <a:pt x="439" y="711"/>
                  <a:pt x="460" y="732"/>
                  <a:pt x="487" y="732"/>
                </a:cubicBezTo>
                <a:cubicBezTo>
                  <a:pt x="720" y="732"/>
                  <a:pt x="720" y="732"/>
                  <a:pt x="720" y="732"/>
                </a:cubicBezTo>
                <a:cubicBezTo>
                  <a:pt x="746" y="732"/>
                  <a:pt x="768" y="711"/>
                  <a:pt x="768" y="684"/>
                </a:cubicBezTo>
                <a:cubicBezTo>
                  <a:pt x="768" y="624"/>
                  <a:pt x="768" y="624"/>
                  <a:pt x="768" y="624"/>
                </a:cubicBezTo>
                <a:cubicBezTo>
                  <a:pt x="925" y="624"/>
                  <a:pt x="925" y="624"/>
                  <a:pt x="925" y="624"/>
                </a:cubicBezTo>
                <a:cubicBezTo>
                  <a:pt x="996" y="624"/>
                  <a:pt x="1055" y="573"/>
                  <a:pt x="1068" y="505"/>
                </a:cubicBezTo>
                <a:cubicBezTo>
                  <a:pt x="1153" y="505"/>
                  <a:pt x="1153" y="505"/>
                  <a:pt x="1153" y="505"/>
                </a:cubicBezTo>
                <a:cubicBezTo>
                  <a:pt x="1180" y="505"/>
                  <a:pt x="1202" y="484"/>
                  <a:pt x="1202" y="457"/>
                </a:cubicBezTo>
                <a:cubicBezTo>
                  <a:pt x="1202" y="270"/>
                  <a:pt x="1202" y="270"/>
                  <a:pt x="1202" y="270"/>
                </a:cubicBezTo>
                <a:cubicBezTo>
                  <a:pt x="1202" y="257"/>
                  <a:pt x="1197" y="245"/>
                  <a:pt x="1187" y="236"/>
                </a:cubicBezTo>
                <a:cubicBezTo>
                  <a:pt x="1178" y="226"/>
                  <a:pt x="1166" y="221"/>
                  <a:pt x="1153" y="221"/>
                </a:cubicBezTo>
                <a:cubicBezTo>
                  <a:pt x="1066" y="221"/>
                  <a:pt x="1066" y="221"/>
                  <a:pt x="1066" y="221"/>
                </a:cubicBezTo>
                <a:cubicBezTo>
                  <a:pt x="1051" y="157"/>
                  <a:pt x="994" y="109"/>
                  <a:pt x="925" y="109"/>
                </a:cubicBezTo>
                <a:cubicBezTo>
                  <a:pt x="645" y="109"/>
                  <a:pt x="645" y="109"/>
                  <a:pt x="645" y="109"/>
                </a:cubicBezTo>
                <a:cubicBezTo>
                  <a:pt x="645" y="49"/>
                  <a:pt x="645" y="49"/>
                  <a:pt x="645" y="49"/>
                </a:cubicBezTo>
                <a:cubicBezTo>
                  <a:pt x="645" y="36"/>
                  <a:pt x="640" y="23"/>
                  <a:pt x="631" y="14"/>
                </a:cubicBezTo>
                <a:cubicBezTo>
                  <a:pt x="622" y="5"/>
                  <a:pt x="610" y="0"/>
                  <a:pt x="597" y="0"/>
                </a:cubicBezTo>
                <a:cubicBezTo>
                  <a:pt x="364" y="0"/>
                  <a:pt x="364" y="0"/>
                  <a:pt x="364" y="0"/>
                </a:cubicBezTo>
                <a:cubicBezTo>
                  <a:pt x="338" y="0"/>
                  <a:pt x="316" y="22"/>
                  <a:pt x="316" y="49"/>
                </a:cubicBezTo>
                <a:cubicBezTo>
                  <a:pt x="316" y="109"/>
                  <a:pt x="316" y="109"/>
                  <a:pt x="316" y="109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190" y="96"/>
                  <a:pt x="174" y="88"/>
                  <a:pt x="157" y="88"/>
                </a:cubicBezTo>
                <a:cubicBezTo>
                  <a:pt x="125" y="88"/>
                  <a:pt x="100" y="113"/>
                  <a:pt x="100" y="145"/>
                </a:cubicBezTo>
                <a:cubicBezTo>
                  <a:pt x="100" y="176"/>
                  <a:pt x="125" y="201"/>
                  <a:pt x="157" y="201"/>
                </a:cubicBezTo>
                <a:cubicBezTo>
                  <a:pt x="177" y="201"/>
                  <a:pt x="194" y="191"/>
                  <a:pt x="204" y="175"/>
                </a:cubicBezTo>
                <a:cubicBezTo>
                  <a:pt x="316" y="175"/>
                  <a:pt x="316" y="175"/>
                  <a:pt x="316" y="175"/>
                </a:cubicBezTo>
                <a:cubicBezTo>
                  <a:pt x="316" y="235"/>
                  <a:pt x="316" y="235"/>
                  <a:pt x="316" y="235"/>
                </a:cubicBezTo>
                <a:cubicBezTo>
                  <a:pt x="316" y="262"/>
                  <a:pt x="338" y="284"/>
                  <a:pt x="364" y="284"/>
                </a:cubicBezTo>
                <a:cubicBezTo>
                  <a:pt x="597" y="284"/>
                  <a:pt x="597" y="284"/>
                  <a:pt x="597" y="284"/>
                </a:cubicBezTo>
                <a:cubicBezTo>
                  <a:pt x="624" y="284"/>
                  <a:pt x="645" y="262"/>
                  <a:pt x="645" y="235"/>
                </a:cubicBezTo>
                <a:cubicBezTo>
                  <a:pt x="645" y="175"/>
                  <a:pt x="645" y="175"/>
                  <a:pt x="645" y="175"/>
                </a:cubicBezTo>
                <a:cubicBezTo>
                  <a:pt x="925" y="175"/>
                  <a:pt x="925" y="175"/>
                  <a:pt x="925" y="175"/>
                </a:cubicBezTo>
                <a:cubicBezTo>
                  <a:pt x="956" y="175"/>
                  <a:pt x="984" y="194"/>
                  <a:pt x="996" y="221"/>
                </a:cubicBezTo>
                <a:cubicBezTo>
                  <a:pt x="921" y="221"/>
                  <a:pt x="921" y="221"/>
                  <a:pt x="921" y="221"/>
                </a:cubicBezTo>
                <a:cubicBezTo>
                  <a:pt x="894" y="221"/>
                  <a:pt x="872" y="243"/>
                  <a:pt x="872" y="270"/>
                </a:cubicBezTo>
                <a:cubicBezTo>
                  <a:pt x="872" y="457"/>
                  <a:pt x="872" y="457"/>
                  <a:pt x="872" y="457"/>
                </a:cubicBezTo>
                <a:cubicBezTo>
                  <a:pt x="872" y="484"/>
                  <a:pt x="894" y="505"/>
                  <a:pt x="921" y="505"/>
                </a:cubicBezTo>
                <a:cubicBezTo>
                  <a:pt x="999" y="505"/>
                  <a:pt x="999" y="505"/>
                  <a:pt x="999" y="505"/>
                </a:cubicBezTo>
                <a:cubicBezTo>
                  <a:pt x="988" y="535"/>
                  <a:pt x="959" y="557"/>
                  <a:pt x="925" y="557"/>
                </a:cubicBezTo>
                <a:cubicBezTo>
                  <a:pt x="768" y="557"/>
                  <a:pt x="768" y="557"/>
                  <a:pt x="768" y="557"/>
                </a:cubicBezTo>
                <a:cubicBezTo>
                  <a:pt x="768" y="497"/>
                  <a:pt x="768" y="497"/>
                  <a:pt x="768" y="497"/>
                </a:cubicBezTo>
                <a:cubicBezTo>
                  <a:pt x="768" y="484"/>
                  <a:pt x="763" y="472"/>
                  <a:pt x="754" y="463"/>
                </a:cubicBezTo>
                <a:cubicBezTo>
                  <a:pt x="745" y="453"/>
                  <a:pt x="733" y="448"/>
                  <a:pt x="720" y="448"/>
                </a:cubicBezTo>
                <a:cubicBezTo>
                  <a:pt x="487" y="448"/>
                  <a:pt x="487" y="448"/>
                  <a:pt x="487" y="448"/>
                </a:cubicBezTo>
                <a:cubicBezTo>
                  <a:pt x="460" y="448"/>
                  <a:pt x="439" y="470"/>
                  <a:pt x="439" y="497"/>
                </a:cubicBezTo>
                <a:cubicBezTo>
                  <a:pt x="439" y="557"/>
                  <a:pt x="439" y="557"/>
                  <a:pt x="439" y="557"/>
                </a:cubicBezTo>
                <a:cubicBezTo>
                  <a:pt x="277" y="557"/>
                  <a:pt x="277" y="557"/>
                  <a:pt x="277" y="557"/>
                </a:cubicBezTo>
                <a:cubicBezTo>
                  <a:pt x="206" y="557"/>
                  <a:pt x="147" y="608"/>
                  <a:pt x="134" y="674"/>
                </a:cubicBezTo>
                <a:cubicBezTo>
                  <a:pt x="48" y="674"/>
                  <a:pt x="48" y="674"/>
                  <a:pt x="48" y="674"/>
                </a:cubicBezTo>
                <a:cubicBezTo>
                  <a:pt x="22" y="674"/>
                  <a:pt x="0" y="696"/>
                  <a:pt x="0" y="723"/>
                </a:cubicBezTo>
                <a:cubicBezTo>
                  <a:pt x="0" y="910"/>
                  <a:pt x="0" y="910"/>
                  <a:pt x="0" y="910"/>
                </a:cubicBezTo>
                <a:cubicBezTo>
                  <a:pt x="0" y="937"/>
                  <a:pt x="22" y="958"/>
                  <a:pt x="48" y="958"/>
                </a:cubicBezTo>
                <a:cubicBezTo>
                  <a:pt x="135" y="958"/>
                  <a:pt x="135" y="958"/>
                  <a:pt x="135" y="958"/>
                </a:cubicBezTo>
                <a:cubicBezTo>
                  <a:pt x="149" y="1023"/>
                  <a:pt x="207" y="1072"/>
                  <a:pt x="277" y="1072"/>
                </a:cubicBezTo>
                <a:cubicBezTo>
                  <a:pt x="669" y="1072"/>
                  <a:pt x="669" y="1072"/>
                  <a:pt x="669" y="1072"/>
                </a:cubicBezTo>
                <a:cubicBezTo>
                  <a:pt x="669" y="1134"/>
                  <a:pt x="669" y="1134"/>
                  <a:pt x="669" y="1134"/>
                </a:cubicBezTo>
                <a:cubicBezTo>
                  <a:pt x="669" y="1161"/>
                  <a:pt x="691" y="1182"/>
                  <a:pt x="718" y="1182"/>
                </a:cubicBezTo>
                <a:cubicBezTo>
                  <a:pt x="950" y="1182"/>
                  <a:pt x="950" y="1182"/>
                  <a:pt x="950" y="1182"/>
                </a:cubicBezTo>
                <a:cubicBezTo>
                  <a:pt x="977" y="1182"/>
                  <a:pt x="999" y="1161"/>
                  <a:pt x="999" y="1134"/>
                </a:cubicBezTo>
                <a:cubicBezTo>
                  <a:pt x="999" y="1072"/>
                  <a:pt x="999" y="1072"/>
                  <a:pt x="999" y="1072"/>
                </a:cubicBezTo>
                <a:cubicBezTo>
                  <a:pt x="1144" y="1072"/>
                  <a:pt x="1144" y="1072"/>
                  <a:pt x="1144" y="1072"/>
                </a:cubicBezTo>
                <a:cubicBezTo>
                  <a:pt x="1154" y="1086"/>
                  <a:pt x="1170" y="1095"/>
                  <a:pt x="1189" y="1095"/>
                </a:cubicBezTo>
                <a:cubicBezTo>
                  <a:pt x="1220" y="1095"/>
                  <a:pt x="1245" y="1069"/>
                  <a:pt x="1245" y="1038"/>
                </a:cubicBezTo>
                <a:cubicBezTo>
                  <a:pt x="1245" y="1007"/>
                  <a:pt x="1220" y="981"/>
                  <a:pt x="1189" y="98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4" name="Freeform 6"/>
          <p:cNvSpPr>
            <a:spLocks noChangeArrowheads="1"/>
          </p:cNvSpPr>
          <p:nvPr/>
        </p:nvSpPr>
        <p:spPr bwMode="auto">
          <a:xfrm>
            <a:off x="7856539" y="1182689"/>
            <a:ext cx="1217613" cy="1011237"/>
          </a:xfrm>
          <a:custGeom>
            <a:avLst/>
            <a:gdLst>
              <a:gd name="T0" fmla="*/ 0 w 277"/>
              <a:gd name="T1" fmla="*/ 2147483646 h 230"/>
              <a:gd name="T2" fmla="*/ 2147483646 w 277"/>
              <a:gd name="T3" fmla="*/ 0 h 230"/>
              <a:gd name="T4" fmla="*/ 2147483646 w 277"/>
              <a:gd name="T5" fmla="*/ 0 h 230"/>
              <a:gd name="T6" fmla="*/ 2147483646 w 277"/>
              <a:gd name="T7" fmla="*/ 2147483646 h 230"/>
              <a:gd name="T8" fmla="*/ 2147483646 w 277"/>
              <a:gd name="T9" fmla="*/ 2147483646 h 230"/>
              <a:gd name="T10" fmla="*/ 2147483646 w 277"/>
              <a:gd name="T11" fmla="*/ 2147483646 h 230"/>
              <a:gd name="T12" fmla="*/ 2147483646 w 277"/>
              <a:gd name="T13" fmla="*/ 2147483646 h 230"/>
              <a:gd name="T14" fmla="*/ 0 w 277"/>
              <a:gd name="T15" fmla="*/ 2147483646 h 230"/>
              <a:gd name="T16" fmla="*/ 0 w 277"/>
              <a:gd name="T17" fmla="*/ 2147483646 h 2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77"/>
              <a:gd name="T28" fmla="*/ 0 h 230"/>
              <a:gd name="T29" fmla="*/ 277 w 277"/>
              <a:gd name="T30" fmla="*/ 230 h 23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77" h="230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7" y="0"/>
                  <a:pt x="277" y="10"/>
                  <a:pt x="277" y="22"/>
                </a:cubicBezTo>
                <a:cubicBezTo>
                  <a:pt x="277" y="208"/>
                  <a:pt x="277" y="208"/>
                  <a:pt x="277" y="208"/>
                </a:cubicBezTo>
                <a:cubicBezTo>
                  <a:pt x="277" y="220"/>
                  <a:pt x="267" y="230"/>
                  <a:pt x="255" y="230"/>
                </a:cubicBezTo>
                <a:cubicBezTo>
                  <a:pt x="22" y="230"/>
                  <a:pt x="22" y="230"/>
                  <a:pt x="22" y="230"/>
                </a:cubicBezTo>
                <a:cubicBezTo>
                  <a:pt x="10" y="230"/>
                  <a:pt x="0" y="220"/>
                  <a:pt x="0" y="208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F6AC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5" name="Freeform 7"/>
          <p:cNvSpPr>
            <a:spLocks noChangeArrowheads="1"/>
          </p:cNvSpPr>
          <p:nvPr/>
        </p:nvSpPr>
        <p:spPr bwMode="auto">
          <a:xfrm>
            <a:off x="10306051" y="2154238"/>
            <a:ext cx="1212850" cy="1016000"/>
          </a:xfrm>
          <a:custGeom>
            <a:avLst/>
            <a:gdLst>
              <a:gd name="T0" fmla="*/ 0 w 276"/>
              <a:gd name="T1" fmla="*/ 2147483646 h 231"/>
              <a:gd name="T2" fmla="*/ 2147483646 w 276"/>
              <a:gd name="T3" fmla="*/ 0 h 231"/>
              <a:gd name="T4" fmla="*/ 2147483646 w 276"/>
              <a:gd name="T5" fmla="*/ 0 h 231"/>
              <a:gd name="T6" fmla="*/ 2147483646 w 276"/>
              <a:gd name="T7" fmla="*/ 2147483646 h 231"/>
              <a:gd name="T8" fmla="*/ 2147483646 w 276"/>
              <a:gd name="T9" fmla="*/ 2147483646 h 231"/>
              <a:gd name="T10" fmla="*/ 2147483646 w 276"/>
              <a:gd name="T11" fmla="*/ 2147483646 h 231"/>
              <a:gd name="T12" fmla="*/ 2147483646 w 276"/>
              <a:gd name="T13" fmla="*/ 2147483646 h 231"/>
              <a:gd name="T14" fmla="*/ 0 w 276"/>
              <a:gd name="T15" fmla="*/ 2147483646 h 231"/>
              <a:gd name="T16" fmla="*/ 0 w 276"/>
              <a:gd name="T17" fmla="*/ 2147483646 h 23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76"/>
              <a:gd name="T28" fmla="*/ 0 h 231"/>
              <a:gd name="T29" fmla="*/ 276 w 276"/>
              <a:gd name="T30" fmla="*/ 231 h 23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76" h="231">
                <a:moveTo>
                  <a:pt x="0" y="22"/>
                </a:moveTo>
                <a:cubicBezTo>
                  <a:pt x="0" y="10"/>
                  <a:pt x="9" y="0"/>
                  <a:pt x="22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66" y="0"/>
                  <a:pt x="276" y="10"/>
                  <a:pt x="276" y="22"/>
                </a:cubicBezTo>
                <a:cubicBezTo>
                  <a:pt x="276" y="209"/>
                  <a:pt x="276" y="209"/>
                  <a:pt x="276" y="209"/>
                </a:cubicBezTo>
                <a:cubicBezTo>
                  <a:pt x="276" y="221"/>
                  <a:pt x="266" y="231"/>
                  <a:pt x="254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9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F369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Freeform 8"/>
          <p:cNvSpPr>
            <a:spLocks noChangeArrowheads="1"/>
          </p:cNvSpPr>
          <p:nvPr/>
        </p:nvSpPr>
        <p:spPr bwMode="auto">
          <a:xfrm>
            <a:off x="8397876" y="3152775"/>
            <a:ext cx="1217612" cy="1016000"/>
          </a:xfrm>
          <a:custGeom>
            <a:avLst/>
            <a:gdLst>
              <a:gd name="T0" fmla="*/ 0 w 277"/>
              <a:gd name="T1" fmla="*/ 2147483646 h 231"/>
              <a:gd name="T2" fmla="*/ 2147483646 w 277"/>
              <a:gd name="T3" fmla="*/ 0 h 231"/>
              <a:gd name="T4" fmla="*/ 2147483646 w 277"/>
              <a:gd name="T5" fmla="*/ 0 h 231"/>
              <a:gd name="T6" fmla="*/ 2147483646 w 277"/>
              <a:gd name="T7" fmla="*/ 2147483646 h 231"/>
              <a:gd name="T8" fmla="*/ 2147483646 w 277"/>
              <a:gd name="T9" fmla="*/ 2147483646 h 231"/>
              <a:gd name="T10" fmla="*/ 2147483646 w 277"/>
              <a:gd name="T11" fmla="*/ 2147483646 h 231"/>
              <a:gd name="T12" fmla="*/ 2147483646 w 277"/>
              <a:gd name="T13" fmla="*/ 2147483646 h 231"/>
              <a:gd name="T14" fmla="*/ 0 w 277"/>
              <a:gd name="T15" fmla="*/ 2147483646 h 231"/>
              <a:gd name="T16" fmla="*/ 0 w 277"/>
              <a:gd name="T17" fmla="*/ 2147483646 h 23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77"/>
              <a:gd name="T28" fmla="*/ 0 h 231"/>
              <a:gd name="T29" fmla="*/ 277 w 277"/>
              <a:gd name="T30" fmla="*/ 231 h 23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77" h="231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7" y="0"/>
                  <a:pt x="277" y="10"/>
                  <a:pt x="277" y="22"/>
                </a:cubicBezTo>
                <a:cubicBezTo>
                  <a:pt x="277" y="209"/>
                  <a:pt x="277" y="209"/>
                  <a:pt x="277" y="209"/>
                </a:cubicBezTo>
                <a:cubicBezTo>
                  <a:pt x="277" y="221"/>
                  <a:pt x="267" y="231"/>
                  <a:pt x="255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10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Freeform 9"/>
          <p:cNvSpPr>
            <a:spLocks noChangeArrowheads="1"/>
          </p:cNvSpPr>
          <p:nvPr/>
        </p:nvSpPr>
        <p:spPr bwMode="auto">
          <a:xfrm>
            <a:off x="6465888" y="4146550"/>
            <a:ext cx="1219200" cy="1016000"/>
          </a:xfrm>
          <a:custGeom>
            <a:avLst/>
            <a:gdLst>
              <a:gd name="T0" fmla="*/ 0 w 277"/>
              <a:gd name="T1" fmla="*/ 2147483646 h 231"/>
              <a:gd name="T2" fmla="*/ 2147483646 w 277"/>
              <a:gd name="T3" fmla="*/ 0 h 231"/>
              <a:gd name="T4" fmla="*/ 2147483646 w 277"/>
              <a:gd name="T5" fmla="*/ 0 h 231"/>
              <a:gd name="T6" fmla="*/ 2147483646 w 277"/>
              <a:gd name="T7" fmla="*/ 2147483646 h 231"/>
              <a:gd name="T8" fmla="*/ 2147483646 w 277"/>
              <a:gd name="T9" fmla="*/ 2147483646 h 231"/>
              <a:gd name="T10" fmla="*/ 2147483646 w 277"/>
              <a:gd name="T11" fmla="*/ 2147483646 h 231"/>
              <a:gd name="T12" fmla="*/ 2147483646 w 277"/>
              <a:gd name="T13" fmla="*/ 2147483646 h 231"/>
              <a:gd name="T14" fmla="*/ 0 w 277"/>
              <a:gd name="T15" fmla="*/ 2147483646 h 231"/>
              <a:gd name="T16" fmla="*/ 0 w 277"/>
              <a:gd name="T17" fmla="*/ 2147483646 h 23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77"/>
              <a:gd name="T28" fmla="*/ 0 h 231"/>
              <a:gd name="T29" fmla="*/ 277 w 277"/>
              <a:gd name="T30" fmla="*/ 231 h 23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77" h="231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7" y="0"/>
                  <a:pt x="277" y="10"/>
                  <a:pt x="277" y="22"/>
                </a:cubicBezTo>
                <a:cubicBezTo>
                  <a:pt x="277" y="209"/>
                  <a:pt x="277" y="209"/>
                  <a:pt x="277" y="209"/>
                </a:cubicBezTo>
                <a:cubicBezTo>
                  <a:pt x="277" y="221"/>
                  <a:pt x="267" y="231"/>
                  <a:pt x="255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10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4BAE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Freeform 10"/>
          <p:cNvSpPr>
            <a:spLocks noChangeArrowheads="1"/>
          </p:cNvSpPr>
          <p:nvPr/>
        </p:nvSpPr>
        <p:spPr bwMode="auto">
          <a:xfrm>
            <a:off x="9413876" y="5132388"/>
            <a:ext cx="1211262" cy="1016000"/>
          </a:xfrm>
          <a:custGeom>
            <a:avLst/>
            <a:gdLst>
              <a:gd name="T0" fmla="*/ 0 w 276"/>
              <a:gd name="T1" fmla="*/ 2147483646 h 231"/>
              <a:gd name="T2" fmla="*/ 2147483646 w 276"/>
              <a:gd name="T3" fmla="*/ 0 h 231"/>
              <a:gd name="T4" fmla="*/ 2147483646 w 276"/>
              <a:gd name="T5" fmla="*/ 0 h 231"/>
              <a:gd name="T6" fmla="*/ 2147483646 w 276"/>
              <a:gd name="T7" fmla="*/ 2147483646 h 231"/>
              <a:gd name="T8" fmla="*/ 2147483646 w 276"/>
              <a:gd name="T9" fmla="*/ 2147483646 h 231"/>
              <a:gd name="T10" fmla="*/ 2147483646 w 276"/>
              <a:gd name="T11" fmla="*/ 2147483646 h 231"/>
              <a:gd name="T12" fmla="*/ 2147483646 w 276"/>
              <a:gd name="T13" fmla="*/ 2147483646 h 231"/>
              <a:gd name="T14" fmla="*/ 0 w 276"/>
              <a:gd name="T15" fmla="*/ 2147483646 h 231"/>
              <a:gd name="T16" fmla="*/ 0 w 276"/>
              <a:gd name="T17" fmla="*/ 2147483646 h 23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76"/>
              <a:gd name="T28" fmla="*/ 0 h 231"/>
              <a:gd name="T29" fmla="*/ 276 w 276"/>
              <a:gd name="T30" fmla="*/ 231 h 23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76" h="231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66" y="0"/>
                  <a:pt x="276" y="10"/>
                  <a:pt x="276" y="22"/>
                </a:cubicBezTo>
                <a:cubicBezTo>
                  <a:pt x="276" y="209"/>
                  <a:pt x="276" y="209"/>
                  <a:pt x="276" y="209"/>
                </a:cubicBezTo>
                <a:cubicBezTo>
                  <a:pt x="276" y="221"/>
                  <a:pt x="266" y="231"/>
                  <a:pt x="254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10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9" name="Oval 11"/>
          <p:cNvSpPr>
            <a:spLocks noChangeArrowheads="1"/>
          </p:cNvSpPr>
          <p:nvPr/>
        </p:nvSpPr>
        <p:spPr bwMode="auto">
          <a:xfrm>
            <a:off x="6942138" y="1600200"/>
            <a:ext cx="196850" cy="1984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590" name="Oval 12"/>
          <p:cNvSpPr>
            <a:spLocks noChangeArrowheads="1"/>
          </p:cNvSpPr>
          <p:nvPr/>
        </p:nvSpPr>
        <p:spPr bwMode="auto">
          <a:xfrm>
            <a:off x="11479213" y="5527675"/>
            <a:ext cx="203200" cy="2032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591" name="Freeform 13"/>
          <p:cNvSpPr>
            <a:spLocks noChangeArrowheads="1"/>
          </p:cNvSpPr>
          <p:nvPr/>
        </p:nvSpPr>
        <p:spPr bwMode="auto">
          <a:xfrm>
            <a:off x="7856539" y="1182689"/>
            <a:ext cx="1217613" cy="1011237"/>
          </a:xfrm>
          <a:custGeom>
            <a:avLst/>
            <a:gdLst>
              <a:gd name="T0" fmla="*/ 2147483646 w 277"/>
              <a:gd name="T1" fmla="*/ 0 h 230"/>
              <a:gd name="T2" fmla="*/ 2147483646 w 277"/>
              <a:gd name="T3" fmla="*/ 0 h 230"/>
              <a:gd name="T4" fmla="*/ 0 w 277"/>
              <a:gd name="T5" fmla="*/ 2147483646 h 230"/>
              <a:gd name="T6" fmla="*/ 0 w 277"/>
              <a:gd name="T7" fmla="*/ 2147483646 h 230"/>
              <a:gd name="T8" fmla="*/ 2147483646 w 277"/>
              <a:gd name="T9" fmla="*/ 2147483646 h 230"/>
              <a:gd name="T10" fmla="*/ 2147483646 w 277"/>
              <a:gd name="T11" fmla="*/ 2147483646 h 230"/>
              <a:gd name="T12" fmla="*/ 2147483646 w 277"/>
              <a:gd name="T13" fmla="*/ 2147483646 h 230"/>
              <a:gd name="T14" fmla="*/ 2147483646 w 277"/>
              <a:gd name="T15" fmla="*/ 2147483646 h 230"/>
              <a:gd name="T16" fmla="*/ 2147483646 w 277"/>
              <a:gd name="T17" fmla="*/ 2147483646 h 230"/>
              <a:gd name="T18" fmla="*/ 2147483646 w 277"/>
              <a:gd name="T19" fmla="*/ 2147483646 h 230"/>
              <a:gd name="T20" fmla="*/ 2147483646 w 277"/>
              <a:gd name="T21" fmla="*/ 0 h 23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77"/>
              <a:gd name="T34" fmla="*/ 0 h 230"/>
              <a:gd name="T35" fmla="*/ 277 w 277"/>
              <a:gd name="T36" fmla="*/ 230 h 23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77" h="230">
                <a:moveTo>
                  <a:pt x="2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20"/>
                  <a:pt x="10" y="230"/>
                  <a:pt x="22" y="230"/>
                </a:cubicBezTo>
                <a:cubicBezTo>
                  <a:pt x="33" y="230"/>
                  <a:pt x="33" y="230"/>
                  <a:pt x="33" y="230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42"/>
                  <a:pt x="43" y="32"/>
                  <a:pt x="55" y="32"/>
                </a:cubicBezTo>
                <a:cubicBezTo>
                  <a:pt x="277" y="32"/>
                  <a:pt x="277" y="32"/>
                  <a:pt x="277" y="32"/>
                </a:cubicBezTo>
                <a:cubicBezTo>
                  <a:pt x="277" y="22"/>
                  <a:pt x="277" y="22"/>
                  <a:pt x="277" y="22"/>
                </a:cubicBezTo>
                <a:cubicBezTo>
                  <a:pt x="277" y="10"/>
                  <a:pt x="267" y="0"/>
                  <a:pt x="255" y="0"/>
                </a:cubicBezTo>
              </a:path>
            </a:pathLst>
          </a:custGeom>
          <a:solidFill>
            <a:srgbClr val="F49C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2" name="Freeform 14"/>
          <p:cNvSpPr>
            <a:spLocks noChangeArrowheads="1"/>
          </p:cNvSpPr>
          <p:nvPr/>
        </p:nvSpPr>
        <p:spPr bwMode="auto">
          <a:xfrm>
            <a:off x="10306051" y="2154238"/>
            <a:ext cx="1212850" cy="1016000"/>
          </a:xfrm>
          <a:custGeom>
            <a:avLst/>
            <a:gdLst>
              <a:gd name="T0" fmla="*/ 2147483646 w 276"/>
              <a:gd name="T1" fmla="*/ 0 h 231"/>
              <a:gd name="T2" fmla="*/ 2147483646 w 276"/>
              <a:gd name="T3" fmla="*/ 0 h 231"/>
              <a:gd name="T4" fmla="*/ 0 w 276"/>
              <a:gd name="T5" fmla="*/ 2147483646 h 231"/>
              <a:gd name="T6" fmla="*/ 0 w 276"/>
              <a:gd name="T7" fmla="*/ 2147483646 h 231"/>
              <a:gd name="T8" fmla="*/ 2147483646 w 276"/>
              <a:gd name="T9" fmla="*/ 2147483646 h 231"/>
              <a:gd name="T10" fmla="*/ 2147483646 w 276"/>
              <a:gd name="T11" fmla="*/ 2147483646 h 231"/>
              <a:gd name="T12" fmla="*/ 2147483646 w 276"/>
              <a:gd name="T13" fmla="*/ 2147483646 h 231"/>
              <a:gd name="T14" fmla="*/ 2147483646 w 276"/>
              <a:gd name="T15" fmla="*/ 2147483646 h 231"/>
              <a:gd name="T16" fmla="*/ 2147483646 w 276"/>
              <a:gd name="T17" fmla="*/ 2147483646 h 231"/>
              <a:gd name="T18" fmla="*/ 2147483646 w 276"/>
              <a:gd name="T19" fmla="*/ 2147483646 h 231"/>
              <a:gd name="T20" fmla="*/ 2147483646 w 276"/>
              <a:gd name="T21" fmla="*/ 0 h 23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76"/>
              <a:gd name="T34" fmla="*/ 0 h 231"/>
              <a:gd name="T35" fmla="*/ 276 w 276"/>
              <a:gd name="T36" fmla="*/ 231 h 23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76" h="231">
                <a:moveTo>
                  <a:pt x="254" y="0"/>
                </a:moveTo>
                <a:cubicBezTo>
                  <a:pt x="22" y="0"/>
                  <a:pt x="22" y="0"/>
                  <a:pt x="22" y="0"/>
                </a:cubicBezTo>
                <a:cubicBezTo>
                  <a:pt x="9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9" y="231"/>
                  <a:pt x="22" y="231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43"/>
                  <a:pt x="42" y="33"/>
                  <a:pt x="54" y="33"/>
                </a:cubicBezTo>
                <a:cubicBezTo>
                  <a:pt x="276" y="33"/>
                  <a:pt x="276" y="33"/>
                  <a:pt x="276" y="33"/>
                </a:cubicBezTo>
                <a:cubicBezTo>
                  <a:pt x="276" y="22"/>
                  <a:pt x="276" y="22"/>
                  <a:pt x="276" y="22"/>
                </a:cubicBezTo>
                <a:cubicBezTo>
                  <a:pt x="276" y="10"/>
                  <a:pt x="266" y="0"/>
                  <a:pt x="254" y="0"/>
                </a:cubicBezTo>
              </a:path>
            </a:pathLst>
          </a:custGeom>
          <a:solidFill>
            <a:srgbClr val="F046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3" name="Freeform 15"/>
          <p:cNvSpPr>
            <a:spLocks noChangeArrowheads="1"/>
          </p:cNvSpPr>
          <p:nvPr/>
        </p:nvSpPr>
        <p:spPr bwMode="auto">
          <a:xfrm>
            <a:off x="8397876" y="3152775"/>
            <a:ext cx="1217612" cy="1016000"/>
          </a:xfrm>
          <a:custGeom>
            <a:avLst/>
            <a:gdLst>
              <a:gd name="T0" fmla="*/ 2147483646 w 277"/>
              <a:gd name="T1" fmla="*/ 0 h 231"/>
              <a:gd name="T2" fmla="*/ 2147483646 w 277"/>
              <a:gd name="T3" fmla="*/ 0 h 231"/>
              <a:gd name="T4" fmla="*/ 0 w 277"/>
              <a:gd name="T5" fmla="*/ 2147483646 h 231"/>
              <a:gd name="T6" fmla="*/ 0 w 277"/>
              <a:gd name="T7" fmla="*/ 2147483646 h 231"/>
              <a:gd name="T8" fmla="*/ 2147483646 w 277"/>
              <a:gd name="T9" fmla="*/ 2147483646 h 231"/>
              <a:gd name="T10" fmla="*/ 2147483646 w 277"/>
              <a:gd name="T11" fmla="*/ 2147483646 h 231"/>
              <a:gd name="T12" fmla="*/ 2147483646 w 277"/>
              <a:gd name="T13" fmla="*/ 2147483646 h 231"/>
              <a:gd name="T14" fmla="*/ 2147483646 w 277"/>
              <a:gd name="T15" fmla="*/ 2147483646 h 231"/>
              <a:gd name="T16" fmla="*/ 2147483646 w 277"/>
              <a:gd name="T17" fmla="*/ 2147483646 h 231"/>
              <a:gd name="T18" fmla="*/ 2147483646 w 277"/>
              <a:gd name="T19" fmla="*/ 2147483646 h 231"/>
              <a:gd name="T20" fmla="*/ 2147483646 w 277"/>
              <a:gd name="T21" fmla="*/ 0 h 23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77"/>
              <a:gd name="T34" fmla="*/ 0 h 231"/>
              <a:gd name="T35" fmla="*/ 277 w 277"/>
              <a:gd name="T36" fmla="*/ 231 h 23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77" h="231">
                <a:moveTo>
                  <a:pt x="2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10" y="231"/>
                  <a:pt x="22" y="231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3"/>
                  <a:pt x="43" y="33"/>
                  <a:pt x="55" y="33"/>
                </a:cubicBezTo>
                <a:cubicBezTo>
                  <a:pt x="277" y="33"/>
                  <a:pt x="277" y="33"/>
                  <a:pt x="277" y="33"/>
                </a:cubicBezTo>
                <a:cubicBezTo>
                  <a:pt x="277" y="22"/>
                  <a:pt x="277" y="22"/>
                  <a:pt x="277" y="22"/>
                </a:cubicBezTo>
                <a:cubicBezTo>
                  <a:pt x="277" y="10"/>
                  <a:pt x="267" y="0"/>
                  <a:pt x="255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4" name="Freeform 16"/>
          <p:cNvSpPr>
            <a:spLocks noChangeArrowheads="1"/>
          </p:cNvSpPr>
          <p:nvPr/>
        </p:nvSpPr>
        <p:spPr bwMode="auto">
          <a:xfrm>
            <a:off x="6465888" y="4146550"/>
            <a:ext cx="1219200" cy="1016000"/>
          </a:xfrm>
          <a:custGeom>
            <a:avLst/>
            <a:gdLst>
              <a:gd name="T0" fmla="*/ 2147483646 w 277"/>
              <a:gd name="T1" fmla="*/ 0 h 231"/>
              <a:gd name="T2" fmla="*/ 2147483646 w 277"/>
              <a:gd name="T3" fmla="*/ 0 h 231"/>
              <a:gd name="T4" fmla="*/ 0 w 277"/>
              <a:gd name="T5" fmla="*/ 2147483646 h 231"/>
              <a:gd name="T6" fmla="*/ 0 w 277"/>
              <a:gd name="T7" fmla="*/ 2147483646 h 231"/>
              <a:gd name="T8" fmla="*/ 2147483646 w 277"/>
              <a:gd name="T9" fmla="*/ 2147483646 h 231"/>
              <a:gd name="T10" fmla="*/ 2147483646 w 277"/>
              <a:gd name="T11" fmla="*/ 2147483646 h 231"/>
              <a:gd name="T12" fmla="*/ 2147483646 w 277"/>
              <a:gd name="T13" fmla="*/ 2147483646 h 231"/>
              <a:gd name="T14" fmla="*/ 2147483646 w 277"/>
              <a:gd name="T15" fmla="*/ 2147483646 h 231"/>
              <a:gd name="T16" fmla="*/ 2147483646 w 277"/>
              <a:gd name="T17" fmla="*/ 2147483646 h 231"/>
              <a:gd name="T18" fmla="*/ 2147483646 w 277"/>
              <a:gd name="T19" fmla="*/ 2147483646 h 231"/>
              <a:gd name="T20" fmla="*/ 2147483646 w 277"/>
              <a:gd name="T21" fmla="*/ 0 h 23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77"/>
              <a:gd name="T34" fmla="*/ 0 h 231"/>
              <a:gd name="T35" fmla="*/ 277 w 277"/>
              <a:gd name="T36" fmla="*/ 231 h 23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77" h="231">
                <a:moveTo>
                  <a:pt x="2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10" y="231"/>
                  <a:pt x="22" y="231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3"/>
                  <a:pt x="43" y="33"/>
                  <a:pt x="55" y="33"/>
                </a:cubicBezTo>
                <a:cubicBezTo>
                  <a:pt x="277" y="33"/>
                  <a:pt x="277" y="33"/>
                  <a:pt x="277" y="33"/>
                </a:cubicBezTo>
                <a:cubicBezTo>
                  <a:pt x="277" y="22"/>
                  <a:pt x="277" y="22"/>
                  <a:pt x="277" y="22"/>
                </a:cubicBezTo>
                <a:cubicBezTo>
                  <a:pt x="277" y="10"/>
                  <a:pt x="267" y="0"/>
                  <a:pt x="255" y="0"/>
                </a:cubicBezTo>
              </a:path>
            </a:pathLst>
          </a:custGeom>
          <a:solidFill>
            <a:srgbClr val="2AA1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5" name="Freeform 17"/>
          <p:cNvSpPr>
            <a:spLocks noChangeArrowheads="1"/>
          </p:cNvSpPr>
          <p:nvPr/>
        </p:nvSpPr>
        <p:spPr bwMode="auto">
          <a:xfrm>
            <a:off x="9413876" y="5132388"/>
            <a:ext cx="1211262" cy="1016000"/>
          </a:xfrm>
          <a:custGeom>
            <a:avLst/>
            <a:gdLst>
              <a:gd name="T0" fmla="*/ 2147483646 w 276"/>
              <a:gd name="T1" fmla="*/ 0 h 231"/>
              <a:gd name="T2" fmla="*/ 2147483646 w 276"/>
              <a:gd name="T3" fmla="*/ 0 h 231"/>
              <a:gd name="T4" fmla="*/ 0 w 276"/>
              <a:gd name="T5" fmla="*/ 2147483646 h 231"/>
              <a:gd name="T6" fmla="*/ 0 w 276"/>
              <a:gd name="T7" fmla="*/ 2147483646 h 231"/>
              <a:gd name="T8" fmla="*/ 2147483646 w 276"/>
              <a:gd name="T9" fmla="*/ 2147483646 h 231"/>
              <a:gd name="T10" fmla="*/ 2147483646 w 276"/>
              <a:gd name="T11" fmla="*/ 2147483646 h 231"/>
              <a:gd name="T12" fmla="*/ 2147483646 w 276"/>
              <a:gd name="T13" fmla="*/ 2147483646 h 231"/>
              <a:gd name="T14" fmla="*/ 2147483646 w 276"/>
              <a:gd name="T15" fmla="*/ 2147483646 h 231"/>
              <a:gd name="T16" fmla="*/ 2147483646 w 276"/>
              <a:gd name="T17" fmla="*/ 2147483646 h 231"/>
              <a:gd name="T18" fmla="*/ 2147483646 w 276"/>
              <a:gd name="T19" fmla="*/ 2147483646 h 231"/>
              <a:gd name="T20" fmla="*/ 2147483646 w 276"/>
              <a:gd name="T21" fmla="*/ 0 h 23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76"/>
              <a:gd name="T34" fmla="*/ 0 h 231"/>
              <a:gd name="T35" fmla="*/ 276 w 276"/>
              <a:gd name="T36" fmla="*/ 231 h 23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76" h="231">
                <a:moveTo>
                  <a:pt x="254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10" y="231"/>
                  <a:pt x="22" y="231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3"/>
                  <a:pt x="42" y="33"/>
                  <a:pt x="55" y="33"/>
                </a:cubicBezTo>
                <a:cubicBezTo>
                  <a:pt x="276" y="33"/>
                  <a:pt x="276" y="33"/>
                  <a:pt x="276" y="33"/>
                </a:cubicBezTo>
                <a:cubicBezTo>
                  <a:pt x="276" y="22"/>
                  <a:pt x="276" y="22"/>
                  <a:pt x="276" y="22"/>
                </a:cubicBezTo>
                <a:cubicBezTo>
                  <a:pt x="276" y="10"/>
                  <a:pt x="266" y="0"/>
                  <a:pt x="254" y="0"/>
                </a:cubicBezTo>
              </a:path>
            </a:pathLst>
          </a:custGeom>
          <a:solidFill>
            <a:srgbClr val="7A48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6" name="Freeform 18"/>
          <p:cNvSpPr>
            <a:spLocks noChangeArrowheads="1"/>
          </p:cNvSpPr>
          <p:nvPr/>
        </p:nvSpPr>
        <p:spPr bwMode="auto">
          <a:xfrm>
            <a:off x="9174163" y="1190626"/>
            <a:ext cx="127000" cy="352425"/>
          </a:xfrm>
          <a:custGeom>
            <a:avLst/>
            <a:gdLst>
              <a:gd name="T0" fmla="*/ 0 w 29"/>
              <a:gd name="T1" fmla="*/ 0 h 80"/>
              <a:gd name="T2" fmla="*/ 2147483646 w 29"/>
              <a:gd name="T3" fmla="*/ 2147483646 h 80"/>
              <a:gd name="T4" fmla="*/ 2147483646 w 29"/>
              <a:gd name="T5" fmla="*/ 2147483646 h 80"/>
              <a:gd name="T6" fmla="*/ 2147483646 w 29"/>
              <a:gd name="T7" fmla="*/ 2147483646 h 80"/>
              <a:gd name="T8" fmla="*/ 2147483646 w 29"/>
              <a:gd name="T9" fmla="*/ 2147483646 h 80"/>
              <a:gd name="T10" fmla="*/ 2147483646 w 29"/>
              <a:gd name="T11" fmla="*/ 2147483646 h 80"/>
              <a:gd name="T12" fmla="*/ 2147483646 w 29"/>
              <a:gd name="T13" fmla="*/ 2147483646 h 80"/>
              <a:gd name="T14" fmla="*/ 2147483646 w 29"/>
              <a:gd name="T15" fmla="*/ 2147483646 h 80"/>
              <a:gd name="T16" fmla="*/ 2147483646 w 29"/>
              <a:gd name="T17" fmla="*/ 2147483646 h 80"/>
              <a:gd name="T18" fmla="*/ 2147483646 w 29"/>
              <a:gd name="T19" fmla="*/ 2147483646 h 80"/>
              <a:gd name="T20" fmla="*/ 2147483646 w 29"/>
              <a:gd name="T21" fmla="*/ 2147483646 h 80"/>
              <a:gd name="T22" fmla="*/ 0 w 29"/>
              <a:gd name="T23" fmla="*/ 0 h 8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9"/>
              <a:gd name="T37" fmla="*/ 0 h 80"/>
              <a:gd name="T38" fmla="*/ 29 w 29"/>
              <a:gd name="T39" fmla="*/ 80 h 8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9" h="80">
                <a:moveTo>
                  <a:pt x="0" y="0"/>
                </a:moveTo>
                <a:cubicBezTo>
                  <a:pt x="2" y="6"/>
                  <a:pt x="3" y="13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80"/>
                  <a:pt x="3" y="80"/>
                  <a:pt x="3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32"/>
                  <a:pt x="24" y="20"/>
                  <a:pt x="15" y="11"/>
                </a:cubicBezTo>
                <a:cubicBezTo>
                  <a:pt x="10" y="6"/>
                  <a:pt x="5" y="3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7" name="Freeform 19"/>
          <p:cNvSpPr>
            <a:spLocks noEditPoints="1" noChangeArrowheads="1"/>
          </p:cNvSpPr>
          <p:nvPr/>
        </p:nvSpPr>
        <p:spPr bwMode="auto">
          <a:xfrm>
            <a:off x="9174163" y="1190625"/>
            <a:ext cx="14288" cy="88900"/>
          </a:xfrm>
          <a:custGeom>
            <a:avLst/>
            <a:gdLst>
              <a:gd name="T0" fmla="*/ 2147483646 w 3"/>
              <a:gd name="T1" fmla="*/ 2147483646 h 20"/>
              <a:gd name="T2" fmla="*/ 2147483646 w 3"/>
              <a:gd name="T3" fmla="*/ 2147483646 h 20"/>
              <a:gd name="T4" fmla="*/ 2147483646 w 3"/>
              <a:gd name="T5" fmla="*/ 2147483646 h 20"/>
              <a:gd name="T6" fmla="*/ 2147483646 w 3"/>
              <a:gd name="T7" fmla="*/ 2147483646 h 20"/>
              <a:gd name="T8" fmla="*/ 2147483646 w 3"/>
              <a:gd name="T9" fmla="*/ 2147483646 h 20"/>
              <a:gd name="T10" fmla="*/ 2147483646 w 3"/>
              <a:gd name="T11" fmla="*/ 2147483646 h 20"/>
              <a:gd name="T12" fmla="*/ 0 w 3"/>
              <a:gd name="T13" fmla="*/ 0 h 20"/>
              <a:gd name="T14" fmla="*/ 2147483646 w 3"/>
              <a:gd name="T15" fmla="*/ 2147483646 h 20"/>
              <a:gd name="T16" fmla="*/ 0 w 3"/>
              <a:gd name="T17" fmla="*/ 0 h 20"/>
              <a:gd name="T18" fmla="*/ 0 w 3"/>
              <a:gd name="T19" fmla="*/ 0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"/>
              <a:gd name="T31" fmla="*/ 0 h 20"/>
              <a:gd name="T32" fmla="*/ 3 w 3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" h="20">
                <a:moveTo>
                  <a:pt x="3" y="19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19"/>
                </a:cubicBezTo>
                <a:moveTo>
                  <a:pt x="3" y="19"/>
                </a:move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moveTo>
                  <a:pt x="0" y="0"/>
                </a:moveTo>
                <a:cubicBezTo>
                  <a:pt x="2" y="6"/>
                  <a:pt x="3" y="13"/>
                  <a:pt x="3" y="19"/>
                </a:cubicBezTo>
                <a:cubicBezTo>
                  <a:pt x="3" y="13"/>
                  <a:pt x="2" y="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8" name="Freeform 20"/>
          <p:cNvSpPr>
            <a:spLocks noChangeArrowheads="1"/>
          </p:cNvSpPr>
          <p:nvPr/>
        </p:nvSpPr>
        <p:spPr bwMode="auto">
          <a:xfrm>
            <a:off x="10920414" y="1789113"/>
            <a:ext cx="193675" cy="246062"/>
          </a:xfrm>
          <a:custGeom>
            <a:avLst/>
            <a:gdLst>
              <a:gd name="T0" fmla="*/ 0 w 44"/>
              <a:gd name="T1" fmla="*/ 0 h 56"/>
              <a:gd name="T2" fmla="*/ 2147483646 w 44"/>
              <a:gd name="T3" fmla="*/ 2147483646 h 56"/>
              <a:gd name="T4" fmla="*/ 2147483646 w 44"/>
              <a:gd name="T5" fmla="*/ 2147483646 h 56"/>
              <a:gd name="T6" fmla="*/ 2147483646 w 44"/>
              <a:gd name="T7" fmla="*/ 2147483646 h 56"/>
              <a:gd name="T8" fmla="*/ 0 w 44"/>
              <a:gd name="T9" fmla="*/ 0 h 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4"/>
              <a:gd name="T16" fmla="*/ 0 h 56"/>
              <a:gd name="T17" fmla="*/ 44 w 44"/>
              <a:gd name="T18" fmla="*/ 56 h 5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4" h="56">
                <a:moveTo>
                  <a:pt x="0" y="0"/>
                </a:moveTo>
                <a:cubicBezTo>
                  <a:pt x="13" y="16"/>
                  <a:pt x="23" y="35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5" y="34"/>
                  <a:pt x="19" y="15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9" name="Freeform 21"/>
          <p:cNvSpPr>
            <a:spLocks noChangeArrowheads="1"/>
          </p:cNvSpPr>
          <p:nvPr/>
        </p:nvSpPr>
        <p:spPr bwMode="auto">
          <a:xfrm>
            <a:off x="10920413" y="1789113"/>
            <a:ext cx="120650" cy="246062"/>
          </a:xfrm>
          <a:custGeom>
            <a:avLst/>
            <a:gdLst>
              <a:gd name="T0" fmla="*/ 0 w 27"/>
              <a:gd name="T1" fmla="*/ 0 h 56"/>
              <a:gd name="T2" fmla="*/ 2147483646 w 27"/>
              <a:gd name="T3" fmla="*/ 2147483646 h 56"/>
              <a:gd name="T4" fmla="*/ 0 w 27"/>
              <a:gd name="T5" fmla="*/ 0 h 56"/>
              <a:gd name="T6" fmla="*/ 0 w 27"/>
              <a:gd name="T7" fmla="*/ 0 h 56"/>
              <a:gd name="T8" fmla="*/ 0 60000 65536"/>
              <a:gd name="T9" fmla="*/ 0 60000 65536"/>
              <a:gd name="T10" fmla="*/ 0 60000 65536"/>
              <a:gd name="T11" fmla="*/ 0 60000 65536"/>
              <a:gd name="T12" fmla="*/ 0 w 27"/>
              <a:gd name="T13" fmla="*/ 0 h 56"/>
              <a:gd name="T14" fmla="*/ 27 w 27"/>
              <a:gd name="T15" fmla="*/ 56 h 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" h="56">
                <a:moveTo>
                  <a:pt x="0" y="0"/>
                </a:moveTo>
                <a:cubicBezTo>
                  <a:pt x="13" y="16"/>
                  <a:pt x="23" y="35"/>
                  <a:pt x="27" y="56"/>
                </a:cubicBezTo>
                <a:cubicBezTo>
                  <a:pt x="23" y="35"/>
                  <a:pt x="13" y="1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0" name="Freeform 22"/>
          <p:cNvSpPr>
            <a:spLocks noChangeArrowheads="1"/>
          </p:cNvSpPr>
          <p:nvPr/>
        </p:nvSpPr>
        <p:spPr bwMode="auto">
          <a:xfrm>
            <a:off x="7869238" y="1833564"/>
            <a:ext cx="2846388" cy="593725"/>
          </a:xfrm>
          <a:custGeom>
            <a:avLst/>
            <a:gdLst>
              <a:gd name="T0" fmla="*/ 2147483646 w 647"/>
              <a:gd name="T1" fmla="*/ 0 h 135"/>
              <a:gd name="T2" fmla="*/ 2147483646 w 647"/>
              <a:gd name="T3" fmla="*/ 0 h 135"/>
              <a:gd name="T4" fmla="*/ 2147483646 w 647"/>
              <a:gd name="T5" fmla="*/ 2147483646 h 135"/>
              <a:gd name="T6" fmla="*/ 2147483646 w 647"/>
              <a:gd name="T7" fmla="*/ 2147483646 h 135"/>
              <a:gd name="T8" fmla="*/ 2147483646 w 647"/>
              <a:gd name="T9" fmla="*/ 2147483646 h 135"/>
              <a:gd name="T10" fmla="*/ 2147483646 w 647"/>
              <a:gd name="T11" fmla="*/ 2147483646 h 135"/>
              <a:gd name="T12" fmla="*/ 2147483646 w 647"/>
              <a:gd name="T13" fmla="*/ 2147483646 h 135"/>
              <a:gd name="T14" fmla="*/ 2147483646 w 647"/>
              <a:gd name="T15" fmla="*/ 2147483646 h 135"/>
              <a:gd name="T16" fmla="*/ 2147483646 w 647"/>
              <a:gd name="T17" fmla="*/ 2147483646 h 135"/>
              <a:gd name="T18" fmla="*/ 2147483646 w 647"/>
              <a:gd name="T19" fmla="*/ 2147483646 h 135"/>
              <a:gd name="T20" fmla="*/ 2147483646 w 647"/>
              <a:gd name="T21" fmla="*/ 2147483646 h 135"/>
              <a:gd name="T22" fmla="*/ 2147483646 w 647"/>
              <a:gd name="T23" fmla="*/ 2147483646 h 135"/>
              <a:gd name="T24" fmla="*/ 0 w 647"/>
              <a:gd name="T25" fmla="*/ 2147483646 h 135"/>
              <a:gd name="T26" fmla="*/ 2147483646 w 647"/>
              <a:gd name="T27" fmla="*/ 2147483646 h 135"/>
              <a:gd name="T28" fmla="*/ 2147483646 w 647"/>
              <a:gd name="T29" fmla="*/ 2147483646 h 135"/>
              <a:gd name="T30" fmla="*/ 2147483646 w 647"/>
              <a:gd name="T31" fmla="*/ 2147483646 h 135"/>
              <a:gd name="T32" fmla="*/ 2147483646 w 647"/>
              <a:gd name="T33" fmla="*/ 2147483646 h 135"/>
              <a:gd name="T34" fmla="*/ 2147483646 w 647"/>
              <a:gd name="T35" fmla="*/ 2147483646 h 135"/>
              <a:gd name="T36" fmla="*/ 2147483646 w 647"/>
              <a:gd name="T37" fmla="*/ 2147483646 h 135"/>
              <a:gd name="T38" fmla="*/ 2147483646 w 647"/>
              <a:gd name="T39" fmla="*/ 0 h 135"/>
              <a:gd name="T40" fmla="*/ 2147483646 w 647"/>
              <a:gd name="T41" fmla="*/ 0 h 135"/>
              <a:gd name="T42" fmla="*/ 2147483646 w 647"/>
              <a:gd name="T43" fmla="*/ 0 h 135"/>
              <a:gd name="T44" fmla="*/ 2147483646 w 647"/>
              <a:gd name="T45" fmla="*/ 0 h 135"/>
              <a:gd name="T46" fmla="*/ 2147483646 w 647"/>
              <a:gd name="T47" fmla="*/ 0 h 135"/>
              <a:gd name="T48" fmla="*/ 2147483646 w 647"/>
              <a:gd name="T49" fmla="*/ 0 h 135"/>
              <a:gd name="T50" fmla="*/ 2147483646 w 647"/>
              <a:gd name="T51" fmla="*/ 0 h 135"/>
              <a:gd name="T52" fmla="*/ 2147483646 w 647"/>
              <a:gd name="T53" fmla="*/ 0 h 135"/>
              <a:gd name="T54" fmla="*/ 2147483646 w 647"/>
              <a:gd name="T55" fmla="*/ 0 h 135"/>
              <a:gd name="T56" fmla="*/ 2147483646 w 647"/>
              <a:gd name="T57" fmla="*/ 0 h 135"/>
              <a:gd name="T58" fmla="*/ 2147483646 w 647"/>
              <a:gd name="T59" fmla="*/ 0 h 135"/>
              <a:gd name="T60" fmla="*/ 2147483646 w 647"/>
              <a:gd name="T61" fmla="*/ 0 h 135"/>
              <a:gd name="T62" fmla="*/ 2147483646 w 647"/>
              <a:gd name="T63" fmla="*/ 0 h 135"/>
              <a:gd name="T64" fmla="*/ 2147483646 w 647"/>
              <a:gd name="T65" fmla="*/ 0 h 135"/>
              <a:gd name="T66" fmla="*/ 2147483646 w 647"/>
              <a:gd name="T67" fmla="*/ 0 h 135"/>
              <a:gd name="T68" fmla="*/ 2147483646 w 647"/>
              <a:gd name="T69" fmla="*/ 0 h 135"/>
              <a:gd name="T70" fmla="*/ 2147483646 w 647"/>
              <a:gd name="T71" fmla="*/ 0 h 135"/>
              <a:gd name="T72" fmla="*/ 2147483646 w 647"/>
              <a:gd name="T73" fmla="*/ 0 h 135"/>
              <a:gd name="T74" fmla="*/ 2147483646 w 647"/>
              <a:gd name="T75" fmla="*/ 0 h 135"/>
              <a:gd name="T76" fmla="*/ 2147483646 w 647"/>
              <a:gd name="T77" fmla="*/ 0 h 135"/>
              <a:gd name="T78" fmla="*/ 2147483646 w 647"/>
              <a:gd name="T79" fmla="*/ 0 h 135"/>
              <a:gd name="T80" fmla="*/ 2147483646 w 647"/>
              <a:gd name="T81" fmla="*/ 0 h 135"/>
              <a:gd name="T82" fmla="*/ 2147483646 w 647"/>
              <a:gd name="T83" fmla="*/ 0 h 135"/>
              <a:gd name="T84" fmla="*/ 2147483646 w 647"/>
              <a:gd name="T85" fmla="*/ 0 h 135"/>
              <a:gd name="T86" fmla="*/ 2147483646 w 647"/>
              <a:gd name="T87" fmla="*/ 0 h 135"/>
              <a:gd name="T88" fmla="*/ 2147483646 w 647"/>
              <a:gd name="T89" fmla="*/ 0 h 135"/>
              <a:gd name="T90" fmla="*/ 2147483646 w 647"/>
              <a:gd name="T91" fmla="*/ 0 h 135"/>
              <a:gd name="T92" fmla="*/ 2147483646 w 647"/>
              <a:gd name="T93" fmla="*/ 0 h 135"/>
              <a:gd name="T94" fmla="*/ 2147483646 w 647"/>
              <a:gd name="T95" fmla="*/ 0 h 135"/>
              <a:gd name="T96" fmla="*/ 2147483646 w 647"/>
              <a:gd name="T97" fmla="*/ 0 h 135"/>
              <a:gd name="T98" fmla="*/ 2147483646 w 647"/>
              <a:gd name="T99" fmla="*/ 0 h 135"/>
              <a:gd name="T100" fmla="*/ 2147483646 w 647"/>
              <a:gd name="T101" fmla="*/ 0 h 135"/>
              <a:gd name="T102" fmla="*/ 2147483646 w 647"/>
              <a:gd name="T103" fmla="*/ 0 h 135"/>
              <a:gd name="T104" fmla="*/ 2147483646 w 647"/>
              <a:gd name="T105" fmla="*/ 0 h 135"/>
              <a:gd name="T106" fmla="*/ 2147483646 w 647"/>
              <a:gd name="T107" fmla="*/ 0 h 135"/>
              <a:gd name="T108" fmla="*/ 2147483646 w 647"/>
              <a:gd name="T109" fmla="*/ 0 h 135"/>
              <a:gd name="T110" fmla="*/ 2147483646 w 647"/>
              <a:gd name="T111" fmla="*/ 0 h 135"/>
              <a:gd name="T112" fmla="*/ 2147483646 w 647"/>
              <a:gd name="T113" fmla="*/ 0 h 135"/>
              <a:gd name="T114" fmla="*/ 2147483646 w 647"/>
              <a:gd name="T115" fmla="*/ 0 h 135"/>
              <a:gd name="T116" fmla="*/ 2147483646 w 647"/>
              <a:gd name="T117" fmla="*/ 0 h 135"/>
              <a:gd name="T118" fmla="*/ 2147483646 w 647"/>
              <a:gd name="T119" fmla="*/ 0 h 135"/>
              <a:gd name="T120" fmla="*/ 2147483646 w 647"/>
              <a:gd name="T121" fmla="*/ 0 h 13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47"/>
              <a:gd name="T184" fmla="*/ 0 h 135"/>
              <a:gd name="T185" fmla="*/ 647 w 647"/>
              <a:gd name="T186" fmla="*/ 135 h 13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47" h="135">
                <a:moveTo>
                  <a:pt x="580" y="0"/>
                </a:moveTo>
                <a:cubicBezTo>
                  <a:pt x="300" y="0"/>
                  <a:pt x="300" y="0"/>
                  <a:pt x="300" y="0"/>
                </a:cubicBezTo>
                <a:cubicBezTo>
                  <a:pt x="300" y="60"/>
                  <a:pt x="300" y="60"/>
                  <a:pt x="300" y="60"/>
                </a:cubicBezTo>
                <a:cubicBezTo>
                  <a:pt x="300" y="60"/>
                  <a:pt x="300" y="60"/>
                  <a:pt x="300" y="60"/>
                </a:cubicBezTo>
                <a:cubicBezTo>
                  <a:pt x="300" y="87"/>
                  <a:pt x="279" y="109"/>
                  <a:pt x="252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2" y="109"/>
                  <a:pt x="6" y="108"/>
                  <a:pt x="0" y="105"/>
                </a:cubicBezTo>
                <a:cubicBezTo>
                  <a:pt x="8" y="122"/>
                  <a:pt x="25" y="135"/>
                  <a:pt x="45" y="135"/>
                </a:cubicBezTo>
                <a:cubicBezTo>
                  <a:pt x="277" y="135"/>
                  <a:pt x="277" y="135"/>
                  <a:pt x="277" y="135"/>
                </a:cubicBezTo>
                <a:cubicBezTo>
                  <a:pt x="304" y="135"/>
                  <a:pt x="326" y="113"/>
                  <a:pt x="326" y="86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605" y="26"/>
                  <a:pt x="605" y="26"/>
                  <a:pt x="605" y="26"/>
                </a:cubicBezTo>
                <a:cubicBezTo>
                  <a:pt x="620" y="26"/>
                  <a:pt x="635" y="30"/>
                  <a:pt x="647" y="38"/>
                </a:cubicBezTo>
                <a:cubicBezTo>
                  <a:pt x="633" y="16"/>
                  <a:pt x="610" y="2"/>
                  <a:pt x="584" y="0"/>
                </a:cubicBezTo>
                <a:cubicBezTo>
                  <a:pt x="584" y="0"/>
                  <a:pt x="584" y="0"/>
                  <a:pt x="584" y="0"/>
                </a:cubicBezTo>
                <a:cubicBezTo>
                  <a:pt x="584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1" name="Freeform 23"/>
          <p:cNvSpPr>
            <a:spLocks noEditPoints="1" noChangeArrowheads="1"/>
          </p:cNvSpPr>
          <p:nvPr/>
        </p:nvSpPr>
        <p:spPr bwMode="auto">
          <a:xfrm>
            <a:off x="7869239" y="1833564"/>
            <a:ext cx="2568575" cy="479425"/>
          </a:xfrm>
          <a:custGeom>
            <a:avLst/>
            <a:gdLst>
              <a:gd name="T0" fmla="*/ 2147483646 w 584"/>
              <a:gd name="T1" fmla="*/ 2147483646 h 109"/>
              <a:gd name="T2" fmla="*/ 2147483646 w 584"/>
              <a:gd name="T3" fmla="*/ 2147483646 h 109"/>
              <a:gd name="T4" fmla="*/ 2147483646 w 584"/>
              <a:gd name="T5" fmla="*/ 2147483646 h 109"/>
              <a:gd name="T6" fmla="*/ 0 w 584"/>
              <a:gd name="T7" fmla="*/ 2147483646 h 109"/>
              <a:gd name="T8" fmla="*/ 0 w 584"/>
              <a:gd name="T9" fmla="*/ 2147483646 h 109"/>
              <a:gd name="T10" fmla="*/ 2147483646 w 584"/>
              <a:gd name="T11" fmla="*/ 2147483646 h 109"/>
              <a:gd name="T12" fmla="*/ 2147483646 w 584"/>
              <a:gd name="T13" fmla="*/ 2147483646 h 109"/>
              <a:gd name="T14" fmla="*/ 2147483646 w 584"/>
              <a:gd name="T15" fmla="*/ 2147483646 h 109"/>
              <a:gd name="T16" fmla="*/ 2147483646 w 584"/>
              <a:gd name="T17" fmla="*/ 2147483646 h 109"/>
              <a:gd name="T18" fmla="*/ 2147483646 w 584"/>
              <a:gd name="T19" fmla="*/ 0 h 109"/>
              <a:gd name="T20" fmla="*/ 2147483646 w 584"/>
              <a:gd name="T21" fmla="*/ 0 h 109"/>
              <a:gd name="T22" fmla="*/ 2147483646 w 584"/>
              <a:gd name="T23" fmla="*/ 0 h 109"/>
              <a:gd name="T24" fmla="*/ 2147483646 w 584"/>
              <a:gd name="T25" fmla="*/ 0 h 109"/>
              <a:gd name="T26" fmla="*/ 2147483646 w 584"/>
              <a:gd name="T27" fmla="*/ 0 h 109"/>
              <a:gd name="T28" fmla="*/ 2147483646 w 584"/>
              <a:gd name="T29" fmla="*/ 0 h 109"/>
              <a:gd name="T30" fmla="*/ 2147483646 w 584"/>
              <a:gd name="T31" fmla="*/ 0 h 109"/>
              <a:gd name="T32" fmla="*/ 2147483646 w 584"/>
              <a:gd name="T33" fmla="*/ 0 h 109"/>
              <a:gd name="T34" fmla="*/ 2147483646 w 584"/>
              <a:gd name="T35" fmla="*/ 0 h 109"/>
              <a:gd name="T36" fmla="*/ 2147483646 w 584"/>
              <a:gd name="T37" fmla="*/ 0 h 109"/>
              <a:gd name="T38" fmla="*/ 2147483646 w 584"/>
              <a:gd name="T39" fmla="*/ 0 h 109"/>
              <a:gd name="T40" fmla="*/ 2147483646 w 584"/>
              <a:gd name="T41" fmla="*/ 0 h 109"/>
              <a:gd name="T42" fmla="*/ 2147483646 w 584"/>
              <a:gd name="T43" fmla="*/ 0 h 109"/>
              <a:gd name="T44" fmla="*/ 2147483646 w 584"/>
              <a:gd name="T45" fmla="*/ 0 h 109"/>
              <a:gd name="T46" fmla="*/ 2147483646 w 584"/>
              <a:gd name="T47" fmla="*/ 0 h 109"/>
              <a:gd name="T48" fmla="*/ 2147483646 w 584"/>
              <a:gd name="T49" fmla="*/ 0 h 109"/>
              <a:gd name="T50" fmla="*/ 2147483646 w 584"/>
              <a:gd name="T51" fmla="*/ 0 h 109"/>
              <a:gd name="T52" fmla="*/ 2147483646 w 584"/>
              <a:gd name="T53" fmla="*/ 0 h 109"/>
              <a:gd name="T54" fmla="*/ 2147483646 w 584"/>
              <a:gd name="T55" fmla="*/ 0 h 109"/>
              <a:gd name="T56" fmla="*/ 2147483646 w 584"/>
              <a:gd name="T57" fmla="*/ 0 h 109"/>
              <a:gd name="T58" fmla="*/ 2147483646 w 584"/>
              <a:gd name="T59" fmla="*/ 0 h 109"/>
              <a:gd name="T60" fmla="*/ 2147483646 w 584"/>
              <a:gd name="T61" fmla="*/ 0 h 109"/>
              <a:gd name="T62" fmla="*/ 2147483646 w 584"/>
              <a:gd name="T63" fmla="*/ 0 h 109"/>
              <a:gd name="T64" fmla="*/ 2147483646 w 584"/>
              <a:gd name="T65" fmla="*/ 0 h 109"/>
              <a:gd name="T66" fmla="*/ 2147483646 w 584"/>
              <a:gd name="T67" fmla="*/ 0 h 109"/>
              <a:gd name="T68" fmla="*/ 2147483646 w 584"/>
              <a:gd name="T69" fmla="*/ 0 h 109"/>
              <a:gd name="T70" fmla="*/ 2147483646 w 584"/>
              <a:gd name="T71" fmla="*/ 0 h 109"/>
              <a:gd name="T72" fmla="*/ 2147483646 w 584"/>
              <a:gd name="T73" fmla="*/ 0 h 109"/>
              <a:gd name="T74" fmla="*/ 2147483646 w 584"/>
              <a:gd name="T75" fmla="*/ 0 h 109"/>
              <a:gd name="T76" fmla="*/ 2147483646 w 584"/>
              <a:gd name="T77" fmla="*/ 0 h 109"/>
              <a:gd name="T78" fmla="*/ 2147483646 w 584"/>
              <a:gd name="T79" fmla="*/ 0 h 109"/>
              <a:gd name="T80" fmla="*/ 2147483646 w 584"/>
              <a:gd name="T81" fmla="*/ 0 h 10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584"/>
              <a:gd name="T124" fmla="*/ 0 h 109"/>
              <a:gd name="T125" fmla="*/ 584 w 584"/>
              <a:gd name="T126" fmla="*/ 109 h 10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584" h="109">
                <a:moveTo>
                  <a:pt x="19" y="109"/>
                </a:move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moveTo>
                  <a:pt x="19" y="109"/>
                </a:move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moveTo>
                  <a:pt x="0" y="105"/>
                </a:moveTo>
                <a:cubicBezTo>
                  <a:pt x="0" y="105"/>
                  <a:pt x="0" y="105"/>
                  <a:pt x="0" y="105"/>
                </a:cubicBezTo>
                <a:cubicBezTo>
                  <a:pt x="6" y="108"/>
                  <a:pt x="12" y="109"/>
                  <a:pt x="19" y="109"/>
                </a:cubicBezTo>
                <a:cubicBezTo>
                  <a:pt x="12" y="109"/>
                  <a:pt x="6" y="108"/>
                  <a:pt x="0" y="105"/>
                </a:cubicBezTo>
                <a:moveTo>
                  <a:pt x="300" y="60"/>
                </a:moveTo>
                <a:cubicBezTo>
                  <a:pt x="300" y="87"/>
                  <a:pt x="279" y="109"/>
                  <a:pt x="252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252" y="109"/>
                  <a:pt x="252" y="109"/>
                  <a:pt x="252" y="109"/>
                </a:cubicBezTo>
                <a:cubicBezTo>
                  <a:pt x="279" y="109"/>
                  <a:pt x="300" y="87"/>
                  <a:pt x="300" y="60"/>
                </a:cubicBezTo>
                <a:cubicBezTo>
                  <a:pt x="300" y="60"/>
                  <a:pt x="300" y="60"/>
                  <a:pt x="300" y="60"/>
                </a:cubicBezTo>
                <a:moveTo>
                  <a:pt x="584" y="0"/>
                </a:moveTo>
                <a:cubicBezTo>
                  <a:pt x="584" y="0"/>
                  <a:pt x="584" y="0"/>
                  <a:pt x="584" y="0"/>
                </a:cubicBezTo>
                <a:cubicBezTo>
                  <a:pt x="584" y="0"/>
                  <a:pt x="584" y="0"/>
                  <a:pt x="584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0" y="0"/>
                </a:moveTo>
                <a:cubicBezTo>
                  <a:pt x="580" y="0"/>
                  <a:pt x="580" y="0"/>
                  <a:pt x="581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300" y="0"/>
                  <a:pt x="300" y="0"/>
                  <a:pt x="30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2" name="Freeform 24"/>
          <p:cNvSpPr>
            <a:spLocks noChangeArrowheads="1"/>
          </p:cNvSpPr>
          <p:nvPr/>
        </p:nvSpPr>
        <p:spPr bwMode="auto">
          <a:xfrm>
            <a:off x="6932614" y="1833563"/>
            <a:ext cx="809625" cy="228600"/>
          </a:xfrm>
          <a:custGeom>
            <a:avLst/>
            <a:gdLst>
              <a:gd name="T0" fmla="*/ 2147483646 w 184"/>
              <a:gd name="T1" fmla="*/ 0 h 52"/>
              <a:gd name="T2" fmla="*/ 2147483646 w 184"/>
              <a:gd name="T3" fmla="*/ 0 h 52"/>
              <a:gd name="T4" fmla="*/ 2147483646 w 184"/>
              <a:gd name="T5" fmla="*/ 2147483646 h 52"/>
              <a:gd name="T6" fmla="*/ 2147483646 w 184"/>
              <a:gd name="T7" fmla="*/ 2147483646 h 52"/>
              <a:gd name="T8" fmla="*/ 2147483646 w 184"/>
              <a:gd name="T9" fmla="*/ 2147483646 h 52"/>
              <a:gd name="T10" fmla="*/ 2147483646 w 184"/>
              <a:gd name="T11" fmla="*/ 2147483646 h 52"/>
              <a:gd name="T12" fmla="*/ 2147483646 w 184"/>
              <a:gd name="T13" fmla="*/ 2147483646 h 52"/>
              <a:gd name="T14" fmla="*/ 2147483646 w 184"/>
              <a:gd name="T15" fmla="*/ 2147483646 h 52"/>
              <a:gd name="T16" fmla="*/ 2147483646 w 184"/>
              <a:gd name="T17" fmla="*/ 2147483646 h 52"/>
              <a:gd name="T18" fmla="*/ 2147483646 w 184"/>
              <a:gd name="T19" fmla="*/ 2147483646 h 52"/>
              <a:gd name="T20" fmla="*/ 2147483646 w 184"/>
              <a:gd name="T21" fmla="*/ 2147483646 h 52"/>
              <a:gd name="T22" fmla="*/ 2147483646 w 184"/>
              <a:gd name="T23" fmla="*/ 2147483646 h 52"/>
              <a:gd name="T24" fmla="*/ 2147483646 w 184"/>
              <a:gd name="T25" fmla="*/ 2147483646 h 52"/>
              <a:gd name="T26" fmla="*/ 2147483646 w 184"/>
              <a:gd name="T27" fmla="*/ 2147483646 h 52"/>
              <a:gd name="T28" fmla="*/ 2147483646 w 184"/>
              <a:gd name="T29" fmla="*/ 2147483646 h 52"/>
              <a:gd name="T30" fmla="*/ 2147483646 w 184"/>
              <a:gd name="T31" fmla="*/ 2147483646 h 52"/>
              <a:gd name="T32" fmla="*/ 2147483646 w 184"/>
              <a:gd name="T33" fmla="*/ 2147483646 h 52"/>
              <a:gd name="T34" fmla="*/ 0 w 184"/>
              <a:gd name="T35" fmla="*/ 2147483646 h 52"/>
              <a:gd name="T36" fmla="*/ 2147483646 w 184"/>
              <a:gd name="T37" fmla="*/ 2147483646 h 52"/>
              <a:gd name="T38" fmla="*/ 2147483646 w 184"/>
              <a:gd name="T39" fmla="*/ 2147483646 h 52"/>
              <a:gd name="T40" fmla="*/ 2147483646 w 184"/>
              <a:gd name="T41" fmla="*/ 2147483646 h 52"/>
              <a:gd name="T42" fmla="*/ 2147483646 w 184"/>
              <a:gd name="T43" fmla="*/ 0 h 5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84"/>
              <a:gd name="T67" fmla="*/ 0 h 52"/>
              <a:gd name="T68" fmla="*/ 184 w 184"/>
              <a:gd name="T69" fmla="*/ 52 h 5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84" h="52">
                <a:moveTo>
                  <a:pt x="184" y="0"/>
                </a:moveTo>
                <a:cubicBezTo>
                  <a:pt x="72" y="0"/>
                  <a:pt x="72" y="0"/>
                  <a:pt x="72" y="0"/>
                </a:cubicBezTo>
                <a:cubicBezTo>
                  <a:pt x="62" y="16"/>
                  <a:pt x="4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15" y="26"/>
                  <a:pt x="7" y="24"/>
                  <a:pt x="0" y="20"/>
                </a:cubicBezTo>
                <a:cubicBezTo>
                  <a:pt x="9" y="39"/>
                  <a:pt x="28" y="52"/>
                  <a:pt x="50" y="52"/>
                </a:cubicBezTo>
                <a:cubicBezTo>
                  <a:pt x="70" y="52"/>
                  <a:pt x="88" y="41"/>
                  <a:pt x="98" y="26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184" y="0"/>
                  <a:pt x="184" y="0"/>
                  <a:pt x="18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3" name="Freeform 25"/>
          <p:cNvSpPr>
            <a:spLocks noEditPoints="1" noChangeArrowheads="1"/>
          </p:cNvSpPr>
          <p:nvPr/>
        </p:nvSpPr>
        <p:spPr bwMode="auto">
          <a:xfrm>
            <a:off x="6932614" y="1833563"/>
            <a:ext cx="809625" cy="114300"/>
          </a:xfrm>
          <a:custGeom>
            <a:avLst/>
            <a:gdLst>
              <a:gd name="T0" fmla="*/ 2147483646 w 184"/>
              <a:gd name="T1" fmla="*/ 2147483646 h 26"/>
              <a:gd name="T2" fmla="*/ 2147483646 w 184"/>
              <a:gd name="T3" fmla="*/ 2147483646 h 26"/>
              <a:gd name="T4" fmla="*/ 2147483646 w 184"/>
              <a:gd name="T5" fmla="*/ 2147483646 h 26"/>
              <a:gd name="T6" fmla="*/ 2147483646 w 184"/>
              <a:gd name="T7" fmla="*/ 2147483646 h 26"/>
              <a:gd name="T8" fmla="*/ 2147483646 w 184"/>
              <a:gd name="T9" fmla="*/ 2147483646 h 26"/>
              <a:gd name="T10" fmla="*/ 2147483646 w 184"/>
              <a:gd name="T11" fmla="*/ 2147483646 h 26"/>
              <a:gd name="T12" fmla="*/ 2147483646 w 184"/>
              <a:gd name="T13" fmla="*/ 2147483646 h 26"/>
              <a:gd name="T14" fmla="*/ 2147483646 w 184"/>
              <a:gd name="T15" fmla="*/ 2147483646 h 26"/>
              <a:gd name="T16" fmla="*/ 2147483646 w 184"/>
              <a:gd name="T17" fmla="*/ 2147483646 h 26"/>
              <a:gd name="T18" fmla="*/ 2147483646 w 184"/>
              <a:gd name="T19" fmla="*/ 2147483646 h 26"/>
              <a:gd name="T20" fmla="*/ 2147483646 w 184"/>
              <a:gd name="T21" fmla="*/ 2147483646 h 26"/>
              <a:gd name="T22" fmla="*/ 2147483646 w 184"/>
              <a:gd name="T23" fmla="*/ 2147483646 h 26"/>
              <a:gd name="T24" fmla="*/ 2147483646 w 184"/>
              <a:gd name="T25" fmla="*/ 2147483646 h 26"/>
              <a:gd name="T26" fmla="*/ 2147483646 w 184"/>
              <a:gd name="T27" fmla="*/ 2147483646 h 26"/>
              <a:gd name="T28" fmla="*/ 2147483646 w 184"/>
              <a:gd name="T29" fmla="*/ 2147483646 h 26"/>
              <a:gd name="T30" fmla="*/ 2147483646 w 184"/>
              <a:gd name="T31" fmla="*/ 2147483646 h 26"/>
              <a:gd name="T32" fmla="*/ 2147483646 w 184"/>
              <a:gd name="T33" fmla="*/ 2147483646 h 26"/>
              <a:gd name="T34" fmla="*/ 2147483646 w 184"/>
              <a:gd name="T35" fmla="*/ 2147483646 h 26"/>
              <a:gd name="T36" fmla="*/ 0 w 184"/>
              <a:gd name="T37" fmla="*/ 2147483646 h 26"/>
              <a:gd name="T38" fmla="*/ 0 w 184"/>
              <a:gd name="T39" fmla="*/ 2147483646 h 26"/>
              <a:gd name="T40" fmla="*/ 2147483646 w 184"/>
              <a:gd name="T41" fmla="*/ 2147483646 h 26"/>
              <a:gd name="T42" fmla="*/ 0 w 184"/>
              <a:gd name="T43" fmla="*/ 2147483646 h 26"/>
              <a:gd name="T44" fmla="*/ 2147483646 w 184"/>
              <a:gd name="T45" fmla="*/ 0 h 26"/>
              <a:gd name="T46" fmla="*/ 2147483646 w 184"/>
              <a:gd name="T47" fmla="*/ 0 h 26"/>
              <a:gd name="T48" fmla="*/ 2147483646 w 184"/>
              <a:gd name="T49" fmla="*/ 2147483646 h 26"/>
              <a:gd name="T50" fmla="*/ 2147483646 w 184"/>
              <a:gd name="T51" fmla="*/ 2147483646 h 26"/>
              <a:gd name="T52" fmla="*/ 2147483646 w 184"/>
              <a:gd name="T53" fmla="*/ 2147483646 h 26"/>
              <a:gd name="T54" fmla="*/ 2147483646 w 184"/>
              <a:gd name="T55" fmla="*/ 0 h 26"/>
              <a:gd name="T56" fmla="*/ 2147483646 w 184"/>
              <a:gd name="T57" fmla="*/ 0 h 26"/>
              <a:gd name="T58" fmla="*/ 2147483646 w 184"/>
              <a:gd name="T59" fmla="*/ 2147483646 h 26"/>
              <a:gd name="T60" fmla="*/ 2147483646 w 184"/>
              <a:gd name="T61" fmla="*/ 0 h 2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84"/>
              <a:gd name="T94" fmla="*/ 0 h 26"/>
              <a:gd name="T95" fmla="*/ 184 w 184"/>
              <a:gd name="T96" fmla="*/ 26 h 2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84" h="26"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3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3" y="26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7" y="24"/>
                  <a:pt x="15" y="26"/>
                  <a:pt x="23" y="26"/>
                </a:cubicBezTo>
                <a:cubicBezTo>
                  <a:pt x="15" y="26"/>
                  <a:pt x="7" y="24"/>
                  <a:pt x="0" y="20"/>
                </a:cubicBezTo>
                <a:moveTo>
                  <a:pt x="184" y="0"/>
                </a:moveTo>
                <a:cubicBezTo>
                  <a:pt x="72" y="0"/>
                  <a:pt x="72" y="0"/>
                  <a:pt x="72" y="0"/>
                </a:cubicBezTo>
                <a:cubicBezTo>
                  <a:pt x="62" y="16"/>
                  <a:pt x="4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45" y="26"/>
                  <a:pt x="62" y="16"/>
                  <a:pt x="72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184" y="0"/>
                  <a:pt x="184" y="0"/>
                  <a:pt x="18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4" name="Freeform 26"/>
          <p:cNvSpPr>
            <a:spLocks noChangeArrowheads="1"/>
          </p:cNvSpPr>
          <p:nvPr/>
        </p:nvSpPr>
        <p:spPr bwMode="auto">
          <a:xfrm>
            <a:off x="8410577" y="2166939"/>
            <a:ext cx="3336925" cy="2230437"/>
          </a:xfrm>
          <a:custGeom>
            <a:avLst/>
            <a:gdLst>
              <a:gd name="T0" fmla="*/ 2147483646 w 759"/>
              <a:gd name="T1" fmla="*/ 0 h 507"/>
              <a:gd name="T2" fmla="*/ 2147483646 w 759"/>
              <a:gd name="T3" fmla="*/ 2147483646 h 507"/>
              <a:gd name="T4" fmla="*/ 2147483646 w 759"/>
              <a:gd name="T5" fmla="*/ 2147483646 h 507"/>
              <a:gd name="T6" fmla="*/ 2147483646 w 759"/>
              <a:gd name="T7" fmla="*/ 2147483646 h 507"/>
              <a:gd name="T8" fmla="*/ 2147483646 w 759"/>
              <a:gd name="T9" fmla="*/ 2147483646 h 507"/>
              <a:gd name="T10" fmla="*/ 2147483646 w 759"/>
              <a:gd name="T11" fmla="*/ 2147483646 h 507"/>
              <a:gd name="T12" fmla="*/ 2147483646 w 759"/>
              <a:gd name="T13" fmla="*/ 2147483646 h 507"/>
              <a:gd name="T14" fmla="*/ 2147483646 w 759"/>
              <a:gd name="T15" fmla="*/ 2147483646 h 507"/>
              <a:gd name="T16" fmla="*/ 2147483646 w 759"/>
              <a:gd name="T17" fmla="*/ 2147483646 h 507"/>
              <a:gd name="T18" fmla="*/ 2147483646 w 759"/>
              <a:gd name="T19" fmla="*/ 2147483646 h 507"/>
              <a:gd name="T20" fmla="*/ 2147483646 w 759"/>
              <a:gd name="T21" fmla="*/ 2147483646 h 507"/>
              <a:gd name="T22" fmla="*/ 2147483646 w 759"/>
              <a:gd name="T23" fmla="*/ 2147483646 h 507"/>
              <a:gd name="T24" fmla="*/ 2147483646 w 759"/>
              <a:gd name="T25" fmla="*/ 2147483646 h 507"/>
              <a:gd name="T26" fmla="*/ 2147483646 w 759"/>
              <a:gd name="T27" fmla="*/ 2147483646 h 507"/>
              <a:gd name="T28" fmla="*/ 2147483646 w 759"/>
              <a:gd name="T29" fmla="*/ 2147483646 h 507"/>
              <a:gd name="T30" fmla="*/ 2147483646 w 759"/>
              <a:gd name="T31" fmla="*/ 2147483646 h 507"/>
              <a:gd name="T32" fmla="*/ 2147483646 w 759"/>
              <a:gd name="T33" fmla="*/ 2147483646 h 507"/>
              <a:gd name="T34" fmla="*/ 2147483646 w 759"/>
              <a:gd name="T35" fmla="*/ 2147483646 h 507"/>
              <a:gd name="T36" fmla="*/ 2147483646 w 759"/>
              <a:gd name="T37" fmla="*/ 2147483646 h 507"/>
              <a:gd name="T38" fmla="*/ 2147483646 w 759"/>
              <a:gd name="T39" fmla="*/ 2147483646 h 507"/>
              <a:gd name="T40" fmla="*/ 2147483646 w 759"/>
              <a:gd name="T41" fmla="*/ 2147483646 h 507"/>
              <a:gd name="T42" fmla="*/ 2147483646 w 759"/>
              <a:gd name="T43" fmla="*/ 2147483646 h 507"/>
              <a:gd name="T44" fmla="*/ 2147483646 w 759"/>
              <a:gd name="T45" fmla="*/ 2147483646 h 507"/>
              <a:gd name="T46" fmla="*/ 2147483646 w 759"/>
              <a:gd name="T47" fmla="*/ 2147483646 h 507"/>
              <a:gd name="T48" fmla="*/ 2147483646 w 759"/>
              <a:gd name="T49" fmla="*/ 2147483646 h 507"/>
              <a:gd name="T50" fmla="*/ 2147483646 w 759"/>
              <a:gd name="T51" fmla="*/ 2147483646 h 507"/>
              <a:gd name="T52" fmla="*/ 2147483646 w 759"/>
              <a:gd name="T53" fmla="*/ 2147483646 h 507"/>
              <a:gd name="T54" fmla="*/ 2147483646 w 759"/>
              <a:gd name="T55" fmla="*/ 2147483646 h 507"/>
              <a:gd name="T56" fmla="*/ 2147483646 w 759"/>
              <a:gd name="T57" fmla="*/ 2147483646 h 507"/>
              <a:gd name="T58" fmla="*/ 2147483646 w 759"/>
              <a:gd name="T59" fmla="*/ 2147483646 h 507"/>
              <a:gd name="T60" fmla="*/ 2147483646 w 759"/>
              <a:gd name="T61" fmla="*/ 2147483646 h 507"/>
              <a:gd name="T62" fmla="*/ 2147483646 w 759"/>
              <a:gd name="T63" fmla="*/ 2147483646 h 507"/>
              <a:gd name="T64" fmla="*/ 2147483646 w 759"/>
              <a:gd name="T65" fmla="*/ 2147483646 h 507"/>
              <a:gd name="T66" fmla="*/ 2147483646 w 759"/>
              <a:gd name="T67" fmla="*/ 2147483646 h 507"/>
              <a:gd name="T68" fmla="*/ 2147483646 w 759"/>
              <a:gd name="T69" fmla="*/ 2147483646 h 507"/>
              <a:gd name="T70" fmla="*/ 0 w 759"/>
              <a:gd name="T71" fmla="*/ 2147483646 h 507"/>
              <a:gd name="T72" fmla="*/ 2147483646 w 759"/>
              <a:gd name="T73" fmla="*/ 2147483646 h 507"/>
              <a:gd name="T74" fmla="*/ 2147483646 w 759"/>
              <a:gd name="T75" fmla="*/ 2147483646 h 507"/>
              <a:gd name="T76" fmla="*/ 2147483646 w 759"/>
              <a:gd name="T77" fmla="*/ 2147483646 h 507"/>
              <a:gd name="T78" fmla="*/ 2147483646 w 759"/>
              <a:gd name="T79" fmla="*/ 2147483646 h 507"/>
              <a:gd name="T80" fmla="*/ 2147483646 w 759"/>
              <a:gd name="T81" fmla="*/ 2147483646 h 507"/>
              <a:gd name="T82" fmla="*/ 2147483646 w 759"/>
              <a:gd name="T83" fmla="*/ 2147483646 h 507"/>
              <a:gd name="T84" fmla="*/ 2147483646 w 759"/>
              <a:gd name="T85" fmla="*/ 2147483646 h 507"/>
              <a:gd name="T86" fmla="*/ 2147483646 w 759"/>
              <a:gd name="T87" fmla="*/ 2147483646 h 507"/>
              <a:gd name="T88" fmla="*/ 2147483646 w 759"/>
              <a:gd name="T89" fmla="*/ 2147483646 h 507"/>
              <a:gd name="T90" fmla="*/ 2147483646 w 759"/>
              <a:gd name="T91" fmla="*/ 2147483646 h 507"/>
              <a:gd name="T92" fmla="*/ 2147483646 w 759"/>
              <a:gd name="T93" fmla="*/ 0 h 50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59"/>
              <a:gd name="T142" fmla="*/ 0 h 507"/>
              <a:gd name="T143" fmla="*/ 759 w 759"/>
              <a:gd name="T144" fmla="*/ 507 h 507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59" h="507">
                <a:moveTo>
                  <a:pt x="730" y="0"/>
                </a:moveTo>
                <a:cubicBezTo>
                  <a:pt x="732" y="6"/>
                  <a:pt x="733" y="12"/>
                  <a:pt x="734" y="18"/>
                </a:cubicBezTo>
                <a:cubicBezTo>
                  <a:pt x="734" y="18"/>
                  <a:pt x="734" y="18"/>
                  <a:pt x="734" y="18"/>
                </a:cubicBezTo>
                <a:cubicBezTo>
                  <a:pt x="734" y="18"/>
                  <a:pt x="734" y="18"/>
                  <a:pt x="734" y="18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206"/>
                  <a:pt x="734" y="206"/>
                  <a:pt x="734" y="206"/>
                </a:cubicBezTo>
                <a:cubicBezTo>
                  <a:pt x="734" y="206"/>
                  <a:pt x="734" y="206"/>
                  <a:pt x="734" y="206"/>
                </a:cubicBezTo>
                <a:cubicBezTo>
                  <a:pt x="734" y="233"/>
                  <a:pt x="712" y="254"/>
                  <a:pt x="685" y="254"/>
                </a:cubicBezTo>
                <a:cubicBezTo>
                  <a:pt x="600" y="254"/>
                  <a:pt x="600" y="254"/>
                  <a:pt x="600" y="254"/>
                </a:cubicBezTo>
                <a:cubicBezTo>
                  <a:pt x="587" y="322"/>
                  <a:pt x="528" y="373"/>
                  <a:pt x="457" y="373"/>
                </a:cubicBezTo>
                <a:cubicBezTo>
                  <a:pt x="300" y="373"/>
                  <a:pt x="300" y="373"/>
                  <a:pt x="300" y="373"/>
                </a:cubicBezTo>
                <a:cubicBezTo>
                  <a:pt x="300" y="433"/>
                  <a:pt x="300" y="433"/>
                  <a:pt x="300" y="433"/>
                </a:cubicBezTo>
                <a:cubicBezTo>
                  <a:pt x="300" y="433"/>
                  <a:pt x="300" y="433"/>
                  <a:pt x="300" y="433"/>
                </a:cubicBezTo>
                <a:cubicBezTo>
                  <a:pt x="300" y="460"/>
                  <a:pt x="278" y="481"/>
                  <a:pt x="252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2" y="481"/>
                  <a:pt x="6" y="480"/>
                  <a:pt x="0" y="477"/>
                </a:cubicBezTo>
                <a:cubicBezTo>
                  <a:pt x="7" y="495"/>
                  <a:pt x="25" y="507"/>
                  <a:pt x="45" y="507"/>
                </a:cubicBezTo>
                <a:cubicBezTo>
                  <a:pt x="277" y="507"/>
                  <a:pt x="277" y="507"/>
                  <a:pt x="277" y="507"/>
                </a:cubicBezTo>
                <a:cubicBezTo>
                  <a:pt x="304" y="507"/>
                  <a:pt x="326" y="485"/>
                  <a:pt x="326" y="458"/>
                </a:cubicBezTo>
                <a:cubicBezTo>
                  <a:pt x="326" y="398"/>
                  <a:pt x="326" y="398"/>
                  <a:pt x="326" y="398"/>
                </a:cubicBezTo>
                <a:cubicBezTo>
                  <a:pt x="482" y="398"/>
                  <a:pt x="482" y="398"/>
                  <a:pt x="482" y="398"/>
                </a:cubicBezTo>
                <a:cubicBezTo>
                  <a:pt x="553" y="398"/>
                  <a:pt x="612" y="347"/>
                  <a:pt x="625" y="280"/>
                </a:cubicBezTo>
                <a:cubicBezTo>
                  <a:pt x="710" y="280"/>
                  <a:pt x="710" y="280"/>
                  <a:pt x="710" y="280"/>
                </a:cubicBezTo>
                <a:cubicBezTo>
                  <a:pt x="737" y="280"/>
                  <a:pt x="759" y="258"/>
                  <a:pt x="759" y="231"/>
                </a:cubicBezTo>
                <a:cubicBezTo>
                  <a:pt x="759" y="45"/>
                  <a:pt x="759" y="45"/>
                  <a:pt x="759" y="45"/>
                </a:cubicBezTo>
                <a:cubicBezTo>
                  <a:pt x="759" y="32"/>
                  <a:pt x="754" y="19"/>
                  <a:pt x="745" y="10"/>
                </a:cubicBezTo>
                <a:cubicBezTo>
                  <a:pt x="740" y="6"/>
                  <a:pt x="735" y="2"/>
                  <a:pt x="73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5" name="Freeform 27"/>
          <p:cNvSpPr>
            <a:spLocks noEditPoints="1" noChangeArrowheads="1"/>
          </p:cNvSpPr>
          <p:nvPr/>
        </p:nvSpPr>
        <p:spPr bwMode="auto">
          <a:xfrm>
            <a:off x="8410577" y="2166939"/>
            <a:ext cx="3227387" cy="2116137"/>
          </a:xfrm>
          <a:custGeom>
            <a:avLst/>
            <a:gdLst>
              <a:gd name="T0" fmla="*/ 2147483646 w 734"/>
              <a:gd name="T1" fmla="*/ 2147483646 h 481"/>
              <a:gd name="T2" fmla="*/ 2147483646 w 734"/>
              <a:gd name="T3" fmla="*/ 2147483646 h 481"/>
              <a:gd name="T4" fmla="*/ 2147483646 w 734"/>
              <a:gd name="T5" fmla="*/ 2147483646 h 481"/>
              <a:gd name="T6" fmla="*/ 2147483646 w 734"/>
              <a:gd name="T7" fmla="*/ 2147483646 h 481"/>
              <a:gd name="T8" fmla="*/ 2147483646 w 734"/>
              <a:gd name="T9" fmla="*/ 2147483646 h 481"/>
              <a:gd name="T10" fmla="*/ 2147483646 w 734"/>
              <a:gd name="T11" fmla="*/ 2147483646 h 481"/>
              <a:gd name="T12" fmla="*/ 2147483646 w 734"/>
              <a:gd name="T13" fmla="*/ 2147483646 h 481"/>
              <a:gd name="T14" fmla="*/ 2147483646 w 734"/>
              <a:gd name="T15" fmla="*/ 2147483646 h 481"/>
              <a:gd name="T16" fmla="*/ 2147483646 w 734"/>
              <a:gd name="T17" fmla="*/ 2147483646 h 481"/>
              <a:gd name="T18" fmla="*/ 2147483646 w 734"/>
              <a:gd name="T19" fmla="*/ 2147483646 h 481"/>
              <a:gd name="T20" fmla="*/ 2147483646 w 734"/>
              <a:gd name="T21" fmla="*/ 2147483646 h 481"/>
              <a:gd name="T22" fmla="*/ 2147483646 w 734"/>
              <a:gd name="T23" fmla="*/ 2147483646 h 481"/>
              <a:gd name="T24" fmla="*/ 2147483646 w 734"/>
              <a:gd name="T25" fmla="*/ 2147483646 h 481"/>
              <a:gd name="T26" fmla="*/ 2147483646 w 734"/>
              <a:gd name="T27" fmla="*/ 2147483646 h 481"/>
              <a:gd name="T28" fmla="*/ 2147483646 w 734"/>
              <a:gd name="T29" fmla="*/ 2147483646 h 481"/>
              <a:gd name="T30" fmla="*/ 2147483646 w 734"/>
              <a:gd name="T31" fmla="*/ 2147483646 h 481"/>
              <a:gd name="T32" fmla="*/ 2147483646 w 734"/>
              <a:gd name="T33" fmla="*/ 2147483646 h 481"/>
              <a:gd name="T34" fmla="*/ 2147483646 w 734"/>
              <a:gd name="T35" fmla="*/ 2147483646 h 481"/>
              <a:gd name="T36" fmla="*/ 0 w 734"/>
              <a:gd name="T37" fmla="*/ 2147483646 h 481"/>
              <a:gd name="T38" fmla="*/ 0 w 734"/>
              <a:gd name="T39" fmla="*/ 2147483646 h 481"/>
              <a:gd name="T40" fmla="*/ 2147483646 w 734"/>
              <a:gd name="T41" fmla="*/ 2147483646 h 481"/>
              <a:gd name="T42" fmla="*/ 0 w 734"/>
              <a:gd name="T43" fmla="*/ 2147483646 h 481"/>
              <a:gd name="T44" fmla="*/ 2147483646 w 734"/>
              <a:gd name="T45" fmla="*/ 2147483646 h 481"/>
              <a:gd name="T46" fmla="*/ 2147483646 w 734"/>
              <a:gd name="T47" fmla="*/ 2147483646 h 481"/>
              <a:gd name="T48" fmla="*/ 2147483646 w 734"/>
              <a:gd name="T49" fmla="*/ 2147483646 h 481"/>
              <a:gd name="T50" fmla="*/ 2147483646 w 734"/>
              <a:gd name="T51" fmla="*/ 2147483646 h 481"/>
              <a:gd name="T52" fmla="*/ 2147483646 w 734"/>
              <a:gd name="T53" fmla="*/ 2147483646 h 481"/>
              <a:gd name="T54" fmla="*/ 2147483646 w 734"/>
              <a:gd name="T55" fmla="*/ 2147483646 h 481"/>
              <a:gd name="T56" fmla="*/ 2147483646 w 734"/>
              <a:gd name="T57" fmla="*/ 2147483646 h 481"/>
              <a:gd name="T58" fmla="*/ 2147483646 w 734"/>
              <a:gd name="T59" fmla="*/ 2147483646 h 481"/>
              <a:gd name="T60" fmla="*/ 2147483646 w 734"/>
              <a:gd name="T61" fmla="*/ 2147483646 h 481"/>
              <a:gd name="T62" fmla="*/ 2147483646 w 734"/>
              <a:gd name="T63" fmla="*/ 2147483646 h 481"/>
              <a:gd name="T64" fmla="*/ 2147483646 w 734"/>
              <a:gd name="T65" fmla="*/ 2147483646 h 481"/>
              <a:gd name="T66" fmla="*/ 2147483646 w 734"/>
              <a:gd name="T67" fmla="*/ 2147483646 h 481"/>
              <a:gd name="T68" fmla="*/ 2147483646 w 734"/>
              <a:gd name="T69" fmla="*/ 2147483646 h 481"/>
              <a:gd name="T70" fmla="*/ 2147483646 w 734"/>
              <a:gd name="T71" fmla="*/ 2147483646 h 481"/>
              <a:gd name="T72" fmla="*/ 2147483646 w 734"/>
              <a:gd name="T73" fmla="*/ 2147483646 h 481"/>
              <a:gd name="T74" fmla="*/ 2147483646 w 734"/>
              <a:gd name="T75" fmla="*/ 2147483646 h 481"/>
              <a:gd name="T76" fmla="*/ 2147483646 w 734"/>
              <a:gd name="T77" fmla="*/ 2147483646 h 481"/>
              <a:gd name="T78" fmla="*/ 2147483646 w 734"/>
              <a:gd name="T79" fmla="*/ 2147483646 h 481"/>
              <a:gd name="T80" fmla="*/ 2147483646 w 734"/>
              <a:gd name="T81" fmla="*/ 2147483646 h 481"/>
              <a:gd name="T82" fmla="*/ 2147483646 w 734"/>
              <a:gd name="T83" fmla="*/ 2147483646 h 481"/>
              <a:gd name="T84" fmla="*/ 2147483646 w 734"/>
              <a:gd name="T85" fmla="*/ 2147483646 h 481"/>
              <a:gd name="T86" fmla="*/ 2147483646 w 734"/>
              <a:gd name="T87" fmla="*/ 2147483646 h 481"/>
              <a:gd name="T88" fmla="*/ 2147483646 w 734"/>
              <a:gd name="T89" fmla="*/ 2147483646 h 481"/>
              <a:gd name="T90" fmla="*/ 2147483646 w 734"/>
              <a:gd name="T91" fmla="*/ 2147483646 h 481"/>
              <a:gd name="T92" fmla="*/ 2147483646 w 734"/>
              <a:gd name="T93" fmla="*/ 2147483646 h 481"/>
              <a:gd name="T94" fmla="*/ 2147483646 w 734"/>
              <a:gd name="T95" fmla="*/ 2147483646 h 481"/>
              <a:gd name="T96" fmla="*/ 2147483646 w 734"/>
              <a:gd name="T97" fmla="*/ 2147483646 h 481"/>
              <a:gd name="T98" fmla="*/ 2147483646 w 734"/>
              <a:gd name="T99" fmla="*/ 2147483646 h 481"/>
              <a:gd name="T100" fmla="*/ 2147483646 w 734"/>
              <a:gd name="T101" fmla="*/ 2147483646 h 481"/>
              <a:gd name="T102" fmla="*/ 2147483646 w 734"/>
              <a:gd name="T103" fmla="*/ 2147483646 h 481"/>
              <a:gd name="T104" fmla="*/ 2147483646 w 734"/>
              <a:gd name="T105" fmla="*/ 0 h 481"/>
              <a:gd name="T106" fmla="*/ 2147483646 w 734"/>
              <a:gd name="T107" fmla="*/ 2147483646 h 481"/>
              <a:gd name="T108" fmla="*/ 2147483646 w 734"/>
              <a:gd name="T109" fmla="*/ 0 h 481"/>
              <a:gd name="T110" fmla="*/ 2147483646 w 734"/>
              <a:gd name="T111" fmla="*/ 0 h 48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34"/>
              <a:gd name="T169" fmla="*/ 0 h 481"/>
              <a:gd name="T170" fmla="*/ 734 w 734"/>
              <a:gd name="T171" fmla="*/ 481 h 48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34" h="481">
                <a:moveTo>
                  <a:pt x="19" y="481"/>
                </a:move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moveTo>
                  <a:pt x="19" y="481"/>
                </a:move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moveTo>
                  <a:pt x="19" y="481"/>
                </a:move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moveTo>
                  <a:pt x="18" y="481"/>
                </a:move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moveTo>
                  <a:pt x="18" y="481"/>
                </a:move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moveTo>
                  <a:pt x="18" y="481"/>
                </a:move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moveTo>
                  <a:pt x="0" y="477"/>
                </a:moveTo>
                <a:cubicBezTo>
                  <a:pt x="0" y="477"/>
                  <a:pt x="0" y="477"/>
                  <a:pt x="0" y="477"/>
                </a:cubicBezTo>
                <a:cubicBezTo>
                  <a:pt x="6" y="480"/>
                  <a:pt x="12" y="481"/>
                  <a:pt x="18" y="481"/>
                </a:cubicBezTo>
                <a:cubicBezTo>
                  <a:pt x="12" y="481"/>
                  <a:pt x="6" y="480"/>
                  <a:pt x="0" y="477"/>
                </a:cubicBezTo>
                <a:moveTo>
                  <a:pt x="300" y="433"/>
                </a:moveTo>
                <a:cubicBezTo>
                  <a:pt x="300" y="460"/>
                  <a:pt x="278" y="481"/>
                  <a:pt x="252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252" y="481"/>
                  <a:pt x="252" y="481"/>
                  <a:pt x="252" y="481"/>
                </a:cubicBezTo>
                <a:cubicBezTo>
                  <a:pt x="278" y="481"/>
                  <a:pt x="300" y="460"/>
                  <a:pt x="300" y="433"/>
                </a:cubicBezTo>
                <a:cubicBezTo>
                  <a:pt x="300" y="433"/>
                  <a:pt x="300" y="433"/>
                  <a:pt x="300" y="433"/>
                </a:cubicBezTo>
                <a:moveTo>
                  <a:pt x="734" y="206"/>
                </a:moveTo>
                <a:cubicBezTo>
                  <a:pt x="734" y="233"/>
                  <a:pt x="712" y="254"/>
                  <a:pt x="685" y="254"/>
                </a:cubicBezTo>
                <a:cubicBezTo>
                  <a:pt x="600" y="254"/>
                  <a:pt x="600" y="254"/>
                  <a:pt x="600" y="254"/>
                </a:cubicBezTo>
                <a:cubicBezTo>
                  <a:pt x="587" y="322"/>
                  <a:pt x="528" y="373"/>
                  <a:pt x="457" y="373"/>
                </a:cubicBezTo>
                <a:cubicBezTo>
                  <a:pt x="300" y="373"/>
                  <a:pt x="300" y="373"/>
                  <a:pt x="300" y="373"/>
                </a:cubicBezTo>
                <a:cubicBezTo>
                  <a:pt x="457" y="373"/>
                  <a:pt x="457" y="373"/>
                  <a:pt x="457" y="373"/>
                </a:cubicBezTo>
                <a:cubicBezTo>
                  <a:pt x="528" y="373"/>
                  <a:pt x="587" y="322"/>
                  <a:pt x="600" y="254"/>
                </a:cubicBezTo>
                <a:cubicBezTo>
                  <a:pt x="685" y="254"/>
                  <a:pt x="685" y="254"/>
                  <a:pt x="685" y="254"/>
                </a:cubicBezTo>
                <a:cubicBezTo>
                  <a:pt x="712" y="254"/>
                  <a:pt x="734" y="233"/>
                  <a:pt x="734" y="206"/>
                </a:cubicBezTo>
                <a:cubicBezTo>
                  <a:pt x="734" y="206"/>
                  <a:pt x="734" y="206"/>
                  <a:pt x="734" y="206"/>
                </a:cubicBezTo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moveTo>
                  <a:pt x="734" y="18"/>
                </a:moveTo>
                <a:cubicBezTo>
                  <a:pt x="734" y="18"/>
                  <a:pt x="734" y="18"/>
                  <a:pt x="734" y="18"/>
                </a:cubicBezTo>
                <a:cubicBezTo>
                  <a:pt x="734" y="18"/>
                  <a:pt x="734" y="18"/>
                  <a:pt x="734" y="18"/>
                </a:cubicBezTo>
                <a:moveTo>
                  <a:pt x="730" y="0"/>
                </a:moveTo>
                <a:cubicBezTo>
                  <a:pt x="732" y="6"/>
                  <a:pt x="733" y="12"/>
                  <a:pt x="734" y="18"/>
                </a:cubicBezTo>
                <a:cubicBezTo>
                  <a:pt x="733" y="12"/>
                  <a:pt x="732" y="6"/>
                  <a:pt x="730" y="0"/>
                </a:cubicBezTo>
                <a:cubicBezTo>
                  <a:pt x="730" y="0"/>
                  <a:pt x="730" y="0"/>
                  <a:pt x="73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6" name="Freeform 28"/>
          <p:cNvSpPr>
            <a:spLocks noChangeArrowheads="1"/>
          </p:cNvSpPr>
          <p:nvPr/>
        </p:nvSpPr>
        <p:spPr bwMode="auto">
          <a:xfrm>
            <a:off x="9710738" y="3165476"/>
            <a:ext cx="133350" cy="347663"/>
          </a:xfrm>
          <a:custGeom>
            <a:avLst/>
            <a:gdLst>
              <a:gd name="T0" fmla="*/ 0 w 30"/>
              <a:gd name="T1" fmla="*/ 0 h 79"/>
              <a:gd name="T2" fmla="*/ 2147483646 w 30"/>
              <a:gd name="T3" fmla="*/ 2147483646 h 79"/>
              <a:gd name="T4" fmla="*/ 2147483646 w 30"/>
              <a:gd name="T5" fmla="*/ 2147483646 h 79"/>
              <a:gd name="T6" fmla="*/ 2147483646 w 30"/>
              <a:gd name="T7" fmla="*/ 2147483646 h 79"/>
              <a:gd name="T8" fmla="*/ 2147483646 w 30"/>
              <a:gd name="T9" fmla="*/ 2147483646 h 79"/>
              <a:gd name="T10" fmla="*/ 2147483646 w 30"/>
              <a:gd name="T11" fmla="*/ 2147483646 h 79"/>
              <a:gd name="T12" fmla="*/ 2147483646 w 30"/>
              <a:gd name="T13" fmla="*/ 2147483646 h 79"/>
              <a:gd name="T14" fmla="*/ 2147483646 w 30"/>
              <a:gd name="T15" fmla="*/ 2147483646 h 79"/>
              <a:gd name="T16" fmla="*/ 2147483646 w 30"/>
              <a:gd name="T17" fmla="*/ 2147483646 h 79"/>
              <a:gd name="T18" fmla="*/ 2147483646 w 30"/>
              <a:gd name="T19" fmla="*/ 2147483646 h 79"/>
              <a:gd name="T20" fmla="*/ 2147483646 w 30"/>
              <a:gd name="T21" fmla="*/ 2147483646 h 79"/>
              <a:gd name="T22" fmla="*/ 2147483646 w 30"/>
              <a:gd name="T23" fmla="*/ 2147483646 h 79"/>
              <a:gd name="T24" fmla="*/ 2147483646 w 30"/>
              <a:gd name="T25" fmla="*/ 2147483646 h 79"/>
              <a:gd name="T26" fmla="*/ 2147483646 w 30"/>
              <a:gd name="T27" fmla="*/ 2147483646 h 79"/>
              <a:gd name="T28" fmla="*/ 2147483646 w 30"/>
              <a:gd name="T29" fmla="*/ 2147483646 h 79"/>
              <a:gd name="T30" fmla="*/ 0 w 30"/>
              <a:gd name="T31" fmla="*/ 0 h 7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"/>
              <a:gd name="T49" fmla="*/ 0 h 79"/>
              <a:gd name="T50" fmla="*/ 30 w 30"/>
              <a:gd name="T51" fmla="*/ 79 h 7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" h="79">
                <a:moveTo>
                  <a:pt x="0" y="0"/>
                </a:moveTo>
                <a:cubicBezTo>
                  <a:pt x="3" y="6"/>
                  <a:pt x="4" y="12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79"/>
                  <a:pt x="4" y="79"/>
                  <a:pt x="4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2"/>
                  <a:pt x="25" y="19"/>
                  <a:pt x="15" y="10"/>
                </a:cubicBezTo>
                <a:cubicBezTo>
                  <a:pt x="11" y="6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7" name="Freeform 29"/>
          <p:cNvSpPr>
            <a:spLocks noEditPoints="1" noChangeArrowheads="1"/>
          </p:cNvSpPr>
          <p:nvPr/>
        </p:nvSpPr>
        <p:spPr bwMode="auto">
          <a:xfrm>
            <a:off x="9710738" y="3165475"/>
            <a:ext cx="19050" cy="84138"/>
          </a:xfrm>
          <a:custGeom>
            <a:avLst/>
            <a:gdLst>
              <a:gd name="T0" fmla="*/ 2147483646 w 4"/>
              <a:gd name="T1" fmla="*/ 2147483646 h 19"/>
              <a:gd name="T2" fmla="*/ 2147483646 w 4"/>
              <a:gd name="T3" fmla="*/ 2147483646 h 19"/>
              <a:gd name="T4" fmla="*/ 2147483646 w 4"/>
              <a:gd name="T5" fmla="*/ 2147483646 h 19"/>
              <a:gd name="T6" fmla="*/ 2147483646 w 4"/>
              <a:gd name="T7" fmla="*/ 2147483646 h 19"/>
              <a:gd name="T8" fmla="*/ 2147483646 w 4"/>
              <a:gd name="T9" fmla="*/ 2147483646 h 19"/>
              <a:gd name="T10" fmla="*/ 2147483646 w 4"/>
              <a:gd name="T11" fmla="*/ 2147483646 h 19"/>
              <a:gd name="T12" fmla="*/ 2147483646 w 4"/>
              <a:gd name="T13" fmla="*/ 2147483646 h 19"/>
              <a:gd name="T14" fmla="*/ 2147483646 w 4"/>
              <a:gd name="T15" fmla="*/ 2147483646 h 19"/>
              <a:gd name="T16" fmla="*/ 2147483646 w 4"/>
              <a:gd name="T17" fmla="*/ 2147483646 h 19"/>
              <a:gd name="T18" fmla="*/ 2147483646 w 4"/>
              <a:gd name="T19" fmla="*/ 2147483646 h 19"/>
              <a:gd name="T20" fmla="*/ 2147483646 w 4"/>
              <a:gd name="T21" fmla="*/ 2147483646 h 19"/>
              <a:gd name="T22" fmla="*/ 2147483646 w 4"/>
              <a:gd name="T23" fmla="*/ 2147483646 h 19"/>
              <a:gd name="T24" fmla="*/ 0 w 4"/>
              <a:gd name="T25" fmla="*/ 0 h 19"/>
              <a:gd name="T26" fmla="*/ 2147483646 w 4"/>
              <a:gd name="T27" fmla="*/ 2147483646 h 19"/>
              <a:gd name="T28" fmla="*/ 0 w 4"/>
              <a:gd name="T29" fmla="*/ 0 h 19"/>
              <a:gd name="T30" fmla="*/ 0 w 4"/>
              <a:gd name="T31" fmla="*/ 0 h 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"/>
              <a:gd name="T49" fmla="*/ 0 h 19"/>
              <a:gd name="T50" fmla="*/ 4 w 4"/>
              <a:gd name="T51" fmla="*/ 19 h 1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" h="19"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8"/>
                </a:moveTo>
                <a:cubicBezTo>
                  <a:pt x="4" y="18"/>
                  <a:pt x="4" y="19"/>
                  <a:pt x="4" y="19"/>
                </a:cubicBezTo>
                <a:cubicBezTo>
                  <a:pt x="4" y="19"/>
                  <a:pt x="4" y="18"/>
                  <a:pt x="4" y="18"/>
                </a:cubicBezTo>
                <a:moveTo>
                  <a:pt x="0" y="0"/>
                </a:moveTo>
                <a:cubicBezTo>
                  <a:pt x="3" y="6"/>
                  <a:pt x="4" y="12"/>
                  <a:pt x="4" y="18"/>
                </a:cubicBezTo>
                <a:cubicBezTo>
                  <a:pt x="4" y="12"/>
                  <a:pt x="3" y="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8" name="Freeform 30"/>
          <p:cNvSpPr>
            <a:spLocks noChangeArrowheads="1"/>
          </p:cNvSpPr>
          <p:nvPr/>
        </p:nvSpPr>
        <p:spPr bwMode="auto">
          <a:xfrm>
            <a:off x="10313989" y="3267076"/>
            <a:ext cx="430213" cy="131763"/>
          </a:xfrm>
          <a:custGeom>
            <a:avLst/>
            <a:gdLst>
              <a:gd name="T0" fmla="*/ 0 w 98"/>
              <a:gd name="T1" fmla="*/ 0 h 30"/>
              <a:gd name="T2" fmla="*/ 2147483646 w 98"/>
              <a:gd name="T3" fmla="*/ 2147483646 h 30"/>
              <a:gd name="T4" fmla="*/ 2147483646 w 98"/>
              <a:gd name="T5" fmla="*/ 2147483646 h 30"/>
              <a:gd name="T6" fmla="*/ 2147483646 w 98"/>
              <a:gd name="T7" fmla="*/ 2147483646 h 30"/>
              <a:gd name="T8" fmla="*/ 2147483646 w 98"/>
              <a:gd name="T9" fmla="*/ 2147483646 h 30"/>
              <a:gd name="T10" fmla="*/ 2147483646 w 98"/>
              <a:gd name="T11" fmla="*/ 2147483646 h 30"/>
              <a:gd name="T12" fmla="*/ 2147483646 w 98"/>
              <a:gd name="T13" fmla="*/ 2147483646 h 30"/>
              <a:gd name="T14" fmla="*/ 2147483646 w 98"/>
              <a:gd name="T15" fmla="*/ 2147483646 h 30"/>
              <a:gd name="T16" fmla="*/ 2147483646 w 98"/>
              <a:gd name="T17" fmla="*/ 2147483646 h 30"/>
              <a:gd name="T18" fmla="*/ 2147483646 w 98"/>
              <a:gd name="T19" fmla="*/ 2147483646 h 30"/>
              <a:gd name="T20" fmla="*/ 2147483646 w 98"/>
              <a:gd name="T21" fmla="*/ 2147483646 h 30"/>
              <a:gd name="T22" fmla="*/ 2147483646 w 98"/>
              <a:gd name="T23" fmla="*/ 2147483646 h 30"/>
              <a:gd name="T24" fmla="*/ 2147483646 w 98"/>
              <a:gd name="T25" fmla="*/ 2147483646 h 30"/>
              <a:gd name="T26" fmla="*/ 2147483646 w 98"/>
              <a:gd name="T27" fmla="*/ 2147483646 h 30"/>
              <a:gd name="T28" fmla="*/ 2147483646 w 98"/>
              <a:gd name="T29" fmla="*/ 2147483646 h 30"/>
              <a:gd name="T30" fmla="*/ 2147483646 w 98"/>
              <a:gd name="T31" fmla="*/ 2147483646 h 30"/>
              <a:gd name="T32" fmla="*/ 2147483646 w 98"/>
              <a:gd name="T33" fmla="*/ 2147483646 h 30"/>
              <a:gd name="T34" fmla="*/ 2147483646 w 98"/>
              <a:gd name="T35" fmla="*/ 2147483646 h 30"/>
              <a:gd name="T36" fmla="*/ 2147483646 w 98"/>
              <a:gd name="T37" fmla="*/ 2147483646 h 30"/>
              <a:gd name="T38" fmla="*/ 2147483646 w 98"/>
              <a:gd name="T39" fmla="*/ 2147483646 h 30"/>
              <a:gd name="T40" fmla="*/ 2147483646 w 98"/>
              <a:gd name="T41" fmla="*/ 2147483646 h 30"/>
              <a:gd name="T42" fmla="*/ 2147483646 w 98"/>
              <a:gd name="T43" fmla="*/ 2147483646 h 30"/>
              <a:gd name="T44" fmla="*/ 2147483646 w 98"/>
              <a:gd name="T45" fmla="*/ 2147483646 h 30"/>
              <a:gd name="T46" fmla="*/ 0 w 98"/>
              <a:gd name="T47" fmla="*/ 0 h 3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98"/>
              <a:gd name="T73" fmla="*/ 0 h 30"/>
              <a:gd name="T74" fmla="*/ 98 w 98"/>
              <a:gd name="T75" fmla="*/ 30 h 30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98" h="30">
                <a:moveTo>
                  <a:pt x="0" y="0"/>
                </a:moveTo>
                <a:cubicBezTo>
                  <a:pt x="8" y="18"/>
                  <a:pt x="25" y="30"/>
                  <a:pt x="45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9" y="23"/>
                  <a:pt x="94" y="14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5"/>
                  <a:pt x="98" y="5"/>
                  <a:pt x="98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2" y="4"/>
                  <a:pt x="6" y="3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9" name="Freeform 31"/>
          <p:cNvSpPr>
            <a:spLocks noEditPoints="1" noChangeArrowheads="1"/>
          </p:cNvSpPr>
          <p:nvPr/>
        </p:nvSpPr>
        <p:spPr bwMode="auto">
          <a:xfrm>
            <a:off x="10313989" y="3267076"/>
            <a:ext cx="430213" cy="22225"/>
          </a:xfrm>
          <a:custGeom>
            <a:avLst/>
            <a:gdLst>
              <a:gd name="T0" fmla="*/ 2147483646 w 98"/>
              <a:gd name="T1" fmla="*/ 2147483646 h 5"/>
              <a:gd name="T2" fmla="*/ 2147483646 w 98"/>
              <a:gd name="T3" fmla="*/ 2147483646 h 5"/>
              <a:gd name="T4" fmla="*/ 2147483646 w 98"/>
              <a:gd name="T5" fmla="*/ 2147483646 h 5"/>
              <a:gd name="T6" fmla="*/ 2147483646 w 98"/>
              <a:gd name="T7" fmla="*/ 2147483646 h 5"/>
              <a:gd name="T8" fmla="*/ 2147483646 w 98"/>
              <a:gd name="T9" fmla="*/ 2147483646 h 5"/>
              <a:gd name="T10" fmla="*/ 2147483646 w 98"/>
              <a:gd name="T11" fmla="*/ 2147483646 h 5"/>
              <a:gd name="T12" fmla="*/ 2147483646 w 98"/>
              <a:gd name="T13" fmla="*/ 2147483646 h 5"/>
              <a:gd name="T14" fmla="*/ 2147483646 w 98"/>
              <a:gd name="T15" fmla="*/ 2147483646 h 5"/>
              <a:gd name="T16" fmla="*/ 2147483646 w 98"/>
              <a:gd name="T17" fmla="*/ 2147483646 h 5"/>
              <a:gd name="T18" fmla="*/ 2147483646 w 98"/>
              <a:gd name="T19" fmla="*/ 2147483646 h 5"/>
              <a:gd name="T20" fmla="*/ 2147483646 w 98"/>
              <a:gd name="T21" fmla="*/ 2147483646 h 5"/>
              <a:gd name="T22" fmla="*/ 2147483646 w 98"/>
              <a:gd name="T23" fmla="*/ 2147483646 h 5"/>
              <a:gd name="T24" fmla="*/ 2147483646 w 98"/>
              <a:gd name="T25" fmla="*/ 2147483646 h 5"/>
              <a:gd name="T26" fmla="*/ 2147483646 w 98"/>
              <a:gd name="T27" fmla="*/ 2147483646 h 5"/>
              <a:gd name="T28" fmla="*/ 2147483646 w 98"/>
              <a:gd name="T29" fmla="*/ 2147483646 h 5"/>
              <a:gd name="T30" fmla="*/ 2147483646 w 98"/>
              <a:gd name="T31" fmla="*/ 2147483646 h 5"/>
              <a:gd name="T32" fmla="*/ 2147483646 w 98"/>
              <a:gd name="T33" fmla="*/ 2147483646 h 5"/>
              <a:gd name="T34" fmla="*/ 2147483646 w 98"/>
              <a:gd name="T35" fmla="*/ 2147483646 h 5"/>
              <a:gd name="T36" fmla="*/ 2147483646 w 98"/>
              <a:gd name="T37" fmla="*/ 2147483646 h 5"/>
              <a:gd name="T38" fmla="*/ 2147483646 w 98"/>
              <a:gd name="T39" fmla="*/ 2147483646 h 5"/>
              <a:gd name="T40" fmla="*/ 2147483646 w 98"/>
              <a:gd name="T41" fmla="*/ 2147483646 h 5"/>
              <a:gd name="T42" fmla="*/ 2147483646 w 98"/>
              <a:gd name="T43" fmla="*/ 2147483646 h 5"/>
              <a:gd name="T44" fmla="*/ 2147483646 w 98"/>
              <a:gd name="T45" fmla="*/ 2147483646 h 5"/>
              <a:gd name="T46" fmla="*/ 2147483646 w 98"/>
              <a:gd name="T47" fmla="*/ 2147483646 h 5"/>
              <a:gd name="T48" fmla="*/ 2147483646 w 98"/>
              <a:gd name="T49" fmla="*/ 2147483646 h 5"/>
              <a:gd name="T50" fmla="*/ 2147483646 w 98"/>
              <a:gd name="T51" fmla="*/ 2147483646 h 5"/>
              <a:gd name="T52" fmla="*/ 2147483646 w 98"/>
              <a:gd name="T53" fmla="*/ 2147483646 h 5"/>
              <a:gd name="T54" fmla="*/ 2147483646 w 98"/>
              <a:gd name="T55" fmla="*/ 2147483646 h 5"/>
              <a:gd name="T56" fmla="*/ 2147483646 w 98"/>
              <a:gd name="T57" fmla="*/ 2147483646 h 5"/>
              <a:gd name="T58" fmla="*/ 2147483646 w 98"/>
              <a:gd name="T59" fmla="*/ 2147483646 h 5"/>
              <a:gd name="T60" fmla="*/ 0 w 98"/>
              <a:gd name="T61" fmla="*/ 0 h 5"/>
              <a:gd name="T62" fmla="*/ 0 w 98"/>
              <a:gd name="T63" fmla="*/ 0 h 5"/>
              <a:gd name="T64" fmla="*/ 2147483646 w 98"/>
              <a:gd name="T65" fmla="*/ 2147483646 h 5"/>
              <a:gd name="T66" fmla="*/ 0 w 98"/>
              <a:gd name="T67" fmla="*/ 0 h 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8"/>
              <a:gd name="T103" fmla="*/ 0 h 5"/>
              <a:gd name="T104" fmla="*/ 98 w 98"/>
              <a:gd name="T105" fmla="*/ 5 h 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8" h="5">
                <a:moveTo>
                  <a:pt x="97" y="5"/>
                </a:move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moveTo>
                  <a:pt x="97" y="5"/>
                </a:move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moveTo>
                  <a:pt x="97" y="5"/>
                </a:move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moveTo>
                  <a:pt x="98" y="5"/>
                </a:moveTo>
                <a:cubicBezTo>
                  <a:pt x="98" y="5"/>
                  <a:pt x="98" y="5"/>
                  <a:pt x="97" y="5"/>
                </a:cubicBezTo>
                <a:cubicBezTo>
                  <a:pt x="98" y="5"/>
                  <a:pt x="98" y="5"/>
                  <a:pt x="98" y="5"/>
                </a:cubicBezTo>
                <a:moveTo>
                  <a:pt x="98" y="4"/>
                </a:move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98" y="4"/>
                  <a:pt x="98" y="4"/>
                </a:cubicBezTo>
                <a:moveTo>
                  <a:pt x="19" y="4"/>
                </a:moveTo>
                <a:cubicBezTo>
                  <a:pt x="19" y="4"/>
                  <a:pt x="19" y="4"/>
                  <a:pt x="20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moveTo>
                  <a:pt x="19" y="4"/>
                </a:move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moveTo>
                  <a:pt x="19" y="4"/>
                </a:move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moveTo>
                  <a:pt x="19" y="4"/>
                </a:move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6" y="3"/>
                  <a:pt x="12" y="4"/>
                  <a:pt x="19" y="4"/>
                </a:cubicBezTo>
                <a:cubicBezTo>
                  <a:pt x="12" y="4"/>
                  <a:pt x="6" y="3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0" name="Freeform 32"/>
          <p:cNvSpPr>
            <a:spLocks noChangeArrowheads="1"/>
          </p:cNvSpPr>
          <p:nvPr/>
        </p:nvSpPr>
        <p:spPr bwMode="auto">
          <a:xfrm>
            <a:off x="7245352" y="3808413"/>
            <a:ext cx="1038225" cy="220662"/>
          </a:xfrm>
          <a:custGeom>
            <a:avLst/>
            <a:gdLst>
              <a:gd name="T0" fmla="*/ 2147483646 w 236"/>
              <a:gd name="T1" fmla="*/ 0 h 50"/>
              <a:gd name="T2" fmla="*/ 2147483646 w 236"/>
              <a:gd name="T3" fmla="*/ 0 h 50"/>
              <a:gd name="T4" fmla="*/ 0 w 236"/>
              <a:gd name="T5" fmla="*/ 2147483646 h 50"/>
              <a:gd name="T6" fmla="*/ 2147483646 w 236"/>
              <a:gd name="T7" fmla="*/ 2147483646 h 50"/>
              <a:gd name="T8" fmla="*/ 2147483646 w 236"/>
              <a:gd name="T9" fmla="*/ 2147483646 h 50"/>
              <a:gd name="T10" fmla="*/ 2147483646 w 236"/>
              <a:gd name="T11" fmla="*/ 2147483646 h 50"/>
              <a:gd name="T12" fmla="*/ 2147483646 w 236"/>
              <a:gd name="T13" fmla="*/ 0 h 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6"/>
              <a:gd name="T22" fmla="*/ 0 h 50"/>
              <a:gd name="T23" fmla="*/ 236 w 236"/>
              <a:gd name="T24" fmla="*/ 50 h 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6" h="50">
                <a:moveTo>
                  <a:pt x="236" y="0"/>
                </a:moveTo>
                <a:cubicBezTo>
                  <a:pt x="74" y="0"/>
                  <a:pt x="74" y="0"/>
                  <a:pt x="74" y="0"/>
                </a:cubicBezTo>
                <a:cubicBezTo>
                  <a:pt x="40" y="0"/>
                  <a:pt x="11" y="21"/>
                  <a:pt x="0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56" y="35"/>
                  <a:pt x="77" y="25"/>
                  <a:pt x="99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6" y="0"/>
                  <a:pt x="236" y="0"/>
                  <a:pt x="236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1" name="Freeform 33"/>
          <p:cNvSpPr>
            <a:spLocks noChangeArrowheads="1"/>
          </p:cNvSpPr>
          <p:nvPr/>
        </p:nvSpPr>
        <p:spPr bwMode="auto">
          <a:xfrm>
            <a:off x="7253288" y="4160838"/>
            <a:ext cx="660400" cy="1274762"/>
          </a:xfrm>
          <a:custGeom>
            <a:avLst/>
            <a:gdLst>
              <a:gd name="T0" fmla="*/ 2147483646 w 150"/>
              <a:gd name="T1" fmla="*/ 0 h 290"/>
              <a:gd name="T2" fmla="*/ 2147483646 w 150"/>
              <a:gd name="T3" fmla="*/ 2147483646 h 290"/>
              <a:gd name="T4" fmla="*/ 2147483646 w 150"/>
              <a:gd name="T5" fmla="*/ 2147483646 h 290"/>
              <a:gd name="T6" fmla="*/ 2147483646 w 150"/>
              <a:gd name="T7" fmla="*/ 2147483646 h 290"/>
              <a:gd name="T8" fmla="*/ 2147483646 w 150"/>
              <a:gd name="T9" fmla="*/ 2147483646 h 290"/>
              <a:gd name="T10" fmla="*/ 2147483646 w 150"/>
              <a:gd name="T11" fmla="*/ 2147483646 h 290"/>
              <a:gd name="T12" fmla="*/ 2147483646 w 150"/>
              <a:gd name="T13" fmla="*/ 2147483646 h 290"/>
              <a:gd name="T14" fmla="*/ 2147483646 w 150"/>
              <a:gd name="T15" fmla="*/ 2147483646 h 290"/>
              <a:gd name="T16" fmla="*/ 2147483646 w 150"/>
              <a:gd name="T17" fmla="*/ 2147483646 h 290"/>
              <a:gd name="T18" fmla="*/ 2147483646 w 150"/>
              <a:gd name="T19" fmla="*/ 2147483646 h 290"/>
              <a:gd name="T20" fmla="*/ 2147483646 w 150"/>
              <a:gd name="T21" fmla="*/ 2147483646 h 290"/>
              <a:gd name="T22" fmla="*/ 2147483646 w 150"/>
              <a:gd name="T23" fmla="*/ 2147483646 h 290"/>
              <a:gd name="T24" fmla="*/ 0 w 150"/>
              <a:gd name="T25" fmla="*/ 2147483646 h 290"/>
              <a:gd name="T26" fmla="*/ 0 w 150"/>
              <a:gd name="T27" fmla="*/ 2147483646 h 290"/>
              <a:gd name="T28" fmla="*/ 2147483646 w 150"/>
              <a:gd name="T29" fmla="*/ 2147483646 h 290"/>
              <a:gd name="T30" fmla="*/ 2147483646 w 150"/>
              <a:gd name="T31" fmla="*/ 2147483646 h 290"/>
              <a:gd name="T32" fmla="*/ 2147483646 w 150"/>
              <a:gd name="T33" fmla="*/ 2147483646 h 290"/>
              <a:gd name="T34" fmla="*/ 2147483646 w 150"/>
              <a:gd name="T35" fmla="*/ 2147483646 h 290"/>
              <a:gd name="T36" fmla="*/ 2147483646 w 150"/>
              <a:gd name="T37" fmla="*/ 2147483646 h 290"/>
              <a:gd name="T38" fmla="*/ 2147483646 w 150"/>
              <a:gd name="T39" fmla="*/ 2147483646 h 290"/>
              <a:gd name="T40" fmla="*/ 2147483646 w 150"/>
              <a:gd name="T41" fmla="*/ 2147483646 h 290"/>
              <a:gd name="T42" fmla="*/ 2147483646 w 150"/>
              <a:gd name="T43" fmla="*/ 2147483646 h 290"/>
              <a:gd name="T44" fmla="*/ 2147483646 w 150"/>
              <a:gd name="T45" fmla="*/ 2147483646 h 290"/>
              <a:gd name="T46" fmla="*/ 2147483646 w 150"/>
              <a:gd name="T47" fmla="*/ 2147483646 h 290"/>
              <a:gd name="T48" fmla="*/ 2147483646 w 150"/>
              <a:gd name="T49" fmla="*/ 2147483646 h 290"/>
              <a:gd name="T50" fmla="*/ 2147483646 w 150"/>
              <a:gd name="T51" fmla="*/ 2147483646 h 290"/>
              <a:gd name="T52" fmla="*/ 2147483646 w 150"/>
              <a:gd name="T53" fmla="*/ 2147483646 h 290"/>
              <a:gd name="T54" fmla="*/ 2147483646 w 150"/>
              <a:gd name="T55" fmla="*/ 2147483646 h 290"/>
              <a:gd name="T56" fmla="*/ 2147483646 w 150"/>
              <a:gd name="T57" fmla="*/ 2147483646 h 290"/>
              <a:gd name="T58" fmla="*/ 2147483646 w 150"/>
              <a:gd name="T59" fmla="*/ 0 h 29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50"/>
              <a:gd name="T91" fmla="*/ 0 h 290"/>
              <a:gd name="T92" fmla="*/ 150 w 150"/>
              <a:gd name="T93" fmla="*/ 290 h 29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50" h="290">
                <a:moveTo>
                  <a:pt x="121" y="0"/>
                </a:moveTo>
                <a:cubicBezTo>
                  <a:pt x="123" y="6"/>
                  <a:pt x="124" y="12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206"/>
                  <a:pt x="124" y="206"/>
                  <a:pt x="124" y="206"/>
                </a:cubicBezTo>
                <a:cubicBezTo>
                  <a:pt x="124" y="206"/>
                  <a:pt x="124" y="206"/>
                  <a:pt x="124" y="206"/>
                </a:cubicBezTo>
                <a:cubicBezTo>
                  <a:pt x="124" y="233"/>
                  <a:pt x="103" y="254"/>
                  <a:pt x="76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1" y="257"/>
                  <a:pt x="2" y="260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11" y="274"/>
                  <a:pt x="20" y="283"/>
                  <a:pt x="30" y="290"/>
                </a:cubicBezTo>
                <a:cubicBezTo>
                  <a:pt x="28" y="287"/>
                  <a:pt x="27" y="283"/>
                  <a:pt x="25" y="280"/>
                </a:cubicBezTo>
                <a:cubicBezTo>
                  <a:pt x="101" y="280"/>
                  <a:pt x="101" y="280"/>
                  <a:pt x="101" y="280"/>
                </a:cubicBezTo>
                <a:cubicBezTo>
                  <a:pt x="128" y="280"/>
                  <a:pt x="150" y="258"/>
                  <a:pt x="150" y="231"/>
                </a:cubicBezTo>
                <a:cubicBezTo>
                  <a:pt x="150" y="45"/>
                  <a:pt x="150" y="45"/>
                  <a:pt x="150" y="45"/>
                </a:cubicBezTo>
                <a:cubicBezTo>
                  <a:pt x="150" y="32"/>
                  <a:pt x="145" y="19"/>
                  <a:pt x="136" y="10"/>
                </a:cubicBezTo>
                <a:cubicBezTo>
                  <a:pt x="131" y="6"/>
                  <a:pt x="126" y="2"/>
                  <a:pt x="121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2" name="Freeform 34"/>
          <p:cNvSpPr>
            <a:spLocks noEditPoints="1" noChangeArrowheads="1"/>
          </p:cNvSpPr>
          <p:nvPr/>
        </p:nvSpPr>
        <p:spPr bwMode="auto">
          <a:xfrm>
            <a:off x="7253288" y="4160838"/>
            <a:ext cx="546100" cy="1155700"/>
          </a:xfrm>
          <a:custGeom>
            <a:avLst/>
            <a:gdLst>
              <a:gd name="T0" fmla="*/ 2147483646 w 124"/>
              <a:gd name="T1" fmla="*/ 2147483646 h 263"/>
              <a:gd name="T2" fmla="*/ 2147483646 w 124"/>
              <a:gd name="T3" fmla="*/ 2147483646 h 263"/>
              <a:gd name="T4" fmla="*/ 2147483646 w 124"/>
              <a:gd name="T5" fmla="*/ 2147483646 h 263"/>
              <a:gd name="T6" fmla="*/ 2147483646 w 124"/>
              <a:gd name="T7" fmla="*/ 2147483646 h 263"/>
              <a:gd name="T8" fmla="*/ 2147483646 w 124"/>
              <a:gd name="T9" fmla="*/ 2147483646 h 263"/>
              <a:gd name="T10" fmla="*/ 2147483646 w 124"/>
              <a:gd name="T11" fmla="*/ 2147483646 h 263"/>
              <a:gd name="T12" fmla="*/ 2147483646 w 124"/>
              <a:gd name="T13" fmla="*/ 2147483646 h 263"/>
              <a:gd name="T14" fmla="*/ 2147483646 w 124"/>
              <a:gd name="T15" fmla="*/ 2147483646 h 263"/>
              <a:gd name="T16" fmla="*/ 2147483646 w 124"/>
              <a:gd name="T17" fmla="*/ 2147483646 h 263"/>
              <a:gd name="T18" fmla="*/ 2147483646 w 124"/>
              <a:gd name="T19" fmla="*/ 2147483646 h 263"/>
              <a:gd name="T20" fmla="*/ 2147483646 w 124"/>
              <a:gd name="T21" fmla="*/ 2147483646 h 263"/>
              <a:gd name="T22" fmla="*/ 2147483646 w 124"/>
              <a:gd name="T23" fmla="*/ 2147483646 h 263"/>
              <a:gd name="T24" fmla="*/ 0 w 124"/>
              <a:gd name="T25" fmla="*/ 2147483646 h 263"/>
              <a:gd name="T26" fmla="*/ 2147483646 w 124"/>
              <a:gd name="T27" fmla="*/ 2147483646 h 263"/>
              <a:gd name="T28" fmla="*/ 0 w 124"/>
              <a:gd name="T29" fmla="*/ 2147483646 h 263"/>
              <a:gd name="T30" fmla="*/ 2147483646 w 124"/>
              <a:gd name="T31" fmla="*/ 2147483646 h 263"/>
              <a:gd name="T32" fmla="*/ 2147483646 w 124"/>
              <a:gd name="T33" fmla="*/ 2147483646 h 263"/>
              <a:gd name="T34" fmla="*/ 0 w 124"/>
              <a:gd name="T35" fmla="*/ 2147483646 h 263"/>
              <a:gd name="T36" fmla="*/ 0 w 124"/>
              <a:gd name="T37" fmla="*/ 2147483646 h 263"/>
              <a:gd name="T38" fmla="*/ 2147483646 w 124"/>
              <a:gd name="T39" fmla="*/ 2147483646 h 263"/>
              <a:gd name="T40" fmla="*/ 2147483646 w 124"/>
              <a:gd name="T41" fmla="*/ 2147483646 h 263"/>
              <a:gd name="T42" fmla="*/ 2147483646 w 124"/>
              <a:gd name="T43" fmla="*/ 2147483646 h 263"/>
              <a:gd name="T44" fmla="*/ 2147483646 w 124"/>
              <a:gd name="T45" fmla="*/ 2147483646 h 263"/>
              <a:gd name="T46" fmla="*/ 2147483646 w 124"/>
              <a:gd name="T47" fmla="*/ 2147483646 h 263"/>
              <a:gd name="T48" fmla="*/ 2147483646 w 124"/>
              <a:gd name="T49" fmla="*/ 2147483646 h 263"/>
              <a:gd name="T50" fmla="*/ 2147483646 w 124"/>
              <a:gd name="T51" fmla="*/ 2147483646 h 263"/>
              <a:gd name="T52" fmla="*/ 2147483646 w 124"/>
              <a:gd name="T53" fmla="*/ 2147483646 h 263"/>
              <a:gd name="T54" fmla="*/ 2147483646 w 124"/>
              <a:gd name="T55" fmla="*/ 2147483646 h 263"/>
              <a:gd name="T56" fmla="*/ 2147483646 w 124"/>
              <a:gd name="T57" fmla="*/ 2147483646 h 263"/>
              <a:gd name="T58" fmla="*/ 2147483646 w 124"/>
              <a:gd name="T59" fmla="*/ 2147483646 h 263"/>
              <a:gd name="T60" fmla="*/ 2147483646 w 124"/>
              <a:gd name="T61" fmla="*/ 2147483646 h 263"/>
              <a:gd name="T62" fmla="*/ 2147483646 w 124"/>
              <a:gd name="T63" fmla="*/ 0 h 263"/>
              <a:gd name="T64" fmla="*/ 2147483646 w 124"/>
              <a:gd name="T65" fmla="*/ 2147483646 h 263"/>
              <a:gd name="T66" fmla="*/ 2147483646 w 124"/>
              <a:gd name="T67" fmla="*/ 0 h 263"/>
              <a:gd name="T68" fmla="*/ 2147483646 w 124"/>
              <a:gd name="T69" fmla="*/ 0 h 26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263"/>
              <a:gd name="T107" fmla="*/ 124 w 124"/>
              <a:gd name="T108" fmla="*/ 263 h 26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263"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0" y="254"/>
                </a:moveTo>
                <a:cubicBezTo>
                  <a:pt x="1" y="257"/>
                  <a:pt x="2" y="260"/>
                  <a:pt x="4" y="263"/>
                </a:cubicBezTo>
                <a:cubicBezTo>
                  <a:pt x="2" y="260"/>
                  <a:pt x="1" y="257"/>
                  <a:pt x="0" y="254"/>
                </a:cubicBezTo>
                <a:moveTo>
                  <a:pt x="124" y="206"/>
                </a:moveTo>
                <a:cubicBezTo>
                  <a:pt x="124" y="233"/>
                  <a:pt x="103" y="254"/>
                  <a:pt x="76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76" y="254"/>
                  <a:pt x="76" y="254"/>
                  <a:pt x="76" y="254"/>
                </a:cubicBezTo>
                <a:cubicBezTo>
                  <a:pt x="103" y="254"/>
                  <a:pt x="124" y="233"/>
                  <a:pt x="124" y="206"/>
                </a:cubicBezTo>
                <a:cubicBezTo>
                  <a:pt x="124" y="206"/>
                  <a:pt x="124" y="206"/>
                  <a:pt x="124" y="206"/>
                </a:cubicBezTo>
                <a:moveTo>
                  <a:pt x="124" y="19"/>
                </a:move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moveTo>
                  <a:pt x="124" y="19"/>
                </a:move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moveTo>
                  <a:pt x="124" y="19"/>
                </a:move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moveTo>
                  <a:pt x="121" y="0"/>
                </a:moveTo>
                <a:cubicBezTo>
                  <a:pt x="123" y="6"/>
                  <a:pt x="124" y="12"/>
                  <a:pt x="124" y="19"/>
                </a:cubicBezTo>
                <a:cubicBezTo>
                  <a:pt x="124" y="12"/>
                  <a:pt x="123" y="6"/>
                  <a:pt x="121" y="0"/>
                </a:cubicBezTo>
                <a:cubicBezTo>
                  <a:pt x="121" y="0"/>
                  <a:pt x="121" y="0"/>
                  <a:pt x="121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3" name="Freeform 35"/>
          <p:cNvSpPr>
            <a:spLocks noChangeArrowheads="1"/>
          </p:cNvSpPr>
          <p:nvPr/>
        </p:nvSpPr>
        <p:spPr bwMode="auto">
          <a:xfrm>
            <a:off x="10726738" y="5145089"/>
            <a:ext cx="127000" cy="339725"/>
          </a:xfrm>
          <a:custGeom>
            <a:avLst/>
            <a:gdLst>
              <a:gd name="T0" fmla="*/ 0 w 29"/>
              <a:gd name="T1" fmla="*/ 0 h 77"/>
              <a:gd name="T2" fmla="*/ 2147483646 w 29"/>
              <a:gd name="T3" fmla="*/ 2147483646 h 77"/>
              <a:gd name="T4" fmla="*/ 2147483646 w 29"/>
              <a:gd name="T5" fmla="*/ 2147483646 h 77"/>
              <a:gd name="T6" fmla="*/ 2147483646 w 29"/>
              <a:gd name="T7" fmla="*/ 2147483646 h 77"/>
              <a:gd name="T8" fmla="*/ 2147483646 w 29"/>
              <a:gd name="T9" fmla="*/ 2147483646 h 77"/>
              <a:gd name="T10" fmla="*/ 2147483646 w 29"/>
              <a:gd name="T11" fmla="*/ 2147483646 h 77"/>
              <a:gd name="T12" fmla="*/ 2147483646 w 29"/>
              <a:gd name="T13" fmla="*/ 2147483646 h 77"/>
              <a:gd name="T14" fmla="*/ 2147483646 w 29"/>
              <a:gd name="T15" fmla="*/ 2147483646 h 77"/>
              <a:gd name="T16" fmla="*/ 2147483646 w 29"/>
              <a:gd name="T17" fmla="*/ 2147483646 h 77"/>
              <a:gd name="T18" fmla="*/ 2147483646 w 29"/>
              <a:gd name="T19" fmla="*/ 2147483646 h 77"/>
              <a:gd name="T20" fmla="*/ 2147483646 w 29"/>
              <a:gd name="T21" fmla="*/ 2147483646 h 77"/>
              <a:gd name="T22" fmla="*/ 2147483646 w 29"/>
              <a:gd name="T23" fmla="*/ 2147483646 h 77"/>
              <a:gd name="T24" fmla="*/ 2147483646 w 29"/>
              <a:gd name="T25" fmla="*/ 2147483646 h 77"/>
              <a:gd name="T26" fmla="*/ 2147483646 w 29"/>
              <a:gd name="T27" fmla="*/ 2147483646 h 77"/>
              <a:gd name="T28" fmla="*/ 2147483646 w 29"/>
              <a:gd name="T29" fmla="*/ 2147483646 h 77"/>
              <a:gd name="T30" fmla="*/ 0 w 29"/>
              <a:gd name="T31" fmla="*/ 0 h 7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9"/>
              <a:gd name="T49" fmla="*/ 0 h 77"/>
              <a:gd name="T50" fmla="*/ 29 w 29"/>
              <a:gd name="T51" fmla="*/ 77 h 7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9" h="77">
                <a:moveTo>
                  <a:pt x="0" y="0"/>
                </a:moveTo>
                <a:cubicBezTo>
                  <a:pt x="2" y="6"/>
                  <a:pt x="4" y="12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77"/>
                  <a:pt x="4" y="77"/>
                  <a:pt x="4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32"/>
                  <a:pt x="24" y="19"/>
                  <a:pt x="15" y="10"/>
                </a:cubicBezTo>
                <a:cubicBezTo>
                  <a:pt x="11" y="6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4" name="Freeform 36"/>
          <p:cNvSpPr>
            <a:spLocks noEditPoints="1" noChangeArrowheads="1"/>
          </p:cNvSpPr>
          <p:nvPr/>
        </p:nvSpPr>
        <p:spPr bwMode="auto">
          <a:xfrm>
            <a:off x="10726739" y="5145089"/>
            <a:ext cx="17463" cy="84137"/>
          </a:xfrm>
          <a:custGeom>
            <a:avLst/>
            <a:gdLst>
              <a:gd name="T0" fmla="*/ 2147483646 w 4"/>
              <a:gd name="T1" fmla="*/ 2147483646 h 19"/>
              <a:gd name="T2" fmla="*/ 2147483646 w 4"/>
              <a:gd name="T3" fmla="*/ 2147483646 h 19"/>
              <a:gd name="T4" fmla="*/ 2147483646 w 4"/>
              <a:gd name="T5" fmla="*/ 2147483646 h 19"/>
              <a:gd name="T6" fmla="*/ 2147483646 w 4"/>
              <a:gd name="T7" fmla="*/ 2147483646 h 19"/>
              <a:gd name="T8" fmla="*/ 2147483646 w 4"/>
              <a:gd name="T9" fmla="*/ 2147483646 h 19"/>
              <a:gd name="T10" fmla="*/ 2147483646 w 4"/>
              <a:gd name="T11" fmla="*/ 2147483646 h 19"/>
              <a:gd name="T12" fmla="*/ 2147483646 w 4"/>
              <a:gd name="T13" fmla="*/ 2147483646 h 19"/>
              <a:gd name="T14" fmla="*/ 2147483646 w 4"/>
              <a:gd name="T15" fmla="*/ 2147483646 h 19"/>
              <a:gd name="T16" fmla="*/ 2147483646 w 4"/>
              <a:gd name="T17" fmla="*/ 2147483646 h 19"/>
              <a:gd name="T18" fmla="*/ 2147483646 w 4"/>
              <a:gd name="T19" fmla="*/ 2147483646 h 19"/>
              <a:gd name="T20" fmla="*/ 2147483646 w 4"/>
              <a:gd name="T21" fmla="*/ 2147483646 h 19"/>
              <a:gd name="T22" fmla="*/ 2147483646 w 4"/>
              <a:gd name="T23" fmla="*/ 2147483646 h 19"/>
              <a:gd name="T24" fmla="*/ 0 w 4"/>
              <a:gd name="T25" fmla="*/ 0 h 19"/>
              <a:gd name="T26" fmla="*/ 2147483646 w 4"/>
              <a:gd name="T27" fmla="*/ 2147483646 h 19"/>
              <a:gd name="T28" fmla="*/ 0 w 4"/>
              <a:gd name="T29" fmla="*/ 0 h 19"/>
              <a:gd name="T30" fmla="*/ 0 w 4"/>
              <a:gd name="T31" fmla="*/ 0 h 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"/>
              <a:gd name="T49" fmla="*/ 0 h 19"/>
              <a:gd name="T50" fmla="*/ 4 w 4"/>
              <a:gd name="T51" fmla="*/ 19 h 1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" h="19"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8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8"/>
                </a:cubicBezTo>
                <a:moveTo>
                  <a:pt x="0" y="0"/>
                </a:moveTo>
                <a:cubicBezTo>
                  <a:pt x="2" y="6"/>
                  <a:pt x="4" y="12"/>
                  <a:pt x="4" y="18"/>
                </a:cubicBezTo>
                <a:cubicBezTo>
                  <a:pt x="4" y="12"/>
                  <a:pt x="2" y="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5" name="Freeform 37"/>
          <p:cNvSpPr>
            <a:spLocks noChangeArrowheads="1"/>
          </p:cNvSpPr>
          <p:nvPr/>
        </p:nvSpPr>
        <p:spPr bwMode="auto">
          <a:xfrm>
            <a:off x="6480176" y="5264150"/>
            <a:ext cx="500062" cy="128588"/>
          </a:xfrm>
          <a:custGeom>
            <a:avLst/>
            <a:gdLst>
              <a:gd name="T0" fmla="*/ 0 w 114"/>
              <a:gd name="T1" fmla="*/ 0 h 29"/>
              <a:gd name="T2" fmla="*/ 2147483646 w 114"/>
              <a:gd name="T3" fmla="*/ 2147483646 h 29"/>
              <a:gd name="T4" fmla="*/ 2147483646 w 114"/>
              <a:gd name="T5" fmla="*/ 2147483646 h 29"/>
              <a:gd name="T6" fmla="*/ 2147483646 w 114"/>
              <a:gd name="T7" fmla="*/ 2147483646 h 29"/>
              <a:gd name="T8" fmla="*/ 2147483646 w 114"/>
              <a:gd name="T9" fmla="*/ 2147483646 h 29"/>
              <a:gd name="T10" fmla="*/ 2147483646 w 114"/>
              <a:gd name="T11" fmla="*/ 2147483646 h 29"/>
              <a:gd name="T12" fmla="*/ 2147483646 w 114"/>
              <a:gd name="T13" fmla="*/ 2147483646 h 29"/>
              <a:gd name="T14" fmla="*/ 2147483646 w 114"/>
              <a:gd name="T15" fmla="*/ 2147483646 h 29"/>
              <a:gd name="T16" fmla="*/ 2147483646 w 114"/>
              <a:gd name="T17" fmla="*/ 2147483646 h 29"/>
              <a:gd name="T18" fmla="*/ 2147483646 w 114"/>
              <a:gd name="T19" fmla="*/ 2147483646 h 29"/>
              <a:gd name="T20" fmla="*/ 2147483646 w 114"/>
              <a:gd name="T21" fmla="*/ 2147483646 h 29"/>
              <a:gd name="T22" fmla="*/ 2147483646 w 114"/>
              <a:gd name="T23" fmla="*/ 2147483646 h 29"/>
              <a:gd name="T24" fmla="*/ 2147483646 w 114"/>
              <a:gd name="T25" fmla="*/ 2147483646 h 29"/>
              <a:gd name="T26" fmla="*/ 0 w 114"/>
              <a:gd name="T27" fmla="*/ 0 h 2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4"/>
              <a:gd name="T43" fmla="*/ 0 h 29"/>
              <a:gd name="T44" fmla="*/ 114 w 114"/>
              <a:gd name="T45" fmla="*/ 29 h 2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4" h="29">
                <a:moveTo>
                  <a:pt x="0" y="0"/>
                </a:moveTo>
                <a:cubicBezTo>
                  <a:pt x="8" y="17"/>
                  <a:pt x="25" y="29"/>
                  <a:pt x="45" y="29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111" y="22"/>
                  <a:pt x="108" y="14"/>
                  <a:pt x="106" y="6"/>
                </a:cubicBezTo>
                <a:cubicBezTo>
                  <a:pt x="106" y="5"/>
                  <a:pt x="106" y="4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2" y="3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6" name="Freeform 38"/>
          <p:cNvSpPr>
            <a:spLocks noEditPoints="1" noChangeArrowheads="1"/>
          </p:cNvSpPr>
          <p:nvPr/>
        </p:nvSpPr>
        <p:spPr bwMode="auto">
          <a:xfrm>
            <a:off x="6480176" y="5264150"/>
            <a:ext cx="500062" cy="128588"/>
          </a:xfrm>
          <a:custGeom>
            <a:avLst/>
            <a:gdLst>
              <a:gd name="T0" fmla="*/ 2147483646 w 114"/>
              <a:gd name="T1" fmla="*/ 2147483646 h 29"/>
              <a:gd name="T2" fmla="*/ 2147483646 w 114"/>
              <a:gd name="T3" fmla="*/ 2147483646 h 29"/>
              <a:gd name="T4" fmla="*/ 2147483646 w 114"/>
              <a:gd name="T5" fmla="*/ 2147483646 h 29"/>
              <a:gd name="T6" fmla="*/ 2147483646 w 114"/>
              <a:gd name="T7" fmla="*/ 2147483646 h 29"/>
              <a:gd name="T8" fmla="*/ 2147483646 w 114"/>
              <a:gd name="T9" fmla="*/ 2147483646 h 29"/>
              <a:gd name="T10" fmla="*/ 2147483646 w 114"/>
              <a:gd name="T11" fmla="*/ 2147483646 h 29"/>
              <a:gd name="T12" fmla="*/ 2147483646 w 114"/>
              <a:gd name="T13" fmla="*/ 2147483646 h 29"/>
              <a:gd name="T14" fmla="*/ 2147483646 w 114"/>
              <a:gd name="T15" fmla="*/ 2147483646 h 29"/>
              <a:gd name="T16" fmla="*/ 2147483646 w 114"/>
              <a:gd name="T17" fmla="*/ 2147483646 h 29"/>
              <a:gd name="T18" fmla="*/ 2147483646 w 114"/>
              <a:gd name="T19" fmla="*/ 2147483646 h 29"/>
              <a:gd name="T20" fmla="*/ 2147483646 w 114"/>
              <a:gd name="T21" fmla="*/ 2147483646 h 29"/>
              <a:gd name="T22" fmla="*/ 2147483646 w 114"/>
              <a:gd name="T23" fmla="*/ 2147483646 h 29"/>
              <a:gd name="T24" fmla="*/ 2147483646 w 114"/>
              <a:gd name="T25" fmla="*/ 2147483646 h 29"/>
              <a:gd name="T26" fmla="*/ 2147483646 w 114"/>
              <a:gd name="T27" fmla="*/ 2147483646 h 29"/>
              <a:gd name="T28" fmla="*/ 2147483646 w 114"/>
              <a:gd name="T29" fmla="*/ 2147483646 h 29"/>
              <a:gd name="T30" fmla="*/ 2147483646 w 114"/>
              <a:gd name="T31" fmla="*/ 2147483646 h 29"/>
              <a:gd name="T32" fmla="*/ 2147483646 w 114"/>
              <a:gd name="T33" fmla="*/ 2147483646 h 29"/>
              <a:gd name="T34" fmla="*/ 0 w 114"/>
              <a:gd name="T35" fmla="*/ 0 h 29"/>
              <a:gd name="T36" fmla="*/ 0 w 114"/>
              <a:gd name="T37" fmla="*/ 0 h 29"/>
              <a:gd name="T38" fmla="*/ 2147483646 w 114"/>
              <a:gd name="T39" fmla="*/ 2147483646 h 29"/>
              <a:gd name="T40" fmla="*/ 0 w 114"/>
              <a:gd name="T41" fmla="*/ 0 h 2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14"/>
              <a:gd name="T64" fmla="*/ 0 h 29"/>
              <a:gd name="T65" fmla="*/ 114 w 114"/>
              <a:gd name="T66" fmla="*/ 29 h 29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14" h="29">
                <a:moveTo>
                  <a:pt x="106" y="6"/>
                </a:moveTo>
                <a:cubicBezTo>
                  <a:pt x="108" y="14"/>
                  <a:pt x="111" y="22"/>
                  <a:pt x="114" y="29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111" y="22"/>
                  <a:pt x="108" y="14"/>
                  <a:pt x="106" y="6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6" y="2"/>
                  <a:pt x="12" y="3"/>
                  <a:pt x="19" y="3"/>
                </a:cubicBezTo>
                <a:cubicBezTo>
                  <a:pt x="12" y="3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7" name="Freeform 39"/>
          <p:cNvSpPr>
            <a:spLocks noChangeArrowheads="1"/>
          </p:cNvSpPr>
          <p:nvPr/>
        </p:nvSpPr>
        <p:spPr bwMode="auto">
          <a:xfrm>
            <a:off x="9424988" y="5519738"/>
            <a:ext cx="2516188" cy="857250"/>
          </a:xfrm>
          <a:custGeom>
            <a:avLst/>
            <a:gdLst>
              <a:gd name="T0" fmla="*/ 2147483646 w 572"/>
              <a:gd name="T1" fmla="*/ 0 h 195"/>
              <a:gd name="T2" fmla="*/ 2147483646 w 572"/>
              <a:gd name="T3" fmla="*/ 2147483646 h 195"/>
              <a:gd name="T4" fmla="*/ 2147483646 w 572"/>
              <a:gd name="T5" fmla="*/ 2147483646 h 195"/>
              <a:gd name="T6" fmla="*/ 2147483646 w 572"/>
              <a:gd name="T7" fmla="*/ 2147483646 h 195"/>
              <a:gd name="T8" fmla="*/ 2147483646 w 572"/>
              <a:gd name="T9" fmla="*/ 2147483646 h 195"/>
              <a:gd name="T10" fmla="*/ 2147483646 w 572"/>
              <a:gd name="T11" fmla="*/ 2147483646 h 195"/>
              <a:gd name="T12" fmla="*/ 2147483646 w 572"/>
              <a:gd name="T13" fmla="*/ 2147483646 h 195"/>
              <a:gd name="T14" fmla="*/ 2147483646 w 572"/>
              <a:gd name="T15" fmla="*/ 2147483646 h 195"/>
              <a:gd name="T16" fmla="*/ 2147483646 w 572"/>
              <a:gd name="T17" fmla="*/ 2147483646 h 195"/>
              <a:gd name="T18" fmla="*/ 2147483646 w 572"/>
              <a:gd name="T19" fmla="*/ 2147483646 h 195"/>
              <a:gd name="T20" fmla="*/ 2147483646 w 572"/>
              <a:gd name="T21" fmla="*/ 2147483646 h 195"/>
              <a:gd name="T22" fmla="*/ 2147483646 w 572"/>
              <a:gd name="T23" fmla="*/ 2147483646 h 195"/>
              <a:gd name="T24" fmla="*/ 2147483646 w 572"/>
              <a:gd name="T25" fmla="*/ 2147483646 h 195"/>
              <a:gd name="T26" fmla="*/ 2147483646 w 572"/>
              <a:gd name="T27" fmla="*/ 2147483646 h 195"/>
              <a:gd name="T28" fmla="*/ 2147483646 w 572"/>
              <a:gd name="T29" fmla="*/ 2147483646 h 195"/>
              <a:gd name="T30" fmla="*/ 2147483646 w 572"/>
              <a:gd name="T31" fmla="*/ 2147483646 h 195"/>
              <a:gd name="T32" fmla="*/ 2147483646 w 572"/>
              <a:gd name="T33" fmla="*/ 2147483646 h 195"/>
              <a:gd name="T34" fmla="*/ 2147483646 w 572"/>
              <a:gd name="T35" fmla="*/ 2147483646 h 195"/>
              <a:gd name="T36" fmla="*/ 2147483646 w 572"/>
              <a:gd name="T37" fmla="*/ 2147483646 h 195"/>
              <a:gd name="T38" fmla="*/ 2147483646 w 572"/>
              <a:gd name="T39" fmla="*/ 2147483646 h 195"/>
              <a:gd name="T40" fmla="*/ 2147483646 w 572"/>
              <a:gd name="T41" fmla="*/ 2147483646 h 195"/>
              <a:gd name="T42" fmla="*/ 2147483646 w 572"/>
              <a:gd name="T43" fmla="*/ 2147483646 h 195"/>
              <a:gd name="T44" fmla="*/ 2147483646 w 572"/>
              <a:gd name="T45" fmla="*/ 2147483646 h 195"/>
              <a:gd name="T46" fmla="*/ 2147483646 w 572"/>
              <a:gd name="T47" fmla="*/ 2147483646 h 195"/>
              <a:gd name="T48" fmla="*/ 2147483646 w 572"/>
              <a:gd name="T49" fmla="*/ 2147483646 h 195"/>
              <a:gd name="T50" fmla="*/ 2147483646 w 572"/>
              <a:gd name="T51" fmla="*/ 2147483646 h 195"/>
              <a:gd name="T52" fmla="*/ 2147483646 w 572"/>
              <a:gd name="T53" fmla="*/ 2147483646 h 195"/>
              <a:gd name="T54" fmla="*/ 2147483646 w 572"/>
              <a:gd name="T55" fmla="*/ 2147483646 h 195"/>
              <a:gd name="T56" fmla="*/ 2147483646 w 572"/>
              <a:gd name="T57" fmla="*/ 2147483646 h 195"/>
              <a:gd name="T58" fmla="*/ 2147483646 w 572"/>
              <a:gd name="T59" fmla="*/ 2147483646 h 195"/>
              <a:gd name="T60" fmla="*/ 0 w 572"/>
              <a:gd name="T61" fmla="*/ 2147483646 h 195"/>
              <a:gd name="T62" fmla="*/ 2147483646 w 572"/>
              <a:gd name="T63" fmla="*/ 2147483646 h 195"/>
              <a:gd name="T64" fmla="*/ 2147483646 w 572"/>
              <a:gd name="T65" fmla="*/ 2147483646 h 195"/>
              <a:gd name="T66" fmla="*/ 2147483646 w 572"/>
              <a:gd name="T67" fmla="*/ 2147483646 h 195"/>
              <a:gd name="T68" fmla="*/ 2147483646 w 572"/>
              <a:gd name="T69" fmla="*/ 2147483646 h 195"/>
              <a:gd name="T70" fmla="*/ 2147483646 w 572"/>
              <a:gd name="T71" fmla="*/ 2147483646 h 195"/>
              <a:gd name="T72" fmla="*/ 2147483646 w 572"/>
              <a:gd name="T73" fmla="*/ 2147483646 h 195"/>
              <a:gd name="T74" fmla="*/ 2147483646 w 572"/>
              <a:gd name="T75" fmla="*/ 2147483646 h 195"/>
              <a:gd name="T76" fmla="*/ 2147483646 w 572"/>
              <a:gd name="T77" fmla="*/ 0 h 19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572"/>
              <a:gd name="T118" fmla="*/ 0 h 195"/>
              <a:gd name="T119" fmla="*/ 572 w 572"/>
              <a:gd name="T120" fmla="*/ 195 h 195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572" h="195">
                <a:moveTo>
                  <a:pt x="540" y="0"/>
                </a:moveTo>
                <a:cubicBezTo>
                  <a:pt x="544" y="7"/>
                  <a:pt x="546" y="15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56"/>
                  <a:pt x="521" y="82"/>
                  <a:pt x="490" y="82"/>
                </a:cubicBezTo>
                <a:cubicBezTo>
                  <a:pt x="471" y="82"/>
                  <a:pt x="455" y="73"/>
                  <a:pt x="445" y="59"/>
                </a:cubicBezTo>
                <a:cubicBezTo>
                  <a:pt x="300" y="59"/>
                  <a:pt x="300" y="59"/>
                  <a:pt x="300" y="59"/>
                </a:cubicBezTo>
                <a:cubicBezTo>
                  <a:pt x="300" y="121"/>
                  <a:pt x="300" y="121"/>
                  <a:pt x="300" y="121"/>
                </a:cubicBezTo>
                <a:cubicBezTo>
                  <a:pt x="300" y="121"/>
                  <a:pt x="300" y="121"/>
                  <a:pt x="300" y="121"/>
                </a:cubicBezTo>
                <a:cubicBezTo>
                  <a:pt x="300" y="148"/>
                  <a:pt x="278" y="169"/>
                  <a:pt x="251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2" y="169"/>
                  <a:pt x="5" y="168"/>
                  <a:pt x="0" y="166"/>
                </a:cubicBezTo>
                <a:cubicBezTo>
                  <a:pt x="7" y="183"/>
                  <a:pt x="24" y="195"/>
                  <a:pt x="44" y="195"/>
                </a:cubicBezTo>
                <a:cubicBezTo>
                  <a:pt x="277" y="195"/>
                  <a:pt x="277" y="195"/>
                  <a:pt x="277" y="195"/>
                </a:cubicBezTo>
                <a:cubicBezTo>
                  <a:pt x="304" y="195"/>
                  <a:pt x="325" y="173"/>
                  <a:pt x="325" y="146"/>
                </a:cubicBezTo>
                <a:cubicBezTo>
                  <a:pt x="325" y="85"/>
                  <a:pt x="325" y="85"/>
                  <a:pt x="325" y="85"/>
                </a:cubicBezTo>
                <a:cubicBezTo>
                  <a:pt x="470" y="85"/>
                  <a:pt x="470" y="85"/>
                  <a:pt x="470" y="85"/>
                </a:cubicBezTo>
                <a:cubicBezTo>
                  <a:pt x="481" y="98"/>
                  <a:pt x="497" y="107"/>
                  <a:pt x="515" y="107"/>
                </a:cubicBezTo>
                <a:cubicBezTo>
                  <a:pt x="547" y="107"/>
                  <a:pt x="572" y="82"/>
                  <a:pt x="572" y="51"/>
                </a:cubicBezTo>
                <a:cubicBezTo>
                  <a:pt x="572" y="28"/>
                  <a:pt x="559" y="9"/>
                  <a:pt x="54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8" name="Freeform 40"/>
          <p:cNvSpPr>
            <a:spLocks noEditPoints="1" noChangeArrowheads="1"/>
          </p:cNvSpPr>
          <p:nvPr/>
        </p:nvSpPr>
        <p:spPr bwMode="auto">
          <a:xfrm>
            <a:off x="9424989" y="5519738"/>
            <a:ext cx="2403475" cy="742950"/>
          </a:xfrm>
          <a:custGeom>
            <a:avLst/>
            <a:gdLst>
              <a:gd name="T0" fmla="*/ 2147483646 w 546"/>
              <a:gd name="T1" fmla="*/ 2147483646 h 169"/>
              <a:gd name="T2" fmla="*/ 2147483646 w 546"/>
              <a:gd name="T3" fmla="*/ 2147483646 h 169"/>
              <a:gd name="T4" fmla="*/ 2147483646 w 546"/>
              <a:gd name="T5" fmla="*/ 2147483646 h 169"/>
              <a:gd name="T6" fmla="*/ 2147483646 w 546"/>
              <a:gd name="T7" fmla="*/ 2147483646 h 169"/>
              <a:gd name="T8" fmla="*/ 2147483646 w 546"/>
              <a:gd name="T9" fmla="*/ 2147483646 h 169"/>
              <a:gd name="T10" fmla="*/ 2147483646 w 546"/>
              <a:gd name="T11" fmla="*/ 2147483646 h 169"/>
              <a:gd name="T12" fmla="*/ 0 w 546"/>
              <a:gd name="T13" fmla="*/ 2147483646 h 169"/>
              <a:gd name="T14" fmla="*/ 0 w 546"/>
              <a:gd name="T15" fmla="*/ 2147483646 h 169"/>
              <a:gd name="T16" fmla="*/ 2147483646 w 546"/>
              <a:gd name="T17" fmla="*/ 2147483646 h 169"/>
              <a:gd name="T18" fmla="*/ 0 w 546"/>
              <a:gd name="T19" fmla="*/ 2147483646 h 169"/>
              <a:gd name="T20" fmla="*/ 2147483646 w 546"/>
              <a:gd name="T21" fmla="*/ 2147483646 h 169"/>
              <a:gd name="T22" fmla="*/ 2147483646 w 546"/>
              <a:gd name="T23" fmla="*/ 2147483646 h 169"/>
              <a:gd name="T24" fmla="*/ 2147483646 w 546"/>
              <a:gd name="T25" fmla="*/ 2147483646 h 169"/>
              <a:gd name="T26" fmla="*/ 2147483646 w 546"/>
              <a:gd name="T27" fmla="*/ 2147483646 h 169"/>
              <a:gd name="T28" fmla="*/ 2147483646 w 546"/>
              <a:gd name="T29" fmla="*/ 2147483646 h 169"/>
              <a:gd name="T30" fmla="*/ 2147483646 w 546"/>
              <a:gd name="T31" fmla="*/ 2147483646 h 169"/>
              <a:gd name="T32" fmla="*/ 2147483646 w 546"/>
              <a:gd name="T33" fmla="*/ 2147483646 h 169"/>
              <a:gd name="T34" fmla="*/ 2147483646 w 546"/>
              <a:gd name="T35" fmla="*/ 2147483646 h 169"/>
              <a:gd name="T36" fmla="*/ 2147483646 w 546"/>
              <a:gd name="T37" fmla="*/ 2147483646 h 169"/>
              <a:gd name="T38" fmla="*/ 2147483646 w 546"/>
              <a:gd name="T39" fmla="*/ 2147483646 h 169"/>
              <a:gd name="T40" fmla="*/ 2147483646 w 546"/>
              <a:gd name="T41" fmla="*/ 2147483646 h 169"/>
              <a:gd name="T42" fmla="*/ 2147483646 w 546"/>
              <a:gd name="T43" fmla="*/ 2147483646 h 169"/>
              <a:gd name="T44" fmla="*/ 2147483646 w 546"/>
              <a:gd name="T45" fmla="*/ 2147483646 h 169"/>
              <a:gd name="T46" fmla="*/ 2147483646 w 546"/>
              <a:gd name="T47" fmla="*/ 2147483646 h 169"/>
              <a:gd name="T48" fmla="*/ 2147483646 w 546"/>
              <a:gd name="T49" fmla="*/ 2147483646 h 169"/>
              <a:gd name="T50" fmla="*/ 2147483646 w 546"/>
              <a:gd name="T51" fmla="*/ 2147483646 h 169"/>
              <a:gd name="T52" fmla="*/ 2147483646 w 546"/>
              <a:gd name="T53" fmla="*/ 2147483646 h 169"/>
              <a:gd name="T54" fmla="*/ 2147483646 w 546"/>
              <a:gd name="T55" fmla="*/ 2147483646 h 169"/>
              <a:gd name="T56" fmla="*/ 2147483646 w 546"/>
              <a:gd name="T57" fmla="*/ 2147483646 h 169"/>
              <a:gd name="T58" fmla="*/ 2147483646 w 546"/>
              <a:gd name="T59" fmla="*/ 2147483646 h 169"/>
              <a:gd name="T60" fmla="*/ 2147483646 w 546"/>
              <a:gd name="T61" fmla="*/ 2147483646 h 169"/>
              <a:gd name="T62" fmla="*/ 2147483646 w 546"/>
              <a:gd name="T63" fmla="*/ 2147483646 h 169"/>
              <a:gd name="T64" fmla="*/ 2147483646 w 546"/>
              <a:gd name="T65" fmla="*/ 2147483646 h 169"/>
              <a:gd name="T66" fmla="*/ 2147483646 w 546"/>
              <a:gd name="T67" fmla="*/ 2147483646 h 169"/>
              <a:gd name="T68" fmla="*/ 2147483646 w 546"/>
              <a:gd name="T69" fmla="*/ 2147483646 h 169"/>
              <a:gd name="T70" fmla="*/ 2147483646 w 546"/>
              <a:gd name="T71" fmla="*/ 2147483646 h 169"/>
              <a:gd name="T72" fmla="*/ 2147483646 w 546"/>
              <a:gd name="T73" fmla="*/ 2147483646 h 169"/>
              <a:gd name="T74" fmla="*/ 2147483646 w 546"/>
              <a:gd name="T75" fmla="*/ 2147483646 h 169"/>
              <a:gd name="T76" fmla="*/ 2147483646 w 546"/>
              <a:gd name="T77" fmla="*/ 2147483646 h 169"/>
              <a:gd name="T78" fmla="*/ 2147483646 w 546"/>
              <a:gd name="T79" fmla="*/ 2147483646 h 169"/>
              <a:gd name="T80" fmla="*/ 2147483646 w 546"/>
              <a:gd name="T81" fmla="*/ 2147483646 h 169"/>
              <a:gd name="T82" fmla="*/ 2147483646 w 546"/>
              <a:gd name="T83" fmla="*/ 2147483646 h 169"/>
              <a:gd name="T84" fmla="*/ 2147483646 w 546"/>
              <a:gd name="T85" fmla="*/ 2147483646 h 169"/>
              <a:gd name="T86" fmla="*/ 2147483646 w 546"/>
              <a:gd name="T87" fmla="*/ 2147483646 h 169"/>
              <a:gd name="T88" fmla="*/ 2147483646 w 546"/>
              <a:gd name="T89" fmla="*/ 0 h 169"/>
              <a:gd name="T90" fmla="*/ 2147483646 w 546"/>
              <a:gd name="T91" fmla="*/ 2147483646 h 169"/>
              <a:gd name="T92" fmla="*/ 2147483646 w 546"/>
              <a:gd name="T93" fmla="*/ 0 h 169"/>
              <a:gd name="T94" fmla="*/ 2147483646 w 546"/>
              <a:gd name="T95" fmla="*/ 0 h 16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546"/>
              <a:gd name="T145" fmla="*/ 0 h 169"/>
              <a:gd name="T146" fmla="*/ 546 w 546"/>
              <a:gd name="T147" fmla="*/ 169 h 16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546" h="169">
                <a:moveTo>
                  <a:pt x="18" y="169"/>
                </a:move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8" y="169"/>
                </a:cubicBezTo>
                <a:moveTo>
                  <a:pt x="18" y="169"/>
                </a:moveTo>
                <a:cubicBezTo>
                  <a:pt x="18" y="169"/>
                  <a:pt x="18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moveTo>
                  <a:pt x="0" y="166"/>
                </a:moveTo>
                <a:cubicBezTo>
                  <a:pt x="0" y="166"/>
                  <a:pt x="0" y="166"/>
                  <a:pt x="0" y="166"/>
                </a:cubicBezTo>
                <a:cubicBezTo>
                  <a:pt x="5" y="168"/>
                  <a:pt x="12" y="169"/>
                  <a:pt x="18" y="169"/>
                </a:cubicBezTo>
                <a:cubicBezTo>
                  <a:pt x="12" y="169"/>
                  <a:pt x="5" y="168"/>
                  <a:pt x="0" y="166"/>
                </a:cubicBezTo>
                <a:moveTo>
                  <a:pt x="300" y="121"/>
                </a:moveTo>
                <a:cubicBezTo>
                  <a:pt x="300" y="148"/>
                  <a:pt x="278" y="169"/>
                  <a:pt x="251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251" y="169"/>
                  <a:pt x="251" y="169"/>
                  <a:pt x="251" y="169"/>
                </a:cubicBezTo>
                <a:cubicBezTo>
                  <a:pt x="278" y="169"/>
                  <a:pt x="300" y="148"/>
                  <a:pt x="300" y="121"/>
                </a:cubicBezTo>
                <a:cubicBezTo>
                  <a:pt x="300" y="121"/>
                  <a:pt x="300" y="121"/>
                  <a:pt x="300" y="121"/>
                </a:cubicBezTo>
                <a:moveTo>
                  <a:pt x="546" y="25"/>
                </a:moveTo>
                <a:cubicBezTo>
                  <a:pt x="546" y="56"/>
                  <a:pt x="521" y="82"/>
                  <a:pt x="490" y="82"/>
                </a:cubicBezTo>
                <a:cubicBezTo>
                  <a:pt x="471" y="82"/>
                  <a:pt x="455" y="73"/>
                  <a:pt x="445" y="59"/>
                </a:cubicBezTo>
                <a:cubicBezTo>
                  <a:pt x="300" y="59"/>
                  <a:pt x="300" y="59"/>
                  <a:pt x="300" y="59"/>
                </a:cubicBezTo>
                <a:cubicBezTo>
                  <a:pt x="445" y="59"/>
                  <a:pt x="445" y="59"/>
                  <a:pt x="445" y="59"/>
                </a:cubicBezTo>
                <a:cubicBezTo>
                  <a:pt x="455" y="73"/>
                  <a:pt x="471" y="82"/>
                  <a:pt x="490" y="82"/>
                </a:cubicBezTo>
                <a:cubicBezTo>
                  <a:pt x="521" y="82"/>
                  <a:pt x="546" y="56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moveTo>
                  <a:pt x="546" y="25"/>
                </a:move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moveTo>
                  <a:pt x="546" y="25"/>
                </a:move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0" y="0"/>
                </a:moveTo>
                <a:cubicBezTo>
                  <a:pt x="544" y="7"/>
                  <a:pt x="546" y="15"/>
                  <a:pt x="546" y="24"/>
                </a:cubicBezTo>
                <a:cubicBezTo>
                  <a:pt x="546" y="15"/>
                  <a:pt x="544" y="7"/>
                  <a:pt x="540" y="0"/>
                </a:cubicBezTo>
                <a:cubicBezTo>
                  <a:pt x="540" y="0"/>
                  <a:pt x="540" y="0"/>
                  <a:pt x="54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9" name="Freeform 41"/>
          <p:cNvSpPr>
            <a:spLocks noChangeArrowheads="1"/>
          </p:cNvSpPr>
          <p:nvPr/>
        </p:nvSpPr>
        <p:spPr bwMode="auto">
          <a:xfrm>
            <a:off x="7178677" y="5646738"/>
            <a:ext cx="2116137" cy="246062"/>
          </a:xfrm>
          <a:custGeom>
            <a:avLst/>
            <a:gdLst>
              <a:gd name="T0" fmla="*/ 0 w 481"/>
              <a:gd name="T1" fmla="*/ 0 h 56"/>
              <a:gd name="T2" fmla="*/ 2147483646 w 481"/>
              <a:gd name="T3" fmla="*/ 2147483646 h 56"/>
              <a:gd name="T4" fmla="*/ 2147483646 w 481"/>
              <a:gd name="T5" fmla="*/ 2147483646 h 56"/>
              <a:gd name="T6" fmla="*/ 2147483646 w 481"/>
              <a:gd name="T7" fmla="*/ 2147483646 h 56"/>
              <a:gd name="T8" fmla="*/ 2147483646 w 481"/>
              <a:gd name="T9" fmla="*/ 2147483646 h 56"/>
              <a:gd name="T10" fmla="*/ 2147483646 w 481"/>
              <a:gd name="T11" fmla="*/ 2147483646 h 56"/>
              <a:gd name="T12" fmla="*/ 2147483646 w 481"/>
              <a:gd name="T13" fmla="*/ 2147483646 h 56"/>
              <a:gd name="T14" fmla="*/ 2147483646 w 481"/>
              <a:gd name="T15" fmla="*/ 2147483646 h 56"/>
              <a:gd name="T16" fmla="*/ 2147483646 w 481"/>
              <a:gd name="T17" fmla="*/ 2147483646 h 56"/>
              <a:gd name="T18" fmla="*/ 2147483646 w 481"/>
              <a:gd name="T19" fmla="*/ 2147483646 h 56"/>
              <a:gd name="T20" fmla="*/ 2147483646 w 481"/>
              <a:gd name="T21" fmla="*/ 2147483646 h 56"/>
              <a:gd name="T22" fmla="*/ 2147483646 w 481"/>
              <a:gd name="T23" fmla="*/ 2147483646 h 56"/>
              <a:gd name="T24" fmla="*/ 2147483646 w 481"/>
              <a:gd name="T25" fmla="*/ 2147483646 h 56"/>
              <a:gd name="T26" fmla="*/ 2147483646 w 481"/>
              <a:gd name="T27" fmla="*/ 2147483646 h 56"/>
              <a:gd name="T28" fmla="*/ 2147483646 w 481"/>
              <a:gd name="T29" fmla="*/ 2147483646 h 56"/>
              <a:gd name="T30" fmla="*/ 2147483646 w 481"/>
              <a:gd name="T31" fmla="*/ 2147483646 h 56"/>
              <a:gd name="T32" fmla="*/ 2147483646 w 481"/>
              <a:gd name="T33" fmla="*/ 2147483646 h 56"/>
              <a:gd name="T34" fmla="*/ 2147483646 w 481"/>
              <a:gd name="T35" fmla="*/ 2147483646 h 56"/>
              <a:gd name="T36" fmla="*/ 2147483646 w 481"/>
              <a:gd name="T37" fmla="*/ 2147483646 h 56"/>
              <a:gd name="T38" fmla="*/ 2147483646 w 481"/>
              <a:gd name="T39" fmla="*/ 2147483646 h 56"/>
              <a:gd name="T40" fmla="*/ 2147483646 w 481"/>
              <a:gd name="T41" fmla="*/ 2147483646 h 56"/>
              <a:gd name="T42" fmla="*/ 2147483646 w 481"/>
              <a:gd name="T43" fmla="*/ 2147483646 h 56"/>
              <a:gd name="T44" fmla="*/ 2147483646 w 481"/>
              <a:gd name="T45" fmla="*/ 2147483646 h 56"/>
              <a:gd name="T46" fmla="*/ 2147483646 w 481"/>
              <a:gd name="T47" fmla="*/ 2147483646 h 56"/>
              <a:gd name="T48" fmla="*/ 2147483646 w 481"/>
              <a:gd name="T49" fmla="*/ 2147483646 h 56"/>
              <a:gd name="T50" fmla="*/ 0 w 481"/>
              <a:gd name="T51" fmla="*/ 0 h 5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81"/>
              <a:gd name="T79" fmla="*/ 0 h 56"/>
              <a:gd name="T80" fmla="*/ 481 w 481"/>
              <a:gd name="T81" fmla="*/ 56 h 5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81" h="56">
                <a:moveTo>
                  <a:pt x="0" y="0"/>
                </a:moveTo>
                <a:cubicBezTo>
                  <a:pt x="26" y="34"/>
                  <a:pt x="68" y="56"/>
                  <a:pt x="114" y="56"/>
                </a:cubicBezTo>
                <a:cubicBezTo>
                  <a:pt x="481" y="56"/>
                  <a:pt x="481" y="56"/>
                  <a:pt x="481" y="56"/>
                </a:cubicBezTo>
                <a:cubicBezTo>
                  <a:pt x="481" y="30"/>
                  <a:pt x="481" y="30"/>
                  <a:pt x="481" y="30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54" y="30"/>
                  <a:pt x="24" y="18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20" name="Freeform 42"/>
          <p:cNvSpPr>
            <a:spLocks noEditPoints="1" noChangeArrowheads="1"/>
          </p:cNvSpPr>
          <p:nvPr/>
        </p:nvSpPr>
        <p:spPr bwMode="auto">
          <a:xfrm>
            <a:off x="7178677" y="5643564"/>
            <a:ext cx="2116137" cy="249237"/>
          </a:xfrm>
          <a:custGeom>
            <a:avLst/>
            <a:gdLst>
              <a:gd name="T0" fmla="*/ 2147483646 w 481"/>
              <a:gd name="T1" fmla="*/ 2147483646 h 57"/>
              <a:gd name="T2" fmla="*/ 2147483646 w 481"/>
              <a:gd name="T3" fmla="*/ 2147483646 h 57"/>
              <a:gd name="T4" fmla="*/ 2147483646 w 481"/>
              <a:gd name="T5" fmla="*/ 2147483646 h 57"/>
              <a:gd name="T6" fmla="*/ 2147483646 w 481"/>
              <a:gd name="T7" fmla="*/ 2147483646 h 57"/>
              <a:gd name="T8" fmla="*/ 2147483646 w 481"/>
              <a:gd name="T9" fmla="*/ 2147483646 h 57"/>
              <a:gd name="T10" fmla="*/ 2147483646 w 481"/>
              <a:gd name="T11" fmla="*/ 2147483646 h 57"/>
              <a:gd name="T12" fmla="*/ 2147483646 w 481"/>
              <a:gd name="T13" fmla="*/ 2147483646 h 57"/>
              <a:gd name="T14" fmla="*/ 2147483646 w 481"/>
              <a:gd name="T15" fmla="*/ 2147483646 h 57"/>
              <a:gd name="T16" fmla="*/ 2147483646 w 481"/>
              <a:gd name="T17" fmla="*/ 2147483646 h 57"/>
              <a:gd name="T18" fmla="*/ 2147483646 w 481"/>
              <a:gd name="T19" fmla="*/ 2147483646 h 57"/>
              <a:gd name="T20" fmla="*/ 2147483646 w 481"/>
              <a:gd name="T21" fmla="*/ 2147483646 h 57"/>
              <a:gd name="T22" fmla="*/ 2147483646 w 481"/>
              <a:gd name="T23" fmla="*/ 2147483646 h 57"/>
              <a:gd name="T24" fmla="*/ 2147483646 w 481"/>
              <a:gd name="T25" fmla="*/ 2147483646 h 57"/>
              <a:gd name="T26" fmla="*/ 2147483646 w 481"/>
              <a:gd name="T27" fmla="*/ 2147483646 h 57"/>
              <a:gd name="T28" fmla="*/ 2147483646 w 481"/>
              <a:gd name="T29" fmla="*/ 2147483646 h 57"/>
              <a:gd name="T30" fmla="*/ 2147483646 w 481"/>
              <a:gd name="T31" fmla="*/ 2147483646 h 57"/>
              <a:gd name="T32" fmla="*/ 2147483646 w 481"/>
              <a:gd name="T33" fmla="*/ 2147483646 h 57"/>
              <a:gd name="T34" fmla="*/ 2147483646 w 481"/>
              <a:gd name="T35" fmla="*/ 2147483646 h 57"/>
              <a:gd name="T36" fmla="*/ 2147483646 w 481"/>
              <a:gd name="T37" fmla="*/ 2147483646 h 57"/>
              <a:gd name="T38" fmla="*/ 2147483646 w 481"/>
              <a:gd name="T39" fmla="*/ 2147483646 h 57"/>
              <a:gd name="T40" fmla="*/ 2147483646 w 481"/>
              <a:gd name="T41" fmla="*/ 2147483646 h 57"/>
              <a:gd name="T42" fmla="*/ 2147483646 w 481"/>
              <a:gd name="T43" fmla="*/ 2147483646 h 57"/>
              <a:gd name="T44" fmla="*/ 2147483646 w 481"/>
              <a:gd name="T45" fmla="*/ 2147483646 h 57"/>
              <a:gd name="T46" fmla="*/ 2147483646 w 481"/>
              <a:gd name="T47" fmla="*/ 2147483646 h 57"/>
              <a:gd name="T48" fmla="*/ 2147483646 w 481"/>
              <a:gd name="T49" fmla="*/ 2147483646 h 57"/>
              <a:gd name="T50" fmla="*/ 2147483646 w 481"/>
              <a:gd name="T51" fmla="*/ 2147483646 h 57"/>
              <a:gd name="T52" fmla="*/ 2147483646 w 481"/>
              <a:gd name="T53" fmla="*/ 2147483646 h 57"/>
              <a:gd name="T54" fmla="*/ 2147483646 w 481"/>
              <a:gd name="T55" fmla="*/ 2147483646 h 57"/>
              <a:gd name="T56" fmla="*/ 2147483646 w 481"/>
              <a:gd name="T57" fmla="*/ 2147483646 h 57"/>
              <a:gd name="T58" fmla="*/ 2147483646 w 481"/>
              <a:gd name="T59" fmla="*/ 2147483646 h 57"/>
              <a:gd name="T60" fmla="*/ 2147483646 w 481"/>
              <a:gd name="T61" fmla="*/ 2147483646 h 57"/>
              <a:gd name="T62" fmla="*/ 2147483646 w 481"/>
              <a:gd name="T63" fmla="*/ 2147483646 h 57"/>
              <a:gd name="T64" fmla="*/ 2147483646 w 481"/>
              <a:gd name="T65" fmla="*/ 2147483646 h 57"/>
              <a:gd name="T66" fmla="*/ 2147483646 w 481"/>
              <a:gd name="T67" fmla="*/ 2147483646 h 57"/>
              <a:gd name="T68" fmla="*/ 0 w 481"/>
              <a:gd name="T69" fmla="*/ 0 h 57"/>
              <a:gd name="T70" fmla="*/ 0 w 481"/>
              <a:gd name="T71" fmla="*/ 2147483646 h 57"/>
              <a:gd name="T72" fmla="*/ 2147483646 w 481"/>
              <a:gd name="T73" fmla="*/ 2147483646 h 57"/>
              <a:gd name="T74" fmla="*/ 0 w 481"/>
              <a:gd name="T75" fmla="*/ 0 h 5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81"/>
              <a:gd name="T115" fmla="*/ 0 h 57"/>
              <a:gd name="T116" fmla="*/ 481 w 481"/>
              <a:gd name="T117" fmla="*/ 57 h 5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81" h="57">
                <a:moveTo>
                  <a:pt x="481" y="31"/>
                </a:moveTo>
                <a:cubicBezTo>
                  <a:pt x="89" y="31"/>
                  <a:pt x="89" y="31"/>
                  <a:pt x="89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481" y="31"/>
                  <a:pt x="481" y="31"/>
                  <a:pt x="481" y="31"/>
                </a:cubicBezTo>
                <a:cubicBezTo>
                  <a:pt x="481" y="57"/>
                  <a:pt x="481" y="57"/>
                  <a:pt x="481" y="57"/>
                </a:cubicBezTo>
                <a:cubicBezTo>
                  <a:pt x="481" y="31"/>
                  <a:pt x="481" y="31"/>
                  <a:pt x="481" y="31"/>
                </a:cubicBezTo>
                <a:moveTo>
                  <a:pt x="88" y="31"/>
                </a:moveTo>
                <a:cubicBezTo>
                  <a:pt x="88" y="31"/>
                  <a:pt x="89" y="31"/>
                  <a:pt x="89" y="31"/>
                </a:cubicBezTo>
                <a:cubicBezTo>
                  <a:pt x="89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7" y="31"/>
                </a:moveTo>
                <a:cubicBezTo>
                  <a:pt x="87" y="31"/>
                  <a:pt x="88" y="31"/>
                  <a:pt x="88" y="31"/>
                </a:cubicBezTo>
                <a:cubicBezTo>
                  <a:pt x="88" y="31"/>
                  <a:pt x="87" y="31"/>
                  <a:pt x="87" y="31"/>
                </a:cubicBezTo>
                <a:moveTo>
                  <a:pt x="87" y="31"/>
                </a:move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moveTo>
                  <a:pt x="87" y="31"/>
                </a:move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moveTo>
                  <a:pt x="87" y="31"/>
                </a:move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24" y="19"/>
                  <a:pt x="54" y="31"/>
                  <a:pt x="87" y="31"/>
                </a:cubicBezTo>
                <a:cubicBezTo>
                  <a:pt x="54" y="31"/>
                  <a:pt x="24" y="19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21" name="Freeform 43"/>
          <p:cNvSpPr>
            <a:spLocks noEditPoints="1" noChangeArrowheads="1"/>
          </p:cNvSpPr>
          <p:nvPr/>
        </p:nvSpPr>
        <p:spPr bwMode="auto">
          <a:xfrm>
            <a:off x="10663238" y="2444750"/>
            <a:ext cx="509588" cy="457200"/>
          </a:xfrm>
          <a:custGeom>
            <a:avLst/>
            <a:gdLst>
              <a:gd name="T0" fmla="*/ 2147483646 w 116"/>
              <a:gd name="T1" fmla="*/ 2147483646 h 104"/>
              <a:gd name="T2" fmla="*/ 2147483646 w 116"/>
              <a:gd name="T3" fmla="*/ 2147483646 h 104"/>
              <a:gd name="T4" fmla="*/ 2147483646 w 116"/>
              <a:gd name="T5" fmla="*/ 2147483646 h 104"/>
              <a:gd name="T6" fmla="*/ 2147483646 w 116"/>
              <a:gd name="T7" fmla="*/ 2147483646 h 104"/>
              <a:gd name="T8" fmla="*/ 2147483646 w 116"/>
              <a:gd name="T9" fmla="*/ 2147483646 h 104"/>
              <a:gd name="T10" fmla="*/ 2147483646 w 116"/>
              <a:gd name="T11" fmla="*/ 2147483646 h 104"/>
              <a:gd name="T12" fmla="*/ 2147483646 w 116"/>
              <a:gd name="T13" fmla="*/ 2147483646 h 104"/>
              <a:gd name="T14" fmla="*/ 2147483646 w 116"/>
              <a:gd name="T15" fmla="*/ 2147483646 h 104"/>
              <a:gd name="T16" fmla="*/ 0 w 116"/>
              <a:gd name="T17" fmla="*/ 2147483646 h 104"/>
              <a:gd name="T18" fmla="*/ 2147483646 w 116"/>
              <a:gd name="T19" fmla="*/ 2147483646 h 104"/>
              <a:gd name="T20" fmla="*/ 2147483646 w 116"/>
              <a:gd name="T21" fmla="*/ 2147483646 h 104"/>
              <a:gd name="T22" fmla="*/ 2147483646 w 116"/>
              <a:gd name="T23" fmla="*/ 2147483646 h 104"/>
              <a:gd name="T24" fmla="*/ 2147483646 w 116"/>
              <a:gd name="T25" fmla="*/ 2147483646 h 104"/>
              <a:gd name="T26" fmla="*/ 2147483646 w 116"/>
              <a:gd name="T27" fmla="*/ 0 h 104"/>
              <a:gd name="T28" fmla="*/ 2147483646 w 116"/>
              <a:gd name="T29" fmla="*/ 2147483646 h 104"/>
              <a:gd name="T30" fmla="*/ 2147483646 w 116"/>
              <a:gd name="T31" fmla="*/ 2147483646 h 104"/>
              <a:gd name="T32" fmla="*/ 2147483646 w 116"/>
              <a:gd name="T33" fmla="*/ 2147483646 h 104"/>
              <a:gd name="T34" fmla="*/ 2147483646 w 116"/>
              <a:gd name="T35" fmla="*/ 2147483646 h 104"/>
              <a:gd name="T36" fmla="*/ 2147483646 w 116"/>
              <a:gd name="T37" fmla="*/ 2147483646 h 104"/>
              <a:gd name="T38" fmla="*/ 2147483646 w 116"/>
              <a:gd name="T39" fmla="*/ 2147483646 h 104"/>
              <a:gd name="T40" fmla="*/ 2147483646 w 116"/>
              <a:gd name="T41" fmla="*/ 0 h 10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16"/>
              <a:gd name="T64" fmla="*/ 0 h 104"/>
              <a:gd name="T65" fmla="*/ 116 w 116"/>
              <a:gd name="T66" fmla="*/ 104 h 10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16" h="104">
                <a:moveTo>
                  <a:pt x="81" y="70"/>
                </a:moveTo>
                <a:cubicBezTo>
                  <a:pt x="76" y="75"/>
                  <a:pt x="70" y="79"/>
                  <a:pt x="65" y="83"/>
                </a:cubicBezTo>
                <a:cubicBezTo>
                  <a:pt x="88" y="99"/>
                  <a:pt x="110" y="104"/>
                  <a:pt x="111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5" y="85"/>
                  <a:pt x="100" y="81"/>
                  <a:pt x="81" y="70"/>
                </a:cubicBezTo>
                <a:moveTo>
                  <a:pt x="111" y="2"/>
                </a:moveTo>
                <a:cubicBezTo>
                  <a:pt x="65" y="24"/>
                  <a:pt x="65" y="24"/>
                  <a:pt x="65" y="24"/>
                </a:cubicBezTo>
                <a:cubicBezTo>
                  <a:pt x="77" y="32"/>
                  <a:pt x="77" y="32"/>
                  <a:pt x="77" y="32"/>
                </a:cubicBezTo>
                <a:cubicBezTo>
                  <a:pt x="49" y="72"/>
                  <a:pt x="0" y="83"/>
                  <a:pt x="0" y="83"/>
                </a:cubicBezTo>
                <a:cubicBezTo>
                  <a:pt x="3" y="102"/>
                  <a:pt x="3" y="102"/>
                  <a:pt x="3" y="102"/>
                </a:cubicBezTo>
                <a:cubicBezTo>
                  <a:pt x="6" y="102"/>
                  <a:pt x="60" y="90"/>
                  <a:pt x="93" y="44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11" y="2"/>
                  <a:pt x="111" y="2"/>
                  <a:pt x="111" y="2"/>
                </a:cubicBezTo>
                <a:moveTo>
                  <a:pt x="7" y="0"/>
                </a:moveTo>
                <a:cubicBezTo>
                  <a:pt x="11" y="51"/>
                  <a:pt x="11" y="51"/>
                  <a:pt x="11" y="51"/>
                </a:cubicBezTo>
                <a:cubicBezTo>
                  <a:pt x="24" y="42"/>
                  <a:pt x="24" y="42"/>
                  <a:pt x="24" y="42"/>
                </a:cubicBezTo>
                <a:cubicBezTo>
                  <a:pt x="28" y="48"/>
                  <a:pt x="32" y="54"/>
                  <a:pt x="36" y="58"/>
                </a:cubicBezTo>
                <a:cubicBezTo>
                  <a:pt x="41" y="55"/>
                  <a:pt x="47" y="51"/>
                  <a:pt x="52" y="47"/>
                </a:cubicBezTo>
                <a:cubicBezTo>
                  <a:pt x="48" y="42"/>
                  <a:pt x="44" y="37"/>
                  <a:pt x="40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22" name="Freeform 44"/>
          <p:cNvSpPr>
            <a:spLocks noEditPoints="1" noChangeArrowheads="1"/>
          </p:cNvSpPr>
          <p:nvPr/>
        </p:nvSpPr>
        <p:spPr bwMode="auto">
          <a:xfrm>
            <a:off x="8634413" y="3333751"/>
            <a:ext cx="774700" cy="638175"/>
          </a:xfrm>
          <a:custGeom>
            <a:avLst/>
            <a:gdLst>
              <a:gd name="T0" fmla="*/ 2147483646 w 176"/>
              <a:gd name="T1" fmla="*/ 2147483646 h 145"/>
              <a:gd name="T2" fmla="*/ 2147483646 w 176"/>
              <a:gd name="T3" fmla="*/ 2147483646 h 145"/>
              <a:gd name="T4" fmla="*/ 2147483646 w 176"/>
              <a:gd name="T5" fmla="*/ 2147483646 h 145"/>
              <a:gd name="T6" fmla="*/ 2147483646 w 176"/>
              <a:gd name="T7" fmla="*/ 2147483646 h 145"/>
              <a:gd name="T8" fmla="*/ 2147483646 w 176"/>
              <a:gd name="T9" fmla="*/ 2147483646 h 145"/>
              <a:gd name="T10" fmla="*/ 2147483646 w 176"/>
              <a:gd name="T11" fmla="*/ 2147483646 h 145"/>
              <a:gd name="T12" fmla="*/ 0 w 176"/>
              <a:gd name="T13" fmla="*/ 2147483646 h 145"/>
              <a:gd name="T14" fmla="*/ 2147483646 w 176"/>
              <a:gd name="T15" fmla="*/ 2147483646 h 145"/>
              <a:gd name="T16" fmla="*/ 2147483646 w 176"/>
              <a:gd name="T17" fmla="*/ 2147483646 h 145"/>
              <a:gd name="T18" fmla="*/ 2147483646 w 176"/>
              <a:gd name="T19" fmla="*/ 2147483646 h 145"/>
              <a:gd name="T20" fmla="*/ 2147483646 w 176"/>
              <a:gd name="T21" fmla="*/ 2147483646 h 145"/>
              <a:gd name="T22" fmla="*/ 2147483646 w 176"/>
              <a:gd name="T23" fmla="*/ 2147483646 h 145"/>
              <a:gd name="T24" fmla="*/ 2147483646 w 176"/>
              <a:gd name="T25" fmla="*/ 2147483646 h 145"/>
              <a:gd name="T26" fmla="*/ 2147483646 w 176"/>
              <a:gd name="T27" fmla="*/ 2147483646 h 145"/>
              <a:gd name="T28" fmla="*/ 2147483646 w 176"/>
              <a:gd name="T29" fmla="*/ 2147483646 h 145"/>
              <a:gd name="T30" fmla="*/ 2147483646 w 176"/>
              <a:gd name="T31" fmla="*/ 2147483646 h 145"/>
              <a:gd name="T32" fmla="*/ 2147483646 w 176"/>
              <a:gd name="T33" fmla="*/ 2147483646 h 145"/>
              <a:gd name="T34" fmla="*/ 2147483646 w 176"/>
              <a:gd name="T35" fmla="*/ 2147483646 h 145"/>
              <a:gd name="T36" fmla="*/ 2147483646 w 176"/>
              <a:gd name="T37" fmla="*/ 2147483646 h 145"/>
              <a:gd name="T38" fmla="*/ 2147483646 w 176"/>
              <a:gd name="T39" fmla="*/ 2147483646 h 145"/>
              <a:gd name="T40" fmla="*/ 2147483646 w 176"/>
              <a:gd name="T41" fmla="*/ 2147483646 h 145"/>
              <a:gd name="T42" fmla="*/ 2147483646 w 176"/>
              <a:gd name="T43" fmla="*/ 2147483646 h 145"/>
              <a:gd name="T44" fmla="*/ 2147483646 w 176"/>
              <a:gd name="T45" fmla="*/ 2147483646 h 145"/>
              <a:gd name="T46" fmla="*/ 2147483646 w 176"/>
              <a:gd name="T47" fmla="*/ 0 h 145"/>
              <a:gd name="T48" fmla="*/ 2147483646 w 176"/>
              <a:gd name="T49" fmla="*/ 2147483646 h 145"/>
              <a:gd name="T50" fmla="*/ 2147483646 w 176"/>
              <a:gd name="T51" fmla="*/ 2147483646 h 145"/>
              <a:gd name="T52" fmla="*/ 2147483646 w 176"/>
              <a:gd name="T53" fmla="*/ 2147483646 h 145"/>
              <a:gd name="T54" fmla="*/ 2147483646 w 176"/>
              <a:gd name="T55" fmla="*/ 2147483646 h 145"/>
              <a:gd name="T56" fmla="*/ 2147483646 w 176"/>
              <a:gd name="T57" fmla="*/ 2147483646 h 145"/>
              <a:gd name="T58" fmla="*/ 2147483646 w 176"/>
              <a:gd name="T59" fmla="*/ 2147483646 h 145"/>
              <a:gd name="T60" fmla="*/ 2147483646 w 176"/>
              <a:gd name="T61" fmla="*/ 2147483646 h 145"/>
              <a:gd name="T62" fmla="*/ 2147483646 w 176"/>
              <a:gd name="T63" fmla="*/ 2147483646 h 145"/>
              <a:gd name="T64" fmla="*/ 2147483646 w 176"/>
              <a:gd name="T65" fmla="*/ 2147483646 h 145"/>
              <a:gd name="T66" fmla="*/ 2147483646 w 176"/>
              <a:gd name="T67" fmla="*/ 2147483646 h 145"/>
              <a:gd name="T68" fmla="*/ 2147483646 w 176"/>
              <a:gd name="T69" fmla="*/ 2147483646 h 145"/>
              <a:gd name="T70" fmla="*/ 2147483646 w 176"/>
              <a:gd name="T71" fmla="*/ 2147483646 h 145"/>
              <a:gd name="T72" fmla="*/ 2147483646 w 176"/>
              <a:gd name="T73" fmla="*/ 2147483646 h 145"/>
              <a:gd name="T74" fmla="*/ 2147483646 w 176"/>
              <a:gd name="T75" fmla="*/ 2147483646 h 14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76"/>
              <a:gd name="T115" fmla="*/ 0 h 145"/>
              <a:gd name="T116" fmla="*/ 176 w 176"/>
              <a:gd name="T117" fmla="*/ 145 h 145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76" h="145">
                <a:moveTo>
                  <a:pt x="107" y="52"/>
                </a:moveTo>
                <a:cubicBezTo>
                  <a:pt x="115" y="44"/>
                  <a:pt x="115" y="44"/>
                  <a:pt x="115" y="44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93" y="38"/>
                  <a:pt x="93" y="38"/>
                  <a:pt x="93" y="38"/>
                </a:cubicBezTo>
                <a:cubicBezTo>
                  <a:pt x="87" y="34"/>
                  <a:pt x="81" y="32"/>
                  <a:pt x="73" y="30"/>
                </a:cubicBezTo>
                <a:cubicBezTo>
                  <a:pt x="73" y="18"/>
                  <a:pt x="73" y="18"/>
                  <a:pt x="73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30"/>
                  <a:pt x="54" y="30"/>
                  <a:pt x="54" y="30"/>
                </a:cubicBezTo>
                <a:cubicBezTo>
                  <a:pt x="46" y="32"/>
                  <a:pt x="40" y="34"/>
                  <a:pt x="34" y="38"/>
                </a:cubicBezTo>
                <a:cubicBezTo>
                  <a:pt x="26" y="30"/>
                  <a:pt x="26" y="30"/>
                  <a:pt x="26" y="30"/>
                </a:cubicBezTo>
                <a:cubicBezTo>
                  <a:pt x="12" y="44"/>
                  <a:pt x="12" y="44"/>
                  <a:pt x="12" y="44"/>
                </a:cubicBezTo>
                <a:cubicBezTo>
                  <a:pt x="20" y="52"/>
                  <a:pt x="20" y="52"/>
                  <a:pt x="20" y="52"/>
                </a:cubicBezTo>
                <a:cubicBezTo>
                  <a:pt x="16" y="58"/>
                  <a:pt x="13" y="65"/>
                  <a:pt x="12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92"/>
                  <a:pt x="0" y="92"/>
                  <a:pt x="0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3" y="99"/>
                  <a:pt x="16" y="106"/>
                  <a:pt x="20" y="111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34" y="125"/>
                  <a:pt x="34" y="125"/>
                  <a:pt x="34" y="125"/>
                </a:cubicBezTo>
                <a:cubicBezTo>
                  <a:pt x="40" y="129"/>
                  <a:pt x="46" y="132"/>
                  <a:pt x="54" y="134"/>
                </a:cubicBezTo>
                <a:cubicBezTo>
                  <a:pt x="54" y="145"/>
                  <a:pt x="54" y="145"/>
                  <a:pt x="54" y="145"/>
                </a:cubicBezTo>
                <a:cubicBezTo>
                  <a:pt x="73" y="145"/>
                  <a:pt x="73" y="145"/>
                  <a:pt x="73" y="145"/>
                </a:cubicBezTo>
                <a:cubicBezTo>
                  <a:pt x="73" y="134"/>
                  <a:pt x="73" y="134"/>
                  <a:pt x="73" y="134"/>
                </a:cubicBezTo>
                <a:cubicBezTo>
                  <a:pt x="81" y="132"/>
                  <a:pt x="87" y="129"/>
                  <a:pt x="93" y="125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07" y="111"/>
                  <a:pt x="107" y="111"/>
                  <a:pt x="107" y="111"/>
                </a:cubicBezTo>
                <a:cubicBezTo>
                  <a:pt x="111" y="106"/>
                  <a:pt x="114" y="99"/>
                  <a:pt x="115" y="92"/>
                </a:cubicBezTo>
                <a:cubicBezTo>
                  <a:pt x="127" y="92"/>
                  <a:pt x="127" y="92"/>
                  <a:pt x="127" y="9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4" y="65"/>
                  <a:pt x="111" y="58"/>
                  <a:pt x="107" y="52"/>
                </a:cubicBezTo>
                <a:close/>
                <a:moveTo>
                  <a:pt x="63" y="122"/>
                </a:moveTo>
                <a:cubicBezTo>
                  <a:pt x="41" y="122"/>
                  <a:pt x="23" y="104"/>
                  <a:pt x="23" y="82"/>
                </a:cubicBezTo>
                <a:cubicBezTo>
                  <a:pt x="23" y="60"/>
                  <a:pt x="41" y="42"/>
                  <a:pt x="63" y="42"/>
                </a:cubicBezTo>
                <a:cubicBezTo>
                  <a:pt x="86" y="42"/>
                  <a:pt x="104" y="60"/>
                  <a:pt x="104" y="82"/>
                </a:cubicBezTo>
                <a:cubicBezTo>
                  <a:pt x="104" y="104"/>
                  <a:pt x="86" y="122"/>
                  <a:pt x="63" y="122"/>
                </a:cubicBezTo>
                <a:close/>
                <a:moveTo>
                  <a:pt x="176" y="36"/>
                </a:moveTo>
                <a:cubicBezTo>
                  <a:pt x="176" y="26"/>
                  <a:pt x="176" y="26"/>
                  <a:pt x="176" y="26"/>
                </a:cubicBezTo>
                <a:cubicBezTo>
                  <a:pt x="170" y="26"/>
                  <a:pt x="170" y="26"/>
                  <a:pt x="170" y="26"/>
                </a:cubicBezTo>
                <a:cubicBezTo>
                  <a:pt x="169" y="23"/>
                  <a:pt x="168" y="20"/>
                  <a:pt x="166" y="17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63" y="6"/>
                  <a:pt x="163" y="6"/>
                  <a:pt x="163" y="6"/>
                </a:cubicBezTo>
                <a:cubicBezTo>
                  <a:pt x="159" y="10"/>
                  <a:pt x="159" y="10"/>
                  <a:pt x="159" y="10"/>
                </a:cubicBezTo>
                <a:cubicBezTo>
                  <a:pt x="157" y="8"/>
                  <a:pt x="153" y="7"/>
                  <a:pt x="150" y="6"/>
                </a:cubicBezTo>
                <a:cubicBezTo>
                  <a:pt x="150" y="0"/>
                  <a:pt x="150" y="0"/>
                  <a:pt x="15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6"/>
                  <a:pt x="140" y="6"/>
                  <a:pt x="140" y="6"/>
                </a:cubicBezTo>
                <a:cubicBezTo>
                  <a:pt x="137" y="7"/>
                  <a:pt x="134" y="8"/>
                  <a:pt x="131" y="10"/>
                </a:cubicBezTo>
                <a:cubicBezTo>
                  <a:pt x="127" y="6"/>
                  <a:pt x="127" y="6"/>
                  <a:pt x="127" y="6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2" y="20"/>
                  <a:pt x="121" y="23"/>
                  <a:pt x="120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5" y="36"/>
                  <a:pt x="115" y="36"/>
                  <a:pt x="115" y="3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21" y="39"/>
                  <a:pt x="122" y="42"/>
                  <a:pt x="124" y="45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4" y="54"/>
                  <a:pt x="137" y="55"/>
                  <a:pt x="140" y="56"/>
                </a:cubicBezTo>
                <a:cubicBezTo>
                  <a:pt x="140" y="61"/>
                  <a:pt x="140" y="61"/>
                  <a:pt x="140" y="61"/>
                </a:cubicBezTo>
                <a:cubicBezTo>
                  <a:pt x="150" y="61"/>
                  <a:pt x="150" y="61"/>
                  <a:pt x="150" y="61"/>
                </a:cubicBezTo>
                <a:cubicBezTo>
                  <a:pt x="150" y="56"/>
                  <a:pt x="150" y="56"/>
                  <a:pt x="150" y="56"/>
                </a:cubicBezTo>
                <a:cubicBezTo>
                  <a:pt x="153" y="55"/>
                  <a:pt x="157" y="54"/>
                  <a:pt x="159" y="52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70" y="49"/>
                  <a:pt x="170" y="49"/>
                  <a:pt x="170" y="49"/>
                </a:cubicBezTo>
                <a:cubicBezTo>
                  <a:pt x="166" y="45"/>
                  <a:pt x="166" y="45"/>
                  <a:pt x="166" y="45"/>
                </a:cubicBezTo>
                <a:cubicBezTo>
                  <a:pt x="168" y="42"/>
                  <a:pt x="169" y="39"/>
                  <a:pt x="170" y="36"/>
                </a:cubicBezTo>
                <a:lnTo>
                  <a:pt x="176" y="36"/>
                </a:lnTo>
                <a:close/>
                <a:moveTo>
                  <a:pt x="145" y="47"/>
                </a:moveTo>
                <a:cubicBezTo>
                  <a:pt x="136" y="47"/>
                  <a:pt x="129" y="40"/>
                  <a:pt x="129" y="31"/>
                </a:cubicBezTo>
                <a:cubicBezTo>
                  <a:pt x="129" y="22"/>
                  <a:pt x="136" y="15"/>
                  <a:pt x="145" y="15"/>
                </a:cubicBezTo>
                <a:cubicBezTo>
                  <a:pt x="154" y="15"/>
                  <a:pt x="161" y="22"/>
                  <a:pt x="161" y="31"/>
                </a:cubicBezTo>
                <a:cubicBezTo>
                  <a:pt x="161" y="40"/>
                  <a:pt x="154" y="47"/>
                  <a:pt x="14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23" name="Freeform 45"/>
          <p:cNvSpPr>
            <a:spLocks noEditPoints="1" noChangeArrowheads="1"/>
          </p:cNvSpPr>
          <p:nvPr/>
        </p:nvSpPr>
        <p:spPr bwMode="auto">
          <a:xfrm>
            <a:off x="9548814" y="5378451"/>
            <a:ext cx="962025" cy="493713"/>
          </a:xfrm>
          <a:custGeom>
            <a:avLst/>
            <a:gdLst>
              <a:gd name="T0" fmla="*/ 2147483646 w 219"/>
              <a:gd name="T1" fmla="*/ 2147483646 h 112"/>
              <a:gd name="T2" fmla="*/ 2147483646 w 219"/>
              <a:gd name="T3" fmla="*/ 2147483646 h 112"/>
              <a:gd name="T4" fmla="*/ 2147483646 w 219"/>
              <a:gd name="T5" fmla="*/ 2147483646 h 112"/>
              <a:gd name="T6" fmla="*/ 2147483646 w 219"/>
              <a:gd name="T7" fmla="*/ 2147483646 h 112"/>
              <a:gd name="T8" fmla="*/ 2147483646 w 219"/>
              <a:gd name="T9" fmla="*/ 2147483646 h 112"/>
              <a:gd name="T10" fmla="*/ 2147483646 w 219"/>
              <a:gd name="T11" fmla="*/ 2147483646 h 112"/>
              <a:gd name="T12" fmla="*/ 2147483646 w 219"/>
              <a:gd name="T13" fmla="*/ 2147483646 h 112"/>
              <a:gd name="T14" fmla="*/ 2147483646 w 219"/>
              <a:gd name="T15" fmla="*/ 2147483646 h 112"/>
              <a:gd name="T16" fmla="*/ 2147483646 w 219"/>
              <a:gd name="T17" fmla="*/ 2147483646 h 112"/>
              <a:gd name="T18" fmla="*/ 2147483646 w 219"/>
              <a:gd name="T19" fmla="*/ 2147483646 h 112"/>
              <a:gd name="T20" fmla="*/ 2147483646 w 219"/>
              <a:gd name="T21" fmla="*/ 2147483646 h 112"/>
              <a:gd name="T22" fmla="*/ 2147483646 w 219"/>
              <a:gd name="T23" fmla="*/ 2147483646 h 112"/>
              <a:gd name="T24" fmla="*/ 2147483646 w 219"/>
              <a:gd name="T25" fmla="*/ 2147483646 h 112"/>
              <a:gd name="T26" fmla="*/ 2147483646 w 219"/>
              <a:gd name="T27" fmla="*/ 2147483646 h 112"/>
              <a:gd name="T28" fmla="*/ 2147483646 w 219"/>
              <a:gd name="T29" fmla="*/ 2147483646 h 112"/>
              <a:gd name="T30" fmla="*/ 2147483646 w 219"/>
              <a:gd name="T31" fmla="*/ 2147483646 h 112"/>
              <a:gd name="T32" fmla="*/ 2147483646 w 219"/>
              <a:gd name="T33" fmla="*/ 2147483646 h 112"/>
              <a:gd name="T34" fmla="*/ 2147483646 w 219"/>
              <a:gd name="T35" fmla="*/ 2147483646 h 112"/>
              <a:gd name="T36" fmla="*/ 2147483646 w 219"/>
              <a:gd name="T37" fmla="*/ 2147483646 h 112"/>
              <a:gd name="T38" fmla="*/ 2147483646 w 219"/>
              <a:gd name="T39" fmla="*/ 2147483646 h 112"/>
              <a:gd name="T40" fmla="*/ 2147483646 w 219"/>
              <a:gd name="T41" fmla="*/ 2147483646 h 112"/>
              <a:gd name="T42" fmla="*/ 2147483646 w 219"/>
              <a:gd name="T43" fmla="*/ 2147483646 h 112"/>
              <a:gd name="T44" fmla="*/ 2147483646 w 219"/>
              <a:gd name="T45" fmla="*/ 2147483646 h 112"/>
              <a:gd name="T46" fmla="*/ 2147483646 w 219"/>
              <a:gd name="T47" fmla="*/ 2147483646 h 112"/>
              <a:gd name="T48" fmla="*/ 2147483646 w 219"/>
              <a:gd name="T49" fmla="*/ 2147483646 h 112"/>
              <a:gd name="T50" fmla="*/ 2147483646 w 219"/>
              <a:gd name="T51" fmla="*/ 2147483646 h 112"/>
              <a:gd name="T52" fmla="*/ 2147483646 w 219"/>
              <a:gd name="T53" fmla="*/ 2147483646 h 112"/>
              <a:gd name="T54" fmla="*/ 2147483646 w 219"/>
              <a:gd name="T55" fmla="*/ 2147483646 h 112"/>
              <a:gd name="T56" fmla="*/ 2147483646 w 219"/>
              <a:gd name="T57" fmla="*/ 2147483646 h 112"/>
              <a:gd name="T58" fmla="*/ 2147483646 w 219"/>
              <a:gd name="T59" fmla="*/ 2147483646 h 112"/>
              <a:gd name="T60" fmla="*/ 2147483646 w 219"/>
              <a:gd name="T61" fmla="*/ 2147483646 h 112"/>
              <a:gd name="T62" fmla="*/ 2147483646 w 219"/>
              <a:gd name="T63" fmla="*/ 2147483646 h 112"/>
              <a:gd name="T64" fmla="*/ 2147483646 w 219"/>
              <a:gd name="T65" fmla="*/ 2147483646 h 112"/>
              <a:gd name="T66" fmla="*/ 2147483646 w 219"/>
              <a:gd name="T67" fmla="*/ 2147483646 h 112"/>
              <a:gd name="T68" fmla="*/ 2147483646 w 219"/>
              <a:gd name="T69" fmla="*/ 0 h 112"/>
              <a:gd name="T70" fmla="*/ 2147483646 w 219"/>
              <a:gd name="T71" fmla="*/ 2147483646 h 112"/>
              <a:gd name="T72" fmla="*/ 2147483646 w 219"/>
              <a:gd name="T73" fmla="*/ 2147483646 h 112"/>
              <a:gd name="T74" fmla="*/ 2147483646 w 219"/>
              <a:gd name="T75" fmla="*/ 2147483646 h 112"/>
              <a:gd name="T76" fmla="*/ 2147483646 w 219"/>
              <a:gd name="T77" fmla="*/ 2147483646 h 112"/>
              <a:gd name="T78" fmla="*/ 2147483646 w 219"/>
              <a:gd name="T79" fmla="*/ 2147483646 h 112"/>
              <a:gd name="T80" fmla="*/ 2147483646 w 219"/>
              <a:gd name="T81" fmla="*/ 2147483646 h 112"/>
              <a:gd name="T82" fmla="*/ 2147483646 w 219"/>
              <a:gd name="T83" fmla="*/ 2147483646 h 112"/>
              <a:gd name="T84" fmla="*/ 2147483646 w 219"/>
              <a:gd name="T85" fmla="*/ 2147483646 h 112"/>
              <a:gd name="T86" fmla="*/ 2147483646 w 219"/>
              <a:gd name="T87" fmla="*/ 2147483646 h 112"/>
              <a:gd name="T88" fmla="*/ 2147483646 w 219"/>
              <a:gd name="T89" fmla="*/ 2147483646 h 112"/>
              <a:gd name="T90" fmla="*/ 2147483646 w 219"/>
              <a:gd name="T91" fmla="*/ 2147483646 h 112"/>
              <a:gd name="T92" fmla="*/ 2147483646 w 219"/>
              <a:gd name="T93" fmla="*/ 2147483646 h 112"/>
              <a:gd name="T94" fmla="*/ 2147483646 w 219"/>
              <a:gd name="T95" fmla="*/ 2147483646 h 112"/>
              <a:gd name="T96" fmla="*/ 2147483646 w 219"/>
              <a:gd name="T97" fmla="*/ 2147483646 h 112"/>
              <a:gd name="T98" fmla="*/ 2147483646 w 219"/>
              <a:gd name="T99" fmla="*/ 2147483646 h 112"/>
              <a:gd name="T100" fmla="*/ 2147483646 w 219"/>
              <a:gd name="T101" fmla="*/ 0 h 1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19"/>
              <a:gd name="T154" fmla="*/ 0 h 112"/>
              <a:gd name="T155" fmla="*/ 219 w 219"/>
              <a:gd name="T156" fmla="*/ 112 h 1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19" h="112">
                <a:moveTo>
                  <a:pt x="29" y="43"/>
                </a:moveTo>
                <a:cubicBezTo>
                  <a:pt x="23" y="43"/>
                  <a:pt x="19" y="48"/>
                  <a:pt x="19" y="54"/>
                </a:cubicBezTo>
                <a:cubicBezTo>
                  <a:pt x="19" y="57"/>
                  <a:pt x="20" y="60"/>
                  <a:pt x="23" y="62"/>
                </a:cubicBezTo>
                <a:cubicBezTo>
                  <a:pt x="12" y="66"/>
                  <a:pt x="0" y="87"/>
                  <a:pt x="4" y="91"/>
                </a:cubicBezTo>
                <a:cubicBezTo>
                  <a:pt x="4" y="92"/>
                  <a:pt x="5" y="92"/>
                  <a:pt x="6" y="92"/>
                </a:cubicBezTo>
                <a:cubicBezTo>
                  <a:pt x="9" y="92"/>
                  <a:pt x="14" y="87"/>
                  <a:pt x="18" y="81"/>
                </a:cubicBezTo>
                <a:cubicBezTo>
                  <a:pt x="15" y="91"/>
                  <a:pt x="13" y="102"/>
                  <a:pt x="12" y="112"/>
                </a:cubicBezTo>
                <a:cubicBezTo>
                  <a:pt x="22" y="112"/>
                  <a:pt x="22" y="112"/>
                  <a:pt x="22" y="112"/>
                </a:cubicBezTo>
                <a:cubicBezTo>
                  <a:pt x="22" y="106"/>
                  <a:pt x="25" y="99"/>
                  <a:pt x="29" y="99"/>
                </a:cubicBezTo>
                <a:cubicBezTo>
                  <a:pt x="33" y="99"/>
                  <a:pt x="36" y="106"/>
                  <a:pt x="36" y="112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5" y="102"/>
                  <a:pt x="43" y="91"/>
                  <a:pt x="41" y="81"/>
                </a:cubicBezTo>
                <a:cubicBezTo>
                  <a:pt x="44" y="87"/>
                  <a:pt x="49" y="92"/>
                  <a:pt x="52" y="92"/>
                </a:cubicBezTo>
                <a:cubicBezTo>
                  <a:pt x="53" y="92"/>
                  <a:pt x="54" y="92"/>
                  <a:pt x="55" y="91"/>
                </a:cubicBezTo>
                <a:cubicBezTo>
                  <a:pt x="59" y="87"/>
                  <a:pt x="47" y="66"/>
                  <a:pt x="36" y="62"/>
                </a:cubicBezTo>
                <a:cubicBezTo>
                  <a:pt x="38" y="60"/>
                  <a:pt x="40" y="57"/>
                  <a:pt x="40" y="54"/>
                </a:cubicBezTo>
                <a:cubicBezTo>
                  <a:pt x="40" y="48"/>
                  <a:pt x="35" y="43"/>
                  <a:pt x="29" y="43"/>
                </a:cubicBezTo>
                <a:moveTo>
                  <a:pt x="189" y="43"/>
                </a:moveTo>
                <a:cubicBezTo>
                  <a:pt x="184" y="43"/>
                  <a:pt x="179" y="48"/>
                  <a:pt x="179" y="54"/>
                </a:cubicBezTo>
                <a:cubicBezTo>
                  <a:pt x="179" y="57"/>
                  <a:pt x="180" y="60"/>
                  <a:pt x="183" y="62"/>
                </a:cubicBezTo>
                <a:cubicBezTo>
                  <a:pt x="172" y="66"/>
                  <a:pt x="160" y="87"/>
                  <a:pt x="164" y="91"/>
                </a:cubicBezTo>
                <a:cubicBezTo>
                  <a:pt x="165" y="92"/>
                  <a:pt x="165" y="92"/>
                  <a:pt x="166" y="92"/>
                </a:cubicBezTo>
                <a:cubicBezTo>
                  <a:pt x="170" y="92"/>
                  <a:pt x="174" y="87"/>
                  <a:pt x="178" y="81"/>
                </a:cubicBezTo>
                <a:cubicBezTo>
                  <a:pt x="175" y="91"/>
                  <a:pt x="173" y="102"/>
                  <a:pt x="172" y="112"/>
                </a:cubicBezTo>
                <a:cubicBezTo>
                  <a:pt x="182" y="112"/>
                  <a:pt x="182" y="112"/>
                  <a:pt x="182" y="112"/>
                </a:cubicBezTo>
                <a:cubicBezTo>
                  <a:pt x="182" y="106"/>
                  <a:pt x="186" y="99"/>
                  <a:pt x="189" y="99"/>
                </a:cubicBezTo>
                <a:cubicBezTo>
                  <a:pt x="193" y="99"/>
                  <a:pt x="196" y="106"/>
                  <a:pt x="197" y="112"/>
                </a:cubicBezTo>
                <a:cubicBezTo>
                  <a:pt x="206" y="112"/>
                  <a:pt x="206" y="112"/>
                  <a:pt x="206" y="112"/>
                </a:cubicBezTo>
                <a:cubicBezTo>
                  <a:pt x="205" y="102"/>
                  <a:pt x="203" y="91"/>
                  <a:pt x="201" y="81"/>
                </a:cubicBezTo>
                <a:cubicBezTo>
                  <a:pt x="205" y="87"/>
                  <a:pt x="209" y="92"/>
                  <a:pt x="213" y="92"/>
                </a:cubicBezTo>
                <a:cubicBezTo>
                  <a:pt x="213" y="92"/>
                  <a:pt x="214" y="92"/>
                  <a:pt x="215" y="91"/>
                </a:cubicBezTo>
                <a:cubicBezTo>
                  <a:pt x="219" y="87"/>
                  <a:pt x="207" y="66"/>
                  <a:pt x="196" y="62"/>
                </a:cubicBezTo>
                <a:cubicBezTo>
                  <a:pt x="198" y="60"/>
                  <a:pt x="200" y="57"/>
                  <a:pt x="200" y="54"/>
                </a:cubicBezTo>
                <a:cubicBezTo>
                  <a:pt x="200" y="48"/>
                  <a:pt x="195" y="43"/>
                  <a:pt x="189" y="43"/>
                </a:cubicBezTo>
                <a:moveTo>
                  <a:pt x="111" y="0"/>
                </a:moveTo>
                <a:cubicBezTo>
                  <a:pt x="102" y="0"/>
                  <a:pt x="94" y="8"/>
                  <a:pt x="94" y="17"/>
                </a:cubicBezTo>
                <a:cubicBezTo>
                  <a:pt x="94" y="23"/>
                  <a:pt x="96" y="28"/>
                  <a:pt x="100" y="31"/>
                </a:cubicBezTo>
                <a:cubicBezTo>
                  <a:pt x="83" y="37"/>
                  <a:pt x="63" y="72"/>
                  <a:pt x="70" y="78"/>
                </a:cubicBezTo>
                <a:cubicBezTo>
                  <a:pt x="71" y="79"/>
                  <a:pt x="72" y="80"/>
                  <a:pt x="73" y="80"/>
                </a:cubicBezTo>
                <a:cubicBezTo>
                  <a:pt x="79" y="80"/>
                  <a:pt x="86" y="71"/>
                  <a:pt x="92" y="62"/>
                </a:cubicBezTo>
                <a:cubicBezTo>
                  <a:pt x="88" y="78"/>
                  <a:pt x="85" y="96"/>
                  <a:pt x="84" y="112"/>
                </a:cubicBezTo>
                <a:cubicBezTo>
                  <a:pt x="99" y="112"/>
                  <a:pt x="99" y="112"/>
                  <a:pt x="99" y="112"/>
                </a:cubicBezTo>
                <a:cubicBezTo>
                  <a:pt x="100" y="103"/>
                  <a:pt x="105" y="91"/>
                  <a:pt x="111" y="91"/>
                </a:cubicBezTo>
                <a:cubicBezTo>
                  <a:pt x="117" y="91"/>
                  <a:pt x="123" y="103"/>
                  <a:pt x="123" y="112"/>
                </a:cubicBezTo>
                <a:cubicBezTo>
                  <a:pt x="139" y="112"/>
                  <a:pt x="139" y="112"/>
                  <a:pt x="139" y="112"/>
                </a:cubicBezTo>
                <a:cubicBezTo>
                  <a:pt x="137" y="96"/>
                  <a:pt x="134" y="78"/>
                  <a:pt x="130" y="62"/>
                </a:cubicBezTo>
                <a:cubicBezTo>
                  <a:pt x="136" y="71"/>
                  <a:pt x="143" y="80"/>
                  <a:pt x="149" y="80"/>
                </a:cubicBezTo>
                <a:cubicBezTo>
                  <a:pt x="150" y="80"/>
                  <a:pt x="152" y="79"/>
                  <a:pt x="153" y="78"/>
                </a:cubicBezTo>
                <a:cubicBezTo>
                  <a:pt x="159" y="72"/>
                  <a:pt x="140" y="37"/>
                  <a:pt x="122" y="31"/>
                </a:cubicBezTo>
                <a:cubicBezTo>
                  <a:pt x="126" y="28"/>
                  <a:pt x="128" y="23"/>
                  <a:pt x="128" y="17"/>
                </a:cubicBezTo>
                <a:cubicBezTo>
                  <a:pt x="128" y="8"/>
                  <a:pt x="121" y="0"/>
                  <a:pt x="11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24" name="Freeform 46"/>
          <p:cNvSpPr>
            <a:spLocks noEditPoints="1" noChangeArrowheads="1"/>
          </p:cNvSpPr>
          <p:nvPr/>
        </p:nvSpPr>
        <p:spPr bwMode="auto">
          <a:xfrm>
            <a:off x="8137526" y="1354139"/>
            <a:ext cx="677862" cy="676275"/>
          </a:xfrm>
          <a:custGeom>
            <a:avLst/>
            <a:gdLst>
              <a:gd name="T0" fmla="*/ 2147483646 w 154"/>
              <a:gd name="T1" fmla="*/ 2147483646 h 154"/>
              <a:gd name="T2" fmla="*/ 2147483646 w 154"/>
              <a:gd name="T3" fmla="*/ 2147483646 h 154"/>
              <a:gd name="T4" fmla="*/ 2147483646 w 154"/>
              <a:gd name="T5" fmla="*/ 2147483646 h 154"/>
              <a:gd name="T6" fmla="*/ 2147483646 w 154"/>
              <a:gd name="T7" fmla="*/ 2147483646 h 154"/>
              <a:gd name="T8" fmla="*/ 2147483646 w 154"/>
              <a:gd name="T9" fmla="*/ 2147483646 h 154"/>
              <a:gd name="T10" fmla="*/ 2147483646 w 154"/>
              <a:gd name="T11" fmla="*/ 2147483646 h 154"/>
              <a:gd name="T12" fmla="*/ 0 w 154"/>
              <a:gd name="T13" fmla="*/ 2147483646 h 154"/>
              <a:gd name="T14" fmla="*/ 2147483646 w 154"/>
              <a:gd name="T15" fmla="*/ 2147483646 h 154"/>
              <a:gd name="T16" fmla="*/ 2147483646 w 154"/>
              <a:gd name="T17" fmla="*/ 2147483646 h 154"/>
              <a:gd name="T18" fmla="*/ 2147483646 w 154"/>
              <a:gd name="T19" fmla="*/ 2147483646 h 154"/>
              <a:gd name="T20" fmla="*/ 2147483646 w 154"/>
              <a:gd name="T21" fmla="*/ 2147483646 h 154"/>
              <a:gd name="T22" fmla="*/ 2147483646 w 154"/>
              <a:gd name="T23" fmla="*/ 2147483646 h 154"/>
              <a:gd name="T24" fmla="*/ 2147483646 w 154"/>
              <a:gd name="T25" fmla="*/ 2147483646 h 154"/>
              <a:gd name="T26" fmla="*/ 2147483646 w 154"/>
              <a:gd name="T27" fmla="*/ 2147483646 h 154"/>
              <a:gd name="T28" fmla="*/ 2147483646 w 154"/>
              <a:gd name="T29" fmla="*/ 2147483646 h 154"/>
              <a:gd name="T30" fmla="*/ 2147483646 w 154"/>
              <a:gd name="T31" fmla="*/ 2147483646 h 154"/>
              <a:gd name="T32" fmla="*/ 2147483646 w 154"/>
              <a:gd name="T33" fmla="*/ 2147483646 h 154"/>
              <a:gd name="T34" fmla="*/ 2147483646 w 154"/>
              <a:gd name="T35" fmla="*/ 2147483646 h 154"/>
              <a:gd name="T36" fmla="*/ 2147483646 w 154"/>
              <a:gd name="T37" fmla="*/ 2147483646 h 154"/>
              <a:gd name="T38" fmla="*/ 2147483646 w 154"/>
              <a:gd name="T39" fmla="*/ 2147483646 h 154"/>
              <a:gd name="T40" fmla="*/ 2147483646 w 154"/>
              <a:gd name="T41" fmla="*/ 2147483646 h 154"/>
              <a:gd name="T42" fmla="*/ 2147483646 w 154"/>
              <a:gd name="T43" fmla="*/ 2147483646 h 154"/>
              <a:gd name="T44" fmla="*/ 2147483646 w 154"/>
              <a:gd name="T45" fmla="*/ 2147483646 h 154"/>
              <a:gd name="T46" fmla="*/ 2147483646 w 154"/>
              <a:gd name="T47" fmla="*/ 2147483646 h 154"/>
              <a:gd name="T48" fmla="*/ 2147483646 w 154"/>
              <a:gd name="T49" fmla="*/ 2147483646 h 154"/>
              <a:gd name="T50" fmla="*/ 2147483646 w 154"/>
              <a:gd name="T51" fmla="*/ 2147483646 h 154"/>
              <a:gd name="T52" fmla="*/ 2147483646 w 154"/>
              <a:gd name="T53" fmla="*/ 2147483646 h 154"/>
              <a:gd name="T54" fmla="*/ 2147483646 w 154"/>
              <a:gd name="T55" fmla="*/ 2147483646 h 154"/>
              <a:gd name="T56" fmla="*/ 2147483646 w 154"/>
              <a:gd name="T57" fmla="*/ 2147483646 h 154"/>
              <a:gd name="T58" fmla="*/ 2147483646 w 154"/>
              <a:gd name="T59" fmla="*/ 2147483646 h 154"/>
              <a:gd name="T60" fmla="*/ 2147483646 w 154"/>
              <a:gd name="T61" fmla="*/ 2147483646 h 154"/>
              <a:gd name="T62" fmla="*/ 2147483646 w 154"/>
              <a:gd name="T63" fmla="*/ 2147483646 h 154"/>
              <a:gd name="T64" fmla="*/ 2147483646 w 154"/>
              <a:gd name="T65" fmla="*/ 2147483646 h 154"/>
              <a:gd name="T66" fmla="*/ 2147483646 w 154"/>
              <a:gd name="T67" fmla="*/ 2147483646 h 154"/>
              <a:gd name="T68" fmla="*/ 2147483646 w 154"/>
              <a:gd name="T69" fmla="*/ 2147483646 h 154"/>
              <a:gd name="T70" fmla="*/ 2147483646 w 154"/>
              <a:gd name="T71" fmla="*/ 2147483646 h 154"/>
              <a:gd name="T72" fmla="*/ 2147483646 w 154"/>
              <a:gd name="T73" fmla="*/ 2147483646 h 154"/>
              <a:gd name="T74" fmla="*/ 2147483646 w 154"/>
              <a:gd name="T75" fmla="*/ 2147483646 h 154"/>
              <a:gd name="T76" fmla="*/ 2147483646 w 154"/>
              <a:gd name="T77" fmla="*/ 2147483646 h 154"/>
              <a:gd name="T78" fmla="*/ 2147483646 w 154"/>
              <a:gd name="T79" fmla="*/ 2147483646 h 154"/>
              <a:gd name="T80" fmla="*/ 2147483646 w 154"/>
              <a:gd name="T81" fmla="*/ 2147483646 h 154"/>
              <a:gd name="T82" fmla="*/ 2147483646 w 154"/>
              <a:gd name="T83" fmla="*/ 2147483646 h 154"/>
              <a:gd name="T84" fmla="*/ 2147483646 w 154"/>
              <a:gd name="T85" fmla="*/ 0 h 15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54"/>
              <a:gd name="T130" fmla="*/ 0 h 154"/>
              <a:gd name="T131" fmla="*/ 154 w 154"/>
              <a:gd name="T132" fmla="*/ 154 h 15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54" h="154">
                <a:moveTo>
                  <a:pt x="85" y="142"/>
                </a:moveTo>
                <a:cubicBezTo>
                  <a:pt x="69" y="142"/>
                  <a:pt x="69" y="142"/>
                  <a:pt x="69" y="142"/>
                </a:cubicBezTo>
                <a:cubicBezTo>
                  <a:pt x="77" y="154"/>
                  <a:pt x="77" y="154"/>
                  <a:pt x="77" y="154"/>
                </a:cubicBezTo>
                <a:cubicBezTo>
                  <a:pt x="85" y="142"/>
                  <a:pt x="85" y="142"/>
                  <a:pt x="85" y="142"/>
                </a:cubicBezTo>
                <a:moveTo>
                  <a:pt x="25" y="117"/>
                </a:moveTo>
                <a:cubicBezTo>
                  <a:pt x="23" y="131"/>
                  <a:pt x="23" y="131"/>
                  <a:pt x="23" y="131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25" y="117"/>
                  <a:pt x="25" y="117"/>
                  <a:pt x="25" y="117"/>
                </a:cubicBezTo>
                <a:moveTo>
                  <a:pt x="128" y="117"/>
                </a:moveTo>
                <a:cubicBezTo>
                  <a:pt x="117" y="129"/>
                  <a:pt x="117" y="129"/>
                  <a:pt x="117" y="129"/>
                </a:cubicBezTo>
                <a:cubicBezTo>
                  <a:pt x="131" y="131"/>
                  <a:pt x="131" y="131"/>
                  <a:pt x="131" y="131"/>
                </a:cubicBezTo>
                <a:cubicBezTo>
                  <a:pt x="128" y="117"/>
                  <a:pt x="128" y="117"/>
                  <a:pt x="128" y="117"/>
                </a:cubicBezTo>
                <a:moveTo>
                  <a:pt x="12" y="69"/>
                </a:moveTo>
                <a:cubicBezTo>
                  <a:pt x="0" y="77"/>
                  <a:pt x="0" y="77"/>
                  <a:pt x="0" y="77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69"/>
                  <a:pt x="12" y="69"/>
                  <a:pt x="12" y="69"/>
                </a:cubicBezTo>
                <a:moveTo>
                  <a:pt x="142" y="69"/>
                </a:moveTo>
                <a:cubicBezTo>
                  <a:pt x="142" y="85"/>
                  <a:pt x="142" y="85"/>
                  <a:pt x="142" y="85"/>
                </a:cubicBezTo>
                <a:cubicBezTo>
                  <a:pt x="154" y="77"/>
                  <a:pt x="154" y="77"/>
                  <a:pt x="154" y="77"/>
                </a:cubicBezTo>
                <a:cubicBezTo>
                  <a:pt x="142" y="69"/>
                  <a:pt x="142" y="69"/>
                  <a:pt x="142" y="69"/>
                </a:cubicBezTo>
                <a:moveTo>
                  <a:pt x="80" y="34"/>
                </a:moveTo>
                <a:cubicBezTo>
                  <a:pt x="73" y="34"/>
                  <a:pt x="73" y="34"/>
                  <a:pt x="73" y="34"/>
                </a:cubicBezTo>
                <a:cubicBezTo>
                  <a:pt x="73" y="42"/>
                  <a:pt x="73" y="42"/>
                  <a:pt x="73" y="42"/>
                </a:cubicBezTo>
                <a:cubicBezTo>
                  <a:pt x="62" y="43"/>
                  <a:pt x="56" y="48"/>
                  <a:pt x="56" y="57"/>
                </a:cubicBezTo>
                <a:cubicBezTo>
                  <a:pt x="56" y="61"/>
                  <a:pt x="58" y="66"/>
                  <a:pt x="63" y="71"/>
                </a:cubicBezTo>
                <a:cubicBezTo>
                  <a:pt x="65" y="72"/>
                  <a:pt x="67" y="74"/>
                  <a:pt x="69" y="76"/>
                </a:cubicBezTo>
                <a:cubicBezTo>
                  <a:pt x="71" y="78"/>
                  <a:pt x="73" y="80"/>
                  <a:pt x="75" y="81"/>
                </a:cubicBezTo>
                <a:cubicBezTo>
                  <a:pt x="79" y="85"/>
                  <a:pt x="81" y="89"/>
                  <a:pt x="81" y="92"/>
                </a:cubicBezTo>
                <a:cubicBezTo>
                  <a:pt x="81" y="92"/>
                  <a:pt x="81" y="93"/>
                  <a:pt x="81" y="93"/>
                </a:cubicBezTo>
                <a:cubicBezTo>
                  <a:pt x="81" y="94"/>
                  <a:pt x="81" y="95"/>
                  <a:pt x="81" y="95"/>
                </a:cubicBezTo>
                <a:cubicBezTo>
                  <a:pt x="81" y="98"/>
                  <a:pt x="80" y="100"/>
                  <a:pt x="76" y="100"/>
                </a:cubicBezTo>
                <a:cubicBezTo>
                  <a:pt x="73" y="100"/>
                  <a:pt x="71" y="97"/>
                  <a:pt x="71" y="91"/>
                </a:cubicBezTo>
                <a:cubicBezTo>
                  <a:pt x="71" y="90"/>
                  <a:pt x="71" y="90"/>
                  <a:pt x="71" y="89"/>
                </a:cubicBezTo>
                <a:cubicBezTo>
                  <a:pt x="71" y="88"/>
                  <a:pt x="71" y="87"/>
                  <a:pt x="71" y="86"/>
                </a:cubicBezTo>
                <a:cubicBezTo>
                  <a:pt x="71" y="85"/>
                  <a:pt x="72" y="84"/>
                  <a:pt x="72" y="84"/>
                </a:cubicBezTo>
                <a:cubicBezTo>
                  <a:pt x="72" y="83"/>
                  <a:pt x="72" y="82"/>
                  <a:pt x="72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3"/>
                  <a:pt x="56" y="83"/>
                  <a:pt x="56" y="84"/>
                </a:cubicBezTo>
                <a:cubicBezTo>
                  <a:pt x="56" y="85"/>
                  <a:pt x="56" y="86"/>
                  <a:pt x="56" y="87"/>
                </a:cubicBezTo>
                <a:cubicBezTo>
                  <a:pt x="56" y="88"/>
                  <a:pt x="56" y="89"/>
                  <a:pt x="56" y="90"/>
                </a:cubicBezTo>
                <a:cubicBezTo>
                  <a:pt x="56" y="91"/>
                  <a:pt x="56" y="92"/>
                  <a:pt x="56" y="92"/>
                </a:cubicBezTo>
                <a:cubicBezTo>
                  <a:pt x="56" y="98"/>
                  <a:pt x="57" y="102"/>
                  <a:pt x="60" y="104"/>
                </a:cubicBezTo>
                <a:cubicBezTo>
                  <a:pt x="63" y="106"/>
                  <a:pt x="67" y="108"/>
                  <a:pt x="73" y="108"/>
                </a:cubicBezTo>
                <a:cubicBezTo>
                  <a:pt x="73" y="118"/>
                  <a:pt x="73" y="118"/>
                  <a:pt x="73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86" y="108"/>
                  <a:pt x="90" y="106"/>
                  <a:pt x="93" y="104"/>
                </a:cubicBezTo>
                <a:cubicBezTo>
                  <a:pt x="96" y="102"/>
                  <a:pt x="98" y="98"/>
                  <a:pt x="98" y="93"/>
                </a:cubicBezTo>
                <a:cubicBezTo>
                  <a:pt x="98" y="88"/>
                  <a:pt x="96" y="84"/>
                  <a:pt x="91" y="79"/>
                </a:cubicBezTo>
                <a:cubicBezTo>
                  <a:pt x="89" y="77"/>
                  <a:pt x="87" y="76"/>
                  <a:pt x="85" y="74"/>
                </a:cubicBezTo>
                <a:cubicBezTo>
                  <a:pt x="83" y="72"/>
                  <a:pt x="81" y="70"/>
                  <a:pt x="79" y="68"/>
                </a:cubicBezTo>
                <a:cubicBezTo>
                  <a:pt x="75" y="64"/>
                  <a:pt x="73" y="61"/>
                  <a:pt x="73" y="57"/>
                </a:cubicBezTo>
                <a:cubicBezTo>
                  <a:pt x="73" y="52"/>
                  <a:pt x="74" y="50"/>
                  <a:pt x="78" y="50"/>
                </a:cubicBezTo>
                <a:cubicBezTo>
                  <a:pt x="79" y="50"/>
                  <a:pt x="80" y="50"/>
                  <a:pt x="81" y="51"/>
                </a:cubicBezTo>
                <a:cubicBezTo>
                  <a:pt x="82" y="52"/>
                  <a:pt x="82" y="54"/>
                  <a:pt x="82" y="55"/>
                </a:cubicBezTo>
                <a:cubicBezTo>
                  <a:pt x="82" y="68"/>
                  <a:pt x="82" y="68"/>
                  <a:pt x="82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98" y="67"/>
                  <a:pt x="98" y="67"/>
                  <a:pt x="98" y="66"/>
                </a:cubicBezTo>
                <a:cubicBezTo>
                  <a:pt x="98" y="65"/>
                  <a:pt x="98" y="64"/>
                  <a:pt x="98" y="63"/>
                </a:cubicBezTo>
                <a:cubicBezTo>
                  <a:pt x="98" y="62"/>
                  <a:pt x="98" y="61"/>
                  <a:pt x="98" y="60"/>
                </a:cubicBezTo>
                <a:cubicBezTo>
                  <a:pt x="98" y="59"/>
                  <a:pt x="98" y="58"/>
                  <a:pt x="98" y="58"/>
                </a:cubicBezTo>
                <a:cubicBezTo>
                  <a:pt x="98" y="52"/>
                  <a:pt x="97" y="48"/>
                  <a:pt x="93" y="46"/>
                </a:cubicBezTo>
                <a:cubicBezTo>
                  <a:pt x="91" y="44"/>
                  <a:pt x="86" y="42"/>
                  <a:pt x="80" y="42"/>
                </a:cubicBezTo>
                <a:cubicBezTo>
                  <a:pt x="80" y="34"/>
                  <a:pt x="80" y="34"/>
                  <a:pt x="80" y="34"/>
                </a:cubicBezTo>
                <a:moveTo>
                  <a:pt x="23" y="23"/>
                </a:moveTo>
                <a:cubicBezTo>
                  <a:pt x="25" y="37"/>
                  <a:pt x="25" y="37"/>
                  <a:pt x="25" y="37"/>
                </a:cubicBezTo>
                <a:cubicBezTo>
                  <a:pt x="37" y="26"/>
                  <a:pt x="37" y="26"/>
                  <a:pt x="37" y="26"/>
                </a:cubicBezTo>
                <a:cubicBezTo>
                  <a:pt x="23" y="23"/>
                  <a:pt x="23" y="23"/>
                  <a:pt x="23" y="23"/>
                </a:cubicBezTo>
                <a:moveTo>
                  <a:pt x="131" y="23"/>
                </a:moveTo>
                <a:cubicBezTo>
                  <a:pt x="117" y="26"/>
                  <a:pt x="117" y="26"/>
                  <a:pt x="117" y="26"/>
                </a:cubicBezTo>
                <a:cubicBezTo>
                  <a:pt x="128" y="37"/>
                  <a:pt x="128" y="37"/>
                  <a:pt x="128" y="37"/>
                </a:cubicBezTo>
                <a:cubicBezTo>
                  <a:pt x="131" y="23"/>
                  <a:pt x="131" y="23"/>
                  <a:pt x="131" y="23"/>
                </a:cubicBezTo>
                <a:moveTo>
                  <a:pt x="77" y="123"/>
                </a:moveTo>
                <a:cubicBezTo>
                  <a:pt x="51" y="123"/>
                  <a:pt x="31" y="103"/>
                  <a:pt x="31" y="77"/>
                </a:cubicBezTo>
                <a:cubicBezTo>
                  <a:pt x="31" y="52"/>
                  <a:pt x="51" y="31"/>
                  <a:pt x="77" y="31"/>
                </a:cubicBezTo>
                <a:cubicBezTo>
                  <a:pt x="102" y="31"/>
                  <a:pt x="123" y="52"/>
                  <a:pt x="123" y="77"/>
                </a:cubicBezTo>
                <a:cubicBezTo>
                  <a:pt x="123" y="103"/>
                  <a:pt x="102" y="123"/>
                  <a:pt x="77" y="123"/>
                </a:cubicBezTo>
                <a:moveTo>
                  <a:pt x="77" y="17"/>
                </a:moveTo>
                <a:cubicBezTo>
                  <a:pt x="44" y="17"/>
                  <a:pt x="17" y="44"/>
                  <a:pt x="17" y="77"/>
                </a:cubicBezTo>
                <a:cubicBezTo>
                  <a:pt x="17" y="110"/>
                  <a:pt x="44" y="137"/>
                  <a:pt x="77" y="137"/>
                </a:cubicBezTo>
                <a:cubicBezTo>
                  <a:pt x="110" y="137"/>
                  <a:pt x="137" y="110"/>
                  <a:pt x="137" y="77"/>
                </a:cubicBezTo>
                <a:cubicBezTo>
                  <a:pt x="137" y="44"/>
                  <a:pt x="110" y="17"/>
                  <a:pt x="77" y="17"/>
                </a:cubicBezTo>
                <a:moveTo>
                  <a:pt x="77" y="0"/>
                </a:moveTo>
                <a:cubicBezTo>
                  <a:pt x="69" y="12"/>
                  <a:pt x="69" y="12"/>
                  <a:pt x="69" y="12"/>
                </a:cubicBezTo>
                <a:cubicBezTo>
                  <a:pt x="85" y="12"/>
                  <a:pt x="85" y="12"/>
                  <a:pt x="85" y="12"/>
                </a:cubicBezTo>
                <a:cubicBezTo>
                  <a:pt x="77" y="0"/>
                  <a:pt x="77" y="0"/>
                  <a:pt x="77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25" name="Freeform 47"/>
          <p:cNvSpPr>
            <a:spLocks noEditPoints="1" noChangeArrowheads="1"/>
          </p:cNvSpPr>
          <p:nvPr/>
        </p:nvSpPr>
        <p:spPr bwMode="auto">
          <a:xfrm>
            <a:off x="6669089" y="4471988"/>
            <a:ext cx="822325" cy="493712"/>
          </a:xfrm>
          <a:custGeom>
            <a:avLst/>
            <a:gdLst>
              <a:gd name="T0" fmla="*/ 2147483646 w 187"/>
              <a:gd name="T1" fmla="*/ 2147483646 h 112"/>
              <a:gd name="T2" fmla="*/ 2147483646 w 187"/>
              <a:gd name="T3" fmla="*/ 2147483646 h 112"/>
              <a:gd name="T4" fmla="*/ 2147483646 w 187"/>
              <a:gd name="T5" fmla="*/ 2147483646 h 112"/>
              <a:gd name="T6" fmla="*/ 2147483646 w 187"/>
              <a:gd name="T7" fmla="*/ 2147483646 h 112"/>
              <a:gd name="T8" fmla="*/ 2147483646 w 187"/>
              <a:gd name="T9" fmla="*/ 2147483646 h 112"/>
              <a:gd name="T10" fmla="*/ 2147483646 w 187"/>
              <a:gd name="T11" fmla="*/ 2147483646 h 112"/>
              <a:gd name="T12" fmla="*/ 2147483646 w 187"/>
              <a:gd name="T13" fmla="*/ 2147483646 h 112"/>
              <a:gd name="T14" fmla="*/ 2147483646 w 187"/>
              <a:gd name="T15" fmla="*/ 2147483646 h 112"/>
              <a:gd name="T16" fmla="*/ 2147483646 w 187"/>
              <a:gd name="T17" fmla="*/ 2147483646 h 112"/>
              <a:gd name="T18" fmla="*/ 2147483646 w 187"/>
              <a:gd name="T19" fmla="*/ 2147483646 h 112"/>
              <a:gd name="T20" fmla="*/ 2147483646 w 187"/>
              <a:gd name="T21" fmla="*/ 2147483646 h 112"/>
              <a:gd name="T22" fmla="*/ 2147483646 w 187"/>
              <a:gd name="T23" fmla="*/ 2147483646 h 112"/>
              <a:gd name="T24" fmla="*/ 2147483646 w 187"/>
              <a:gd name="T25" fmla="*/ 2147483646 h 112"/>
              <a:gd name="T26" fmla="*/ 2147483646 w 187"/>
              <a:gd name="T27" fmla="*/ 2147483646 h 112"/>
              <a:gd name="T28" fmla="*/ 2147483646 w 187"/>
              <a:gd name="T29" fmla="*/ 2147483646 h 112"/>
              <a:gd name="T30" fmla="*/ 2147483646 w 187"/>
              <a:gd name="T31" fmla="*/ 2147483646 h 112"/>
              <a:gd name="T32" fmla="*/ 2147483646 w 187"/>
              <a:gd name="T33" fmla="*/ 2147483646 h 112"/>
              <a:gd name="T34" fmla="*/ 2147483646 w 187"/>
              <a:gd name="T35" fmla="*/ 2147483646 h 112"/>
              <a:gd name="T36" fmla="*/ 2147483646 w 187"/>
              <a:gd name="T37" fmla="*/ 2147483646 h 112"/>
              <a:gd name="T38" fmla="*/ 2147483646 w 187"/>
              <a:gd name="T39" fmla="*/ 2147483646 h 112"/>
              <a:gd name="T40" fmla="*/ 2147483646 w 187"/>
              <a:gd name="T41" fmla="*/ 2147483646 h 112"/>
              <a:gd name="T42" fmla="*/ 2147483646 w 187"/>
              <a:gd name="T43" fmla="*/ 2147483646 h 112"/>
              <a:gd name="T44" fmla="*/ 2147483646 w 187"/>
              <a:gd name="T45" fmla="*/ 2147483646 h 112"/>
              <a:gd name="T46" fmla="*/ 2147483646 w 187"/>
              <a:gd name="T47" fmla="*/ 2147483646 h 112"/>
              <a:gd name="T48" fmla="*/ 2147483646 w 187"/>
              <a:gd name="T49" fmla="*/ 2147483646 h 112"/>
              <a:gd name="T50" fmla="*/ 2147483646 w 187"/>
              <a:gd name="T51" fmla="*/ 2147483646 h 112"/>
              <a:gd name="T52" fmla="*/ 2147483646 w 187"/>
              <a:gd name="T53" fmla="*/ 2147483646 h 112"/>
              <a:gd name="T54" fmla="*/ 2147483646 w 187"/>
              <a:gd name="T55" fmla="*/ 2147483646 h 112"/>
              <a:gd name="T56" fmla="*/ 2147483646 w 187"/>
              <a:gd name="T57" fmla="*/ 2147483646 h 112"/>
              <a:gd name="T58" fmla="*/ 2147483646 w 187"/>
              <a:gd name="T59" fmla="*/ 2147483646 h 112"/>
              <a:gd name="T60" fmla="*/ 2147483646 w 187"/>
              <a:gd name="T61" fmla="*/ 2147483646 h 112"/>
              <a:gd name="T62" fmla="*/ 2147483646 w 187"/>
              <a:gd name="T63" fmla="*/ 2147483646 h 112"/>
              <a:gd name="T64" fmla="*/ 2147483646 w 187"/>
              <a:gd name="T65" fmla="*/ 2147483646 h 112"/>
              <a:gd name="T66" fmla="*/ 2147483646 w 187"/>
              <a:gd name="T67" fmla="*/ 2147483646 h 112"/>
              <a:gd name="T68" fmla="*/ 2147483646 w 187"/>
              <a:gd name="T69" fmla="*/ 2147483646 h 112"/>
              <a:gd name="T70" fmla="*/ 2147483646 w 187"/>
              <a:gd name="T71" fmla="*/ 2147483646 h 112"/>
              <a:gd name="T72" fmla="*/ 2147483646 w 187"/>
              <a:gd name="T73" fmla="*/ 2147483646 h 112"/>
              <a:gd name="T74" fmla="*/ 2147483646 w 187"/>
              <a:gd name="T75" fmla="*/ 2147483646 h 112"/>
              <a:gd name="T76" fmla="*/ 2147483646 w 187"/>
              <a:gd name="T77" fmla="*/ 2147483646 h 112"/>
              <a:gd name="T78" fmla="*/ 2147483646 w 187"/>
              <a:gd name="T79" fmla="*/ 0 h 112"/>
              <a:gd name="T80" fmla="*/ 2147483646 w 187"/>
              <a:gd name="T81" fmla="*/ 2147483646 h 112"/>
              <a:gd name="T82" fmla="*/ 2147483646 w 187"/>
              <a:gd name="T83" fmla="*/ 2147483646 h 112"/>
              <a:gd name="T84" fmla="*/ 2147483646 w 187"/>
              <a:gd name="T85" fmla="*/ 2147483646 h 112"/>
              <a:gd name="T86" fmla="*/ 2147483646 w 187"/>
              <a:gd name="T87" fmla="*/ 2147483646 h 112"/>
              <a:gd name="T88" fmla="*/ 2147483646 w 187"/>
              <a:gd name="T89" fmla="*/ 2147483646 h 112"/>
              <a:gd name="T90" fmla="*/ 0 w 187"/>
              <a:gd name="T91" fmla="*/ 2147483646 h 112"/>
              <a:gd name="T92" fmla="*/ 2147483646 w 187"/>
              <a:gd name="T93" fmla="*/ 2147483646 h 112"/>
              <a:gd name="T94" fmla="*/ 2147483646 w 187"/>
              <a:gd name="T95" fmla="*/ 2147483646 h 112"/>
              <a:gd name="T96" fmla="*/ 2147483646 w 187"/>
              <a:gd name="T97" fmla="*/ 2147483646 h 112"/>
              <a:gd name="T98" fmla="*/ 2147483646 w 187"/>
              <a:gd name="T99" fmla="*/ 2147483646 h 112"/>
              <a:gd name="T100" fmla="*/ 2147483646 w 187"/>
              <a:gd name="T101" fmla="*/ 2147483646 h 112"/>
              <a:gd name="T102" fmla="*/ 2147483646 w 187"/>
              <a:gd name="T103" fmla="*/ 2147483646 h 112"/>
              <a:gd name="T104" fmla="*/ 2147483646 w 187"/>
              <a:gd name="T105" fmla="*/ 2147483646 h 112"/>
              <a:gd name="T106" fmla="*/ 2147483646 w 187"/>
              <a:gd name="T107" fmla="*/ 2147483646 h 112"/>
              <a:gd name="T108" fmla="*/ 2147483646 w 187"/>
              <a:gd name="T109" fmla="*/ 2147483646 h 112"/>
              <a:gd name="T110" fmla="*/ 2147483646 w 187"/>
              <a:gd name="T111" fmla="*/ 2147483646 h 112"/>
              <a:gd name="T112" fmla="*/ 2147483646 w 187"/>
              <a:gd name="T113" fmla="*/ 0 h 11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87"/>
              <a:gd name="T172" fmla="*/ 0 h 112"/>
              <a:gd name="T173" fmla="*/ 187 w 187"/>
              <a:gd name="T174" fmla="*/ 112 h 11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87" h="112">
                <a:moveTo>
                  <a:pt x="88" y="82"/>
                </a:moveTo>
                <a:cubicBezTo>
                  <a:pt x="77" y="100"/>
                  <a:pt x="77" y="100"/>
                  <a:pt x="77" y="100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95" y="112"/>
                  <a:pt x="95" y="112"/>
                  <a:pt x="95" y="112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88" y="82"/>
                  <a:pt x="88" y="82"/>
                  <a:pt x="88" y="82"/>
                </a:cubicBezTo>
                <a:moveTo>
                  <a:pt x="115" y="82"/>
                </a:moveTo>
                <a:cubicBezTo>
                  <a:pt x="103" y="100"/>
                  <a:pt x="103" y="100"/>
                  <a:pt x="103" y="100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21" y="100"/>
                  <a:pt x="121" y="100"/>
                  <a:pt x="121" y="100"/>
                </a:cubicBezTo>
                <a:cubicBezTo>
                  <a:pt x="126" y="100"/>
                  <a:pt x="126" y="100"/>
                  <a:pt x="126" y="100"/>
                </a:cubicBezTo>
                <a:cubicBezTo>
                  <a:pt x="115" y="82"/>
                  <a:pt x="115" y="82"/>
                  <a:pt x="115" y="82"/>
                </a:cubicBezTo>
                <a:moveTo>
                  <a:pt x="141" y="82"/>
                </a:moveTo>
                <a:cubicBezTo>
                  <a:pt x="130" y="100"/>
                  <a:pt x="130" y="100"/>
                  <a:pt x="130" y="100"/>
                </a:cubicBezTo>
                <a:cubicBezTo>
                  <a:pt x="134" y="100"/>
                  <a:pt x="134" y="100"/>
                  <a:pt x="134" y="100"/>
                </a:cubicBezTo>
                <a:cubicBezTo>
                  <a:pt x="134" y="112"/>
                  <a:pt x="134" y="112"/>
                  <a:pt x="134" y="112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48" y="100"/>
                  <a:pt x="148" y="100"/>
                  <a:pt x="148" y="100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41" y="82"/>
                  <a:pt x="141" y="82"/>
                  <a:pt x="141" y="82"/>
                </a:cubicBezTo>
                <a:moveTo>
                  <a:pt x="115" y="12"/>
                </a:moveTo>
                <a:cubicBezTo>
                  <a:pt x="101" y="12"/>
                  <a:pt x="97" y="20"/>
                  <a:pt x="91" y="28"/>
                </a:cubicBezTo>
                <a:cubicBezTo>
                  <a:pt x="90" y="26"/>
                  <a:pt x="86" y="24"/>
                  <a:pt x="82" y="24"/>
                </a:cubicBezTo>
                <a:cubicBezTo>
                  <a:pt x="81" y="24"/>
                  <a:pt x="80" y="24"/>
                  <a:pt x="79" y="24"/>
                </a:cubicBezTo>
                <a:cubicBezTo>
                  <a:pt x="70" y="27"/>
                  <a:pt x="66" y="33"/>
                  <a:pt x="68" y="40"/>
                </a:cubicBezTo>
                <a:cubicBezTo>
                  <a:pt x="65" y="39"/>
                  <a:pt x="62" y="38"/>
                  <a:pt x="59" y="38"/>
                </a:cubicBezTo>
                <a:cubicBezTo>
                  <a:pt x="50" y="38"/>
                  <a:pt x="44" y="46"/>
                  <a:pt x="44" y="53"/>
                </a:cubicBezTo>
                <a:cubicBezTo>
                  <a:pt x="43" y="66"/>
                  <a:pt x="50" y="79"/>
                  <a:pt x="67" y="79"/>
                </a:cubicBezTo>
                <a:cubicBezTo>
                  <a:pt x="163" y="79"/>
                  <a:pt x="163" y="79"/>
                  <a:pt x="163" y="79"/>
                </a:cubicBezTo>
                <a:cubicBezTo>
                  <a:pt x="181" y="79"/>
                  <a:pt x="187" y="66"/>
                  <a:pt x="187" y="53"/>
                </a:cubicBezTo>
                <a:cubicBezTo>
                  <a:pt x="186" y="45"/>
                  <a:pt x="177" y="37"/>
                  <a:pt x="168" y="37"/>
                </a:cubicBezTo>
                <a:cubicBezTo>
                  <a:pt x="166" y="37"/>
                  <a:pt x="164" y="37"/>
                  <a:pt x="163" y="38"/>
                </a:cubicBezTo>
                <a:cubicBezTo>
                  <a:pt x="165" y="32"/>
                  <a:pt x="158" y="24"/>
                  <a:pt x="151" y="24"/>
                </a:cubicBezTo>
                <a:cubicBezTo>
                  <a:pt x="148" y="24"/>
                  <a:pt x="145" y="25"/>
                  <a:pt x="143" y="27"/>
                </a:cubicBezTo>
                <a:cubicBezTo>
                  <a:pt x="138" y="19"/>
                  <a:pt x="130" y="12"/>
                  <a:pt x="115" y="12"/>
                </a:cubicBezTo>
                <a:moveTo>
                  <a:pt x="72" y="0"/>
                </a:moveTo>
                <a:cubicBezTo>
                  <a:pt x="57" y="0"/>
                  <a:pt x="53" y="8"/>
                  <a:pt x="47" y="17"/>
                </a:cubicBezTo>
                <a:cubicBezTo>
                  <a:pt x="46" y="15"/>
                  <a:pt x="42" y="12"/>
                  <a:pt x="38" y="12"/>
                </a:cubicBezTo>
                <a:cubicBezTo>
                  <a:pt x="37" y="12"/>
                  <a:pt x="36" y="12"/>
                  <a:pt x="36" y="12"/>
                </a:cubicBezTo>
                <a:cubicBezTo>
                  <a:pt x="26" y="15"/>
                  <a:pt x="22" y="21"/>
                  <a:pt x="24" y="28"/>
                </a:cubicBezTo>
                <a:cubicBezTo>
                  <a:pt x="21" y="27"/>
                  <a:pt x="18" y="26"/>
                  <a:pt x="15" y="26"/>
                </a:cubicBezTo>
                <a:cubicBezTo>
                  <a:pt x="6" y="26"/>
                  <a:pt x="1" y="34"/>
                  <a:pt x="0" y="41"/>
                </a:cubicBezTo>
                <a:cubicBezTo>
                  <a:pt x="0" y="54"/>
                  <a:pt x="6" y="67"/>
                  <a:pt x="24" y="67"/>
                </a:cubicBezTo>
                <a:cubicBezTo>
                  <a:pt x="40" y="67"/>
                  <a:pt x="40" y="67"/>
                  <a:pt x="40" y="67"/>
                </a:cubicBezTo>
                <a:cubicBezTo>
                  <a:pt x="39" y="63"/>
                  <a:pt x="38" y="58"/>
                  <a:pt x="38" y="53"/>
                </a:cubicBezTo>
                <a:cubicBezTo>
                  <a:pt x="39" y="45"/>
                  <a:pt x="42" y="39"/>
                  <a:pt x="48" y="35"/>
                </a:cubicBezTo>
                <a:cubicBezTo>
                  <a:pt x="52" y="33"/>
                  <a:pt x="55" y="32"/>
                  <a:pt x="59" y="32"/>
                </a:cubicBezTo>
                <a:cubicBezTo>
                  <a:pt x="60" y="32"/>
                  <a:pt x="61" y="32"/>
                  <a:pt x="62" y="32"/>
                </a:cubicBezTo>
                <a:cubicBezTo>
                  <a:pt x="64" y="26"/>
                  <a:pt x="69" y="21"/>
                  <a:pt x="78" y="18"/>
                </a:cubicBezTo>
                <a:cubicBezTo>
                  <a:pt x="79" y="18"/>
                  <a:pt x="81" y="18"/>
                  <a:pt x="82" y="18"/>
                </a:cubicBezTo>
                <a:cubicBezTo>
                  <a:pt x="85" y="18"/>
                  <a:pt x="87" y="19"/>
                  <a:pt x="90" y="20"/>
                </a:cubicBezTo>
                <a:cubicBezTo>
                  <a:pt x="92" y="17"/>
                  <a:pt x="94" y="14"/>
                  <a:pt x="97" y="12"/>
                </a:cubicBezTo>
                <a:cubicBezTo>
                  <a:pt x="92" y="5"/>
                  <a:pt x="84" y="0"/>
                  <a:pt x="7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26" name="Oval 48"/>
          <p:cNvSpPr>
            <a:spLocks noChangeArrowheads="1"/>
          </p:cNvSpPr>
          <p:nvPr/>
        </p:nvSpPr>
        <p:spPr bwMode="auto">
          <a:xfrm>
            <a:off x="9244013" y="1679575"/>
            <a:ext cx="46038" cy="44450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627" name="Oval 49"/>
          <p:cNvSpPr>
            <a:spLocks noChangeArrowheads="1"/>
          </p:cNvSpPr>
          <p:nvPr/>
        </p:nvSpPr>
        <p:spPr bwMode="auto">
          <a:xfrm>
            <a:off x="8212138" y="3641726"/>
            <a:ext cx="44450" cy="428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628" name="Oval 50"/>
          <p:cNvSpPr>
            <a:spLocks noChangeArrowheads="1"/>
          </p:cNvSpPr>
          <p:nvPr/>
        </p:nvSpPr>
        <p:spPr bwMode="auto">
          <a:xfrm>
            <a:off x="8072439" y="3641726"/>
            <a:ext cx="42863" cy="428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629" name="Oval 51"/>
          <p:cNvSpPr>
            <a:spLocks noChangeArrowheads="1"/>
          </p:cNvSpPr>
          <p:nvPr/>
        </p:nvSpPr>
        <p:spPr bwMode="auto">
          <a:xfrm>
            <a:off x="7926388" y="3641726"/>
            <a:ext cx="44450" cy="428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630" name="Oval 52"/>
          <p:cNvSpPr>
            <a:spLocks noChangeArrowheads="1"/>
          </p:cNvSpPr>
          <p:nvPr/>
        </p:nvSpPr>
        <p:spPr bwMode="auto">
          <a:xfrm>
            <a:off x="10793413" y="5621338"/>
            <a:ext cx="44450" cy="42862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631" name="Oval 53"/>
          <p:cNvSpPr>
            <a:spLocks noChangeArrowheads="1"/>
          </p:cNvSpPr>
          <p:nvPr/>
        </p:nvSpPr>
        <p:spPr bwMode="auto">
          <a:xfrm>
            <a:off x="10917238" y="5621338"/>
            <a:ext cx="44450" cy="42862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632" name="Oval 54"/>
          <p:cNvSpPr>
            <a:spLocks noChangeArrowheads="1"/>
          </p:cNvSpPr>
          <p:nvPr/>
        </p:nvSpPr>
        <p:spPr bwMode="auto">
          <a:xfrm>
            <a:off x="11034713" y="5621338"/>
            <a:ext cx="44450" cy="42862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633" name="Oval 55"/>
          <p:cNvSpPr>
            <a:spLocks noChangeArrowheads="1"/>
          </p:cNvSpPr>
          <p:nvPr/>
        </p:nvSpPr>
        <p:spPr bwMode="auto">
          <a:xfrm>
            <a:off x="11149013" y="5621338"/>
            <a:ext cx="46038" cy="42862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634" name="Oval 56"/>
          <p:cNvSpPr>
            <a:spLocks noChangeArrowheads="1"/>
          </p:cNvSpPr>
          <p:nvPr/>
        </p:nvSpPr>
        <p:spPr bwMode="auto">
          <a:xfrm>
            <a:off x="11263313" y="5621338"/>
            <a:ext cx="44450" cy="42862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635" name="Oval 57"/>
          <p:cNvSpPr>
            <a:spLocks noChangeArrowheads="1"/>
          </p:cNvSpPr>
          <p:nvPr/>
        </p:nvSpPr>
        <p:spPr bwMode="auto">
          <a:xfrm>
            <a:off x="7091363" y="5299075"/>
            <a:ext cx="44450" cy="4445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636" name="Oval 58"/>
          <p:cNvSpPr>
            <a:spLocks noChangeArrowheads="1"/>
          </p:cNvSpPr>
          <p:nvPr/>
        </p:nvSpPr>
        <p:spPr bwMode="auto">
          <a:xfrm>
            <a:off x="7173913" y="5430838"/>
            <a:ext cx="44450" cy="49212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637" name="Oval 59"/>
          <p:cNvSpPr>
            <a:spLocks noChangeArrowheads="1"/>
          </p:cNvSpPr>
          <p:nvPr/>
        </p:nvSpPr>
        <p:spPr bwMode="auto">
          <a:xfrm>
            <a:off x="7285039" y="5541963"/>
            <a:ext cx="42863" cy="42862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638" name="Oval 60"/>
          <p:cNvSpPr>
            <a:spLocks noChangeArrowheads="1"/>
          </p:cNvSpPr>
          <p:nvPr/>
        </p:nvSpPr>
        <p:spPr bwMode="auto">
          <a:xfrm>
            <a:off x="7421564" y="5611813"/>
            <a:ext cx="42863" cy="4445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639" name="Oval 61"/>
          <p:cNvSpPr>
            <a:spLocks noChangeArrowheads="1"/>
          </p:cNvSpPr>
          <p:nvPr/>
        </p:nvSpPr>
        <p:spPr bwMode="auto">
          <a:xfrm>
            <a:off x="10864851" y="3306763"/>
            <a:ext cx="42862" cy="4445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640" name="Oval 62"/>
          <p:cNvSpPr>
            <a:spLocks noChangeArrowheads="1"/>
          </p:cNvSpPr>
          <p:nvPr/>
        </p:nvSpPr>
        <p:spPr bwMode="auto">
          <a:xfrm>
            <a:off x="10790239" y="3438525"/>
            <a:ext cx="47625" cy="4445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641" name="文本框 133"/>
          <p:cNvSpPr>
            <a:spLocks noChangeArrowheads="1"/>
          </p:cNvSpPr>
          <p:nvPr/>
        </p:nvSpPr>
        <p:spPr bwMode="auto">
          <a:xfrm>
            <a:off x="9359902" y="584201"/>
            <a:ext cx="6556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605E5E"/>
                </a:solidFill>
                <a:latin typeface="Impact" panose="020B0806030902050204" pitchFamily="34" charset="0"/>
                <a:sym typeface="Aharoni" pitchFamily="2" charset="-79"/>
              </a:rPr>
              <a:t>01</a:t>
            </a:r>
            <a:endParaRPr lang="zh-CN" altLang="en-US" sz="4000">
              <a:solidFill>
                <a:srgbClr val="605E5E"/>
              </a:solidFill>
              <a:latin typeface="Impact" panose="020B0806030902050204" pitchFamily="34" charset="0"/>
              <a:sym typeface="Aharoni" pitchFamily="2" charset="-79"/>
            </a:endParaRPr>
          </a:p>
        </p:txBody>
      </p:sp>
      <p:sp>
        <p:nvSpPr>
          <p:cNvPr id="24642" name="文本框 134"/>
          <p:cNvSpPr>
            <a:spLocks noChangeArrowheads="1"/>
          </p:cNvSpPr>
          <p:nvPr/>
        </p:nvSpPr>
        <p:spPr bwMode="auto">
          <a:xfrm>
            <a:off x="9374189" y="1146175"/>
            <a:ext cx="8771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605E5E"/>
                </a:solidFill>
                <a:latin typeface="Tahoma" panose="020B0604030504040204" pitchFamily="34" charset="0"/>
                <a:sym typeface="Tahoma" panose="020B0604030504040204" pitchFamily="34" charset="0"/>
              </a:rPr>
              <a:t>发现事</a:t>
            </a:r>
            <a:endParaRPr lang="zh-CN" altLang="en-US" sz="1800">
              <a:solidFill>
                <a:srgbClr val="859291"/>
              </a:solidFill>
              <a:latin typeface="Tahoma" panose="020B0604030504040204" pitchFamily="34" charset="0"/>
              <a:sym typeface="Tahoma" panose="020B0604030504040204" pitchFamily="34" charset="0"/>
            </a:endParaRPr>
          </a:p>
        </p:txBody>
      </p:sp>
      <p:sp>
        <p:nvSpPr>
          <p:cNvPr id="24643" name="文本框 135"/>
          <p:cNvSpPr>
            <a:spLocks noChangeArrowheads="1"/>
          </p:cNvSpPr>
          <p:nvPr/>
        </p:nvSpPr>
        <p:spPr bwMode="auto">
          <a:xfrm>
            <a:off x="9364663" y="2057401"/>
            <a:ext cx="717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605E5E"/>
                </a:solidFill>
                <a:latin typeface="Impact" panose="020B0806030902050204" pitchFamily="34" charset="0"/>
                <a:sym typeface="Aharoni" pitchFamily="2" charset="-79"/>
              </a:rPr>
              <a:t>02</a:t>
            </a:r>
            <a:endParaRPr lang="zh-CN" altLang="en-US" sz="4000">
              <a:solidFill>
                <a:srgbClr val="605E5E"/>
              </a:solidFill>
              <a:latin typeface="Impact" panose="020B0806030902050204" pitchFamily="34" charset="0"/>
              <a:sym typeface="Aharoni" pitchFamily="2" charset="-79"/>
            </a:endParaRPr>
          </a:p>
        </p:txBody>
      </p:sp>
      <p:sp>
        <p:nvSpPr>
          <p:cNvPr id="24644" name="文本框 136"/>
          <p:cNvSpPr>
            <a:spLocks noChangeArrowheads="1"/>
          </p:cNvSpPr>
          <p:nvPr/>
        </p:nvSpPr>
        <p:spPr bwMode="auto">
          <a:xfrm>
            <a:off x="9278938" y="2633663"/>
            <a:ext cx="869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605E5E"/>
                </a:solidFill>
                <a:latin typeface="Tahoma" panose="020B0604030504040204" pitchFamily="34" charset="0"/>
                <a:sym typeface="Tahoma" panose="020B0604030504040204" pitchFamily="34" charset="0"/>
              </a:rPr>
              <a:t>研究事</a:t>
            </a:r>
            <a:endParaRPr lang="zh-CN" altLang="en-US" sz="1800">
              <a:solidFill>
                <a:srgbClr val="859291"/>
              </a:solidFill>
              <a:latin typeface="Tahoma" panose="020B0604030504040204" pitchFamily="34" charset="0"/>
              <a:sym typeface="Tahoma" panose="020B0604030504040204" pitchFamily="34" charset="0"/>
            </a:endParaRPr>
          </a:p>
        </p:txBody>
      </p:sp>
      <p:sp>
        <p:nvSpPr>
          <p:cNvPr id="24645" name="文本框 137"/>
          <p:cNvSpPr>
            <a:spLocks noChangeArrowheads="1"/>
          </p:cNvSpPr>
          <p:nvPr/>
        </p:nvSpPr>
        <p:spPr bwMode="auto">
          <a:xfrm>
            <a:off x="7839076" y="4414839"/>
            <a:ext cx="7159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605E5E"/>
                </a:solidFill>
                <a:latin typeface="Impact" panose="020B0806030902050204" pitchFamily="34" charset="0"/>
                <a:sym typeface="Aharoni" pitchFamily="2" charset="-79"/>
              </a:rPr>
              <a:t>04</a:t>
            </a:r>
            <a:endParaRPr lang="zh-CN" altLang="en-US" sz="4000">
              <a:solidFill>
                <a:srgbClr val="605E5E"/>
              </a:solidFill>
              <a:latin typeface="Impact" panose="020B0806030902050204" pitchFamily="34" charset="0"/>
              <a:sym typeface="Aharoni" pitchFamily="2" charset="-79"/>
            </a:endParaRPr>
          </a:p>
        </p:txBody>
      </p:sp>
      <p:sp>
        <p:nvSpPr>
          <p:cNvPr id="24646" name="文本框 138"/>
          <p:cNvSpPr>
            <a:spLocks noChangeArrowheads="1"/>
          </p:cNvSpPr>
          <p:nvPr/>
        </p:nvSpPr>
        <p:spPr bwMode="auto">
          <a:xfrm>
            <a:off x="8472489" y="4584700"/>
            <a:ext cx="646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605E5E"/>
                </a:solidFill>
                <a:latin typeface="Tahoma" panose="020B0604030504040204" pitchFamily="34" charset="0"/>
                <a:sym typeface="Tahoma" panose="020B0604030504040204" pitchFamily="34" charset="0"/>
              </a:rPr>
              <a:t>做事</a:t>
            </a:r>
            <a:endParaRPr lang="zh-CN" altLang="en-US" sz="1800">
              <a:solidFill>
                <a:srgbClr val="859291"/>
              </a:solidFill>
              <a:latin typeface="Tahoma" panose="020B0604030504040204" pitchFamily="34" charset="0"/>
              <a:sym typeface="Tahoma" panose="020B0604030504040204" pitchFamily="34" charset="0"/>
            </a:endParaRPr>
          </a:p>
        </p:txBody>
      </p:sp>
      <p:sp>
        <p:nvSpPr>
          <p:cNvPr id="24647" name="文本框 139"/>
          <p:cNvSpPr>
            <a:spLocks noChangeArrowheads="1"/>
          </p:cNvSpPr>
          <p:nvPr/>
        </p:nvSpPr>
        <p:spPr bwMode="auto">
          <a:xfrm>
            <a:off x="8472488" y="5807076"/>
            <a:ext cx="736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605E5E"/>
                </a:solidFill>
                <a:latin typeface="Impact" panose="020B0806030902050204" pitchFamily="34" charset="0"/>
                <a:sym typeface="Aharoni" pitchFamily="2" charset="-79"/>
              </a:rPr>
              <a:t>05</a:t>
            </a:r>
            <a:endParaRPr lang="zh-CN" altLang="en-US" sz="4000">
              <a:solidFill>
                <a:srgbClr val="605E5E"/>
              </a:solidFill>
              <a:latin typeface="Impact" panose="020B0806030902050204" pitchFamily="34" charset="0"/>
              <a:sym typeface="Aharoni" pitchFamily="2" charset="-79"/>
            </a:endParaRPr>
          </a:p>
        </p:txBody>
      </p:sp>
      <p:sp>
        <p:nvSpPr>
          <p:cNvPr id="24648" name="文本框 140"/>
          <p:cNvSpPr>
            <a:spLocks noChangeArrowheads="1"/>
          </p:cNvSpPr>
          <p:nvPr/>
        </p:nvSpPr>
        <p:spPr bwMode="auto">
          <a:xfrm>
            <a:off x="8386764" y="6384925"/>
            <a:ext cx="8771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605E5E"/>
                </a:solidFill>
                <a:latin typeface="Tahoma" panose="020B0604030504040204" pitchFamily="34" charset="0"/>
                <a:sym typeface="Tahoma" panose="020B0604030504040204" pitchFamily="34" charset="0"/>
              </a:rPr>
              <a:t>做成事</a:t>
            </a:r>
            <a:endParaRPr lang="zh-CN" altLang="en-US" sz="1800">
              <a:solidFill>
                <a:srgbClr val="859291"/>
              </a:solidFill>
              <a:latin typeface="Tahoma" panose="020B0604030504040204" pitchFamily="34" charset="0"/>
              <a:sym typeface="Tahoma" panose="020B0604030504040204" pitchFamily="34" charset="0"/>
            </a:endParaRPr>
          </a:p>
        </p:txBody>
      </p:sp>
      <p:sp>
        <p:nvSpPr>
          <p:cNvPr id="24649" name="文本框 141"/>
          <p:cNvSpPr>
            <a:spLocks noChangeArrowheads="1"/>
          </p:cNvSpPr>
          <p:nvPr/>
        </p:nvSpPr>
        <p:spPr bwMode="auto">
          <a:xfrm>
            <a:off x="7486652" y="2490789"/>
            <a:ext cx="733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605E5E"/>
                </a:solidFill>
                <a:latin typeface="Impact" panose="020B0806030902050204" pitchFamily="34" charset="0"/>
                <a:sym typeface="Aharoni" pitchFamily="2" charset="-79"/>
              </a:rPr>
              <a:t>03</a:t>
            </a:r>
            <a:endParaRPr lang="zh-CN" altLang="en-US" sz="4000">
              <a:solidFill>
                <a:srgbClr val="605E5E"/>
              </a:solidFill>
              <a:latin typeface="Impact" panose="020B0806030902050204" pitchFamily="34" charset="0"/>
              <a:sym typeface="Aharoni" pitchFamily="2" charset="-79"/>
            </a:endParaRPr>
          </a:p>
        </p:txBody>
      </p:sp>
      <p:sp>
        <p:nvSpPr>
          <p:cNvPr id="24650" name="文本框 142"/>
          <p:cNvSpPr>
            <a:spLocks noChangeArrowheads="1"/>
          </p:cNvSpPr>
          <p:nvPr/>
        </p:nvSpPr>
        <p:spPr bwMode="auto">
          <a:xfrm>
            <a:off x="7400927" y="3068638"/>
            <a:ext cx="8771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605E5E"/>
                </a:solidFill>
                <a:latin typeface="Tahoma" panose="020B0604030504040204" pitchFamily="34" charset="0"/>
                <a:sym typeface="Tahoma" panose="020B0604030504040204" pitchFamily="34" charset="0"/>
              </a:rPr>
              <a:t>策划事</a:t>
            </a:r>
            <a:endParaRPr lang="zh-CN" altLang="en-US" sz="1800">
              <a:solidFill>
                <a:srgbClr val="859291"/>
              </a:solidFill>
              <a:latin typeface="Tahoma" panose="020B0604030504040204" pitchFamily="34" charset="0"/>
              <a:sym typeface="Tahoma" panose="020B0604030504040204" pitchFamily="34" charset="0"/>
            </a:endParaRPr>
          </a:p>
        </p:txBody>
      </p:sp>
      <p:pic>
        <p:nvPicPr>
          <p:cNvPr id="24651" name="Picture 75" descr="南京市扬子第二小学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27" y="3287714"/>
            <a:ext cx="649287" cy="63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54546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20595" y="2168758"/>
            <a:ext cx="344859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CA0098"/>
                </a:solidFill>
              </a:rPr>
              <a:t>环境改造</a:t>
            </a:r>
            <a:endParaRPr lang="zh-CN" altLang="en-US" sz="8800" b="1" dirty="0">
              <a:solidFill>
                <a:srgbClr val="CA0098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842" y="1532709"/>
            <a:ext cx="5210190" cy="469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8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279651" y="3604696"/>
            <a:ext cx="184731" cy="369332"/>
          </a:xfrm>
          <a:prstGeom prst="rect">
            <a:avLst/>
          </a:prstGeom>
          <a:solidFill>
            <a:schemeClr val="bg1">
              <a:alpha val="75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9706" name="Rectangle 5"/>
          <p:cNvSpPr>
            <a:spLocks noChangeArrowheads="1"/>
          </p:cNvSpPr>
          <p:nvPr/>
        </p:nvSpPr>
        <p:spPr bwMode="auto">
          <a:xfrm>
            <a:off x="2279651" y="645392"/>
            <a:ext cx="7272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环境活化：教学</a:t>
            </a:r>
            <a:r>
              <a:rPr lang="zh-CN" altLang="en-US" sz="28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环境优化</a:t>
            </a:r>
          </a:p>
        </p:txBody>
      </p:sp>
      <p:pic>
        <p:nvPicPr>
          <p:cNvPr id="29707" name="Picture 11" descr="SAM_22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126" y="1570804"/>
            <a:ext cx="3457575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8" name="Picture 12" descr="图片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32" y="1485616"/>
            <a:ext cx="6439904" cy="4533538"/>
          </a:xfrm>
          <a:prstGeom prst="rect">
            <a:avLst/>
          </a:prstGeom>
          <a:noFill/>
          <a:ln w="9525" cmpd="sng">
            <a:solidFill>
              <a:schemeClr val="bg2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9293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/>
        </p:nvSpPr>
        <p:spPr bwMode="auto">
          <a:xfrm>
            <a:off x="5249139" y="1653814"/>
            <a:ext cx="5966116" cy="3486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zh-CN" altLang="en-US" sz="2800" dirty="0">
                <a:solidFill>
                  <a:srgbClr val="3F3F3F"/>
                </a:solidFill>
              </a:rPr>
              <a:t>每位授课教师负责教育、管理、保护10名左右学生，为每位学生建立一个成长档案，固定约会地点，每周一次主动个别沟通，每两周统一时间集体沟通。</a:t>
            </a:r>
          </a:p>
          <a:p>
            <a:pPr>
              <a:lnSpc>
                <a:spcPct val="80000"/>
              </a:lnSpc>
            </a:pPr>
            <a:r>
              <a:rPr lang="zh-CN" altLang="en-US" sz="2800" dirty="0">
                <a:solidFill>
                  <a:srgbClr val="3F3F3F"/>
                </a:solidFill>
              </a:rPr>
              <a:t>每学期和家长面谈不少于三次，电话向家长公开，及时协助家长解决孩子在学校的相关问题。</a:t>
            </a:r>
          </a:p>
        </p:txBody>
      </p:sp>
      <p:pic>
        <p:nvPicPr>
          <p:cNvPr id="3" name="Picture 4" descr="成长伙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830" y="1653814"/>
            <a:ext cx="3056659" cy="2121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 descr="让我做你童年的伙伴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830" y="3830783"/>
            <a:ext cx="3056659" cy="2244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279651" y="645392"/>
            <a:ext cx="7272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成长伙伴：师生关系优化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0411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279072" y="659556"/>
            <a:ext cx="10972800" cy="561975"/>
          </a:xfrm>
          <a:prstGeom prst="rect">
            <a:avLst/>
          </a:prstGeom>
        </p:spPr>
        <p:txBody>
          <a:bodyPr/>
          <a:lstStyle/>
          <a:p>
            <a:pPr>
              <a:buSzPct val="59000"/>
            </a:pPr>
            <a:r>
              <a:rPr lang="zh-CN" altLang="en-US" sz="2800" dirty="0" smtClean="0">
                <a:solidFill>
                  <a:schemeClr val="bg1"/>
                </a:solidFill>
              </a:rPr>
              <a:t>团队契约：课堂规则优化</a:t>
            </a:r>
            <a:endParaRPr lang="en-US" altLang="zh-CN" sz="2800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690254" y="1580472"/>
            <a:ext cx="10972800" cy="478472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F69C0A"/>
                </a:solidFill>
              </a:rPr>
              <a:t>传统课堂规则的弊端</a:t>
            </a:r>
            <a:endParaRPr lang="en-US" altLang="zh-CN" dirty="0" smtClean="0">
              <a:solidFill>
                <a:srgbClr val="F69C0A"/>
              </a:solidFill>
            </a:endParaRPr>
          </a:p>
          <a:p>
            <a:r>
              <a:rPr lang="zh-CN" altLang="en-US" dirty="0" smtClean="0"/>
              <a:t>规则制订限于教师 （指令）</a:t>
            </a:r>
            <a:endParaRPr lang="en-US" altLang="zh-CN" dirty="0" smtClean="0"/>
          </a:p>
          <a:p>
            <a:r>
              <a:rPr lang="zh-CN" altLang="en-US" dirty="0" smtClean="0"/>
              <a:t>规则意义指向不清（权威）</a:t>
            </a:r>
            <a:endParaRPr lang="en-US" altLang="zh-CN" dirty="0" smtClean="0"/>
          </a:p>
          <a:p>
            <a:r>
              <a:rPr lang="zh-CN" altLang="en-US" dirty="0"/>
              <a:t>规则内容含糊笼统（负面）</a:t>
            </a:r>
            <a:endParaRPr lang="en-US" altLang="zh-CN" dirty="0"/>
          </a:p>
          <a:p>
            <a:r>
              <a:rPr lang="zh-CN" altLang="en-US" dirty="0"/>
              <a:t>规则评价人为操作（形式）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324" y="1580472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38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231150" y="655638"/>
            <a:ext cx="10972800" cy="561975"/>
          </a:xfrm>
          <a:prstGeom prst="rect">
            <a:avLst/>
          </a:prstGeom>
        </p:spPr>
        <p:txBody>
          <a:bodyPr/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团队契约：课堂规则优化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2008908" y="1774160"/>
            <a:ext cx="10972800" cy="478472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大家一起议</a:t>
            </a:r>
            <a:endParaRPr lang="en-US" altLang="zh-CN" dirty="0" smtClean="0"/>
          </a:p>
          <a:p>
            <a:r>
              <a:rPr lang="zh-CN" altLang="en-US" dirty="0" smtClean="0"/>
              <a:t>核心为学习</a:t>
            </a:r>
            <a:endParaRPr lang="en-US" altLang="zh-CN" dirty="0" smtClean="0"/>
          </a:p>
          <a:p>
            <a:r>
              <a:rPr lang="zh-CN" altLang="en-US" dirty="0" smtClean="0"/>
              <a:t>每条都仔细</a:t>
            </a:r>
            <a:endParaRPr lang="en-US" altLang="zh-CN" dirty="0" smtClean="0"/>
          </a:p>
          <a:p>
            <a:r>
              <a:rPr lang="zh-CN" altLang="en-US" dirty="0" smtClean="0"/>
              <a:t>人人都同意</a:t>
            </a:r>
            <a:endParaRPr lang="en-US" altLang="zh-CN" dirty="0" smtClean="0"/>
          </a:p>
          <a:p>
            <a:r>
              <a:rPr lang="zh-CN" altLang="en-US" dirty="0" smtClean="0"/>
              <a:t>执行要明晰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353" y="1774160"/>
            <a:ext cx="4402285" cy="298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91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20595" y="2168758"/>
            <a:ext cx="344859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CA0098"/>
                </a:solidFill>
              </a:rPr>
              <a:t>发动学生</a:t>
            </a:r>
            <a:endParaRPr lang="zh-CN" altLang="en-US" sz="8800" b="1" dirty="0">
              <a:solidFill>
                <a:srgbClr val="CA0098"/>
              </a:solidFill>
            </a:endParaRP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1404757" y="4772736"/>
            <a:ext cx="5739039" cy="2675314"/>
          </a:xfrm>
          <a:custGeom>
            <a:avLst/>
            <a:gdLst>
              <a:gd name="T0" fmla="*/ 0 w 3162"/>
              <a:gd name="T1" fmla="*/ 1474 h 1474"/>
              <a:gd name="T2" fmla="*/ 0 w 3162"/>
              <a:gd name="T3" fmla="*/ 683 h 1474"/>
              <a:gd name="T4" fmla="*/ 3162 w 3162"/>
              <a:gd name="T5" fmla="*/ 0 h 1474"/>
              <a:gd name="T6" fmla="*/ 3162 w 3162"/>
              <a:gd name="T7" fmla="*/ 1474 h 1474"/>
              <a:gd name="T8" fmla="*/ 0 w 3162"/>
              <a:gd name="T9" fmla="*/ 1474 h 1474"/>
              <a:gd name="T10" fmla="*/ 0 w 3162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74">
                <a:moveTo>
                  <a:pt x="0" y="1474"/>
                </a:moveTo>
                <a:lnTo>
                  <a:pt x="0" y="683"/>
                </a:lnTo>
                <a:lnTo>
                  <a:pt x="3162" y="0"/>
                </a:lnTo>
                <a:lnTo>
                  <a:pt x="3162" y="1474"/>
                </a:lnTo>
                <a:lnTo>
                  <a:pt x="0" y="1474"/>
                </a:lnTo>
                <a:lnTo>
                  <a:pt x="0" y="1474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479372" y="1709011"/>
            <a:ext cx="2664424" cy="5739039"/>
          </a:xfrm>
          <a:custGeom>
            <a:avLst/>
            <a:gdLst>
              <a:gd name="T0" fmla="*/ 1468 w 1468"/>
              <a:gd name="T1" fmla="*/ 3162 h 3162"/>
              <a:gd name="T2" fmla="*/ 678 w 1468"/>
              <a:gd name="T3" fmla="*/ 3162 h 3162"/>
              <a:gd name="T4" fmla="*/ 0 w 1468"/>
              <a:gd name="T5" fmla="*/ 0 h 3162"/>
              <a:gd name="T6" fmla="*/ 1468 w 1468"/>
              <a:gd name="T7" fmla="*/ 0 h 3162"/>
              <a:gd name="T8" fmla="*/ 1468 w 1468"/>
              <a:gd name="T9" fmla="*/ 3162 h 3162"/>
              <a:gd name="T10" fmla="*/ 1468 w 1468"/>
              <a:gd name="T11" fmla="*/ 3162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1468" y="3162"/>
                </a:moveTo>
                <a:lnTo>
                  <a:pt x="678" y="3162"/>
                </a:lnTo>
                <a:lnTo>
                  <a:pt x="0" y="0"/>
                </a:lnTo>
                <a:lnTo>
                  <a:pt x="1468" y="0"/>
                </a:lnTo>
                <a:lnTo>
                  <a:pt x="1468" y="3162"/>
                </a:lnTo>
                <a:lnTo>
                  <a:pt x="1468" y="3162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1404757" y="1709011"/>
            <a:ext cx="5739039" cy="2664424"/>
          </a:xfrm>
          <a:custGeom>
            <a:avLst/>
            <a:gdLst>
              <a:gd name="T0" fmla="*/ 3162 w 3162"/>
              <a:gd name="T1" fmla="*/ 0 h 1468"/>
              <a:gd name="T2" fmla="*/ 3162 w 3162"/>
              <a:gd name="T3" fmla="*/ 790 h 1468"/>
              <a:gd name="T4" fmla="*/ 0 w 3162"/>
              <a:gd name="T5" fmla="*/ 1468 h 1468"/>
              <a:gd name="T6" fmla="*/ 0 w 3162"/>
              <a:gd name="T7" fmla="*/ 0 h 1468"/>
              <a:gd name="T8" fmla="*/ 3162 w 3162"/>
              <a:gd name="T9" fmla="*/ 0 h 1468"/>
              <a:gd name="T10" fmla="*/ 3162 w 3162"/>
              <a:gd name="T11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68">
                <a:moveTo>
                  <a:pt x="3162" y="0"/>
                </a:moveTo>
                <a:lnTo>
                  <a:pt x="3162" y="790"/>
                </a:lnTo>
                <a:lnTo>
                  <a:pt x="0" y="1468"/>
                </a:lnTo>
                <a:lnTo>
                  <a:pt x="0" y="0"/>
                </a:lnTo>
                <a:lnTo>
                  <a:pt x="3162" y="0"/>
                </a:lnTo>
                <a:lnTo>
                  <a:pt x="3162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1404757" y="1709011"/>
            <a:ext cx="2664424" cy="5739039"/>
          </a:xfrm>
          <a:custGeom>
            <a:avLst/>
            <a:gdLst>
              <a:gd name="T0" fmla="*/ 0 w 1468"/>
              <a:gd name="T1" fmla="*/ 0 h 3162"/>
              <a:gd name="T2" fmla="*/ 790 w 1468"/>
              <a:gd name="T3" fmla="*/ 0 h 3162"/>
              <a:gd name="T4" fmla="*/ 1468 w 1468"/>
              <a:gd name="T5" fmla="*/ 3162 h 3162"/>
              <a:gd name="T6" fmla="*/ 0 w 1468"/>
              <a:gd name="T7" fmla="*/ 3162 h 3162"/>
              <a:gd name="T8" fmla="*/ 0 w 1468"/>
              <a:gd name="T9" fmla="*/ 0 h 3162"/>
              <a:gd name="T10" fmla="*/ 0 w 1468"/>
              <a:gd name="T11" fmla="*/ 0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0" y="0"/>
                </a:moveTo>
                <a:lnTo>
                  <a:pt x="790" y="0"/>
                </a:lnTo>
                <a:lnTo>
                  <a:pt x="1468" y="3162"/>
                </a:lnTo>
                <a:lnTo>
                  <a:pt x="0" y="316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1404757" y="1709011"/>
            <a:ext cx="5739039" cy="2664424"/>
          </a:xfrm>
          <a:custGeom>
            <a:avLst/>
            <a:gdLst>
              <a:gd name="T0" fmla="*/ 3162 w 3162"/>
              <a:gd name="T1" fmla="*/ 0 h 1468"/>
              <a:gd name="T2" fmla="*/ 3162 w 3162"/>
              <a:gd name="T3" fmla="*/ 606 h 1468"/>
              <a:gd name="T4" fmla="*/ 0 w 3162"/>
              <a:gd name="T5" fmla="*/ 1468 h 1468"/>
              <a:gd name="T6" fmla="*/ 0 w 3162"/>
              <a:gd name="T7" fmla="*/ 0 h 1468"/>
              <a:gd name="T8" fmla="*/ 3162 w 3162"/>
              <a:gd name="T9" fmla="*/ 0 h 1468"/>
              <a:gd name="T10" fmla="*/ 3162 w 3162"/>
              <a:gd name="T11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68">
                <a:moveTo>
                  <a:pt x="3162" y="0"/>
                </a:moveTo>
                <a:lnTo>
                  <a:pt x="3162" y="606"/>
                </a:lnTo>
                <a:lnTo>
                  <a:pt x="0" y="1468"/>
                </a:lnTo>
                <a:lnTo>
                  <a:pt x="0" y="0"/>
                </a:lnTo>
                <a:lnTo>
                  <a:pt x="3162" y="0"/>
                </a:lnTo>
                <a:lnTo>
                  <a:pt x="3162" y="0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4479372" y="1709011"/>
            <a:ext cx="2664424" cy="1726068"/>
          </a:xfrm>
          <a:custGeom>
            <a:avLst/>
            <a:gdLst>
              <a:gd name="T0" fmla="*/ 1468 w 1468"/>
              <a:gd name="T1" fmla="*/ 0 h 951"/>
              <a:gd name="T2" fmla="*/ 1468 w 1468"/>
              <a:gd name="T3" fmla="*/ 606 h 951"/>
              <a:gd name="T4" fmla="*/ 202 w 1468"/>
              <a:gd name="T5" fmla="*/ 951 h 951"/>
              <a:gd name="T6" fmla="*/ 0 w 1468"/>
              <a:gd name="T7" fmla="*/ 0 h 951"/>
              <a:gd name="T8" fmla="*/ 1468 w 1468"/>
              <a:gd name="T9" fmla="*/ 0 h 951"/>
              <a:gd name="T10" fmla="*/ 1468 w 1468"/>
              <a:gd name="T11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951">
                <a:moveTo>
                  <a:pt x="1468" y="0"/>
                </a:moveTo>
                <a:lnTo>
                  <a:pt x="1468" y="606"/>
                </a:lnTo>
                <a:lnTo>
                  <a:pt x="202" y="951"/>
                </a:lnTo>
                <a:lnTo>
                  <a:pt x="0" y="0"/>
                </a:lnTo>
                <a:lnTo>
                  <a:pt x="1468" y="0"/>
                </a:lnTo>
                <a:lnTo>
                  <a:pt x="1468" y="0"/>
                </a:lnTo>
                <a:close/>
              </a:path>
            </a:pathLst>
          </a:cu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479372" y="1709011"/>
            <a:ext cx="2664424" cy="5739039"/>
          </a:xfrm>
          <a:custGeom>
            <a:avLst/>
            <a:gdLst>
              <a:gd name="T0" fmla="*/ 1468 w 1468"/>
              <a:gd name="T1" fmla="*/ 3162 h 3162"/>
              <a:gd name="T2" fmla="*/ 862 w 1468"/>
              <a:gd name="T3" fmla="*/ 3162 h 3162"/>
              <a:gd name="T4" fmla="*/ 0 w 1468"/>
              <a:gd name="T5" fmla="*/ 0 h 3162"/>
              <a:gd name="T6" fmla="*/ 1468 w 1468"/>
              <a:gd name="T7" fmla="*/ 0 h 3162"/>
              <a:gd name="T8" fmla="*/ 1468 w 1468"/>
              <a:gd name="T9" fmla="*/ 3162 h 3162"/>
              <a:gd name="T10" fmla="*/ 1468 w 1468"/>
              <a:gd name="T11" fmla="*/ 3162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1468" y="3162"/>
                </a:moveTo>
                <a:lnTo>
                  <a:pt x="862" y="3162"/>
                </a:lnTo>
                <a:lnTo>
                  <a:pt x="0" y="0"/>
                </a:lnTo>
                <a:lnTo>
                  <a:pt x="1468" y="0"/>
                </a:lnTo>
                <a:lnTo>
                  <a:pt x="1468" y="3162"/>
                </a:lnTo>
                <a:lnTo>
                  <a:pt x="1468" y="3162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5417729" y="4772736"/>
            <a:ext cx="1726068" cy="2675314"/>
          </a:xfrm>
          <a:custGeom>
            <a:avLst/>
            <a:gdLst>
              <a:gd name="T0" fmla="*/ 951 w 951"/>
              <a:gd name="T1" fmla="*/ 1474 h 1474"/>
              <a:gd name="T2" fmla="*/ 345 w 951"/>
              <a:gd name="T3" fmla="*/ 1474 h 1474"/>
              <a:gd name="T4" fmla="*/ 0 w 951"/>
              <a:gd name="T5" fmla="*/ 208 h 1474"/>
              <a:gd name="T6" fmla="*/ 951 w 951"/>
              <a:gd name="T7" fmla="*/ 0 h 1474"/>
              <a:gd name="T8" fmla="*/ 951 w 951"/>
              <a:gd name="T9" fmla="*/ 1474 h 1474"/>
              <a:gd name="T10" fmla="*/ 951 w 951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1" h="1474">
                <a:moveTo>
                  <a:pt x="951" y="1474"/>
                </a:moveTo>
                <a:lnTo>
                  <a:pt x="345" y="1474"/>
                </a:lnTo>
                <a:lnTo>
                  <a:pt x="0" y="208"/>
                </a:lnTo>
                <a:lnTo>
                  <a:pt x="951" y="0"/>
                </a:lnTo>
                <a:lnTo>
                  <a:pt x="951" y="1474"/>
                </a:lnTo>
                <a:lnTo>
                  <a:pt x="951" y="1474"/>
                </a:lnTo>
                <a:close/>
              </a:path>
            </a:pathLst>
          </a:custGeom>
          <a:solidFill>
            <a:srgbClr val="5891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1404757" y="4772736"/>
            <a:ext cx="5739039" cy="2675314"/>
          </a:xfrm>
          <a:custGeom>
            <a:avLst/>
            <a:gdLst>
              <a:gd name="T0" fmla="*/ 0 w 3162"/>
              <a:gd name="T1" fmla="*/ 1474 h 1474"/>
              <a:gd name="T2" fmla="*/ 0 w 3162"/>
              <a:gd name="T3" fmla="*/ 868 h 1474"/>
              <a:gd name="T4" fmla="*/ 3162 w 3162"/>
              <a:gd name="T5" fmla="*/ 0 h 1474"/>
              <a:gd name="T6" fmla="*/ 3162 w 3162"/>
              <a:gd name="T7" fmla="*/ 1474 h 1474"/>
              <a:gd name="T8" fmla="*/ 0 w 3162"/>
              <a:gd name="T9" fmla="*/ 1474 h 1474"/>
              <a:gd name="T10" fmla="*/ 0 w 3162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74">
                <a:moveTo>
                  <a:pt x="0" y="1474"/>
                </a:moveTo>
                <a:lnTo>
                  <a:pt x="0" y="868"/>
                </a:lnTo>
                <a:lnTo>
                  <a:pt x="3162" y="0"/>
                </a:lnTo>
                <a:lnTo>
                  <a:pt x="3162" y="1474"/>
                </a:lnTo>
                <a:lnTo>
                  <a:pt x="0" y="1474"/>
                </a:lnTo>
                <a:lnTo>
                  <a:pt x="0" y="1474"/>
                </a:ln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1404757" y="5711093"/>
            <a:ext cx="2664424" cy="1736958"/>
          </a:xfrm>
          <a:custGeom>
            <a:avLst/>
            <a:gdLst>
              <a:gd name="T0" fmla="*/ 0 w 1468"/>
              <a:gd name="T1" fmla="*/ 446 h 957"/>
              <a:gd name="T2" fmla="*/ 0 w 1468"/>
              <a:gd name="T3" fmla="*/ 351 h 957"/>
              <a:gd name="T4" fmla="*/ 1266 w 1468"/>
              <a:gd name="T5" fmla="*/ 0 h 957"/>
              <a:gd name="T6" fmla="*/ 1468 w 1468"/>
              <a:gd name="T7" fmla="*/ 957 h 957"/>
              <a:gd name="T8" fmla="*/ 0 w 1468"/>
              <a:gd name="T9" fmla="*/ 957 h 957"/>
              <a:gd name="T10" fmla="*/ 0 w 1468"/>
              <a:gd name="T11" fmla="*/ 446 h 957"/>
              <a:gd name="T12" fmla="*/ 0 w 1468"/>
              <a:gd name="T13" fmla="*/ 446 h 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68" h="957">
                <a:moveTo>
                  <a:pt x="0" y="446"/>
                </a:moveTo>
                <a:lnTo>
                  <a:pt x="0" y="351"/>
                </a:lnTo>
                <a:lnTo>
                  <a:pt x="1266" y="0"/>
                </a:lnTo>
                <a:lnTo>
                  <a:pt x="1468" y="957"/>
                </a:lnTo>
                <a:lnTo>
                  <a:pt x="0" y="957"/>
                </a:lnTo>
                <a:lnTo>
                  <a:pt x="0" y="446"/>
                </a:lnTo>
                <a:lnTo>
                  <a:pt x="0" y="446"/>
                </a:lnTo>
                <a:close/>
              </a:path>
            </a:pathLst>
          </a:custGeom>
          <a:solidFill>
            <a:srgbClr val="AF9B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1404757" y="1709011"/>
            <a:ext cx="2664424" cy="5739039"/>
          </a:xfrm>
          <a:custGeom>
            <a:avLst/>
            <a:gdLst>
              <a:gd name="T0" fmla="*/ 0 w 1468"/>
              <a:gd name="T1" fmla="*/ 0 h 3162"/>
              <a:gd name="T2" fmla="*/ 606 w 1468"/>
              <a:gd name="T3" fmla="*/ 0 h 3162"/>
              <a:gd name="T4" fmla="*/ 1468 w 1468"/>
              <a:gd name="T5" fmla="*/ 3162 h 3162"/>
              <a:gd name="T6" fmla="*/ 0 w 1468"/>
              <a:gd name="T7" fmla="*/ 3162 h 3162"/>
              <a:gd name="T8" fmla="*/ 0 w 1468"/>
              <a:gd name="T9" fmla="*/ 0 h 3162"/>
              <a:gd name="T10" fmla="*/ 0 w 1468"/>
              <a:gd name="T11" fmla="*/ 0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0" y="0"/>
                </a:moveTo>
                <a:lnTo>
                  <a:pt x="606" y="0"/>
                </a:lnTo>
                <a:lnTo>
                  <a:pt x="1468" y="3162"/>
                </a:lnTo>
                <a:lnTo>
                  <a:pt x="0" y="316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1404757" y="1709011"/>
            <a:ext cx="1726068" cy="2664424"/>
          </a:xfrm>
          <a:custGeom>
            <a:avLst/>
            <a:gdLst>
              <a:gd name="T0" fmla="*/ 511 w 951"/>
              <a:gd name="T1" fmla="*/ 0 h 1468"/>
              <a:gd name="T2" fmla="*/ 606 w 951"/>
              <a:gd name="T3" fmla="*/ 0 h 1468"/>
              <a:gd name="T4" fmla="*/ 951 w 951"/>
              <a:gd name="T5" fmla="*/ 1266 h 1468"/>
              <a:gd name="T6" fmla="*/ 0 w 951"/>
              <a:gd name="T7" fmla="*/ 1468 h 1468"/>
              <a:gd name="T8" fmla="*/ 0 w 951"/>
              <a:gd name="T9" fmla="*/ 0 h 1468"/>
              <a:gd name="T10" fmla="*/ 511 w 951"/>
              <a:gd name="T11" fmla="*/ 0 h 1468"/>
              <a:gd name="T12" fmla="*/ 511 w 951"/>
              <a:gd name="T13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1" h="1468">
                <a:moveTo>
                  <a:pt x="511" y="0"/>
                </a:moveTo>
                <a:lnTo>
                  <a:pt x="606" y="0"/>
                </a:lnTo>
                <a:lnTo>
                  <a:pt x="951" y="1266"/>
                </a:lnTo>
                <a:lnTo>
                  <a:pt x="0" y="1468"/>
                </a:lnTo>
                <a:lnTo>
                  <a:pt x="0" y="0"/>
                </a:lnTo>
                <a:lnTo>
                  <a:pt x="511" y="0"/>
                </a:lnTo>
                <a:lnTo>
                  <a:pt x="511" y="0"/>
                </a:lnTo>
                <a:close/>
              </a:path>
            </a:pathLst>
          </a:custGeom>
          <a:solidFill>
            <a:srgbClr val="6550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1404757" y="1709011"/>
            <a:ext cx="2620864" cy="2664424"/>
          </a:xfrm>
          <a:custGeom>
            <a:avLst/>
            <a:gdLst>
              <a:gd name="T0" fmla="*/ 1444 w 1444"/>
              <a:gd name="T1" fmla="*/ 1076 h 1468"/>
              <a:gd name="T2" fmla="*/ 0 w 1444"/>
              <a:gd name="T3" fmla="*/ 1468 h 1468"/>
              <a:gd name="T4" fmla="*/ 0 w 1444"/>
              <a:gd name="T5" fmla="*/ 0 h 1468"/>
              <a:gd name="T6" fmla="*/ 1444 w 1444"/>
              <a:gd name="T7" fmla="*/ 0 h 1468"/>
              <a:gd name="T8" fmla="*/ 1444 w 1444"/>
              <a:gd name="T9" fmla="*/ 1076 h 1468"/>
              <a:gd name="T10" fmla="*/ 1444 w 1444"/>
              <a:gd name="T11" fmla="*/ 1076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44" h="1468">
                <a:moveTo>
                  <a:pt x="1444" y="1076"/>
                </a:moveTo>
                <a:lnTo>
                  <a:pt x="0" y="1468"/>
                </a:lnTo>
                <a:lnTo>
                  <a:pt x="0" y="0"/>
                </a:lnTo>
                <a:lnTo>
                  <a:pt x="1444" y="0"/>
                </a:lnTo>
                <a:lnTo>
                  <a:pt x="1444" y="1076"/>
                </a:lnTo>
                <a:lnTo>
                  <a:pt x="1444" y="1076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1836728" y="3284433"/>
            <a:ext cx="257730" cy="560836"/>
          </a:xfrm>
          <a:custGeom>
            <a:avLst/>
            <a:gdLst>
              <a:gd name="T0" fmla="*/ 83 w 142"/>
              <a:gd name="T1" fmla="*/ 309 h 309"/>
              <a:gd name="T2" fmla="*/ 142 w 142"/>
              <a:gd name="T3" fmla="*/ 309 h 309"/>
              <a:gd name="T4" fmla="*/ 142 w 142"/>
              <a:gd name="T5" fmla="*/ 0 h 309"/>
              <a:gd name="T6" fmla="*/ 89 w 142"/>
              <a:gd name="T7" fmla="*/ 0 h 309"/>
              <a:gd name="T8" fmla="*/ 0 w 142"/>
              <a:gd name="T9" fmla="*/ 71 h 309"/>
              <a:gd name="T10" fmla="*/ 29 w 142"/>
              <a:gd name="T11" fmla="*/ 113 h 309"/>
              <a:gd name="T12" fmla="*/ 83 w 142"/>
              <a:gd name="T13" fmla="*/ 65 h 309"/>
              <a:gd name="T14" fmla="*/ 83 w 142"/>
              <a:gd name="T15" fmla="*/ 309 h 309"/>
              <a:gd name="T16" fmla="*/ 83 w 142"/>
              <a:gd name="T17" fmla="*/ 309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" h="309">
                <a:moveTo>
                  <a:pt x="83" y="309"/>
                </a:moveTo>
                <a:lnTo>
                  <a:pt x="142" y="309"/>
                </a:lnTo>
                <a:lnTo>
                  <a:pt x="142" y="0"/>
                </a:lnTo>
                <a:lnTo>
                  <a:pt x="89" y="0"/>
                </a:lnTo>
                <a:lnTo>
                  <a:pt x="0" y="71"/>
                </a:lnTo>
                <a:lnTo>
                  <a:pt x="29" y="113"/>
                </a:lnTo>
                <a:lnTo>
                  <a:pt x="83" y="65"/>
                </a:lnTo>
                <a:lnTo>
                  <a:pt x="83" y="309"/>
                </a:lnTo>
                <a:lnTo>
                  <a:pt x="83" y="3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4974868" y="1957667"/>
            <a:ext cx="377521" cy="571726"/>
          </a:xfrm>
          <a:custGeom>
            <a:avLst/>
            <a:gdLst>
              <a:gd name="T0" fmla="*/ 0 w 35"/>
              <a:gd name="T1" fmla="*/ 53 h 53"/>
              <a:gd name="T2" fmla="*/ 35 w 35"/>
              <a:gd name="T3" fmla="*/ 53 h 53"/>
              <a:gd name="T4" fmla="*/ 35 w 35"/>
              <a:gd name="T5" fmla="*/ 45 h 53"/>
              <a:gd name="T6" fmla="*/ 13 w 35"/>
              <a:gd name="T7" fmla="*/ 45 h 53"/>
              <a:gd name="T8" fmla="*/ 25 w 35"/>
              <a:gd name="T9" fmla="*/ 33 h 53"/>
              <a:gd name="T10" fmla="*/ 33 w 35"/>
              <a:gd name="T11" fmla="*/ 15 h 53"/>
              <a:gd name="T12" fmla="*/ 28 w 35"/>
              <a:gd name="T13" fmla="*/ 4 h 53"/>
              <a:gd name="T14" fmla="*/ 17 w 35"/>
              <a:gd name="T15" fmla="*/ 0 h 53"/>
              <a:gd name="T16" fmla="*/ 1 w 35"/>
              <a:gd name="T17" fmla="*/ 4 h 53"/>
              <a:gd name="T18" fmla="*/ 2 w 35"/>
              <a:gd name="T19" fmla="*/ 13 h 53"/>
              <a:gd name="T20" fmla="*/ 14 w 35"/>
              <a:gd name="T21" fmla="*/ 9 h 53"/>
              <a:gd name="T22" fmla="*/ 22 w 35"/>
              <a:gd name="T23" fmla="*/ 16 h 53"/>
              <a:gd name="T24" fmla="*/ 13 w 35"/>
              <a:gd name="T25" fmla="*/ 31 h 53"/>
              <a:gd name="T26" fmla="*/ 0 w 35"/>
              <a:gd name="T27" fmla="*/ 45 h 53"/>
              <a:gd name="T28" fmla="*/ 0 w 35"/>
              <a:gd name="T2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" h="53">
                <a:moveTo>
                  <a:pt x="0" y="53"/>
                </a:moveTo>
                <a:cubicBezTo>
                  <a:pt x="35" y="53"/>
                  <a:pt x="35" y="53"/>
                  <a:pt x="35" y="53"/>
                </a:cubicBezTo>
                <a:cubicBezTo>
                  <a:pt x="35" y="45"/>
                  <a:pt x="35" y="45"/>
                  <a:pt x="35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8" y="41"/>
                  <a:pt x="21" y="37"/>
                  <a:pt x="25" y="33"/>
                </a:cubicBezTo>
                <a:cubicBezTo>
                  <a:pt x="31" y="25"/>
                  <a:pt x="33" y="20"/>
                  <a:pt x="33" y="15"/>
                </a:cubicBezTo>
                <a:cubicBezTo>
                  <a:pt x="33" y="11"/>
                  <a:pt x="31" y="7"/>
                  <a:pt x="28" y="4"/>
                </a:cubicBezTo>
                <a:cubicBezTo>
                  <a:pt x="25" y="1"/>
                  <a:pt x="22" y="0"/>
                  <a:pt x="17" y="0"/>
                </a:cubicBezTo>
                <a:cubicBezTo>
                  <a:pt x="11" y="0"/>
                  <a:pt x="7" y="1"/>
                  <a:pt x="1" y="4"/>
                </a:cubicBezTo>
                <a:cubicBezTo>
                  <a:pt x="2" y="13"/>
                  <a:pt x="2" y="13"/>
                  <a:pt x="2" y="13"/>
                </a:cubicBezTo>
                <a:cubicBezTo>
                  <a:pt x="6" y="10"/>
                  <a:pt x="10" y="9"/>
                  <a:pt x="14" y="9"/>
                </a:cubicBezTo>
                <a:cubicBezTo>
                  <a:pt x="19" y="9"/>
                  <a:pt x="22" y="12"/>
                  <a:pt x="22" y="16"/>
                </a:cubicBezTo>
                <a:cubicBezTo>
                  <a:pt x="22" y="20"/>
                  <a:pt x="19" y="24"/>
                  <a:pt x="13" y="31"/>
                </a:cubicBezTo>
                <a:cubicBezTo>
                  <a:pt x="10" y="35"/>
                  <a:pt x="4" y="40"/>
                  <a:pt x="0" y="45"/>
                </a:cubicBezTo>
                <a:cubicBezTo>
                  <a:pt x="0" y="53"/>
                  <a:pt x="0" y="53"/>
                  <a:pt x="0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6464985" y="5246452"/>
            <a:ext cx="366631" cy="582616"/>
          </a:xfrm>
          <a:custGeom>
            <a:avLst/>
            <a:gdLst>
              <a:gd name="T0" fmla="*/ 0 w 34"/>
              <a:gd name="T1" fmla="*/ 52 h 54"/>
              <a:gd name="T2" fmla="*/ 14 w 34"/>
              <a:gd name="T3" fmla="*/ 54 h 54"/>
              <a:gd name="T4" fmla="*/ 34 w 34"/>
              <a:gd name="T5" fmla="*/ 39 h 54"/>
              <a:gd name="T6" fmla="*/ 29 w 34"/>
              <a:gd name="T7" fmla="*/ 27 h 54"/>
              <a:gd name="T8" fmla="*/ 24 w 34"/>
              <a:gd name="T9" fmla="*/ 25 h 54"/>
              <a:gd name="T10" fmla="*/ 34 w 34"/>
              <a:gd name="T11" fmla="*/ 13 h 54"/>
              <a:gd name="T12" fmla="*/ 16 w 34"/>
              <a:gd name="T13" fmla="*/ 0 h 54"/>
              <a:gd name="T14" fmla="*/ 2 w 34"/>
              <a:gd name="T15" fmla="*/ 2 h 54"/>
              <a:gd name="T16" fmla="*/ 2 w 34"/>
              <a:gd name="T17" fmla="*/ 11 h 54"/>
              <a:gd name="T18" fmla="*/ 14 w 34"/>
              <a:gd name="T19" fmla="*/ 8 h 54"/>
              <a:gd name="T20" fmla="*/ 23 w 34"/>
              <a:gd name="T21" fmla="*/ 14 h 54"/>
              <a:gd name="T22" fmla="*/ 20 w 34"/>
              <a:gd name="T23" fmla="*/ 20 h 54"/>
              <a:gd name="T24" fmla="*/ 10 w 34"/>
              <a:gd name="T25" fmla="*/ 22 h 54"/>
              <a:gd name="T26" fmla="*/ 7 w 34"/>
              <a:gd name="T27" fmla="*/ 22 h 54"/>
              <a:gd name="T28" fmla="*/ 7 w 34"/>
              <a:gd name="T29" fmla="*/ 30 h 54"/>
              <a:gd name="T30" fmla="*/ 11 w 34"/>
              <a:gd name="T31" fmla="*/ 30 h 54"/>
              <a:gd name="T32" fmla="*/ 23 w 34"/>
              <a:gd name="T33" fmla="*/ 38 h 54"/>
              <a:gd name="T34" fmla="*/ 13 w 34"/>
              <a:gd name="T35" fmla="*/ 45 h 54"/>
              <a:gd name="T36" fmla="*/ 1 w 34"/>
              <a:gd name="T37" fmla="*/ 43 h 54"/>
              <a:gd name="T38" fmla="*/ 0 w 34"/>
              <a:gd name="T39" fmla="*/ 5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4" h="54">
                <a:moveTo>
                  <a:pt x="0" y="52"/>
                </a:moveTo>
                <a:cubicBezTo>
                  <a:pt x="5" y="53"/>
                  <a:pt x="9" y="54"/>
                  <a:pt x="14" y="54"/>
                </a:cubicBezTo>
                <a:cubicBezTo>
                  <a:pt x="27" y="54"/>
                  <a:pt x="34" y="48"/>
                  <a:pt x="34" y="39"/>
                </a:cubicBezTo>
                <a:cubicBezTo>
                  <a:pt x="34" y="34"/>
                  <a:pt x="32" y="30"/>
                  <a:pt x="29" y="27"/>
                </a:cubicBezTo>
                <a:cubicBezTo>
                  <a:pt x="28" y="27"/>
                  <a:pt x="27" y="26"/>
                  <a:pt x="24" y="25"/>
                </a:cubicBezTo>
                <a:cubicBezTo>
                  <a:pt x="30" y="24"/>
                  <a:pt x="34" y="19"/>
                  <a:pt x="34" y="13"/>
                </a:cubicBezTo>
                <a:cubicBezTo>
                  <a:pt x="34" y="5"/>
                  <a:pt x="27" y="0"/>
                  <a:pt x="16" y="0"/>
                </a:cubicBezTo>
                <a:cubicBezTo>
                  <a:pt x="11" y="0"/>
                  <a:pt x="7" y="0"/>
                  <a:pt x="2" y="2"/>
                </a:cubicBezTo>
                <a:cubicBezTo>
                  <a:pt x="2" y="11"/>
                  <a:pt x="2" y="11"/>
                  <a:pt x="2" y="11"/>
                </a:cubicBezTo>
                <a:cubicBezTo>
                  <a:pt x="6" y="9"/>
                  <a:pt x="10" y="8"/>
                  <a:pt x="14" y="8"/>
                </a:cubicBezTo>
                <a:cubicBezTo>
                  <a:pt x="20" y="8"/>
                  <a:pt x="23" y="10"/>
                  <a:pt x="23" y="14"/>
                </a:cubicBezTo>
                <a:cubicBezTo>
                  <a:pt x="23" y="16"/>
                  <a:pt x="22" y="19"/>
                  <a:pt x="20" y="20"/>
                </a:cubicBezTo>
                <a:cubicBezTo>
                  <a:pt x="17" y="21"/>
                  <a:pt x="14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7" y="30"/>
                  <a:pt x="7" y="30"/>
                  <a:pt x="7" y="30"/>
                </a:cubicBezTo>
                <a:cubicBezTo>
                  <a:pt x="9" y="30"/>
                  <a:pt x="9" y="30"/>
                  <a:pt x="11" y="30"/>
                </a:cubicBezTo>
                <a:cubicBezTo>
                  <a:pt x="19" y="30"/>
                  <a:pt x="23" y="32"/>
                  <a:pt x="23" y="38"/>
                </a:cubicBezTo>
                <a:cubicBezTo>
                  <a:pt x="23" y="42"/>
                  <a:pt x="19" y="45"/>
                  <a:pt x="13" y="45"/>
                </a:cubicBezTo>
                <a:cubicBezTo>
                  <a:pt x="9" y="45"/>
                  <a:pt x="5" y="45"/>
                  <a:pt x="1" y="43"/>
                </a:cubicBezTo>
                <a:cubicBezTo>
                  <a:pt x="0" y="52"/>
                  <a:pt x="0" y="52"/>
                  <a:pt x="0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 noEditPoints="1"/>
          </p:cNvSpPr>
          <p:nvPr/>
        </p:nvSpPr>
        <p:spPr bwMode="auto">
          <a:xfrm>
            <a:off x="3196165" y="6584109"/>
            <a:ext cx="419266" cy="560836"/>
          </a:xfrm>
          <a:custGeom>
            <a:avLst/>
            <a:gdLst>
              <a:gd name="T0" fmla="*/ 0 w 39"/>
              <a:gd name="T1" fmla="*/ 41 h 52"/>
              <a:gd name="T2" fmla="*/ 22 w 39"/>
              <a:gd name="T3" fmla="*/ 41 h 52"/>
              <a:gd name="T4" fmla="*/ 22 w 39"/>
              <a:gd name="T5" fmla="*/ 52 h 52"/>
              <a:gd name="T6" fmla="*/ 33 w 39"/>
              <a:gd name="T7" fmla="*/ 52 h 52"/>
              <a:gd name="T8" fmla="*/ 33 w 39"/>
              <a:gd name="T9" fmla="*/ 41 h 52"/>
              <a:gd name="T10" fmla="*/ 39 w 39"/>
              <a:gd name="T11" fmla="*/ 41 h 52"/>
              <a:gd name="T12" fmla="*/ 39 w 39"/>
              <a:gd name="T13" fmla="*/ 33 h 52"/>
              <a:gd name="T14" fmla="*/ 33 w 39"/>
              <a:gd name="T15" fmla="*/ 33 h 52"/>
              <a:gd name="T16" fmla="*/ 33 w 39"/>
              <a:gd name="T17" fmla="*/ 0 h 52"/>
              <a:gd name="T18" fmla="*/ 19 w 39"/>
              <a:gd name="T19" fmla="*/ 0 h 52"/>
              <a:gd name="T20" fmla="*/ 0 w 39"/>
              <a:gd name="T21" fmla="*/ 32 h 52"/>
              <a:gd name="T22" fmla="*/ 0 w 39"/>
              <a:gd name="T23" fmla="*/ 41 h 52"/>
              <a:gd name="T24" fmla="*/ 9 w 39"/>
              <a:gd name="T25" fmla="*/ 33 h 52"/>
              <a:gd name="T26" fmla="*/ 22 w 39"/>
              <a:gd name="T27" fmla="*/ 11 h 52"/>
              <a:gd name="T28" fmla="*/ 23 w 39"/>
              <a:gd name="T29" fmla="*/ 8 h 52"/>
              <a:gd name="T30" fmla="*/ 23 w 39"/>
              <a:gd name="T31" fmla="*/ 11 h 52"/>
              <a:gd name="T32" fmla="*/ 22 w 39"/>
              <a:gd name="T33" fmla="*/ 33 h 52"/>
              <a:gd name="T34" fmla="*/ 9 w 39"/>
              <a:gd name="T35" fmla="*/ 3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52">
                <a:moveTo>
                  <a:pt x="0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52"/>
                  <a:pt x="22" y="52"/>
                  <a:pt x="22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41"/>
                  <a:pt x="33" y="41"/>
                  <a:pt x="33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33"/>
                  <a:pt x="39" y="33"/>
                  <a:pt x="39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0"/>
                  <a:pt x="33" y="0"/>
                  <a:pt x="3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1"/>
                  <a:pt x="0" y="41"/>
                  <a:pt x="0" y="41"/>
                </a:cubicBezTo>
                <a:close/>
                <a:moveTo>
                  <a:pt x="9" y="33"/>
                </a:moveTo>
                <a:cubicBezTo>
                  <a:pt x="22" y="11"/>
                  <a:pt x="22" y="11"/>
                  <a:pt x="22" y="11"/>
                </a:cubicBezTo>
                <a:cubicBezTo>
                  <a:pt x="22" y="10"/>
                  <a:pt x="23" y="9"/>
                  <a:pt x="23" y="8"/>
                </a:cubicBezTo>
                <a:cubicBezTo>
                  <a:pt x="23" y="9"/>
                  <a:pt x="23" y="10"/>
                  <a:pt x="23" y="11"/>
                </a:cubicBezTo>
                <a:cubicBezTo>
                  <a:pt x="22" y="33"/>
                  <a:pt x="22" y="33"/>
                  <a:pt x="22" y="33"/>
                </a:cubicBezTo>
                <a:cubicBezTo>
                  <a:pt x="9" y="33"/>
                  <a:pt x="9" y="33"/>
                  <a:pt x="9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4069181" y="4061255"/>
            <a:ext cx="506386" cy="268620"/>
          </a:xfrm>
          <a:custGeom>
            <a:avLst/>
            <a:gdLst>
              <a:gd name="T0" fmla="*/ 226 w 279"/>
              <a:gd name="T1" fmla="*/ 0 h 148"/>
              <a:gd name="T2" fmla="*/ 279 w 279"/>
              <a:gd name="T3" fmla="*/ 148 h 148"/>
              <a:gd name="T4" fmla="*/ 24 w 279"/>
              <a:gd name="T5" fmla="*/ 148 h 148"/>
              <a:gd name="T6" fmla="*/ 0 w 279"/>
              <a:gd name="T7" fmla="*/ 77 h 148"/>
              <a:gd name="T8" fmla="*/ 226 w 279"/>
              <a:gd name="T9" fmla="*/ 0 h 148"/>
              <a:gd name="T10" fmla="*/ 226 w 279"/>
              <a:gd name="T11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9" h="148">
                <a:moveTo>
                  <a:pt x="226" y="0"/>
                </a:moveTo>
                <a:lnTo>
                  <a:pt x="279" y="148"/>
                </a:lnTo>
                <a:lnTo>
                  <a:pt x="24" y="148"/>
                </a:lnTo>
                <a:lnTo>
                  <a:pt x="0" y="77"/>
                </a:lnTo>
                <a:lnTo>
                  <a:pt x="226" y="0"/>
                </a:lnTo>
                <a:lnTo>
                  <a:pt x="226" y="0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3"/>
          <p:cNvSpPr>
            <a:spLocks noEditPoints="1"/>
          </p:cNvSpPr>
          <p:nvPr/>
        </p:nvSpPr>
        <p:spPr bwMode="auto">
          <a:xfrm>
            <a:off x="3724331" y="4211900"/>
            <a:ext cx="1003697" cy="840347"/>
          </a:xfrm>
          <a:custGeom>
            <a:avLst/>
            <a:gdLst>
              <a:gd name="T0" fmla="*/ 31 w 93"/>
              <a:gd name="T1" fmla="*/ 37 h 78"/>
              <a:gd name="T2" fmla="*/ 17 w 93"/>
              <a:gd name="T3" fmla="*/ 0 h 78"/>
              <a:gd name="T4" fmla="*/ 18 w 93"/>
              <a:gd name="T5" fmla="*/ 0 h 78"/>
              <a:gd name="T6" fmla="*/ 18 w 93"/>
              <a:gd name="T7" fmla="*/ 1 h 78"/>
              <a:gd name="T8" fmla="*/ 18 w 93"/>
              <a:gd name="T9" fmla="*/ 1 h 78"/>
              <a:gd name="T10" fmla="*/ 18 w 93"/>
              <a:gd name="T11" fmla="*/ 1 h 78"/>
              <a:gd name="T12" fmla="*/ 18 w 93"/>
              <a:gd name="T13" fmla="*/ 2 h 78"/>
              <a:gd name="T14" fmla="*/ 18 w 93"/>
              <a:gd name="T15" fmla="*/ 2 h 78"/>
              <a:gd name="T16" fmla="*/ 18 w 93"/>
              <a:gd name="T17" fmla="*/ 2 h 78"/>
              <a:gd name="T18" fmla="*/ 18 w 93"/>
              <a:gd name="T19" fmla="*/ 3 h 78"/>
              <a:gd name="T20" fmla="*/ 19 w 93"/>
              <a:gd name="T21" fmla="*/ 3 h 78"/>
              <a:gd name="T22" fmla="*/ 19 w 93"/>
              <a:gd name="T23" fmla="*/ 4 h 78"/>
              <a:gd name="T24" fmla="*/ 41 w 93"/>
              <a:gd name="T25" fmla="*/ 13 h 78"/>
              <a:gd name="T26" fmla="*/ 88 w 93"/>
              <a:gd name="T27" fmla="*/ 13 h 78"/>
              <a:gd name="T28" fmla="*/ 77 w 93"/>
              <a:gd name="T29" fmla="*/ 47 h 78"/>
              <a:gd name="T30" fmla="*/ 50 w 93"/>
              <a:gd name="T31" fmla="*/ 47 h 78"/>
              <a:gd name="T32" fmla="*/ 78 w 93"/>
              <a:gd name="T33" fmla="*/ 56 h 78"/>
              <a:gd name="T34" fmla="*/ 34 w 93"/>
              <a:gd name="T35" fmla="*/ 61 h 78"/>
              <a:gd name="T36" fmla="*/ 14 w 93"/>
              <a:gd name="T37" fmla="*/ 5 h 78"/>
              <a:gd name="T38" fmla="*/ 74 w 93"/>
              <a:gd name="T39" fmla="*/ 70 h 78"/>
              <a:gd name="T40" fmla="*/ 70 w 93"/>
              <a:gd name="T41" fmla="*/ 62 h 78"/>
              <a:gd name="T42" fmla="*/ 70 w 93"/>
              <a:gd name="T43" fmla="*/ 62 h 78"/>
              <a:gd name="T44" fmla="*/ 26 w 93"/>
              <a:gd name="T45" fmla="*/ 22 h 78"/>
              <a:gd name="T46" fmla="*/ 26 w 93"/>
              <a:gd name="T47" fmla="*/ 22 h 78"/>
              <a:gd name="T48" fmla="*/ 24 w 93"/>
              <a:gd name="T49" fmla="*/ 18 h 78"/>
              <a:gd name="T50" fmla="*/ 24 w 93"/>
              <a:gd name="T51" fmla="*/ 18 h 78"/>
              <a:gd name="T52" fmla="*/ 24 w 93"/>
              <a:gd name="T53" fmla="*/ 19 h 78"/>
              <a:gd name="T54" fmla="*/ 25 w 93"/>
              <a:gd name="T55" fmla="*/ 20 h 78"/>
              <a:gd name="T56" fmla="*/ 25 w 93"/>
              <a:gd name="T57" fmla="*/ 20 h 78"/>
              <a:gd name="T58" fmla="*/ 25 w 93"/>
              <a:gd name="T59" fmla="*/ 20 h 78"/>
              <a:gd name="T60" fmla="*/ 25 w 93"/>
              <a:gd name="T61" fmla="*/ 21 h 78"/>
              <a:gd name="T62" fmla="*/ 28 w 93"/>
              <a:gd name="T63" fmla="*/ 28 h 78"/>
              <a:gd name="T64" fmla="*/ 28 w 93"/>
              <a:gd name="T65" fmla="*/ 28 h 78"/>
              <a:gd name="T66" fmla="*/ 28 w 93"/>
              <a:gd name="T67" fmla="*/ 28 h 78"/>
              <a:gd name="T68" fmla="*/ 28 w 93"/>
              <a:gd name="T69" fmla="*/ 29 h 78"/>
              <a:gd name="T70" fmla="*/ 28 w 93"/>
              <a:gd name="T71" fmla="*/ 29 h 78"/>
              <a:gd name="T72" fmla="*/ 27 w 93"/>
              <a:gd name="T73" fmla="*/ 28 h 78"/>
              <a:gd name="T74" fmla="*/ 18 w 93"/>
              <a:gd name="T75" fmla="*/ 2 h 78"/>
              <a:gd name="T76" fmla="*/ 18 w 93"/>
              <a:gd name="T77" fmla="*/ 2 h 78"/>
              <a:gd name="T78" fmla="*/ 19 w 93"/>
              <a:gd name="T79" fmla="*/ 3 h 78"/>
              <a:gd name="T80" fmla="*/ 36 w 93"/>
              <a:gd name="T81" fmla="*/ 70 h 78"/>
              <a:gd name="T82" fmla="*/ 40 w 93"/>
              <a:gd name="T83" fmla="*/ 78 h 78"/>
              <a:gd name="T84" fmla="*/ 61 w 93"/>
              <a:gd name="T85" fmla="*/ 42 h 78"/>
              <a:gd name="T86" fmla="*/ 65 w 93"/>
              <a:gd name="T87" fmla="*/ 42 h 78"/>
              <a:gd name="T88" fmla="*/ 65 w 93"/>
              <a:gd name="T89" fmla="*/ 42 h 78"/>
              <a:gd name="T90" fmla="*/ 25 w 93"/>
              <a:gd name="T91" fmla="*/ 22 h 78"/>
              <a:gd name="T92" fmla="*/ 25 w 93"/>
              <a:gd name="T93" fmla="*/ 22 h 78"/>
              <a:gd name="T94" fmla="*/ 26 w 93"/>
              <a:gd name="T95" fmla="*/ 22 h 78"/>
              <a:gd name="T96" fmla="*/ 63 w 93"/>
              <a:gd name="T97" fmla="*/ 23 h 78"/>
              <a:gd name="T98" fmla="*/ 48 w 93"/>
              <a:gd name="T99" fmla="*/ 33 h 78"/>
              <a:gd name="T100" fmla="*/ 67 w 93"/>
              <a:gd name="T101" fmla="*/ 33 h 78"/>
              <a:gd name="T102" fmla="*/ 67 w 93"/>
              <a:gd name="T103" fmla="*/ 33 h 78"/>
              <a:gd name="T104" fmla="*/ 84 w 93"/>
              <a:gd name="T105" fmla="*/ 2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" h="78">
                <a:moveTo>
                  <a:pt x="33" y="42"/>
                </a:moveTo>
                <a:cubicBezTo>
                  <a:pt x="45" y="42"/>
                  <a:pt x="45" y="42"/>
                  <a:pt x="45" y="42"/>
                </a:cubicBezTo>
                <a:cubicBezTo>
                  <a:pt x="44" y="41"/>
                  <a:pt x="44" y="39"/>
                  <a:pt x="44" y="37"/>
                </a:cubicBezTo>
                <a:cubicBezTo>
                  <a:pt x="39" y="37"/>
                  <a:pt x="35" y="37"/>
                  <a:pt x="31" y="37"/>
                </a:cubicBezTo>
                <a:cubicBezTo>
                  <a:pt x="32" y="39"/>
                  <a:pt x="32" y="41"/>
                  <a:pt x="33" y="42"/>
                </a:cubicBezTo>
                <a:close/>
                <a:moveTo>
                  <a:pt x="0" y="0"/>
                </a:moveTo>
                <a:cubicBezTo>
                  <a:pt x="12" y="0"/>
                  <a:pt x="12" y="0"/>
                  <a:pt x="1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5"/>
                </a:cubicBezTo>
                <a:cubicBezTo>
                  <a:pt x="20" y="7"/>
                  <a:pt x="21" y="10"/>
                  <a:pt x="22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65" y="13"/>
                  <a:pt x="65" y="13"/>
                  <a:pt x="65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88" y="13"/>
                  <a:pt x="88" y="13"/>
                  <a:pt x="88" y="13"/>
                </a:cubicBezTo>
                <a:cubicBezTo>
                  <a:pt x="89" y="13"/>
                  <a:pt x="89" y="13"/>
                  <a:pt x="89" y="13"/>
                </a:cubicBezTo>
                <a:cubicBezTo>
                  <a:pt x="93" y="13"/>
                  <a:pt x="93" y="13"/>
                  <a:pt x="93" y="13"/>
                </a:cubicBezTo>
                <a:cubicBezTo>
                  <a:pt x="89" y="24"/>
                  <a:pt x="85" y="36"/>
                  <a:pt x="81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76" y="47"/>
                  <a:pt x="76" y="47"/>
                  <a:pt x="7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6" y="50"/>
                  <a:pt x="37" y="53"/>
                  <a:pt x="38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6" y="61"/>
                  <a:pt x="76" y="61"/>
                  <a:pt x="76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3" y="56"/>
                  <a:pt x="31" y="52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4" y="33"/>
                  <a:pt x="19" y="19"/>
                  <a:pt x="14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70" y="66"/>
                </a:moveTo>
                <a:cubicBezTo>
                  <a:pt x="72" y="66"/>
                  <a:pt x="74" y="68"/>
                  <a:pt x="74" y="70"/>
                </a:cubicBezTo>
                <a:cubicBezTo>
                  <a:pt x="74" y="72"/>
                  <a:pt x="72" y="74"/>
                  <a:pt x="70" y="74"/>
                </a:cubicBezTo>
                <a:cubicBezTo>
                  <a:pt x="68" y="74"/>
                  <a:pt x="66" y="72"/>
                  <a:pt x="66" y="70"/>
                </a:cubicBezTo>
                <a:cubicBezTo>
                  <a:pt x="66" y="68"/>
                  <a:pt x="68" y="66"/>
                  <a:pt x="70" y="66"/>
                </a:cubicBezTo>
                <a:close/>
                <a:moveTo>
                  <a:pt x="70" y="62"/>
                </a:moveTo>
                <a:cubicBezTo>
                  <a:pt x="75" y="62"/>
                  <a:pt x="78" y="65"/>
                  <a:pt x="78" y="70"/>
                </a:cubicBezTo>
                <a:cubicBezTo>
                  <a:pt x="78" y="75"/>
                  <a:pt x="75" y="78"/>
                  <a:pt x="70" y="78"/>
                </a:cubicBezTo>
                <a:cubicBezTo>
                  <a:pt x="65" y="78"/>
                  <a:pt x="62" y="75"/>
                  <a:pt x="62" y="70"/>
                </a:cubicBezTo>
                <a:cubicBezTo>
                  <a:pt x="62" y="65"/>
                  <a:pt x="65" y="62"/>
                  <a:pt x="70" y="62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6" y="22"/>
                </a:moveTo>
                <a:cubicBezTo>
                  <a:pt x="26" y="23"/>
                  <a:pt x="26" y="23"/>
                  <a:pt x="26" y="23"/>
                </a:cubicBezTo>
                <a:cubicBezTo>
                  <a:pt x="31" y="23"/>
                  <a:pt x="36" y="23"/>
                  <a:pt x="42" y="23"/>
                </a:cubicBezTo>
                <a:cubicBezTo>
                  <a:pt x="42" y="21"/>
                  <a:pt x="41" y="20"/>
                  <a:pt x="41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5" y="19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2"/>
                  <a:pt x="26" y="22"/>
                  <a:pt x="26" y="22"/>
                </a:cubicBezTo>
                <a:close/>
                <a:moveTo>
                  <a:pt x="27" y="28"/>
                </a:moveTo>
                <a:cubicBezTo>
                  <a:pt x="27" y="28"/>
                  <a:pt x="27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30"/>
                  <a:pt x="29" y="31"/>
                  <a:pt x="29" y="33"/>
                </a:cubicBezTo>
                <a:cubicBezTo>
                  <a:pt x="34" y="33"/>
                  <a:pt x="38" y="33"/>
                  <a:pt x="43" y="33"/>
                </a:cubicBezTo>
                <a:cubicBezTo>
                  <a:pt x="43" y="31"/>
                  <a:pt x="43" y="29"/>
                  <a:pt x="43" y="28"/>
                </a:cubicBezTo>
                <a:cubicBezTo>
                  <a:pt x="37" y="28"/>
                  <a:pt x="32" y="28"/>
                  <a:pt x="27" y="28"/>
                </a:cubicBezTo>
                <a:close/>
                <a:moveTo>
                  <a:pt x="17" y="0"/>
                </a:moveTo>
                <a:cubicBezTo>
                  <a:pt x="18" y="0"/>
                  <a:pt x="18" y="0"/>
                  <a:pt x="18" y="0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9" y="3"/>
                </a:move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9" y="3"/>
                  <a:pt x="19" y="3"/>
                </a:cubicBezTo>
                <a:close/>
                <a:moveTo>
                  <a:pt x="40" y="66"/>
                </a:moveTo>
                <a:cubicBezTo>
                  <a:pt x="42" y="66"/>
                  <a:pt x="44" y="68"/>
                  <a:pt x="44" y="70"/>
                </a:cubicBezTo>
                <a:cubicBezTo>
                  <a:pt x="44" y="72"/>
                  <a:pt x="42" y="74"/>
                  <a:pt x="40" y="74"/>
                </a:cubicBezTo>
                <a:cubicBezTo>
                  <a:pt x="38" y="74"/>
                  <a:pt x="36" y="72"/>
                  <a:pt x="36" y="70"/>
                </a:cubicBezTo>
                <a:cubicBezTo>
                  <a:pt x="36" y="68"/>
                  <a:pt x="38" y="66"/>
                  <a:pt x="40" y="66"/>
                </a:cubicBezTo>
                <a:close/>
                <a:moveTo>
                  <a:pt x="40" y="62"/>
                </a:moveTo>
                <a:cubicBezTo>
                  <a:pt x="45" y="62"/>
                  <a:pt x="48" y="65"/>
                  <a:pt x="48" y="70"/>
                </a:cubicBezTo>
                <a:cubicBezTo>
                  <a:pt x="48" y="75"/>
                  <a:pt x="45" y="78"/>
                  <a:pt x="40" y="78"/>
                </a:cubicBezTo>
                <a:cubicBezTo>
                  <a:pt x="35" y="78"/>
                  <a:pt x="32" y="75"/>
                  <a:pt x="32" y="70"/>
                </a:cubicBezTo>
                <a:cubicBezTo>
                  <a:pt x="32" y="65"/>
                  <a:pt x="35" y="62"/>
                  <a:pt x="40" y="62"/>
                </a:cubicBezTo>
                <a:close/>
                <a:moveTo>
                  <a:pt x="49" y="42"/>
                </a:moveTo>
                <a:cubicBezTo>
                  <a:pt x="61" y="42"/>
                  <a:pt x="61" y="42"/>
                  <a:pt x="61" y="42"/>
                </a:cubicBezTo>
                <a:cubicBezTo>
                  <a:pt x="61" y="41"/>
                  <a:pt x="61" y="39"/>
                  <a:pt x="61" y="37"/>
                </a:cubicBezTo>
                <a:cubicBezTo>
                  <a:pt x="57" y="37"/>
                  <a:pt x="53" y="37"/>
                  <a:pt x="49" y="37"/>
                </a:cubicBezTo>
                <a:cubicBezTo>
                  <a:pt x="49" y="39"/>
                  <a:pt x="49" y="41"/>
                  <a:pt x="49" y="42"/>
                </a:cubicBezTo>
                <a:close/>
                <a:moveTo>
                  <a:pt x="65" y="42"/>
                </a:moveTo>
                <a:cubicBezTo>
                  <a:pt x="77" y="42"/>
                  <a:pt x="77" y="42"/>
                  <a:pt x="77" y="42"/>
                </a:cubicBezTo>
                <a:cubicBezTo>
                  <a:pt x="78" y="41"/>
                  <a:pt x="79" y="39"/>
                  <a:pt x="79" y="37"/>
                </a:cubicBezTo>
                <a:cubicBezTo>
                  <a:pt x="75" y="37"/>
                  <a:pt x="71" y="37"/>
                  <a:pt x="66" y="37"/>
                </a:cubicBezTo>
                <a:cubicBezTo>
                  <a:pt x="66" y="39"/>
                  <a:pt x="66" y="41"/>
                  <a:pt x="65" y="42"/>
                </a:cubicBezTo>
                <a:close/>
                <a:moveTo>
                  <a:pt x="28" y="28"/>
                </a:move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6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lose/>
                <a:moveTo>
                  <a:pt x="46" y="18"/>
                </a:moveTo>
                <a:cubicBezTo>
                  <a:pt x="46" y="20"/>
                  <a:pt x="46" y="21"/>
                  <a:pt x="47" y="23"/>
                </a:cubicBezTo>
                <a:cubicBezTo>
                  <a:pt x="52" y="23"/>
                  <a:pt x="58" y="23"/>
                  <a:pt x="63" y="23"/>
                </a:cubicBezTo>
                <a:cubicBezTo>
                  <a:pt x="64" y="21"/>
                  <a:pt x="64" y="20"/>
                  <a:pt x="64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47" y="28"/>
                </a:moveTo>
                <a:cubicBezTo>
                  <a:pt x="48" y="29"/>
                  <a:pt x="48" y="31"/>
                  <a:pt x="48" y="33"/>
                </a:cubicBezTo>
                <a:cubicBezTo>
                  <a:pt x="53" y="33"/>
                  <a:pt x="57" y="33"/>
                  <a:pt x="62" y="33"/>
                </a:cubicBezTo>
                <a:cubicBezTo>
                  <a:pt x="62" y="31"/>
                  <a:pt x="62" y="29"/>
                  <a:pt x="63" y="28"/>
                </a:cubicBezTo>
                <a:cubicBezTo>
                  <a:pt x="58" y="28"/>
                  <a:pt x="52" y="28"/>
                  <a:pt x="47" y="28"/>
                </a:cubicBezTo>
                <a:close/>
                <a:moveTo>
                  <a:pt x="67" y="33"/>
                </a:moveTo>
                <a:cubicBezTo>
                  <a:pt x="67" y="31"/>
                  <a:pt x="67" y="29"/>
                  <a:pt x="68" y="28"/>
                </a:cubicBezTo>
                <a:cubicBezTo>
                  <a:pt x="73" y="28"/>
                  <a:pt x="78" y="28"/>
                  <a:pt x="83" y="28"/>
                </a:cubicBezTo>
                <a:cubicBezTo>
                  <a:pt x="82" y="29"/>
                  <a:pt x="82" y="31"/>
                  <a:pt x="81" y="33"/>
                </a:cubicBezTo>
                <a:cubicBezTo>
                  <a:pt x="76" y="33"/>
                  <a:pt x="72" y="33"/>
                  <a:pt x="67" y="33"/>
                </a:cubicBezTo>
                <a:close/>
                <a:moveTo>
                  <a:pt x="68" y="23"/>
                </a:moveTo>
                <a:cubicBezTo>
                  <a:pt x="68" y="21"/>
                  <a:pt x="69" y="20"/>
                  <a:pt x="69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86" y="20"/>
                  <a:pt x="85" y="21"/>
                  <a:pt x="84" y="23"/>
                </a:cubicBezTo>
                <a:cubicBezTo>
                  <a:pt x="79" y="23"/>
                  <a:pt x="74" y="23"/>
                  <a:pt x="68" y="23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696200" y="2048381"/>
            <a:ext cx="23669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心理小课题研究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51478" y="2686338"/>
            <a:ext cx="2092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朋辈心理互助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85467" y="5676573"/>
            <a:ext cx="2092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班级</a:t>
            </a:r>
            <a:r>
              <a:rPr lang="zh-CN" altLang="en-US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心理社团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52046" y="6136554"/>
            <a:ext cx="1985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校园心理剧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887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未标题-1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229" y="1226126"/>
            <a:ext cx="4605771" cy="56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25294" y="1719061"/>
            <a:ext cx="7160935" cy="35455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6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心理辅导室</a:t>
            </a:r>
            <a:endParaRPr lang="en-US" altLang="zh-CN" sz="6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10000"/>
              </a:lnSpc>
            </a:pPr>
            <a:r>
              <a:rPr lang="en-US" altLang="zh-CN" sz="6800" b="1" dirty="0" smtClean="0">
                <a:solidFill>
                  <a:srgbClr val="FF0000"/>
                </a:solidFill>
              </a:rPr>
              <a:t>or</a:t>
            </a:r>
          </a:p>
          <a:p>
            <a:pPr algn="ctr">
              <a:lnSpc>
                <a:spcPct val="110000"/>
              </a:lnSpc>
            </a:pPr>
            <a:r>
              <a:rPr lang="zh-CN" altLang="en-US" sz="6800" b="1" dirty="0" smtClean="0">
                <a:solidFill>
                  <a:srgbClr val="FF8900"/>
                </a:solidFill>
              </a:rPr>
              <a:t>班级心理健康教育</a:t>
            </a:r>
            <a:endParaRPr lang="zh-CN" altLang="en-US" sz="6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39655" y="691634"/>
            <a:ext cx="58865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为什么要开展班级心理健康教育？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391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45028" y="964529"/>
            <a:ext cx="10624457" cy="49625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zh-CN" altLang="en-US" sz="2400" b="1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rgbClr val="CC0000"/>
                </a:solidFill>
              </a:rPr>
              <a:t>      </a:t>
            </a:r>
            <a:r>
              <a:rPr lang="zh-CN" altLang="en-US" sz="1800" dirty="0" smtClean="0">
                <a:solidFill>
                  <a:srgbClr val="CC0000"/>
                </a:solidFill>
              </a:rPr>
              <a:t>    </a:t>
            </a:r>
            <a:r>
              <a:rPr lang="zh-CN" altLang="en-US" sz="1800" dirty="0" smtClean="0">
                <a:latin typeface="+mn-ea"/>
              </a:rPr>
              <a:t>学生在老师指导下或自主选择课题，通过查资料、调查访谈、观察分析等手段研究人的心理现   象，并学习整理资料、数据，写小论文、小报告。</a:t>
            </a:r>
            <a:endParaRPr lang="en-US" altLang="zh-CN" sz="1800" dirty="0" smtClean="0">
              <a:latin typeface="+mn-ea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800" dirty="0" smtClean="0">
                <a:latin typeface="+mn-ea"/>
              </a:rPr>
              <a:t>    </a:t>
            </a:r>
            <a:endParaRPr lang="en-US" altLang="zh-CN" sz="1800" dirty="0" smtClean="0">
              <a:latin typeface="+mn-ea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solidFill>
                  <a:srgbClr val="D00000"/>
                </a:solidFill>
                <a:latin typeface="+mn-ea"/>
              </a:rPr>
              <a:t> </a:t>
            </a:r>
            <a:r>
              <a:rPr lang="en-US" altLang="zh-CN" sz="1800" dirty="0" smtClean="0">
                <a:solidFill>
                  <a:srgbClr val="D00000"/>
                </a:solidFill>
                <a:latin typeface="+mn-ea"/>
              </a:rPr>
              <a:t>   </a:t>
            </a:r>
            <a:r>
              <a:rPr lang="zh-CN" altLang="en-US" sz="1800" dirty="0" smtClean="0">
                <a:solidFill>
                  <a:srgbClr val="D00000"/>
                </a:solidFill>
                <a:latin typeface="+mn-ea"/>
              </a:rPr>
              <a:t>特征：</a:t>
            </a:r>
            <a:r>
              <a:rPr lang="zh-CN" altLang="en-US" sz="1800" dirty="0" smtClean="0">
                <a:latin typeface="+mn-ea"/>
              </a:rPr>
              <a:t>研究性学习、互动式学习、合作式学习</a:t>
            </a:r>
            <a:endParaRPr lang="zh-CN" altLang="en-US" sz="1800" dirty="0">
              <a:latin typeface="+mn-ea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800" dirty="0" smtClean="0">
                <a:solidFill>
                  <a:srgbClr val="CC0000"/>
                </a:solidFill>
                <a:latin typeface="+mn-ea"/>
              </a:rPr>
              <a:t>    操作：</a:t>
            </a:r>
            <a:r>
              <a:rPr lang="zh-CN" altLang="en-US" sz="1800" dirty="0" smtClean="0">
                <a:solidFill>
                  <a:srgbClr val="0D0D0D"/>
                </a:solidFill>
                <a:latin typeface="+mn-ea"/>
              </a:rPr>
              <a:t>提供课题和自选课题相结合</a:t>
            </a:r>
            <a:r>
              <a:rPr lang="en-US" altLang="zh-CN" sz="1800" dirty="0" smtClean="0">
                <a:solidFill>
                  <a:srgbClr val="0D0D0D"/>
                </a:solidFill>
                <a:latin typeface="+mn-ea"/>
              </a:rPr>
              <a:t>\ </a:t>
            </a:r>
            <a:r>
              <a:rPr lang="zh-CN" altLang="en-US" sz="1800" dirty="0" smtClean="0">
                <a:solidFill>
                  <a:srgbClr val="0D0D0D"/>
                </a:solidFill>
                <a:latin typeface="+mn-ea"/>
              </a:rPr>
              <a:t>定期培训和及时指导相结合</a:t>
            </a:r>
            <a:r>
              <a:rPr lang="en-US" altLang="zh-CN" sz="1800" dirty="0" smtClean="0">
                <a:solidFill>
                  <a:srgbClr val="0D0D0D"/>
                </a:solidFill>
                <a:latin typeface="+mn-ea"/>
              </a:rPr>
              <a:t>\  </a:t>
            </a:r>
            <a:r>
              <a:rPr lang="zh-CN" altLang="en-US" sz="1800" dirty="0" smtClean="0">
                <a:solidFill>
                  <a:srgbClr val="0D0D0D"/>
                </a:solidFill>
                <a:latin typeface="+mn-ea"/>
              </a:rPr>
              <a:t>保证研究时间和提供研究资料</a:t>
            </a:r>
            <a:endParaRPr lang="en-US" altLang="zh-CN" sz="1800" dirty="0" smtClean="0">
              <a:solidFill>
                <a:srgbClr val="0D0D0D"/>
              </a:solidFill>
              <a:latin typeface="+mn-ea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800" dirty="0" smtClean="0">
                <a:solidFill>
                  <a:srgbClr val="CC0000"/>
                </a:solidFill>
                <a:latin typeface="+mn-ea"/>
              </a:rPr>
              <a:t>    选题：</a:t>
            </a:r>
            <a:r>
              <a:rPr lang="zh-CN" altLang="en-US" sz="1800" dirty="0">
                <a:latin typeface="+mn-ea"/>
              </a:rPr>
              <a:t>　　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ea"/>
              </a:rPr>
              <a:t>          1</a:t>
            </a:r>
            <a:r>
              <a:rPr lang="zh-CN" altLang="en-US" sz="1800" dirty="0" smtClean="0">
                <a:latin typeface="+mn-ea"/>
              </a:rPr>
              <a:t>、小学高年级学生的烦恼</a:t>
            </a:r>
            <a:r>
              <a:rPr lang="zh-CN" altLang="en-US" sz="1800" dirty="0">
                <a:latin typeface="+mn-ea"/>
              </a:rPr>
              <a:t>　　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ea"/>
              </a:rPr>
              <a:t>          2</a:t>
            </a:r>
            <a:r>
              <a:rPr lang="zh-CN" altLang="en-US" sz="1800" dirty="0" smtClean="0">
                <a:latin typeface="+mn-ea"/>
              </a:rPr>
              <a:t>、考试紧张怎么办</a:t>
            </a:r>
            <a:r>
              <a:rPr lang="zh-CN" altLang="en-US" sz="1800" dirty="0">
                <a:latin typeface="+mn-ea"/>
              </a:rPr>
              <a:t>　　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ea"/>
              </a:rPr>
              <a:t>          3</a:t>
            </a:r>
            <a:r>
              <a:rPr lang="zh-CN" altLang="en-US" sz="1800" dirty="0" smtClean="0">
                <a:latin typeface="+mn-ea"/>
              </a:rPr>
              <a:t>、人说谎时会有哪些反应</a:t>
            </a:r>
            <a:r>
              <a:rPr lang="zh-CN" altLang="en-US" sz="1800" dirty="0">
                <a:latin typeface="+mn-ea"/>
              </a:rPr>
              <a:t>　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ea"/>
              </a:rPr>
              <a:t>          4</a:t>
            </a:r>
            <a:r>
              <a:rPr lang="zh-CN" altLang="en-US" sz="1800" dirty="0" smtClean="0">
                <a:latin typeface="+mn-ea"/>
              </a:rPr>
              <a:t>、后进生和优秀生谁更快乐</a:t>
            </a:r>
            <a:r>
              <a:rPr lang="zh-CN" altLang="en-US" sz="1800" dirty="0">
                <a:latin typeface="+mn-ea"/>
              </a:rPr>
              <a:t>　　</a:t>
            </a:r>
          </a:p>
          <a:p>
            <a:pPr>
              <a:buNone/>
            </a:pPr>
            <a:r>
              <a:rPr lang="zh-CN" altLang="en-US" sz="1800" dirty="0">
                <a:latin typeface="+mn-ea"/>
              </a:rPr>
              <a:t>　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1800" b="1" dirty="0"/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2090057" y="733697"/>
            <a:ext cx="3124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CA0098"/>
                </a:solidFill>
              </a:rPr>
              <a:t>心理小课题研究</a:t>
            </a:r>
            <a:endParaRPr lang="zh-CN" altLang="en-US" sz="2400" b="1" dirty="0">
              <a:solidFill>
                <a:srgbClr val="CA00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7386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45028" y="964529"/>
            <a:ext cx="10624457" cy="49625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zh-CN" altLang="en-US" sz="2400" b="1" dirty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800" dirty="0">
                <a:solidFill>
                  <a:srgbClr val="CC0000"/>
                </a:solidFill>
              </a:rPr>
              <a:t>     </a:t>
            </a:r>
            <a:r>
              <a:rPr lang="zh-CN" altLang="en-US" sz="1800" dirty="0">
                <a:solidFill>
                  <a:srgbClr val="CC0000"/>
                </a:solidFill>
                <a:latin typeface="+mn-ea"/>
              </a:rPr>
              <a:t>选拔：</a:t>
            </a:r>
            <a:r>
              <a:rPr lang="zh-CN" altLang="en-US" sz="1800" dirty="0">
                <a:latin typeface="+mn-ea"/>
              </a:rPr>
              <a:t>采取个人自荐或班级推荐的方式</a:t>
            </a:r>
            <a:r>
              <a:rPr lang="zh-CN" altLang="en-US" sz="1800" dirty="0" smtClean="0">
                <a:latin typeface="+mn-ea"/>
              </a:rPr>
              <a:t>确定助人者人选</a:t>
            </a:r>
            <a:r>
              <a:rPr lang="zh-CN" altLang="en-US" sz="1800" dirty="0">
                <a:latin typeface="+mn-ea"/>
              </a:rPr>
              <a:t>：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ea"/>
              </a:rPr>
              <a:t>          1</a:t>
            </a:r>
            <a:r>
              <a:rPr lang="zh-CN" altLang="en-US" sz="1800" dirty="0">
                <a:latin typeface="+mn-ea"/>
              </a:rPr>
              <a:t>、对心理学感兴趣。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ea"/>
              </a:rPr>
              <a:t>          2</a:t>
            </a:r>
            <a:r>
              <a:rPr lang="zh-CN" altLang="en-US" sz="1800" dirty="0">
                <a:latin typeface="+mn-ea"/>
              </a:rPr>
              <a:t>、在学生中有较广泛的群众基础。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ea"/>
              </a:rPr>
              <a:t>          3</a:t>
            </a:r>
            <a:r>
              <a:rPr lang="zh-CN" altLang="en-US" sz="1800" dirty="0">
                <a:latin typeface="+mn-ea"/>
              </a:rPr>
              <a:t>、热心班级工作，具有服务意识。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ea"/>
              </a:rPr>
              <a:t>          4</a:t>
            </a:r>
            <a:r>
              <a:rPr lang="zh-CN" altLang="en-US" sz="1800" dirty="0">
                <a:latin typeface="+mn-ea"/>
              </a:rPr>
              <a:t>、为人乐观、开朗，心理健康状况良好。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ea"/>
              </a:rPr>
              <a:t>          5</a:t>
            </a:r>
            <a:r>
              <a:rPr lang="zh-CN" altLang="en-US" sz="1800" dirty="0">
                <a:latin typeface="+mn-ea"/>
              </a:rPr>
              <a:t>、善于与人沟通，具有较强的语言表达能力。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1800" dirty="0">
                <a:latin typeface="+mn-ea"/>
              </a:rPr>
              <a:t>     </a:t>
            </a:r>
            <a:r>
              <a:rPr lang="zh-CN" altLang="en-US" sz="1800" dirty="0">
                <a:solidFill>
                  <a:srgbClr val="CC0000"/>
                </a:solidFill>
                <a:latin typeface="+mn-ea"/>
              </a:rPr>
              <a:t>职责：</a:t>
            </a:r>
            <a:r>
              <a:rPr lang="zh-CN" altLang="en-US" sz="1800" dirty="0">
                <a:latin typeface="+mn-ea"/>
              </a:rPr>
              <a:t>　　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ea"/>
              </a:rPr>
              <a:t>          1</a:t>
            </a:r>
            <a:r>
              <a:rPr lang="zh-CN" altLang="en-US" sz="1800" dirty="0">
                <a:latin typeface="+mn-ea"/>
              </a:rPr>
              <a:t>、认真学习心理健康知识，参加各种相关培训，不断提高工作能力和专业水平。　　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ea"/>
              </a:rPr>
              <a:t>          2</a:t>
            </a:r>
            <a:r>
              <a:rPr lang="zh-CN" altLang="en-US" sz="1800" dirty="0">
                <a:latin typeface="+mn-ea"/>
              </a:rPr>
              <a:t>、宣传心理健康知识，帮助同学树立科学的健康观念，掌握心理调适的基本方法。　　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ea"/>
              </a:rPr>
              <a:t>          3</a:t>
            </a:r>
            <a:r>
              <a:rPr lang="zh-CN" altLang="en-US" sz="1800" dirty="0">
                <a:latin typeface="+mn-ea"/>
              </a:rPr>
              <a:t>、主动关心同学，与他们保持良好的人际关系，耐心倾听同学们的心里话，并为其保密。　　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1800" dirty="0">
                <a:latin typeface="+mn-ea"/>
              </a:rPr>
              <a:t>          4</a:t>
            </a:r>
            <a:r>
              <a:rPr lang="zh-CN" altLang="en-US" sz="1800" dirty="0">
                <a:latin typeface="+mn-ea"/>
              </a:rPr>
              <a:t>、了解本班学生的心理健康状况，发现异常情况及时向班主任、心理教师或有关领导报告。　　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1800" dirty="0">
                <a:latin typeface="+mn-ea"/>
              </a:rPr>
              <a:t>          5</a:t>
            </a:r>
            <a:r>
              <a:rPr lang="zh-CN" altLang="en-US" sz="1800" dirty="0">
                <a:latin typeface="+mn-ea"/>
              </a:rPr>
              <a:t>、结合班级特点，协助有关教师有针对性地开展一些心理辅导活动，提高本班学生的心理素质，增强班集体的凝聚力。　　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1800" b="1" dirty="0"/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2090057" y="733697"/>
            <a:ext cx="3124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CA0098"/>
                </a:solidFill>
              </a:rPr>
              <a:t>朋辈心理互助</a:t>
            </a:r>
            <a:endParaRPr lang="zh-CN" altLang="en-US" sz="2400" b="1" dirty="0">
              <a:solidFill>
                <a:srgbClr val="CA0098"/>
              </a:solidFill>
            </a:endParaRPr>
          </a:p>
        </p:txBody>
      </p:sp>
      <p:pic>
        <p:nvPicPr>
          <p:cNvPr id="37892" name="Picture 4" descr="1004131045419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1524000"/>
            <a:ext cx="23622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83515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81199" y="1676401"/>
            <a:ext cx="9522823" cy="473392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400" b="1" dirty="0"/>
              <a:t>      </a:t>
            </a:r>
            <a:r>
              <a:rPr lang="zh-CN" altLang="en-US" sz="2400" dirty="0">
                <a:solidFill>
                  <a:srgbClr val="0000FF"/>
                </a:solidFill>
                <a:latin typeface="+mn-ea"/>
              </a:rPr>
              <a:t>自编自演校园心理剧</a:t>
            </a:r>
            <a:r>
              <a:rPr lang="zh-CN" altLang="en-US" sz="2400" dirty="0">
                <a:latin typeface="+mn-ea"/>
              </a:rPr>
              <a:t>是孝陵卫中心小学心理健康教育的</a:t>
            </a:r>
            <a:r>
              <a:rPr lang="zh-CN" altLang="en-US" sz="2400" dirty="0">
                <a:solidFill>
                  <a:srgbClr val="0000FF"/>
                </a:solidFill>
                <a:latin typeface="+mn-ea"/>
              </a:rPr>
              <a:t>重要特色</a:t>
            </a:r>
            <a:r>
              <a:rPr lang="zh-CN" altLang="en-US" sz="2400" dirty="0">
                <a:latin typeface="+mn-ea"/>
              </a:rPr>
              <a:t>。</a:t>
            </a:r>
          </a:p>
          <a:p>
            <a:pPr>
              <a:buFontTx/>
              <a:buNone/>
            </a:pPr>
            <a:r>
              <a:rPr lang="zh-CN" altLang="en-US" sz="2400" dirty="0">
                <a:latin typeface="+mn-ea"/>
              </a:rPr>
              <a:t>      近年来，孝陵卫中心小学的老师、学生、家长共同编写了</a:t>
            </a:r>
            <a:r>
              <a:rPr lang="en-US" altLang="zh-CN" sz="2400" dirty="0">
                <a:solidFill>
                  <a:srgbClr val="CC0000"/>
                </a:solidFill>
                <a:latin typeface="+mn-ea"/>
              </a:rPr>
              <a:t>140</a:t>
            </a:r>
            <a:r>
              <a:rPr lang="zh-CN" altLang="en-US" sz="2400" dirty="0">
                <a:solidFill>
                  <a:srgbClr val="CC0000"/>
                </a:solidFill>
                <a:latin typeface="+mn-ea"/>
              </a:rPr>
              <a:t>多个</a:t>
            </a:r>
            <a:r>
              <a:rPr lang="zh-CN" altLang="en-US" sz="2400" dirty="0">
                <a:latin typeface="+mn-ea"/>
              </a:rPr>
              <a:t>心理剧本，每个短剧至少到</a:t>
            </a:r>
            <a:r>
              <a:rPr lang="en-US" altLang="zh-CN" sz="2400" dirty="0">
                <a:solidFill>
                  <a:srgbClr val="CC0000"/>
                </a:solidFill>
                <a:latin typeface="+mn-ea"/>
              </a:rPr>
              <a:t>12</a:t>
            </a:r>
            <a:r>
              <a:rPr lang="zh-CN" altLang="en-US" sz="2400" dirty="0">
                <a:solidFill>
                  <a:srgbClr val="CC0000"/>
                </a:solidFill>
                <a:latin typeface="+mn-ea"/>
              </a:rPr>
              <a:t>个班</a:t>
            </a:r>
            <a:r>
              <a:rPr lang="zh-CN" altLang="en-US" sz="2400" dirty="0">
                <a:latin typeface="+mn-ea"/>
              </a:rPr>
              <a:t>巡回表演；全校心理剧专场表演</a:t>
            </a:r>
            <a:r>
              <a:rPr lang="en-US" altLang="zh-CN" sz="2400" dirty="0">
                <a:latin typeface="+mn-ea"/>
              </a:rPr>
              <a:t>4</a:t>
            </a:r>
            <a:r>
              <a:rPr lang="zh-CN" altLang="en-US" sz="2400" dirty="0">
                <a:latin typeface="+mn-ea"/>
              </a:rPr>
              <a:t>次；有</a:t>
            </a:r>
            <a:r>
              <a:rPr lang="en-US" altLang="zh-CN" sz="2400" dirty="0">
                <a:latin typeface="+mn-ea"/>
              </a:rPr>
              <a:t>7</a:t>
            </a:r>
            <a:r>
              <a:rPr lang="zh-CN" altLang="en-US" sz="2400" dirty="0">
                <a:latin typeface="+mn-ea"/>
              </a:rPr>
              <a:t>个家庭教育专题剧为全校</a:t>
            </a:r>
            <a:r>
              <a:rPr lang="en-US" altLang="zh-CN" sz="2400" dirty="0">
                <a:solidFill>
                  <a:srgbClr val="CC0000"/>
                </a:solidFill>
                <a:latin typeface="+mn-ea"/>
              </a:rPr>
              <a:t>1000</a:t>
            </a:r>
            <a:r>
              <a:rPr lang="zh-CN" altLang="en-US" sz="2400" dirty="0">
                <a:solidFill>
                  <a:srgbClr val="CC0000"/>
                </a:solidFill>
                <a:latin typeface="+mn-ea"/>
              </a:rPr>
              <a:t>多名家长</a:t>
            </a:r>
            <a:r>
              <a:rPr lang="zh-CN" altLang="en-US" sz="2400" dirty="0">
                <a:latin typeface="+mn-ea"/>
              </a:rPr>
              <a:t>表演。学校将几年来积累的心理剧本汇编成低、中、高年级校本课程教材，全校</a:t>
            </a:r>
            <a:r>
              <a:rPr lang="en-US" altLang="zh-CN" sz="2400" dirty="0">
                <a:solidFill>
                  <a:srgbClr val="CC0000"/>
                </a:solidFill>
                <a:latin typeface="+mn-ea"/>
              </a:rPr>
              <a:t>1200</a:t>
            </a:r>
            <a:r>
              <a:rPr lang="zh-CN" altLang="en-US" sz="2400" dirty="0">
                <a:solidFill>
                  <a:srgbClr val="CC0000"/>
                </a:solidFill>
                <a:latin typeface="+mn-ea"/>
              </a:rPr>
              <a:t>名学生</a:t>
            </a:r>
            <a:r>
              <a:rPr lang="zh-CN" altLang="en-US" sz="2400" dirty="0">
                <a:latin typeface="+mn-ea"/>
              </a:rPr>
              <a:t>人手一册，还要求以班级为单位参与表演。据统计，孝陵卫中心小学有</a:t>
            </a:r>
            <a:r>
              <a:rPr lang="en-US" altLang="zh-CN" sz="2400" dirty="0">
                <a:solidFill>
                  <a:srgbClr val="CC0000"/>
                </a:solidFill>
                <a:latin typeface="+mn-ea"/>
              </a:rPr>
              <a:t>90%</a:t>
            </a:r>
            <a:r>
              <a:rPr lang="zh-CN" altLang="en-US" sz="2400" dirty="0">
                <a:solidFill>
                  <a:srgbClr val="CC0000"/>
                </a:solidFill>
                <a:latin typeface="+mn-ea"/>
              </a:rPr>
              <a:t>以上的学生</a:t>
            </a:r>
            <a:r>
              <a:rPr lang="zh-CN" altLang="en-US" sz="2400" dirty="0">
                <a:latin typeface="+mn-ea"/>
              </a:rPr>
              <a:t>喜爱看心理剧，参加过表演的学生超过</a:t>
            </a:r>
            <a:r>
              <a:rPr lang="en-US" altLang="zh-CN" sz="2400" dirty="0">
                <a:solidFill>
                  <a:srgbClr val="CC0000"/>
                </a:solidFill>
                <a:latin typeface="+mn-ea"/>
              </a:rPr>
              <a:t>700</a:t>
            </a:r>
            <a:r>
              <a:rPr lang="zh-CN" altLang="en-US" sz="2400" dirty="0">
                <a:solidFill>
                  <a:srgbClr val="CC0000"/>
                </a:solidFill>
                <a:latin typeface="+mn-ea"/>
              </a:rPr>
              <a:t>人</a:t>
            </a:r>
            <a:r>
              <a:rPr lang="zh-CN" altLang="en-US" sz="2400" dirty="0">
                <a:latin typeface="+mn-ea"/>
              </a:rPr>
              <a:t>；三至六年级学生撰写观后感</a:t>
            </a:r>
            <a:r>
              <a:rPr lang="en-US" altLang="zh-CN" sz="2400" dirty="0">
                <a:solidFill>
                  <a:srgbClr val="CC0000"/>
                </a:solidFill>
                <a:latin typeface="+mn-ea"/>
              </a:rPr>
              <a:t>3100</a:t>
            </a:r>
            <a:r>
              <a:rPr lang="zh-CN" altLang="en-US" sz="2400" dirty="0">
                <a:solidFill>
                  <a:srgbClr val="CC0000"/>
                </a:solidFill>
                <a:latin typeface="+mn-ea"/>
              </a:rPr>
              <a:t>多</a:t>
            </a:r>
            <a:r>
              <a:rPr lang="zh-CN" altLang="en-US" sz="2400" dirty="0">
                <a:latin typeface="+mn-ea"/>
              </a:rPr>
              <a:t>篇，收到家长的观后感</a:t>
            </a:r>
            <a:r>
              <a:rPr lang="en-US" altLang="zh-CN" sz="2400" dirty="0">
                <a:solidFill>
                  <a:srgbClr val="CC0000"/>
                </a:solidFill>
                <a:latin typeface="+mn-ea"/>
              </a:rPr>
              <a:t>500</a:t>
            </a:r>
            <a:r>
              <a:rPr lang="zh-CN" altLang="en-US" sz="2400" dirty="0">
                <a:solidFill>
                  <a:srgbClr val="CC0000"/>
                </a:solidFill>
                <a:latin typeface="+mn-ea"/>
              </a:rPr>
              <a:t>多篇</a:t>
            </a:r>
            <a:r>
              <a:rPr lang="zh-CN" altLang="en-US" sz="2400" dirty="0">
                <a:latin typeface="+mn-ea"/>
              </a:rPr>
              <a:t>。</a:t>
            </a:r>
          </a:p>
        </p:txBody>
      </p:sp>
      <p:sp>
        <p:nvSpPr>
          <p:cNvPr id="92163" name="Rectangle 3"/>
          <p:cNvSpPr>
            <a:spLocks noChangeArrowheads="1"/>
          </p:cNvSpPr>
          <p:nvPr/>
        </p:nvSpPr>
        <p:spPr bwMode="auto">
          <a:xfrm>
            <a:off x="1981200" y="829492"/>
            <a:ext cx="8229600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zh-CN" sz="2800" b="1" dirty="0">
                <a:solidFill>
                  <a:srgbClr val="CA0098"/>
                </a:solidFill>
                <a:latin typeface="+mj-ea"/>
                <a:ea typeface="+mj-ea"/>
              </a:rPr>
              <a:t>南京市孝陵卫中心小学：“七色光”校园心理剧</a:t>
            </a:r>
          </a:p>
        </p:txBody>
      </p:sp>
    </p:spTree>
    <p:extLst>
      <p:ext uri="{BB962C8B-B14F-4D97-AF65-F5344CB8AC3E}">
        <p14:creationId xmlns:p14="http://schemas.microsoft.com/office/powerpoint/2010/main" val="34698245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2989217" y="955767"/>
            <a:ext cx="7086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A0098"/>
                </a:solidFill>
              </a:rPr>
              <a:t>教师、学生、家长的演后感、观后感：</a:t>
            </a: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1105989" y="1672046"/>
            <a:ext cx="1049382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000" dirty="0"/>
              <a:t> </a:t>
            </a:r>
            <a:r>
              <a:rPr lang="zh-CN" altLang="en-US" sz="2000" dirty="0">
                <a:solidFill>
                  <a:srgbClr val="CA0098"/>
                </a:solidFill>
                <a:latin typeface="+mn-ea"/>
              </a:rPr>
              <a:t>唐兰老师：要关注那些容易被忽视的学生</a:t>
            </a:r>
            <a:r>
              <a:rPr lang="zh-CN" altLang="en-US" sz="2000" dirty="0">
                <a:solidFill>
                  <a:srgbClr val="0000FF"/>
                </a:solidFill>
                <a:latin typeface="+mn-ea"/>
              </a:rPr>
              <a:t/>
            </a:r>
            <a:br>
              <a:rPr lang="zh-CN" altLang="en-US" sz="2000" dirty="0">
                <a:solidFill>
                  <a:srgbClr val="0000FF"/>
                </a:solidFill>
                <a:latin typeface="+mn-ea"/>
              </a:rPr>
            </a:b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　　在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表扬的烦恼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》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一剧中，我有幸担任“小玲”的角色，切身体会到这样一个孩子复杂而细腻的心思。回到老师的角色中来，我感受到今后要细致地观察、关心每一位学生，尤其是那些容易被忽视的学生。我们同在一片蓝天下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!</a:t>
            </a:r>
            <a:br>
              <a:rPr lang="en-US" altLang="zh-CN" sz="2000" dirty="0">
                <a:solidFill>
                  <a:srgbClr val="000000"/>
                </a:solidFill>
                <a:latin typeface="+mn-ea"/>
              </a:rPr>
            </a:br>
            <a:r>
              <a:rPr lang="zh-CN" altLang="en-US" sz="2000" dirty="0">
                <a:solidFill>
                  <a:srgbClr val="CA0098"/>
                </a:solidFill>
                <a:latin typeface="+mn-ea"/>
              </a:rPr>
              <a:t>赵松慧老师：看了短剧，孩子们更理解老师</a:t>
            </a:r>
            <a:r>
              <a:rPr lang="zh-CN" altLang="en-US" sz="2000" dirty="0">
                <a:solidFill>
                  <a:srgbClr val="0000FF"/>
                </a:solidFill>
                <a:latin typeface="+mn-ea"/>
              </a:rPr>
              <a:t/>
            </a:r>
            <a:br>
              <a:rPr lang="zh-CN" altLang="en-US" sz="2000" dirty="0">
                <a:solidFill>
                  <a:srgbClr val="0000FF"/>
                </a:solidFill>
                <a:latin typeface="+mn-ea"/>
              </a:rPr>
            </a:b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　　一天，一个孩子拿着作业本对我说：“老师，这里有个错字，您没改出来，我已经在后面订正了。”我接过一看，抱歉地说：“呀，真不好意思，我没看清楚，对不起了。”谁知 ，他用了心理剧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谅解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》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中的一句话回答了我“老师，您整天为我们操心，有点失误那也是情有可原。”</a:t>
            </a: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1105989" y="3980370"/>
            <a:ext cx="10345783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000" b="1" dirty="0">
                <a:solidFill>
                  <a:srgbClr val="000000"/>
                </a:solidFill>
              </a:rPr>
              <a:t/>
            </a:r>
            <a:br>
              <a:rPr lang="zh-CN" altLang="en-US" sz="2000" b="1" dirty="0">
                <a:solidFill>
                  <a:srgbClr val="000000"/>
                </a:solidFill>
              </a:rPr>
            </a:br>
            <a:r>
              <a:rPr lang="zh-CN" altLang="en-US" sz="2000" dirty="0">
                <a:solidFill>
                  <a:srgbClr val="CA0098"/>
                </a:solidFill>
                <a:latin typeface="+mn-ea"/>
              </a:rPr>
              <a:t>孙也芊同学：我觉得自己好像变了一个人</a:t>
            </a:r>
            <a:br>
              <a:rPr lang="zh-CN" altLang="en-US" sz="2000" dirty="0">
                <a:solidFill>
                  <a:srgbClr val="CA0098"/>
                </a:solidFill>
                <a:latin typeface="+mn-ea"/>
              </a:rPr>
            </a:br>
            <a:r>
              <a:rPr lang="zh-CN" altLang="en-US" sz="2000" dirty="0">
                <a:latin typeface="+mn-ea"/>
              </a:rPr>
              <a:t>　　自从参加了心理剧表演，我觉得自己变了一个人似的。以前，我发言讲错了害怕被同学嘲笑，可现在我想：发言是一种锻炼的机会，不能错过。</a:t>
            </a:r>
            <a:br>
              <a:rPr lang="zh-CN" altLang="en-US" sz="2000" dirty="0">
                <a:latin typeface="+mn-ea"/>
              </a:rPr>
            </a:br>
            <a:r>
              <a:rPr lang="zh-CN" altLang="en-US" sz="2000" dirty="0">
                <a:solidFill>
                  <a:srgbClr val="CA0098"/>
                </a:solidFill>
                <a:latin typeface="+mn-ea"/>
              </a:rPr>
              <a:t>刘纪元同学：成功是由两部分组成</a:t>
            </a:r>
            <a:br>
              <a:rPr lang="zh-CN" altLang="en-US" sz="2000" dirty="0">
                <a:solidFill>
                  <a:srgbClr val="CA0098"/>
                </a:solidFill>
                <a:latin typeface="+mn-ea"/>
              </a:rPr>
            </a:br>
            <a:r>
              <a:rPr lang="zh-CN" altLang="en-US" sz="2000" dirty="0">
                <a:latin typeface="+mn-ea"/>
              </a:rPr>
              <a:t>　　</a:t>
            </a:r>
            <a:r>
              <a:rPr lang="en-US" altLang="zh-CN" sz="2000" dirty="0">
                <a:latin typeface="+mn-ea"/>
              </a:rPr>
              <a:t>《</a:t>
            </a:r>
            <a:r>
              <a:rPr lang="zh-CN" altLang="en-US" sz="2000" dirty="0">
                <a:latin typeface="+mn-ea"/>
              </a:rPr>
              <a:t>改选</a:t>
            </a:r>
            <a:r>
              <a:rPr lang="en-US" altLang="zh-CN" sz="2000" dirty="0">
                <a:latin typeface="+mn-ea"/>
              </a:rPr>
              <a:t>》</a:t>
            </a:r>
            <a:r>
              <a:rPr lang="zh-CN" altLang="en-US" sz="2000" dirty="0">
                <a:latin typeface="+mn-ea"/>
              </a:rPr>
              <a:t>这个心理短剧告诉我们：人无完人，我们不能因生理上的缺陷而自卑，成功是由两部分组成，一半是自信，一半是努力。世界上没有什么难事，只是缺乏信心，有信心， 全世界都会为你让路</a:t>
            </a:r>
            <a:r>
              <a:rPr lang="zh-CN" altLang="en-US" sz="2000" b="1" dirty="0"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345597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0" y="1752600"/>
            <a:ext cx="5867400" cy="175418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zh-CN" sz="2000" dirty="0">
                <a:solidFill>
                  <a:srgbClr val="CC0000"/>
                </a:solidFill>
              </a:rPr>
              <a:t>      组织：</a:t>
            </a:r>
            <a:r>
              <a:rPr lang="zh-CN" altLang="zh-CN" sz="2000" dirty="0"/>
              <a:t>心理社团实行指导教师指导、社长负责制，由社长、副社长协调、管理社团的日常工作</a:t>
            </a:r>
            <a:r>
              <a:rPr lang="zh-CN" altLang="zh-CN" sz="2000" b="1" dirty="0"/>
              <a:t>。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2002972" y="1062336"/>
            <a:ext cx="3124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CA0098"/>
                </a:solidFill>
              </a:rPr>
              <a:t>班级心理</a:t>
            </a:r>
            <a:r>
              <a:rPr lang="zh-CN" altLang="en-US" sz="2400" b="1" dirty="0">
                <a:solidFill>
                  <a:srgbClr val="CA0098"/>
                </a:solidFill>
              </a:rPr>
              <a:t>社团</a:t>
            </a:r>
          </a:p>
        </p:txBody>
      </p:sp>
      <p:pic>
        <p:nvPicPr>
          <p:cNvPr id="38916" name="Picture 4" descr="172528s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957943"/>
            <a:ext cx="3175000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Rectangle 5"/>
          <p:cNvSpPr>
            <a:spLocks noGrp="1" noChangeArrowheads="1"/>
          </p:cNvSpPr>
          <p:nvPr/>
        </p:nvSpPr>
        <p:spPr bwMode="auto">
          <a:xfrm>
            <a:off x="1265738" y="2229396"/>
            <a:ext cx="5857875" cy="420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  <a:buFontTx/>
              <a:buNone/>
            </a:pPr>
            <a:endParaRPr lang="zh-CN" altLang="en-US" sz="2800" b="1" dirty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000" b="1" dirty="0"/>
              <a:t>      </a:t>
            </a:r>
            <a:r>
              <a:rPr lang="zh-CN" altLang="en-US" sz="2000" dirty="0">
                <a:solidFill>
                  <a:srgbClr val="CC0000"/>
                </a:solidFill>
                <a:latin typeface="+mn-ea"/>
                <a:ea typeface="+mn-ea"/>
              </a:rPr>
              <a:t>职责：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ea"/>
                <a:ea typeface="+mn-ea"/>
              </a:rPr>
              <a:t>          1</a:t>
            </a:r>
            <a:r>
              <a:rPr lang="zh-CN" altLang="en-US" sz="2000" dirty="0">
                <a:latin typeface="+mn-ea"/>
                <a:ea typeface="+mn-ea"/>
              </a:rPr>
              <a:t>、认真学习心理健康知识，参加各种相关培训，不断提高工作能力和专业水平。</a:t>
            </a:r>
            <a:r>
              <a:rPr lang="en-US" altLang="zh-CN" sz="2000" dirty="0">
                <a:latin typeface="+mn-ea"/>
                <a:ea typeface="+mn-ea"/>
              </a:rPr>
              <a:t>   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ea"/>
                <a:ea typeface="+mn-ea"/>
              </a:rPr>
              <a:t>          2</a:t>
            </a:r>
            <a:r>
              <a:rPr lang="zh-CN" altLang="en-US" sz="2000" dirty="0">
                <a:latin typeface="+mn-ea"/>
                <a:ea typeface="+mn-ea"/>
              </a:rPr>
              <a:t>、定期召开座谈会，组织调研，了解全校学生的心理动态、普遍存在的问题等，提出解决方案。</a:t>
            </a:r>
            <a:r>
              <a:rPr lang="zh-CN" altLang="en-US" sz="2000" dirty="0">
                <a:solidFill>
                  <a:srgbClr val="CC0000"/>
                </a:solidFill>
                <a:latin typeface="+mn-ea"/>
                <a:ea typeface="+mn-ea"/>
              </a:rPr>
              <a:t> </a:t>
            </a:r>
            <a:r>
              <a:rPr lang="zh-CN" altLang="en-US" sz="2000" dirty="0">
                <a:latin typeface="+mn-ea"/>
                <a:ea typeface="+mn-ea"/>
              </a:rPr>
              <a:t>　　</a:t>
            </a:r>
            <a:r>
              <a:rPr lang="en-US" altLang="zh-CN" sz="2000" dirty="0">
                <a:latin typeface="+mn-ea"/>
                <a:ea typeface="+mn-ea"/>
              </a:rPr>
              <a:t>   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ea"/>
                <a:ea typeface="+mn-ea"/>
              </a:rPr>
              <a:t>          3</a:t>
            </a:r>
            <a:r>
              <a:rPr lang="zh-CN" altLang="en-US" sz="2000" dirty="0">
                <a:latin typeface="+mn-ea"/>
                <a:ea typeface="+mn-ea"/>
              </a:rPr>
              <a:t>、宣传心理健康知识，定期出心理健康小报，帮助同学掌握心理调适的基本方法。　　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dirty="0">
                <a:latin typeface="+mn-ea"/>
                <a:ea typeface="+mn-ea"/>
              </a:rPr>
              <a:t>          4</a:t>
            </a:r>
            <a:r>
              <a:rPr lang="zh-CN" altLang="en-US" sz="2000" dirty="0">
                <a:latin typeface="+mn-ea"/>
                <a:ea typeface="+mn-ea"/>
              </a:rPr>
              <a:t>、协助教师开展心理沙龙、心理团辅等活动，为促进全体师生心理素质健康发展提供更好服务。　　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000" b="1" dirty="0"/>
          </a:p>
        </p:txBody>
      </p:sp>
      <p:pic>
        <p:nvPicPr>
          <p:cNvPr id="38918" name="Picture 6" descr="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200" y="3342368"/>
            <a:ext cx="3124200" cy="222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68219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20595" y="2168758"/>
            <a:ext cx="344859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CA0098"/>
                </a:solidFill>
              </a:rPr>
              <a:t>信息采集</a:t>
            </a:r>
            <a:endParaRPr lang="zh-CN" altLang="en-US" sz="8800" b="1" dirty="0">
              <a:solidFill>
                <a:srgbClr val="CA0098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2874" y="1257597"/>
            <a:ext cx="5640157" cy="5372723"/>
            <a:chOff x="4672013" y="319087"/>
            <a:chExt cx="5959476" cy="5676901"/>
          </a:xfrm>
        </p:grpSpPr>
        <p:sp>
          <p:nvSpPr>
            <p:cNvPr id="5" name="Freeform 44"/>
            <p:cNvSpPr>
              <a:spLocks/>
            </p:cNvSpPr>
            <p:nvPr/>
          </p:nvSpPr>
          <p:spPr bwMode="auto">
            <a:xfrm>
              <a:off x="5295901" y="3843337"/>
              <a:ext cx="2336800" cy="2133600"/>
            </a:xfrm>
            <a:custGeom>
              <a:avLst/>
              <a:gdLst>
                <a:gd name="T0" fmla="*/ 583 w 622"/>
                <a:gd name="T1" fmla="*/ 130 h 568"/>
                <a:gd name="T2" fmla="*/ 404 w 622"/>
                <a:gd name="T3" fmla="*/ 0 h 568"/>
                <a:gd name="T4" fmla="*/ 314 w 622"/>
                <a:gd name="T5" fmla="*/ 43 h 568"/>
                <a:gd name="T6" fmla="*/ 131 w 622"/>
                <a:gd name="T7" fmla="*/ 43 h 568"/>
                <a:gd name="T8" fmla="*/ 59 w 622"/>
                <a:gd name="T9" fmla="*/ 95 h 568"/>
                <a:gd name="T10" fmla="*/ 15 w 622"/>
                <a:gd name="T11" fmla="*/ 230 h 568"/>
                <a:gd name="T12" fmla="*/ 98 w 622"/>
                <a:gd name="T13" fmla="*/ 485 h 568"/>
                <a:gd name="T14" fmla="*/ 213 w 622"/>
                <a:gd name="T15" fmla="*/ 568 h 568"/>
                <a:gd name="T16" fmla="*/ 481 w 622"/>
                <a:gd name="T17" fmla="*/ 568 h 568"/>
                <a:gd name="T18" fmla="*/ 596 w 622"/>
                <a:gd name="T19" fmla="*/ 485 h 568"/>
                <a:gd name="T20" fmla="*/ 622 w 622"/>
                <a:gd name="T21" fmla="*/ 404 h 568"/>
                <a:gd name="T22" fmla="*/ 567 w 622"/>
                <a:gd name="T23" fmla="*/ 234 h 568"/>
                <a:gd name="T24" fmla="*/ 583 w 622"/>
                <a:gd name="T25" fmla="*/ 13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2" h="568">
                  <a:moveTo>
                    <a:pt x="583" y="130"/>
                  </a:moveTo>
                  <a:cubicBezTo>
                    <a:pt x="506" y="116"/>
                    <a:pt x="441" y="67"/>
                    <a:pt x="404" y="0"/>
                  </a:cubicBezTo>
                  <a:cubicBezTo>
                    <a:pt x="381" y="25"/>
                    <a:pt x="347" y="43"/>
                    <a:pt x="314" y="43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20" y="123"/>
                    <a:pt x="0" y="184"/>
                    <a:pt x="15" y="230"/>
                  </a:cubicBezTo>
                  <a:cubicBezTo>
                    <a:pt x="98" y="485"/>
                    <a:pt x="98" y="485"/>
                    <a:pt x="98" y="485"/>
                  </a:cubicBezTo>
                  <a:cubicBezTo>
                    <a:pt x="113" y="531"/>
                    <a:pt x="165" y="568"/>
                    <a:pt x="213" y="568"/>
                  </a:cubicBezTo>
                  <a:cubicBezTo>
                    <a:pt x="481" y="568"/>
                    <a:pt x="481" y="568"/>
                    <a:pt x="481" y="568"/>
                  </a:cubicBezTo>
                  <a:cubicBezTo>
                    <a:pt x="529" y="568"/>
                    <a:pt x="581" y="531"/>
                    <a:pt x="596" y="485"/>
                  </a:cubicBezTo>
                  <a:cubicBezTo>
                    <a:pt x="622" y="404"/>
                    <a:pt x="622" y="404"/>
                    <a:pt x="622" y="404"/>
                  </a:cubicBezTo>
                  <a:cubicBezTo>
                    <a:pt x="567" y="234"/>
                    <a:pt x="567" y="234"/>
                    <a:pt x="567" y="234"/>
                  </a:cubicBezTo>
                  <a:cubicBezTo>
                    <a:pt x="556" y="201"/>
                    <a:pt x="563" y="161"/>
                    <a:pt x="583" y="130"/>
                  </a:cubicBezTo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6"/>
            <p:cNvSpPr>
              <a:spLocks/>
            </p:cNvSpPr>
            <p:nvPr/>
          </p:nvSpPr>
          <p:spPr bwMode="auto">
            <a:xfrm>
              <a:off x="4672013" y="1525587"/>
              <a:ext cx="2279650" cy="2479675"/>
            </a:xfrm>
            <a:custGeom>
              <a:avLst/>
              <a:gdLst>
                <a:gd name="T0" fmla="*/ 540 w 607"/>
                <a:gd name="T1" fmla="*/ 496 h 660"/>
                <a:gd name="T2" fmla="*/ 607 w 607"/>
                <a:gd name="T3" fmla="*/ 324 h 660"/>
                <a:gd name="T4" fmla="*/ 546 w 607"/>
                <a:gd name="T5" fmla="*/ 255 h 660"/>
                <a:gd name="T6" fmla="*/ 490 w 607"/>
                <a:gd name="T7" fmla="*/ 81 h 660"/>
                <a:gd name="T8" fmla="*/ 418 w 607"/>
                <a:gd name="T9" fmla="*/ 29 h 660"/>
                <a:gd name="T10" fmla="*/ 275 w 607"/>
                <a:gd name="T11" fmla="*/ 29 h 660"/>
                <a:gd name="T12" fmla="*/ 59 w 607"/>
                <a:gd name="T13" fmla="*/ 186 h 660"/>
                <a:gd name="T14" fmla="*/ 15 w 607"/>
                <a:gd name="T15" fmla="*/ 321 h 660"/>
                <a:gd name="T16" fmla="*/ 98 w 607"/>
                <a:gd name="T17" fmla="*/ 576 h 660"/>
                <a:gd name="T18" fmla="*/ 213 w 607"/>
                <a:gd name="T19" fmla="*/ 660 h 660"/>
                <a:gd name="T20" fmla="*/ 297 w 607"/>
                <a:gd name="T21" fmla="*/ 660 h 660"/>
                <a:gd name="T22" fmla="*/ 480 w 607"/>
                <a:gd name="T23" fmla="*/ 660 h 660"/>
                <a:gd name="T24" fmla="*/ 570 w 607"/>
                <a:gd name="T25" fmla="*/ 617 h 660"/>
                <a:gd name="T26" fmla="*/ 543 w 607"/>
                <a:gd name="T27" fmla="*/ 537 h 660"/>
                <a:gd name="T28" fmla="*/ 540 w 607"/>
                <a:gd name="T29" fmla="*/ 49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7" h="660">
                  <a:moveTo>
                    <a:pt x="540" y="496"/>
                  </a:moveTo>
                  <a:cubicBezTo>
                    <a:pt x="540" y="430"/>
                    <a:pt x="565" y="369"/>
                    <a:pt x="607" y="324"/>
                  </a:cubicBezTo>
                  <a:cubicBezTo>
                    <a:pt x="579" y="309"/>
                    <a:pt x="555" y="284"/>
                    <a:pt x="546" y="255"/>
                  </a:cubicBezTo>
                  <a:cubicBezTo>
                    <a:pt x="490" y="81"/>
                    <a:pt x="490" y="81"/>
                    <a:pt x="490" y="81"/>
                  </a:cubicBezTo>
                  <a:cubicBezTo>
                    <a:pt x="418" y="29"/>
                    <a:pt x="418" y="29"/>
                    <a:pt x="418" y="29"/>
                  </a:cubicBezTo>
                  <a:cubicBezTo>
                    <a:pt x="378" y="0"/>
                    <a:pt x="314" y="0"/>
                    <a:pt x="275" y="29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20" y="214"/>
                    <a:pt x="0" y="275"/>
                    <a:pt x="15" y="321"/>
                  </a:cubicBezTo>
                  <a:cubicBezTo>
                    <a:pt x="98" y="576"/>
                    <a:pt x="98" y="576"/>
                    <a:pt x="98" y="576"/>
                  </a:cubicBezTo>
                  <a:cubicBezTo>
                    <a:pt x="112" y="622"/>
                    <a:pt x="164" y="660"/>
                    <a:pt x="213" y="660"/>
                  </a:cubicBezTo>
                  <a:cubicBezTo>
                    <a:pt x="297" y="660"/>
                    <a:pt x="297" y="660"/>
                    <a:pt x="297" y="660"/>
                  </a:cubicBezTo>
                  <a:cubicBezTo>
                    <a:pt x="480" y="660"/>
                    <a:pt x="480" y="660"/>
                    <a:pt x="480" y="660"/>
                  </a:cubicBezTo>
                  <a:cubicBezTo>
                    <a:pt x="513" y="660"/>
                    <a:pt x="547" y="642"/>
                    <a:pt x="570" y="617"/>
                  </a:cubicBezTo>
                  <a:cubicBezTo>
                    <a:pt x="557" y="592"/>
                    <a:pt x="548" y="565"/>
                    <a:pt x="543" y="537"/>
                  </a:cubicBezTo>
                  <a:cubicBezTo>
                    <a:pt x="541" y="523"/>
                    <a:pt x="540" y="510"/>
                    <a:pt x="540" y="496"/>
                  </a:cubicBezTo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8"/>
            <p:cNvSpPr>
              <a:spLocks/>
            </p:cNvSpPr>
            <p:nvPr/>
          </p:nvSpPr>
          <p:spPr bwMode="auto">
            <a:xfrm>
              <a:off x="7385051" y="3873500"/>
              <a:ext cx="2589213" cy="2122488"/>
            </a:xfrm>
            <a:custGeom>
              <a:avLst/>
              <a:gdLst>
                <a:gd name="T0" fmla="*/ 630 w 689"/>
                <a:gd name="T1" fmla="*/ 91 h 565"/>
                <a:gd name="T2" fmla="*/ 562 w 689"/>
                <a:gd name="T3" fmla="*/ 41 h 565"/>
                <a:gd name="T4" fmla="*/ 383 w 689"/>
                <a:gd name="T5" fmla="*/ 41 h 565"/>
                <a:gd name="T6" fmla="*/ 294 w 689"/>
                <a:gd name="T7" fmla="*/ 0 h 565"/>
                <a:gd name="T8" fmla="*/ 110 w 689"/>
                <a:gd name="T9" fmla="*/ 124 h 565"/>
                <a:gd name="T10" fmla="*/ 73 w 689"/>
                <a:gd name="T11" fmla="*/ 126 h 565"/>
                <a:gd name="T12" fmla="*/ 27 w 689"/>
                <a:gd name="T13" fmla="*/ 122 h 565"/>
                <a:gd name="T14" fmla="*/ 11 w 689"/>
                <a:gd name="T15" fmla="*/ 226 h 565"/>
                <a:gd name="T16" fmla="*/ 66 w 689"/>
                <a:gd name="T17" fmla="*/ 396 h 565"/>
                <a:gd name="T18" fmla="*/ 94 w 689"/>
                <a:gd name="T19" fmla="*/ 481 h 565"/>
                <a:gd name="T20" fmla="*/ 209 w 689"/>
                <a:gd name="T21" fmla="*/ 565 h 565"/>
                <a:gd name="T22" fmla="*/ 477 w 689"/>
                <a:gd name="T23" fmla="*/ 565 h 565"/>
                <a:gd name="T24" fmla="*/ 592 w 689"/>
                <a:gd name="T25" fmla="*/ 481 h 565"/>
                <a:gd name="T26" fmla="*/ 674 w 689"/>
                <a:gd name="T27" fmla="*/ 226 h 565"/>
                <a:gd name="T28" fmla="*/ 630 w 689"/>
                <a:gd name="T29" fmla="*/ 91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9" h="565">
                  <a:moveTo>
                    <a:pt x="630" y="91"/>
                  </a:moveTo>
                  <a:cubicBezTo>
                    <a:pt x="562" y="41"/>
                    <a:pt x="562" y="41"/>
                    <a:pt x="562" y="41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51" y="41"/>
                    <a:pt x="317" y="24"/>
                    <a:pt x="294" y="0"/>
                  </a:cubicBezTo>
                  <a:cubicBezTo>
                    <a:pt x="255" y="65"/>
                    <a:pt x="189" y="112"/>
                    <a:pt x="110" y="124"/>
                  </a:cubicBezTo>
                  <a:cubicBezTo>
                    <a:pt x="98" y="125"/>
                    <a:pt x="86" y="126"/>
                    <a:pt x="73" y="126"/>
                  </a:cubicBezTo>
                  <a:cubicBezTo>
                    <a:pt x="57" y="126"/>
                    <a:pt x="42" y="125"/>
                    <a:pt x="27" y="122"/>
                  </a:cubicBezTo>
                  <a:cubicBezTo>
                    <a:pt x="7" y="153"/>
                    <a:pt x="0" y="193"/>
                    <a:pt x="11" y="226"/>
                  </a:cubicBezTo>
                  <a:cubicBezTo>
                    <a:pt x="66" y="396"/>
                    <a:pt x="66" y="396"/>
                    <a:pt x="66" y="396"/>
                  </a:cubicBezTo>
                  <a:cubicBezTo>
                    <a:pt x="94" y="481"/>
                    <a:pt x="94" y="481"/>
                    <a:pt x="94" y="481"/>
                  </a:cubicBezTo>
                  <a:cubicBezTo>
                    <a:pt x="109" y="527"/>
                    <a:pt x="160" y="565"/>
                    <a:pt x="209" y="565"/>
                  </a:cubicBezTo>
                  <a:cubicBezTo>
                    <a:pt x="477" y="565"/>
                    <a:pt x="477" y="565"/>
                    <a:pt x="477" y="565"/>
                  </a:cubicBezTo>
                  <a:cubicBezTo>
                    <a:pt x="525" y="565"/>
                    <a:pt x="577" y="527"/>
                    <a:pt x="592" y="481"/>
                  </a:cubicBezTo>
                  <a:cubicBezTo>
                    <a:pt x="674" y="226"/>
                    <a:pt x="674" y="226"/>
                    <a:pt x="674" y="226"/>
                  </a:cubicBezTo>
                  <a:cubicBezTo>
                    <a:pt x="689" y="180"/>
                    <a:pt x="669" y="119"/>
                    <a:pt x="630" y="91"/>
                  </a:cubicBezTo>
                </a:path>
              </a:pathLst>
            </a:custGeom>
            <a:solidFill>
              <a:srgbClr val="AA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0"/>
            <p:cNvSpPr>
              <a:spLocks/>
            </p:cNvSpPr>
            <p:nvPr/>
          </p:nvSpPr>
          <p:spPr bwMode="auto">
            <a:xfrm>
              <a:off x="6354763" y="319087"/>
              <a:ext cx="2608263" cy="2422525"/>
            </a:xfrm>
            <a:custGeom>
              <a:avLst/>
              <a:gdLst>
                <a:gd name="T0" fmla="*/ 635 w 694"/>
                <a:gd name="T1" fmla="*/ 186 h 645"/>
                <a:gd name="T2" fmla="*/ 418 w 694"/>
                <a:gd name="T3" fmla="*/ 29 h 645"/>
                <a:gd name="T4" fmla="*/ 276 w 694"/>
                <a:gd name="T5" fmla="*/ 29 h 645"/>
                <a:gd name="T6" fmla="*/ 59 w 694"/>
                <a:gd name="T7" fmla="*/ 186 h 645"/>
                <a:gd name="T8" fmla="*/ 15 w 694"/>
                <a:gd name="T9" fmla="*/ 321 h 645"/>
                <a:gd name="T10" fmla="*/ 42 w 694"/>
                <a:gd name="T11" fmla="*/ 402 h 645"/>
                <a:gd name="T12" fmla="*/ 98 w 694"/>
                <a:gd name="T13" fmla="*/ 576 h 645"/>
                <a:gd name="T14" fmla="*/ 159 w 694"/>
                <a:gd name="T15" fmla="*/ 645 h 645"/>
                <a:gd name="T16" fmla="*/ 233 w 694"/>
                <a:gd name="T17" fmla="*/ 589 h 645"/>
                <a:gd name="T18" fmla="*/ 347 w 694"/>
                <a:gd name="T19" fmla="*/ 562 h 645"/>
                <a:gd name="T20" fmla="*/ 458 w 694"/>
                <a:gd name="T21" fmla="*/ 587 h 645"/>
                <a:gd name="T22" fmla="*/ 535 w 694"/>
                <a:gd name="T23" fmla="*/ 645 h 645"/>
                <a:gd name="T24" fmla="*/ 596 w 694"/>
                <a:gd name="T25" fmla="*/ 576 h 645"/>
                <a:gd name="T26" fmla="*/ 651 w 694"/>
                <a:gd name="T27" fmla="*/ 406 h 645"/>
                <a:gd name="T28" fmla="*/ 679 w 694"/>
                <a:gd name="T29" fmla="*/ 321 h 645"/>
                <a:gd name="T30" fmla="*/ 635 w 694"/>
                <a:gd name="T31" fmla="*/ 18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4" h="645">
                  <a:moveTo>
                    <a:pt x="635" y="186"/>
                  </a:moveTo>
                  <a:cubicBezTo>
                    <a:pt x="418" y="29"/>
                    <a:pt x="418" y="29"/>
                    <a:pt x="418" y="29"/>
                  </a:cubicBezTo>
                  <a:cubicBezTo>
                    <a:pt x="379" y="0"/>
                    <a:pt x="315" y="0"/>
                    <a:pt x="276" y="29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20" y="215"/>
                    <a:pt x="0" y="275"/>
                    <a:pt x="15" y="321"/>
                  </a:cubicBezTo>
                  <a:cubicBezTo>
                    <a:pt x="42" y="402"/>
                    <a:pt x="42" y="402"/>
                    <a:pt x="42" y="402"/>
                  </a:cubicBezTo>
                  <a:cubicBezTo>
                    <a:pt x="98" y="576"/>
                    <a:pt x="98" y="576"/>
                    <a:pt x="98" y="576"/>
                  </a:cubicBezTo>
                  <a:cubicBezTo>
                    <a:pt x="107" y="605"/>
                    <a:pt x="131" y="630"/>
                    <a:pt x="159" y="645"/>
                  </a:cubicBezTo>
                  <a:cubicBezTo>
                    <a:pt x="180" y="622"/>
                    <a:pt x="205" y="603"/>
                    <a:pt x="233" y="589"/>
                  </a:cubicBezTo>
                  <a:cubicBezTo>
                    <a:pt x="268" y="572"/>
                    <a:pt x="306" y="562"/>
                    <a:pt x="347" y="562"/>
                  </a:cubicBezTo>
                  <a:cubicBezTo>
                    <a:pt x="387" y="562"/>
                    <a:pt x="424" y="571"/>
                    <a:pt x="458" y="587"/>
                  </a:cubicBezTo>
                  <a:cubicBezTo>
                    <a:pt x="487" y="601"/>
                    <a:pt x="514" y="621"/>
                    <a:pt x="535" y="645"/>
                  </a:cubicBezTo>
                  <a:cubicBezTo>
                    <a:pt x="563" y="630"/>
                    <a:pt x="587" y="605"/>
                    <a:pt x="596" y="576"/>
                  </a:cubicBezTo>
                  <a:cubicBezTo>
                    <a:pt x="651" y="406"/>
                    <a:pt x="651" y="406"/>
                    <a:pt x="651" y="406"/>
                  </a:cubicBezTo>
                  <a:cubicBezTo>
                    <a:pt x="679" y="321"/>
                    <a:pt x="679" y="321"/>
                    <a:pt x="679" y="321"/>
                  </a:cubicBezTo>
                  <a:cubicBezTo>
                    <a:pt x="694" y="275"/>
                    <a:pt x="674" y="215"/>
                    <a:pt x="635" y="186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2"/>
            <p:cNvSpPr>
              <a:spLocks/>
            </p:cNvSpPr>
            <p:nvPr/>
          </p:nvSpPr>
          <p:spPr bwMode="auto">
            <a:xfrm>
              <a:off x="8366126" y="1550987"/>
              <a:ext cx="2265363" cy="2476500"/>
            </a:xfrm>
            <a:custGeom>
              <a:avLst/>
              <a:gdLst>
                <a:gd name="T0" fmla="*/ 544 w 603"/>
                <a:gd name="T1" fmla="*/ 186 h 659"/>
                <a:gd name="T2" fmla="*/ 327 w 603"/>
                <a:gd name="T3" fmla="*/ 28 h 659"/>
                <a:gd name="T4" fmla="*/ 185 w 603"/>
                <a:gd name="T5" fmla="*/ 28 h 659"/>
                <a:gd name="T6" fmla="*/ 116 w 603"/>
                <a:gd name="T7" fmla="*/ 78 h 659"/>
                <a:gd name="T8" fmla="*/ 61 w 603"/>
                <a:gd name="T9" fmla="*/ 248 h 659"/>
                <a:gd name="T10" fmla="*/ 0 w 603"/>
                <a:gd name="T11" fmla="*/ 317 h 659"/>
                <a:gd name="T12" fmla="*/ 67 w 603"/>
                <a:gd name="T13" fmla="*/ 489 h 659"/>
                <a:gd name="T14" fmla="*/ 64 w 603"/>
                <a:gd name="T15" fmla="*/ 531 h 659"/>
                <a:gd name="T16" fmla="*/ 33 w 603"/>
                <a:gd name="T17" fmla="*/ 618 h 659"/>
                <a:gd name="T18" fmla="*/ 122 w 603"/>
                <a:gd name="T19" fmla="*/ 659 h 659"/>
                <a:gd name="T20" fmla="*/ 301 w 603"/>
                <a:gd name="T21" fmla="*/ 659 h 659"/>
                <a:gd name="T22" fmla="*/ 390 w 603"/>
                <a:gd name="T23" fmla="*/ 659 h 659"/>
                <a:gd name="T24" fmla="*/ 505 w 603"/>
                <a:gd name="T25" fmla="*/ 576 h 659"/>
                <a:gd name="T26" fmla="*/ 588 w 603"/>
                <a:gd name="T27" fmla="*/ 321 h 659"/>
                <a:gd name="T28" fmla="*/ 544 w 603"/>
                <a:gd name="T29" fmla="*/ 186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3" h="659">
                  <a:moveTo>
                    <a:pt x="544" y="186"/>
                  </a:moveTo>
                  <a:cubicBezTo>
                    <a:pt x="327" y="28"/>
                    <a:pt x="327" y="28"/>
                    <a:pt x="327" y="28"/>
                  </a:cubicBezTo>
                  <a:cubicBezTo>
                    <a:pt x="288" y="0"/>
                    <a:pt x="224" y="0"/>
                    <a:pt x="185" y="28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61" y="248"/>
                    <a:pt x="61" y="248"/>
                    <a:pt x="61" y="248"/>
                  </a:cubicBezTo>
                  <a:cubicBezTo>
                    <a:pt x="52" y="277"/>
                    <a:pt x="28" y="302"/>
                    <a:pt x="0" y="317"/>
                  </a:cubicBezTo>
                  <a:cubicBezTo>
                    <a:pt x="42" y="362"/>
                    <a:pt x="67" y="423"/>
                    <a:pt x="67" y="489"/>
                  </a:cubicBezTo>
                  <a:cubicBezTo>
                    <a:pt x="67" y="504"/>
                    <a:pt x="66" y="518"/>
                    <a:pt x="64" y="531"/>
                  </a:cubicBezTo>
                  <a:cubicBezTo>
                    <a:pt x="59" y="562"/>
                    <a:pt x="48" y="591"/>
                    <a:pt x="33" y="618"/>
                  </a:cubicBezTo>
                  <a:cubicBezTo>
                    <a:pt x="56" y="642"/>
                    <a:pt x="90" y="659"/>
                    <a:pt x="122" y="659"/>
                  </a:cubicBezTo>
                  <a:cubicBezTo>
                    <a:pt x="301" y="659"/>
                    <a:pt x="301" y="659"/>
                    <a:pt x="301" y="659"/>
                  </a:cubicBezTo>
                  <a:cubicBezTo>
                    <a:pt x="390" y="659"/>
                    <a:pt x="390" y="659"/>
                    <a:pt x="390" y="659"/>
                  </a:cubicBezTo>
                  <a:cubicBezTo>
                    <a:pt x="438" y="659"/>
                    <a:pt x="490" y="622"/>
                    <a:pt x="505" y="576"/>
                  </a:cubicBezTo>
                  <a:cubicBezTo>
                    <a:pt x="588" y="321"/>
                    <a:pt x="588" y="321"/>
                    <a:pt x="588" y="321"/>
                  </a:cubicBezTo>
                  <a:cubicBezTo>
                    <a:pt x="603" y="275"/>
                    <a:pt x="583" y="214"/>
                    <a:pt x="544" y="186"/>
                  </a:cubicBezTo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02538" y="1716715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64362" y="2351719"/>
            <a:ext cx="11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问卷调查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33711" y="5168165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33711" y="576122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同伴反馈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7036" y="3027277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7035" y="3620332"/>
            <a:ext cx="163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作品分析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36642" y="3027277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47183" y="3600189"/>
            <a:ext cx="1464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轶事记录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10926" y="5168165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20824" y="5754862"/>
            <a:ext cx="1115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个别访谈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2939611" y="3689708"/>
            <a:ext cx="1015878" cy="869777"/>
            <a:chOff x="2162176" y="-104775"/>
            <a:chExt cx="1655763" cy="1417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1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727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7" grpId="0"/>
      <p:bldP spid="1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0" t="31502" r="17775" b="29861"/>
          <a:stretch>
            <a:fillRect/>
          </a:stretch>
        </p:blipFill>
        <p:spPr bwMode="auto">
          <a:xfrm>
            <a:off x="2208213" y="1484313"/>
            <a:ext cx="7353300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4" name="Picture 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039" y="4868863"/>
            <a:ext cx="7064375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5" name="Text Box 44"/>
          <p:cNvSpPr txBox="1">
            <a:spLocks noChangeArrowheads="1"/>
          </p:cNvSpPr>
          <p:nvPr/>
        </p:nvSpPr>
        <p:spPr bwMode="auto">
          <a:xfrm>
            <a:off x="3503614" y="5229225"/>
            <a:ext cx="680878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SzPct val="65000"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记录：填空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自叙等，引导学生反思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279651" y="645392"/>
            <a:ext cx="7272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作品分析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322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039" y="4868863"/>
            <a:ext cx="7064375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Text Box 44"/>
          <p:cNvSpPr txBox="1">
            <a:spLocks noChangeArrowheads="1"/>
          </p:cNvSpPr>
          <p:nvPr/>
        </p:nvSpPr>
        <p:spPr bwMode="auto">
          <a:xfrm>
            <a:off x="3503614" y="5229225"/>
            <a:ext cx="680878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90000"/>
              </a:lnSpc>
              <a:spcBef>
                <a:spcPct val="35000"/>
              </a:spcBef>
              <a:spcAft>
                <a:spcPct val="15000"/>
              </a:spcAft>
              <a:buSzPct val="65000"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绘画：画人、画树、画房子、自由画等</a:t>
            </a:r>
          </a:p>
        </p:txBody>
      </p:sp>
      <p:pic>
        <p:nvPicPr>
          <p:cNvPr id="57349" name="Picture 5" descr="DSC072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714" y="1388723"/>
            <a:ext cx="2902959" cy="340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0" name="Picture 6" descr="DSC072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825" y="1374657"/>
            <a:ext cx="2914939" cy="3422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279651" y="645392"/>
            <a:ext cx="7272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作品分析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6008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1851" y="2260988"/>
            <a:ext cx="7228115" cy="358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dirty="0" smtClean="0">
                <a:latin typeface="+mn-ea"/>
              </a:rPr>
              <a:t>全面</a:t>
            </a:r>
            <a:r>
              <a:rPr lang="zh-CN" altLang="en-US" sz="2800" dirty="0">
                <a:latin typeface="+mn-ea"/>
              </a:rPr>
              <a:t>建档（新生、电子化）与重点关注：</a:t>
            </a: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+mn-ea"/>
              </a:rPr>
              <a:t>“离异子女”、“留守学生”、“问题学生”等特殊群体；</a:t>
            </a: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+mn-ea"/>
              </a:rPr>
              <a:t>遭遇校内处分、亲人伤亡等类型重大负性生活事件以及其他校内心理弱势学生；</a:t>
            </a: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+mn-ea"/>
              </a:rPr>
              <a:t>在专业测试中显示较大心理波动、产生困扰或障碍需要支持和帮助的学生。</a:t>
            </a: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+mn-ea"/>
              </a:rPr>
              <a:t>新生入学适应、学生考虑焦虑、青春期应激反应等特殊时期。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20595" y="2168758"/>
            <a:ext cx="344859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CA0098"/>
                </a:solidFill>
              </a:rPr>
              <a:t>信息采集</a:t>
            </a:r>
            <a:endParaRPr lang="zh-CN" altLang="en-US" sz="8800" b="1" dirty="0">
              <a:solidFill>
                <a:srgbClr val="CA0098"/>
              </a:solidFill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279651" y="645392"/>
            <a:ext cx="727233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甄别分析</a:t>
            </a:r>
            <a:endParaRPr lang="en-US" altLang="zh-CN" sz="28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endParaRPr lang="zh-CN" altLang="en-US" sz="28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5673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20595" y="2168758"/>
            <a:ext cx="344859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CA0098"/>
                </a:solidFill>
              </a:rPr>
              <a:t>德育渗透</a:t>
            </a:r>
            <a:endParaRPr lang="zh-CN" altLang="en-US" sz="8800" b="1" dirty="0">
              <a:solidFill>
                <a:srgbClr val="CA0098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1453" y="2168758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6600" b="1" dirty="0" smtClean="0"/>
              <a:t>与问题学生共舞</a:t>
            </a:r>
            <a:endParaRPr lang="en-US" altLang="zh-CN" sz="6600" b="1" dirty="0">
              <a:solidFill>
                <a:srgbClr val="080808"/>
              </a:solidFill>
            </a:endParaRPr>
          </a:p>
        </p:txBody>
      </p:sp>
      <p:sp>
        <p:nvSpPr>
          <p:cNvPr id="4" name="Oval 42"/>
          <p:cNvSpPr>
            <a:spLocks noChangeArrowheads="1"/>
          </p:cNvSpPr>
          <p:nvPr/>
        </p:nvSpPr>
        <p:spPr bwMode="auto">
          <a:xfrm>
            <a:off x="5249425" y="3637019"/>
            <a:ext cx="1438275" cy="1444625"/>
          </a:xfrm>
          <a:prstGeom prst="ellipse">
            <a:avLst/>
          </a:pr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88"/>
          <p:cNvSpPr>
            <a:spLocks noEditPoints="1"/>
          </p:cNvSpPr>
          <p:nvPr/>
        </p:nvSpPr>
        <p:spPr bwMode="auto">
          <a:xfrm>
            <a:off x="5510568" y="4124793"/>
            <a:ext cx="915988" cy="463550"/>
          </a:xfrm>
          <a:custGeom>
            <a:avLst/>
            <a:gdLst>
              <a:gd name="T0" fmla="*/ 26 w 188"/>
              <a:gd name="T1" fmla="*/ 37 h 95"/>
              <a:gd name="T2" fmla="*/ 17 w 188"/>
              <a:gd name="T3" fmla="*/ 46 h 95"/>
              <a:gd name="T4" fmla="*/ 20 w 188"/>
              <a:gd name="T5" fmla="*/ 53 h 95"/>
              <a:gd name="T6" fmla="*/ 4 w 188"/>
              <a:gd name="T7" fmla="*/ 78 h 95"/>
              <a:gd name="T8" fmla="*/ 6 w 188"/>
              <a:gd name="T9" fmla="*/ 78 h 95"/>
              <a:gd name="T10" fmla="*/ 16 w 188"/>
              <a:gd name="T11" fmla="*/ 69 h 95"/>
              <a:gd name="T12" fmla="*/ 11 w 188"/>
              <a:gd name="T13" fmla="*/ 95 h 95"/>
              <a:gd name="T14" fmla="*/ 19 w 188"/>
              <a:gd name="T15" fmla="*/ 95 h 95"/>
              <a:gd name="T16" fmla="*/ 26 w 188"/>
              <a:gd name="T17" fmla="*/ 84 h 95"/>
              <a:gd name="T18" fmla="*/ 32 w 188"/>
              <a:gd name="T19" fmla="*/ 95 h 95"/>
              <a:gd name="T20" fmla="*/ 40 w 188"/>
              <a:gd name="T21" fmla="*/ 95 h 95"/>
              <a:gd name="T22" fmla="*/ 35 w 188"/>
              <a:gd name="T23" fmla="*/ 69 h 95"/>
              <a:gd name="T24" fmla="*/ 46 w 188"/>
              <a:gd name="T25" fmla="*/ 78 h 95"/>
              <a:gd name="T26" fmla="*/ 47 w 188"/>
              <a:gd name="T27" fmla="*/ 78 h 95"/>
              <a:gd name="T28" fmla="*/ 31 w 188"/>
              <a:gd name="T29" fmla="*/ 53 h 95"/>
              <a:gd name="T30" fmla="*/ 35 w 188"/>
              <a:gd name="T31" fmla="*/ 46 h 95"/>
              <a:gd name="T32" fmla="*/ 26 w 188"/>
              <a:gd name="T33" fmla="*/ 37 h 95"/>
              <a:gd name="T34" fmla="*/ 163 w 188"/>
              <a:gd name="T35" fmla="*/ 37 h 95"/>
              <a:gd name="T36" fmla="*/ 154 w 188"/>
              <a:gd name="T37" fmla="*/ 46 h 95"/>
              <a:gd name="T38" fmla="*/ 157 w 188"/>
              <a:gd name="T39" fmla="*/ 53 h 95"/>
              <a:gd name="T40" fmla="*/ 141 w 188"/>
              <a:gd name="T41" fmla="*/ 78 h 95"/>
              <a:gd name="T42" fmla="*/ 143 w 188"/>
              <a:gd name="T43" fmla="*/ 78 h 95"/>
              <a:gd name="T44" fmla="*/ 153 w 188"/>
              <a:gd name="T45" fmla="*/ 69 h 95"/>
              <a:gd name="T46" fmla="*/ 148 w 188"/>
              <a:gd name="T47" fmla="*/ 95 h 95"/>
              <a:gd name="T48" fmla="*/ 157 w 188"/>
              <a:gd name="T49" fmla="*/ 95 h 95"/>
              <a:gd name="T50" fmla="*/ 163 w 188"/>
              <a:gd name="T51" fmla="*/ 84 h 95"/>
              <a:gd name="T52" fmla="*/ 169 w 188"/>
              <a:gd name="T53" fmla="*/ 95 h 95"/>
              <a:gd name="T54" fmla="*/ 177 w 188"/>
              <a:gd name="T55" fmla="*/ 95 h 95"/>
              <a:gd name="T56" fmla="*/ 173 w 188"/>
              <a:gd name="T57" fmla="*/ 69 h 95"/>
              <a:gd name="T58" fmla="*/ 183 w 188"/>
              <a:gd name="T59" fmla="*/ 78 h 95"/>
              <a:gd name="T60" fmla="*/ 185 w 188"/>
              <a:gd name="T61" fmla="*/ 78 h 95"/>
              <a:gd name="T62" fmla="*/ 169 w 188"/>
              <a:gd name="T63" fmla="*/ 53 h 95"/>
              <a:gd name="T64" fmla="*/ 172 w 188"/>
              <a:gd name="T65" fmla="*/ 46 h 95"/>
              <a:gd name="T66" fmla="*/ 163 w 188"/>
              <a:gd name="T67" fmla="*/ 37 h 95"/>
              <a:gd name="T68" fmla="*/ 96 w 188"/>
              <a:gd name="T69" fmla="*/ 0 h 95"/>
              <a:gd name="T70" fmla="*/ 81 w 188"/>
              <a:gd name="T71" fmla="*/ 14 h 95"/>
              <a:gd name="T72" fmla="*/ 87 w 188"/>
              <a:gd name="T73" fmla="*/ 26 h 95"/>
              <a:gd name="T74" fmla="*/ 60 w 188"/>
              <a:gd name="T75" fmla="*/ 67 h 95"/>
              <a:gd name="T76" fmla="*/ 63 w 188"/>
              <a:gd name="T77" fmla="*/ 68 h 95"/>
              <a:gd name="T78" fmla="*/ 80 w 188"/>
              <a:gd name="T79" fmla="*/ 53 h 95"/>
              <a:gd name="T80" fmla="*/ 72 w 188"/>
              <a:gd name="T81" fmla="*/ 95 h 95"/>
              <a:gd name="T82" fmla="*/ 86 w 188"/>
              <a:gd name="T83" fmla="*/ 95 h 95"/>
              <a:gd name="T84" fmla="*/ 96 w 188"/>
              <a:gd name="T85" fmla="*/ 78 h 95"/>
              <a:gd name="T86" fmla="*/ 106 w 188"/>
              <a:gd name="T87" fmla="*/ 95 h 95"/>
              <a:gd name="T88" fmla="*/ 119 w 188"/>
              <a:gd name="T89" fmla="*/ 95 h 95"/>
              <a:gd name="T90" fmla="*/ 112 w 188"/>
              <a:gd name="T91" fmla="*/ 53 h 95"/>
              <a:gd name="T92" fmla="*/ 128 w 188"/>
              <a:gd name="T93" fmla="*/ 68 h 95"/>
              <a:gd name="T94" fmla="*/ 131 w 188"/>
              <a:gd name="T95" fmla="*/ 67 h 95"/>
              <a:gd name="T96" fmla="*/ 105 w 188"/>
              <a:gd name="T97" fmla="*/ 26 h 95"/>
              <a:gd name="T98" fmla="*/ 111 w 188"/>
              <a:gd name="T99" fmla="*/ 14 h 95"/>
              <a:gd name="T100" fmla="*/ 96 w 188"/>
              <a:gd name="T101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8" h="95">
                <a:moveTo>
                  <a:pt x="26" y="37"/>
                </a:moveTo>
                <a:cubicBezTo>
                  <a:pt x="21" y="37"/>
                  <a:pt x="17" y="41"/>
                  <a:pt x="17" y="46"/>
                </a:cubicBezTo>
                <a:cubicBezTo>
                  <a:pt x="17" y="49"/>
                  <a:pt x="18" y="51"/>
                  <a:pt x="20" y="53"/>
                </a:cubicBezTo>
                <a:cubicBezTo>
                  <a:pt x="11" y="56"/>
                  <a:pt x="0" y="74"/>
                  <a:pt x="4" y="78"/>
                </a:cubicBezTo>
                <a:cubicBezTo>
                  <a:pt x="4" y="78"/>
                  <a:pt x="5" y="78"/>
                  <a:pt x="6" y="78"/>
                </a:cubicBezTo>
                <a:cubicBezTo>
                  <a:pt x="9" y="78"/>
                  <a:pt x="13" y="74"/>
                  <a:pt x="16" y="69"/>
                </a:cubicBezTo>
                <a:cubicBezTo>
                  <a:pt x="14" y="78"/>
                  <a:pt x="12" y="87"/>
                  <a:pt x="11" y="95"/>
                </a:cubicBezTo>
                <a:cubicBezTo>
                  <a:pt x="19" y="95"/>
                  <a:pt x="19" y="95"/>
                  <a:pt x="19" y="95"/>
                </a:cubicBezTo>
                <a:cubicBezTo>
                  <a:pt x="20" y="91"/>
                  <a:pt x="22" y="84"/>
                  <a:pt x="26" y="84"/>
                </a:cubicBezTo>
                <a:cubicBezTo>
                  <a:pt x="29" y="84"/>
                  <a:pt x="32" y="91"/>
                  <a:pt x="32" y="95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87"/>
                  <a:pt x="38" y="78"/>
                  <a:pt x="35" y="69"/>
                </a:cubicBezTo>
                <a:cubicBezTo>
                  <a:pt x="39" y="74"/>
                  <a:pt x="43" y="78"/>
                  <a:pt x="46" y="78"/>
                </a:cubicBezTo>
                <a:cubicBezTo>
                  <a:pt x="46" y="78"/>
                  <a:pt x="47" y="78"/>
                  <a:pt x="47" y="78"/>
                </a:cubicBezTo>
                <a:cubicBezTo>
                  <a:pt x="51" y="74"/>
                  <a:pt x="41" y="56"/>
                  <a:pt x="31" y="53"/>
                </a:cubicBezTo>
                <a:cubicBezTo>
                  <a:pt x="33" y="51"/>
                  <a:pt x="35" y="49"/>
                  <a:pt x="35" y="46"/>
                </a:cubicBezTo>
                <a:cubicBezTo>
                  <a:pt x="35" y="41"/>
                  <a:pt x="31" y="37"/>
                  <a:pt x="26" y="37"/>
                </a:cubicBezTo>
                <a:moveTo>
                  <a:pt x="163" y="37"/>
                </a:moveTo>
                <a:cubicBezTo>
                  <a:pt x="158" y="37"/>
                  <a:pt x="154" y="41"/>
                  <a:pt x="154" y="46"/>
                </a:cubicBezTo>
                <a:cubicBezTo>
                  <a:pt x="154" y="49"/>
                  <a:pt x="155" y="51"/>
                  <a:pt x="157" y="53"/>
                </a:cubicBezTo>
                <a:cubicBezTo>
                  <a:pt x="148" y="56"/>
                  <a:pt x="138" y="74"/>
                  <a:pt x="141" y="78"/>
                </a:cubicBezTo>
                <a:cubicBezTo>
                  <a:pt x="142" y="78"/>
                  <a:pt x="142" y="78"/>
                  <a:pt x="143" y="78"/>
                </a:cubicBezTo>
                <a:cubicBezTo>
                  <a:pt x="146" y="78"/>
                  <a:pt x="150" y="74"/>
                  <a:pt x="153" y="69"/>
                </a:cubicBezTo>
                <a:cubicBezTo>
                  <a:pt x="151" y="78"/>
                  <a:pt x="149" y="87"/>
                  <a:pt x="148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7" y="91"/>
                  <a:pt x="160" y="84"/>
                  <a:pt x="163" y="84"/>
                </a:cubicBezTo>
                <a:cubicBezTo>
                  <a:pt x="166" y="84"/>
                  <a:pt x="169" y="91"/>
                  <a:pt x="169" y="95"/>
                </a:cubicBezTo>
                <a:cubicBezTo>
                  <a:pt x="177" y="95"/>
                  <a:pt x="177" y="95"/>
                  <a:pt x="177" y="95"/>
                </a:cubicBezTo>
                <a:cubicBezTo>
                  <a:pt x="177" y="87"/>
                  <a:pt x="175" y="78"/>
                  <a:pt x="173" y="69"/>
                </a:cubicBezTo>
                <a:cubicBezTo>
                  <a:pt x="176" y="74"/>
                  <a:pt x="180" y="78"/>
                  <a:pt x="183" y="78"/>
                </a:cubicBezTo>
                <a:cubicBezTo>
                  <a:pt x="184" y="78"/>
                  <a:pt x="184" y="78"/>
                  <a:pt x="185" y="78"/>
                </a:cubicBezTo>
                <a:cubicBezTo>
                  <a:pt x="188" y="74"/>
                  <a:pt x="178" y="56"/>
                  <a:pt x="169" y="53"/>
                </a:cubicBezTo>
                <a:cubicBezTo>
                  <a:pt x="171" y="51"/>
                  <a:pt x="172" y="49"/>
                  <a:pt x="172" y="46"/>
                </a:cubicBezTo>
                <a:cubicBezTo>
                  <a:pt x="172" y="41"/>
                  <a:pt x="168" y="37"/>
                  <a:pt x="163" y="37"/>
                </a:cubicBezTo>
                <a:moveTo>
                  <a:pt x="96" y="0"/>
                </a:moveTo>
                <a:cubicBezTo>
                  <a:pt x="88" y="0"/>
                  <a:pt x="81" y="6"/>
                  <a:pt x="81" y="14"/>
                </a:cubicBezTo>
                <a:cubicBezTo>
                  <a:pt x="81" y="19"/>
                  <a:pt x="83" y="23"/>
                  <a:pt x="87" y="26"/>
                </a:cubicBezTo>
                <a:cubicBezTo>
                  <a:pt x="72" y="31"/>
                  <a:pt x="55" y="61"/>
                  <a:pt x="60" y="67"/>
                </a:cubicBezTo>
                <a:cubicBezTo>
                  <a:pt x="61" y="68"/>
                  <a:pt x="62" y="68"/>
                  <a:pt x="63" y="68"/>
                </a:cubicBezTo>
                <a:cubicBezTo>
                  <a:pt x="68" y="68"/>
                  <a:pt x="75" y="60"/>
                  <a:pt x="80" y="53"/>
                </a:cubicBezTo>
                <a:cubicBezTo>
                  <a:pt x="76" y="67"/>
                  <a:pt x="74" y="82"/>
                  <a:pt x="72" y="95"/>
                </a:cubicBezTo>
                <a:cubicBezTo>
                  <a:pt x="86" y="95"/>
                  <a:pt x="86" y="95"/>
                  <a:pt x="86" y="95"/>
                </a:cubicBezTo>
                <a:cubicBezTo>
                  <a:pt x="86" y="88"/>
                  <a:pt x="91" y="78"/>
                  <a:pt x="96" y="78"/>
                </a:cubicBezTo>
                <a:cubicBezTo>
                  <a:pt x="101" y="78"/>
                  <a:pt x="106" y="88"/>
                  <a:pt x="106" y="95"/>
                </a:cubicBezTo>
                <a:cubicBezTo>
                  <a:pt x="119" y="95"/>
                  <a:pt x="119" y="95"/>
                  <a:pt x="119" y="95"/>
                </a:cubicBezTo>
                <a:cubicBezTo>
                  <a:pt x="118" y="82"/>
                  <a:pt x="115" y="67"/>
                  <a:pt x="112" y="53"/>
                </a:cubicBezTo>
                <a:cubicBezTo>
                  <a:pt x="117" y="60"/>
                  <a:pt x="124" y="68"/>
                  <a:pt x="128" y="68"/>
                </a:cubicBezTo>
                <a:cubicBezTo>
                  <a:pt x="130" y="68"/>
                  <a:pt x="131" y="68"/>
                  <a:pt x="131" y="67"/>
                </a:cubicBezTo>
                <a:cubicBezTo>
                  <a:pt x="137" y="61"/>
                  <a:pt x="120" y="31"/>
                  <a:pt x="105" y="26"/>
                </a:cubicBezTo>
                <a:cubicBezTo>
                  <a:pt x="108" y="23"/>
                  <a:pt x="111" y="19"/>
                  <a:pt x="111" y="14"/>
                </a:cubicBezTo>
                <a:cubicBezTo>
                  <a:pt x="111" y="6"/>
                  <a:pt x="104" y="0"/>
                  <a:pt x="9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1616155" y="3883462"/>
            <a:ext cx="2333134" cy="1086063"/>
          </a:xfrm>
          <a:custGeom>
            <a:avLst/>
            <a:gdLst>
              <a:gd name="T0" fmla="*/ 0 w 276"/>
              <a:gd name="T1" fmla="*/ 22 h 231"/>
              <a:gd name="T2" fmla="*/ 22 w 276"/>
              <a:gd name="T3" fmla="*/ 0 h 231"/>
              <a:gd name="T4" fmla="*/ 254 w 276"/>
              <a:gd name="T5" fmla="*/ 0 h 231"/>
              <a:gd name="T6" fmla="*/ 276 w 276"/>
              <a:gd name="T7" fmla="*/ 22 h 231"/>
              <a:gd name="T8" fmla="*/ 276 w 276"/>
              <a:gd name="T9" fmla="*/ 209 h 231"/>
              <a:gd name="T10" fmla="*/ 254 w 276"/>
              <a:gd name="T11" fmla="*/ 231 h 231"/>
              <a:gd name="T12" fmla="*/ 22 w 276"/>
              <a:gd name="T13" fmla="*/ 231 h 231"/>
              <a:gd name="T14" fmla="*/ 0 w 276"/>
              <a:gd name="T15" fmla="*/ 209 h 231"/>
              <a:gd name="T16" fmla="*/ 0 w 276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6" h="231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66" y="0"/>
                  <a:pt x="276" y="10"/>
                  <a:pt x="276" y="22"/>
                </a:cubicBezTo>
                <a:cubicBezTo>
                  <a:pt x="276" y="209"/>
                  <a:pt x="276" y="209"/>
                  <a:pt x="276" y="209"/>
                </a:cubicBezTo>
                <a:cubicBezTo>
                  <a:pt x="276" y="221"/>
                  <a:pt x="266" y="231"/>
                  <a:pt x="254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10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7"/>
          <p:cNvSpPr>
            <a:spLocks/>
          </p:cNvSpPr>
          <p:nvPr/>
        </p:nvSpPr>
        <p:spPr bwMode="auto">
          <a:xfrm>
            <a:off x="1610159" y="3872137"/>
            <a:ext cx="2333134" cy="1086063"/>
          </a:xfrm>
          <a:custGeom>
            <a:avLst/>
            <a:gdLst>
              <a:gd name="T0" fmla="*/ 254 w 276"/>
              <a:gd name="T1" fmla="*/ 0 h 231"/>
              <a:gd name="T2" fmla="*/ 22 w 276"/>
              <a:gd name="T3" fmla="*/ 0 h 231"/>
              <a:gd name="T4" fmla="*/ 0 w 276"/>
              <a:gd name="T5" fmla="*/ 22 h 231"/>
              <a:gd name="T6" fmla="*/ 0 w 276"/>
              <a:gd name="T7" fmla="*/ 209 h 231"/>
              <a:gd name="T8" fmla="*/ 22 w 276"/>
              <a:gd name="T9" fmla="*/ 231 h 231"/>
              <a:gd name="T10" fmla="*/ 33 w 276"/>
              <a:gd name="T11" fmla="*/ 231 h 231"/>
              <a:gd name="T12" fmla="*/ 33 w 276"/>
              <a:gd name="T13" fmla="*/ 55 h 231"/>
              <a:gd name="T14" fmla="*/ 55 w 276"/>
              <a:gd name="T15" fmla="*/ 33 h 231"/>
              <a:gd name="T16" fmla="*/ 276 w 276"/>
              <a:gd name="T17" fmla="*/ 33 h 231"/>
              <a:gd name="T18" fmla="*/ 276 w 276"/>
              <a:gd name="T19" fmla="*/ 22 h 231"/>
              <a:gd name="T20" fmla="*/ 254 w 276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6" h="231">
                <a:moveTo>
                  <a:pt x="254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10" y="231"/>
                  <a:pt x="22" y="231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3"/>
                  <a:pt x="42" y="33"/>
                  <a:pt x="55" y="33"/>
                </a:cubicBezTo>
                <a:cubicBezTo>
                  <a:pt x="276" y="33"/>
                  <a:pt x="276" y="33"/>
                  <a:pt x="276" y="33"/>
                </a:cubicBezTo>
                <a:cubicBezTo>
                  <a:pt x="276" y="22"/>
                  <a:pt x="276" y="22"/>
                  <a:pt x="276" y="22"/>
                </a:cubicBezTo>
                <a:cubicBezTo>
                  <a:pt x="276" y="10"/>
                  <a:pt x="266" y="0"/>
                  <a:pt x="254" y="0"/>
                </a:cubicBezTo>
              </a:path>
            </a:pathLst>
          </a:custGeom>
          <a:solidFill>
            <a:srgbClr val="7A48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45"/>
          <p:cNvSpPr>
            <a:spLocks noEditPoints="1"/>
          </p:cNvSpPr>
          <p:nvPr/>
        </p:nvSpPr>
        <p:spPr bwMode="auto">
          <a:xfrm>
            <a:off x="2080041" y="4118994"/>
            <a:ext cx="1393370" cy="646082"/>
          </a:xfrm>
          <a:custGeom>
            <a:avLst/>
            <a:gdLst>
              <a:gd name="T0" fmla="*/ 29 w 219"/>
              <a:gd name="T1" fmla="*/ 43 h 112"/>
              <a:gd name="T2" fmla="*/ 19 w 219"/>
              <a:gd name="T3" fmla="*/ 54 h 112"/>
              <a:gd name="T4" fmla="*/ 23 w 219"/>
              <a:gd name="T5" fmla="*/ 62 h 112"/>
              <a:gd name="T6" fmla="*/ 4 w 219"/>
              <a:gd name="T7" fmla="*/ 91 h 112"/>
              <a:gd name="T8" fmla="*/ 6 w 219"/>
              <a:gd name="T9" fmla="*/ 92 h 112"/>
              <a:gd name="T10" fmla="*/ 18 w 219"/>
              <a:gd name="T11" fmla="*/ 81 h 112"/>
              <a:gd name="T12" fmla="*/ 12 w 219"/>
              <a:gd name="T13" fmla="*/ 112 h 112"/>
              <a:gd name="T14" fmla="*/ 22 w 219"/>
              <a:gd name="T15" fmla="*/ 112 h 112"/>
              <a:gd name="T16" fmla="*/ 29 w 219"/>
              <a:gd name="T17" fmla="*/ 99 h 112"/>
              <a:gd name="T18" fmla="*/ 36 w 219"/>
              <a:gd name="T19" fmla="*/ 112 h 112"/>
              <a:gd name="T20" fmla="*/ 46 w 219"/>
              <a:gd name="T21" fmla="*/ 112 h 112"/>
              <a:gd name="T22" fmla="*/ 41 w 219"/>
              <a:gd name="T23" fmla="*/ 81 h 112"/>
              <a:gd name="T24" fmla="*/ 52 w 219"/>
              <a:gd name="T25" fmla="*/ 92 h 112"/>
              <a:gd name="T26" fmla="*/ 55 w 219"/>
              <a:gd name="T27" fmla="*/ 91 h 112"/>
              <a:gd name="T28" fmla="*/ 36 w 219"/>
              <a:gd name="T29" fmla="*/ 62 h 112"/>
              <a:gd name="T30" fmla="*/ 40 w 219"/>
              <a:gd name="T31" fmla="*/ 54 h 112"/>
              <a:gd name="T32" fmla="*/ 29 w 219"/>
              <a:gd name="T33" fmla="*/ 43 h 112"/>
              <a:gd name="T34" fmla="*/ 189 w 219"/>
              <a:gd name="T35" fmla="*/ 43 h 112"/>
              <a:gd name="T36" fmla="*/ 179 w 219"/>
              <a:gd name="T37" fmla="*/ 54 h 112"/>
              <a:gd name="T38" fmla="*/ 183 w 219"/>
              <a:gd name="T39" fmla="*/ 62 h 112"/>
              <a:gd name="T40" fmla="*/ 164 w 219"/>
              <a:gd name="T41" fmla="*/ 91 h 112"/>
              <a:gd name="T42" fmla="*/ 166 w 219"/>
              <a:gd name="T43" fmla="*/ 92 h 112"/>
              <a:gd name="T44" fmla="*/ 178 w 219"/>
              <a:gd name="T45" fmla="*/ 81 h 112"/>
              <a:gd name="T46" fmla="*/ 172 w 219"/>
              <a:gd name="T47" fmla="*/ 112 h 112"/>
              <a:gd name="T48" fmla="*/ 182 w 219"/>
              <a:gd name="T49" fmla="*/ 112 h 112"/>
              <a:gd name="T50" fmla="*/ 189 w 219"/>
              <a:gd name="T51" fmla="*/ 99 h 112"/>
              <a:gd name="T52" fmla="*/ 197 w 219"/>
              <a:gd name="T53" fmla="*/ 112 h 112"/>
              <a:gd name="T54" fmla="*/ 206 w 219"/>
              <a:gd name="T55" fmla="*/ 112 h 112"/>
              <a:gd name="T56" fmla="*/ 201 w 219"/>
              <a:gd name="T57" fmla="*/ 81 h 112"/>
              <a:gd name="T58" fmla="*/ 213 w 219"/>
              <a:gd name="T59" fmla="*/ 92 h 112"/>
              <a:gd name="T60" fmla="*/ 215 w 219"/>
              <a:gd name="T61" fmla="*/ 91 h 112"/>
              <a:gd name="T62" fmla="*/ 196 w 219"/>
              <a:gd name="T63" fmla="*/ 62 h 112"/>
              <a:gd name="T64" fmla="*/ 200 w 219"/>
              <a:gd name="T65" fmla="*/ 54 h 112"/>
              <a:gd name="T66" fmla="*/ 189 w 219"/>
              <a:gd name="T67" fmla="*/ 43 h 112"/>
              <a:gd name="T68" fmla="*/ 111 w 219"/>
              <a:gd name="T69" fmla="*/ 0 h 112"/>
              <a:gd name="T70" fmla="*/ 94 w 219"/>
              <a:gd name="T71" fmla="*/ 17 h 112"/>
              <a:gd name="T72" fmla="*/ 100 w 219"/>
              <a:gd name="T73" fmla="*/ 31 h 112"/>
              <a:gd name="T74" fmla="*/ 70 w 219"/>
              <a:gd name="T75" fmla="*/ 78 h 112"/>
              <a:gd name="T76" fmla="*/ 73 w 219"/>
              <a:gd name="T77" fmla="*/ 80 h 112"/>
              <a:gd name="T78" fmla="*/ 92 w 219"/>
              <a:gd name="T79" fmla="*/ 62 h 112"/>
              <a:gd name="T80" fmla="*/ 84 w 219"/>
              <a:gd name="T81" fmla="*/ 112 h 112"/>
              <a:gd name="T82" fmla="*/ 99 w 219"/>
              <a:gd name="T83" fmla="*/ 112 h 112"/>
              <a:gd name="T84" fmla="*/ 111 w 219"/>
              <a:gd name="T85" fmla="*/ 91 h 112"/>
              <a:gd name="T86" fmla="*/ 123 w 219"/>
              <a:gd name="T87" fmla="*/ 112 h 112"/>
              <a:gd name="T88" fmla="*/ 139 w 219"/>
              <a:gd name="T89" fmla="*/ 112 h 112"/>
              <a:gd name="T90" fmla="*/ 130 w 219"/>
              <a:gd name="T91" fmla="*/ 62 h 112"/>
              <a:gd name="T92" fmla="*/ 149 w 219"/>
              <a:gd name="T93" fmla="*/ 80 h 112"/>
              <a:gd name="T94" fmla="*/ 153 w 219"/>
              <a:gd name="T95" fmla="*/ 78 h 112"/>
              <a:gd name="T96" fmla="*/ 122 w 219"/>
              <a:gd name="T97" fmla="*/ 31 h 112"/>
              <a:gd name="T98" fmla="*/ 128 w 219"/>
              <a:gd name="T99" fmla="*/ 17 h 112"/>
              <a:gd name="T100" fmla="*/ 111 w 219"/>
              <a:gd name="T101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9" h="112">
                <a:moveTo>
                  <a:pt x="29" y="43"/>
                </a:moveTo>
                <a:cubicBezTo>
                  <a:pt x="23" y="43"/>
                  <a:pt x="19" y="48"/>
                  <a:pt x="19" y="54"/>
                </a:cubicBezTo>
                <a:cubicBezTo>
                  <a:pt x="19" y="57"/>
                  <a:pt x="20" y="60"/>
                  <a:pt x="23" y="62"/>
                </a:cubicBezTo>
                <a:cubicBezTo>
                  <a:pt x="12" y="66"/>
                  <a:pt x="0" y="87"/>
                  <a:pt x="4" y="91"/>
                </a:cubicBezTo>
                <a:cubicBezTo>
                  <a:pt x="4" y="92"/>
                  <a:pt x="5" y="92"/>
                  <a:pt x="6" y="92"/>
                </a:cubicBezTo>
                <a:cubicBezTo>
                  <a:pt x="9" y="92"/>
                  <a:pt x="14" y="87"/>
                  <a:pt x="18" y="81"/>
                </a:cubicBezTo>
                <a:cubicBezTo>
                  <a:pt x="15" y="91"/>
                  <a:pt x="13" y="102"/>
                  <a:pt x="12" y="112"/>
                </a:cubicBezTo>
                <a:cubicBezTo>
                  <a:pt x="22" y="112"/>
                  <a:pt x="22" y="112"/>
                  <a:pt x="22" y="112"/>
                </a:cubicBezTo>
                <a:cubicBezTo>
                  <a:pt x="22" y="106"/>
                  <a:pt x="25" y="99"/>
                  <a:pt x="29" y="99"/>
                </a:cubicBezTo>
                <a:cubicBezTo>
                  <a:pt x="33" y="99"/>
                  <a:pt x="36" y="106"/>
                  <a:pt x="36" y="112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5" y="102"/>
                  <a:pt x="43" y="91"/>
                  <a:pt x="41" y="81"/>
                </a:cubicBezTo>
                <a:cubicBezTo>
                  <a:pt x="44" y="87"/>
                  <a:pt x="49" y="92"/>
                  <a:pt x="52" y="92"/>
                </a:cubicBezTo>
                <a:cubicBezTo>
                  <a:pt x="53" y="92"/>
                  <a:pt x="54" y="92"/>
                  <a:pt x="55" y="91"/>
                </a:cubicBezTo>
                <a:cubicBezTo>
                  <a:pt x="59" y="87"/>
                  <a:pt x="47" y="66"/>
                  <a:pt x="36" y="62"/>
                </a:cubicBezTo>
                <a:cubicBezTo>
                  <a:pt x="38" y="60"/>
                  <a:pt x="40" y="57"/>
                  <a:pt x="40" y="54"/>
                </a:cubicBezTo>
                <a:cubicBezTo>
                  <a:pt x="40" y="48"/>
                  <a:pt x="35" y="43"/>
                  <a:pt x="29" y="43"/>
                </a:cubicBezTo>
                <a:moveTo>
                  <a:pt x="189" y="43"/>
                </a:moveTo>
                <a:cubicBezTo>
                  <a:pt x="184" y="43"/>
                  <a:pt x="179" y="48"/>
                  <a:pt x="179" y="54"/>
                </a:cubicBezTo>
                <a:cubicBezTo>
                  <a:pt x="179" y="57"/>
                  <a:pt x="180" y="60"/>
                  <a:pt x="183" y="62"/>
                </a:cubicBezTo>
                <a:cubicBezTo>
                  <a:pt x="172" y="66"/>
                  <a:pt x="160" y="87"/>
                  <a:pt x="164" y="91"/>
                </a:cubicBezTo>
                <a:cubicBezTo>
                  <a:pt x="165" y="92"/>
                  <a:pt x="165" y="92"/>
                  <a:pt x="166" y="92"/>
                </a:cubicBezTo>
                <a:cubicBezTo>
                  <a:pt x="170" y="92"/>
                  <a:pt x="174" y="87"/>
                  <a:pt x="178" y="81"/>
                </a:cubicBezTo>
                <a:cubicBezTo>
                  <a:pt x="175" y="91"/>
                  <a:pt x="173" y="102"/>
                  <a:pt x="172" y="112"/>
                </a:cubicBezTo>
                <a:cubicBezTo>
                  <a:pt x="182" y="112"/>
                  <a:pt x="182" y="112"/>
                  <a:pt x="182" y="112"/>
                </a:cubicBezTo>
                <a:cubicBezTo>
                  <a:pt x="182" y="106"/>
                  <a:pt x="186" y="99"/>
                  <a:pt x="189" y="99"/>
                </a:cubicBezTo>
                <a:cubicBezTo>
                  <a:pt x="193" y="99"/>
                  <a:pt x="196" y="106"/>
                  <a:pt x="197" y="112"/>
                </a:cubicBezTo>
                <a:cubicBezTo>
                  <a:pt x="206" y="112"/>
                  <a:pt x="206" y="112"/>
                  <a:pt x="206" y="112"/>
                </a:cubicBezTo>
                <a:cubicBezTo>
                  <a:pt x="205" y="102"/>
                  <a:pt x="203" y="91"/>
                  <a:pt x="201" y="81"/>
                </a:cubicBezTo>
                <a:cubicBezTo>
                  <a:pt x="205" y="87"/>
                  <a:pt x="209" y="92"/>
                  <a:pt x="213" y="92"/>
                </a:cubicBezTo>
                <a:cubicBezTo>
                  <a:pt x="213" y="92"/>
                  <a:pt x="214" y="92"/>
                  <a:pt x="215" y="91"/>
                </a:cubicBezTo>
                <a:cubicBezTo>
                  <a:pt x="219" y="87"/>
                  <a:pt x="207" y="66"/>
                  <a:pt x="196" y="62"/>
                </a:cubicBezTo>
                <a:cubicBezTo>
                  <a:pt x="198" y="60"/>
                  <a:pt x="200" y="57"/>
                  <a:pt x="200" y="54"/>
                </a:cubicBezTo>
                <a:cubicBezTo>
                  <a:pt x="200" y="48"/>
                  <a:pt x="195" y="43"/>
                  <a:pt x="189" y="43"/>
                </a:cubicBezTo>
                <a:moveTo>
                  <a:pt x="111" y="0"/>
                </a:moveTo>
                <a:cubicBezTo>
                  <a:pt x="102" y="0"/>
                  <a:pt x="94" y="8"/>
                  <a:pt x="94" y="17"/>
                </a:cubicBezTo>
                <a:cubicBezTo>
                  <a:pt x="94" y="23"/>
                  <a:pt x="96" y="28"/>
                  <a:pt x="100" y="31"/>
                </a:cubicBezTo>
                <a:cubicBezTo>
                  <a:pt x="83" y="37"/>
                  <a:pt x="63" y="72"/>
                  <a:pt x="70" y="78"/>
                </a:cubicBezTo>
                <a:cubicBezTo>
                  <a:pt x="71" y="79"/>
                  <a:pt x="72" y="80"/>
                  <a:pt x="73" y="80"/>
                </a:cubicBezTo>
                <a:cubicBezTo>
                  <a:pt x="79" y="80"/>
                  <a:pt x="86" y="71"/>
                  <a:pt x="92" y="62"/>
                </a:cubicBezTo>
                <a:cubicBezTo>
                  <a:pt x="88" y="78"/>
                  <a:pt x="85" y="96"/>
                  <a:pt x="84" y="112"/>
                </a:cubicBezTo>
                <a:cubicBezTo>
                  <a:pt x="99" y="112"/>
                  <a:pt x="99" y="112"/>
                  <a:pt x="99" y="112"/>
                </a:cubicBezTo>
                <a:cubicBezTo>
                  <a:pt x="100" y="103"/>
                  <a:pt x="105" y="91"/>
                  <a:pt x="111" y="91"/>
                </a:cubicBezTo>
                <a:cubicBezTo>
                  <a:pt x="117" y="91"/>
                  <a:pt x="123" y="103"/>
                  <a:pt x="123" y="112"/>
                </a:cubicBezTo>
                <a:cubicBezTo>
                  <a:pt x="139" y="112"/>
                  <a:pt x="139" y="112"/>
                  <a:pt x="139" y="112"/>
                </a:cubicBezTo>
                <a:cubicBezTo>
                  <a:pt x="137" y="96"/>
                  <a:pt x="134" y="78"/>
                  <a:pt x="130" y="62"/>
                </a:cubicBezTo>
                <a:cubicBezTo>
                  <a:pt x="136" y="71"/>
                  <a:pt x="143" y="80"/>
                  <a:pt x="149" y="80"/>
                </a:cubicBezTo>
                <a:cubicBezTo>
                  <a:pt x="150" y="80"/>
                  <a:pt x="152" y="79"/>
                  <a:pt x="153" y="78"/>
                </a:cubicBezTo>
                <a:cubicBezTo>
                  <a:pt x="159" y="72"/>
                  <a:pt x="140" y="37"/>
                  <a:pt x="122" y="31"/>
                </a:cubicBezTo>
                <a:cubicBezTo>
                  <a:pt x="126" y="28"/>
                  <a:pt x="128" y="23"/>
                  <a:pt x="128" y="17"/>
                </a:cubicBezTo>
                <a:cubicBezTo>
                  <a:pt x="128" y="8"/>
                  <a:pt x="121" y="0"/>
                  <a:pt x="11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8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5"/>
          <p:cNvSpPr>
            <a:spLocks/>
          </p:cNvSpPr>
          <p:nvPr/>
        </p:nvSpPr>
        <p:spPr bwMode="auto">
          <a:xfrm>
            <a:off x="4693375" y="4217108"/>
            <a:ext cx="1803400" cy="2344738"/>
          </a:xfrm>
          <a:custGeom>
            <a:avLst/>
            <a:gdLst>
              <a:gd name="T0" fmla="*/ 240 w 480"/>
              <a:gd name="T1" fmla="*/ 0 h 624"/>
              <a:gd name="T2" fmla="*/ 70 w 480"/>
              <a:gd name="T3" fmla="*/ 71 h 624"/>
              <a:gd name="T4" fmla="*/ 0 w 480"/>
              <a:gd name="T5" fmla="*/ 241 h 624"/>
              <a:gd name="T6" fmla="*/ 72 w 480"/>
              <a:gd name="T7" fmla="*/ 408 h 624"/>
              <a:gd name="T8" fmla="*/ 240 w 480"/>
              <a:gd name="T9" fmla="*/ 624 h 624"/>
              <a:gd name="T10" fmla="*/ 408 w 480"/>
              <a:gd name="T11" fmla="*/ 408 h 624"/>
              <a:gd name="T12" fmla="*/ 480 w 480"/>
              <a:gd name="T13" fmla="*/ 241 h 624"/>
              <a:gd name="T14" fmla="*/ 410 w 480"/>
              <a:gd name="T15" fmla="*/ 71 h 624"/>
              <a:gd name="T16" fmla="*/ 240 w 480"/>
              <a:gd name="T17" fmla="*/ 0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0" h="624">
                <a:moveTo>
                  <a:pt x="240" y="0"/>
                </a:moveTo>
                <a:cubicBezTo>
                  <a:pt x="174" y="0"/>
                  <a:pt x="114" y="27"/>
                  <a:pt x="70" y="71"/>
                </a:cubicBezTo>
                <a:cubicBezTo>
                  <a:pt x="27" y="114"/>
                  <a:pt x="0" y="175"/>
                  <a:pt x="0" y="241"/>
                </a:cubicBezTo>
                <a:cubicBezTo>
                  <a:pt x="0" y="308"/>
                  <a:pt x="22" y="359"/>
                  <a:pt x="72" y="408"/>
                </a:cubicBezTo>
                <a:cubicBezTo>
                  <a:pt x="122" y="457"/>
                  <a:pt x="240" y="552"/>
                  <a:pt x="240" y="624"/>
                </a:cubicBezTo>
                <a:cubicBezTo>
                  <a:pt x="240" y="552"/>
                  <a:pt x="358" y="457"/>
                  <a:pt x="408" y="408"/>
                </a:cubicBezTo>
                <a:cubicBezTo>
                  <a:pt x="458" y="359"/>
                  <a:pt x="480" y="308"/>
                  <a:pt x="480" y="241"/>
                </a:cubicBezTo>
                <a:cubicBezTo>
                  <a:pt x="480" y="175"/>
                  <a:pt x="453" y="114"/>
                  <a:pt x="410" y="71"/>
                </a:cubicBezTo>
                <a:cubicBezTo>
                  <a:pt x="366" y="27"/>
                  <a:pt x="306" y="0"/>
                  <a:pt x="240" y="0"/>
                </a:cubicBezTo>
              </a:path>
            </a:pathLst>
          </a:custGeom>
          <a:solidFill>
            <a:srgbClr val="F294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3" name="Freeform 33"/>
          <p:cNvSpPr>
            <a:spLocks/>
          </p:cNvSpPr>
          <p:nvPr/>
        </p:nvSpPr>
        <p:spPr bwMode="auto">
          <a:xfrm>
            <a:off x="4851471" y="2329570"/>
            <a:ext cx="1352550" cy="1758950"/>
          </a:xfrm>
          <a:custGeom>
            <a:avLst/>
            <a:gdLst>
              <a:gd name="T0" fmla="*/ 180 w 360"/>
              <a:gd name="T1" fmla="*/ 0 h 468"/>
              <a:gd name="T2" fmla="*/ 53 w 360"/>
              <a:gd name="T3" fmla="*/ 53 h 468"/>
              <a:gd name="T4" fmla="*/ 0 w 360"/>
              <a:gd name="T5" fmla="*/ 181 h 468"/>
              <a:gd name="T6" fmla="*/ 54 w 360"/>
              <a:gd name="T7" fmla="*/ 306 h 468"/>
              <a:gd name="T8" fmla="*/ 180 w 360"/>
              <a:gd name="T9" fmla="*/ 468 h 468"/>
              <a:gd name="T10" fmla="*/ 306 w 360"/>
              <a:gd name="T11" fmla="*/ 306 h 468"/>
              <a:gd name="T12" fmla="*/ 360 w 360"/>
              <a:gd name="T13" fmla="*/ 181 h 468"/>
              <a:gd name="T14" fmla="*/ 307 w 360"/>
              <a:gd name="T15" fmla="*/ 53 h 468"/>
              <a:gd name="T16" fmla="*/ 180 w 360"/>
              <a:gd name="T17" fmla="*/ 0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468">
                <a:moveTo>
                  <a:pt x="180" y="0"/>
                </a:moveTo>
                <a:cubicBezTo>
                  <a:pt x="130" y="0"/>
                  <a:pt x="85" y="21"/>
                  <a:pt x="53" y="53"/>
                </a:cubicBezTo>
                <a:cubicBezTo>
                  <a:pt x="20" y="86"/>
                  <a:pt x="0" y="131"/>
                  <a:pt x="0" y="181"/>
                </a:cubicBezTo>
                <a:cubicBezTo>
                  <a:pt x="0" y="231"/>
                  <a:pt x="16" y="270"/>
                  <a:pt x="54" y="306"/>
                </a:cubicBezTo>
                <a:cubicBezTo>
                  <a:pt x="92" y="343"/>
                  <a:pt x="180" y="414"/>
                  <a:pt x="180" y="468"/>
                </a:cubicBezTo>
                <a:cubicBezTo>
                  <a:pt x="180" y="414"/>
                  <a:pt x="268" y="343"/>
                  <a:pt x="306" y="306"/>
                </a:cubicBezTo>
                <a:cubicBezTo>
                  <a:pt x="344" y="270"/>
                  <a:pt x="360" y="231"/>
                  <a:pt x="360" y="181"/>
                </a:cubicBezTo>
                <a:cubicBezTo>
                  <a:pt x="360" y="131"/>
                  <a:pt x="340" y="86"/>
                  <a:pt x="307" y="53"/>
                </a:cubicBezTo>
                <a:cubicBezTo>
                  <a:pt x="275" y="21"/>
                  <a:pt x="230" y="0"/>
                  <a:pt x="180" y="0"/>
                </a:cubicBezTo>
              </a:path>
            </a:pathLst>
          </a:custGeom>
          <a:solidFill>
            <a:srgbClr val="56BA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5" name="Freeform 34"/>
          <p:cNvSpPr>
            <a:spLocks/>
          </p:cNvSpPr>
          <p:nvPr/>
        </p:nvSpPr>
        <p:spPr bwMode="auto">
          <a:xfrm>
            <a:off x="2765022" y="3201579"/>
            <a:ext cx="871538" cy="1136650"/>
          </a:xfrm>
          <a:custGeom>
            <a:avLst/>
            <a:gdLst>
              <a:gd name="T0" fmla="*/ 116 w 232"/>
              <a:gd name="T1" fmla="*/ 0 h 302"/>
              <a:gd name="T2" fmla="*/ 34 w 232"/>
              <a:gd name="T3" fmla="*/ 35 h 302"/>
              <a:gd name="T4" fmla="*/ 0 w 232"/>
              <a:gd name="T5" fmla="*/ 117 h 302"/>
              <a:gd name="T6" fmla="*/ 35 w 232"/>
              <a:gd name="T7" fmla="*/ 198 h 302"/>
              <a:gd name="T8" fmla="*/ 116 w 232"/>
              <a:gd name="T9" fmla="*/ 302 h 302"/>
              <a:gd name="T10" fmla="*/ 197 w 232"/>
              <a:gd name="T11" fmla="*/ 198 h 302"/>
              <a:gd name="T12" fmla="*/ 232 w 232"/>
              <a:gd name="T13" fmla="*/ 117 h 302"/>
              <a:gd name="T14" fmla="*/ 198 w 232"/>
              <a:gd name="T15" fmla="*/ 35 h 302"/>
              <a:gd name="T16" fmla="*/ 116 w 232"/>
              <a:gd name="T17" fmla="*/ 0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2" h="302">
                <a:moveTo>
                  <a:pt x="116" y="0"/>
                </a:moveTo>
                <a:cubicBezTo>
                  <a:pt x="84" y="0"/>
                  <a:pt x="55" y="14"/>
                  <a:pt x="34" y="35"/>
                </a:cubicBezTo>
                <a:cubicBezTo>
                  <a:pt x="13" y="55"/>
                  <a:pt x="0" y="85"/>
                  <a:pt x="0" y="117"/>
                </a:cubicBezTo>
                <a:cubicBezTo>
                  <a:pt x="0" y="149"/>
                  <a:pt x="10" y="174"/>
                  <a:pt x="35" y="198"/>
                </a:cubicBezTo>
                <a:cubicBezTo>
                  <a:pt x="59" y="221"/>
                  <a:pt x="116" y="267"/>
                  <a:pt x="116" y="302"/>
                </a:cubicBezTo>
                <a:cubicBezTo>
                  <a:pt x="116" y="267"/>
                  <a:pt x="173" y="221"/>
                  <a:pt x="197" y="198"/>
                </a:cubicBezTo>
                <a:cubicBezTo>
                  <a:pt x="222" y="174"/>
                  <a:pt x="232" y="149"/>
                  <a:pt x="232" y="117"/>
                </a:cubicBezTo>
                <a:cubicBezTo>
                  <a:pt x="232" y="85"/>
                  <a:pt x="219" y="55"/>
                  <a:pt x="198" y="35"/>
                </a:cubicBezTo>
                <a:cubicBezTo>
                  <a:pt x="177" y="14"/>
                  <a:pt x="148" y="0"/>
                  <a:pt x="116" y="0"/>
                </a:cubicBezTo>
              </a:path>
            </a:pathLst>
          </a:custGeom>
          <a:solidFill>
            <a:srgbClr val="663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6" name="Freeform 24"/>
          <p:cNvSpPr>
            <a:spLocks/>
          </p:cNvSpPr>
          <p:nvPr/>
        </p:nvSpPr>
        <p:spPr bwMode="auto">
          <a:xfrm>
            <a:off x="1076248" y="3382083"/>
            <a:ext cx="1652588" cy="2149475"/>
          </a:xfrm>
          <a:custGeom>
            <a:avLst/>
            <a:gdLst>
              <a:gd name="T0" fmla="*/ 220 w 440"/>
              <a:gd name="T1" fmla="*/ 0 h 572"/>
              <a:gd name="T2" fmla="*/ 64 w 440"/>
              <a:gd name="T3" fmla="*/ 65 h 572"/>
              <a:gd name="T4" fmla="*/ 0 w 440"/>
              <a:gd name="T5" fmla="*/ 221 h 572"/>
              <a:gd name="T6" fmla="*/ 66 w 440"/>
              <a:gd name="T7" fmla="*/ 374 h 572"/>
              <a:gd name="T8" fmla="*/ 220 w 440"/>
              <a:gd name="T9" fmla="*/ 572 h 572"/>
              <a:gd name="T10" fmla="*/ 374 w 440"/>
              <a:gd name="T11" fmla="*/ 374 h 572"/>
              <a:gd name="T12" fmla="*/ 440 w 440"/>
              <a:gd name="T13" fmla="*/ 221 h 572"/>
              <a:gd name="T14" fmla="*/ 376 w 440"/>
              <a:gd name="T15" fmla="*/ 65 h 572"/>
              <a:gd name="T16" fmla="*/ 220 w 440"/>
              <a:gd name="T17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572">
                <a:moveTo>
                  <a:pt x="220" y="0"/>
                </a:moveTo>
                <a:cubicBezTo>
                  <a:pt x="159" y="0"/>
                  <a:pt x="104" y="25"/>
                  <a:pt x="64" y="65"/>
                </a:cubicBezTo>
                <a:cubicBezTo>
                  <a:pt x="25" y="104"/>
                  <a:pt x="0" y="160"/>
                  <a:pt x="0" y="221"/>
                </a:cubicBezTo>
                <a:cubicBezTo>
                  <a:pt x="0" y="282"/>
                  <a:pt x="20" y="329"/>
                  <a:pt x="66" y="374"/>
                </a:cubicBezTo>
                <a:cubicBezTo>
                  <a:pt x="112" y="419"/>
                  <a:pt x="220" y="506"/>
                  <a:pt x="220" y="572"/>
                </a:cubicBezTo>
                <a:cubicBezTo>
                  <a:pt x="220" y="506"/>
                  <a:pt x="328" y="419"/>
                  <a:pt x="374" y="374"/>
                </a:cubicBezTo>
                <a:cubicBezTo>
                  <a:pt x="420" y="329"/>
                  <a:pt x="440" y="282"/>
                  <a:pt x="440" y="221"/>
                </a:cubicBezTo>
                <a:cubicBezTo>
                  <a:pt x="440" y="160"/>
                  <a:pt x="415" y="104"/>
                  <a:pt x="376" y="65"/>
                </a:cubicBezTo>
                <a:cubicBezTo>
                  <a:pt x="336" y="25"/>
                  <a:pt x="281" y="0"/>
                  <a:pt x="220" y="0"/>
                </a:cubicBezTo>
              </a:path>
            </a:pathLst>
          </a:custGeom>
          <a:solidFill>
            <a:srgbClr val="1F4B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7" name="Freeform 26"/>
          <p:cNvSpPr>
            <a:spLocks/>
          </p:cNvSpPr>
          <p:nvPr/>
        </p:nvSpPr>
        <p:spPr bwMode="auto">
          <a:xfrm>
            <a:off x="5982277" y="3523735"/>
            <a:ext cx="901700" cy="1173163"/>
          </a:xfrm>
          <a:custGeom>
            <a:avLst/>
            <a:gdLst>
              <a:gd name="T0" fmla="*/ 120 w 240"/>
              <a:gd name="T1" fmla="*/ 0 h 312"/>
              <a:gd name="T2" fmla="*/ 35 w 240"/>
              <a:gd name="T3" fmla="*/ 35 h 312"/>
              <a:gd name="T4" fmla="*/ 0 w 240"/>
              <a:gd name="T5" fmla="*/ 120 h 312"/>
              <a:gd name="T6" fmla="*/ 36 w 240"/>
              <a:gd name="T7" fmla="*/ 204 h 312"/>
              <a:gd name="T8" fmla="*/ 120 w 240"/>
              <a:gd name="T9" fmla="*/ 312 h 312"/>
              <a:gd name="T10" fmla="*/ 204 w 240"/>
              <a:gd name="T11" fmla="*/ 204 h 312"/>
              <a:gd name="T12" fmla="*/ 240 w 240"/>
              <a:gd name="T13" fmla="*/ 120 h 312"/>
              <a:gd name="T14" fmla="*/ 205 w 240"/>
              <a:gd name="T15" fmla="*/ 35 h 312"/>
              <a:gd name="T16" fmla="*/ 120 w 240"/>
              <a:gd name="T17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" h="312">
                <a:moveTo>
                  <a:pt x="120" y="0"/>
                </a:moveTo>
                <a:cubicBezTo>
                  <a:pt x="87" y="0"/>
                  <a:pt x="57" y="13"/>
                  <a:pt x="35" y="35"/>
                </a:cubicBezTo>
                <a:cubicBezTo>
                  <a:pt x="13" y="57"/>
                  <a:pt x="0" y="87"/>
                  <a:pt x="0" y="120"/>
                </a:cubicBezTo>
                <a:cubicBezTo>
                  <a:pt x="0" y="154"/>
                  <a:pt x="11" y="179"/>
                  <a:pt x="36" y="204"/>
                </a:cubicBezTo>
                <a:cubicBezTo>
                  <a:pt x="61" y="228"/>
                  <a:pt x="120" y="276"/>
                  <a:pt x="120" y="312"/>
                </a:cubicBezTo>
                <a:cubicBezTo>
                  <a:pt x="120" y="276"/>
                  <a:pt x="179" y="228"/>
                  <a:pt x="204" y="204"/>
                </a:cubicBezTo>
                <a:cubicBezTo>
                  <a:pt x="229" y="179"/>
                  <a:pt x="240" y="154"/>
                  <a:pt x="240" y="120"/>
                </a:cubicBezTo>
                <a:cubicBezTo>
                  <a:pt x="240" y="87"/>
                  <a:pt x="226" y="57"/>
                  <a:pt x="205" y="35"/>
                </a:cubicBezTo>
                <a:cubicBezTo>
                  <a:pt x="183" y="13"/>
                  <a:pt x="153" y="0"/>
                  <a:pt x="120" y="0"/>
                </a:cubicBezTo>
              </a:path>
            </a:pathLst>
          </a:custGeom>
          <a:solidFill>
            <a:srgbClr val="7C3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8" name="Freeform 27"/>
          <p:cNvSpPr>
            <a:spLocks/>
          </p:cNvSpPr>
          <p:nvPr/>
        </p:nvSpPr>
        <p:spPr bwMode="auto">
          <a:xfrm>
            <a:off x="3990899" y="3585478"/>
            <a:ext cx="901700" cy="1173163"/>
          </a:xfrm>
          <a:custGeom>
            <a:avLst/>
            <a:gdLst>
              <a:gd name="T0" fmla="*/ 120 w 240"/>
              <a:gd name="T1" fmla="*/ 0 h 312"/>
              <a:gd name="T2" fmla="*/ 35 w 240"/>
              <a:gd name="T3" fmla="*/ 35 h 312"/>
              <a:gd name="T4" fmla="*/ 0 w 240"/>
              <a:gd name="T5" fmla="*/ 121 h 312"/>
              <a:gd name="T6" fmla="*/ 36 w 240"/>
              <a:gd name="T7" fmla="*/ 204 h 312"/>
              <a:gd name="T8" fmla="*/ 120 w 240"/>
              <a:gd name="T9" fmla="*/ 312 h 312"/>
              <a:gd name="T10" fmla="*/ 204 w 240"/>
              <a:gd name="T11" fmla="*/ 204 h 312"/>
              <a:gd name="T12" fmla="*/ 240 w 240"/>
              <a:gd name="T13" fmla="*/ 121 h 312"/>
              <a:gd name="T14" fmla="*/ 205 w 240"/>
              <a:gd name="T15" fmla="*/ 35 h 312"/>
              <a:gd name="T16" fmla="*/ 120 w 240"/>
              <a:gd name="T17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" h="312">
                <a:moveTo>
                  <a:pt x="120" y="0"/>
                </a:moveTo>
                <a:cubicBezTo>
                  <a:pt x="87" y="0"/>
                  <a:pt x="57" y="14"/>
                  <a:pt x="35" y="35"/>
                </a:cubicBezTo>
                <a:cubicBezTo>
                  <a:pt x="14" y="57"/>
                  <a:pt x="0" y="87"/>
                  <a:pt x="0" y="121"/>
                </a:cubicBezTo>
                <a:cubicBezTo>
                  <a:pt x="0" y="154"/>
                  <a:pt x="11" y="180"/>
                  <a:pt x="36" y="204"/>
                </a:cubicBezTo>
                <a:cubicBezTo>
                  <a:pt x="61" y="228"/>
                  <a:pt x="120" y="276"/>
                  <a:pt x="120" y="312"/>
                </a:cubicBezTo>
                <a:cubicBezTo>
                  <a:pt x="120" y="276"/>
                  <a:pt x="179" y="228"/>
                  <a:pt x="204" y="204"/>
                </a:cubicBezTo>
                <a:cubicBezTo>
                  <a:pt x="229" y="180"/>
                  <a:pt x="240" y="154"/>
                  <a:pt x="240" y="121"/>
                </a:cubicBezTo>
                <a:cubicBezTo>
                  <a:pt x="240" y="87"/>
                  <a:pt x="226" y="57"/>
                  <a:pt x="205" y="35"/>
                </a:cubicBezTo>
                <a:cubicBezTo>
                  <a:pt x="183" y="14"/>
                  <a:pt x="153" y="0"/>
                  <a:pt x="120" y="0"/>
                </a:cubicBezTo>
              </a:path>
            </a:pathLst>
          </a:custGeom>
          <a:solidFill>
            <a:srgbClr val="DD38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9" name="Freeform 28"/>
          <p:cNvSpPr>
            <a:spLocks/>
          </p:cNvSpPr>
          <p:nvPr/>
        </p:nvSpPr>
        <p:spPr bwMode="auto">
          <a:xfrm>
            <a:off x="3955321" y="5409088"/>
            <a:ext cx="750888" cy="977900"/>
          </a:xfrm>
          <a:custGeom>
            <a:avLst/>
            <a:gdLst>
              <a:gd name="T0" fmla="*/ 100 w 200"/>
              <a:gd name="T1" fmla="*/ 0 h 260"/>
              <a:gd name="T2" fmla="*/ 29 w 200"/>
              <a:gd name="T3" fmla="*/ 29 h 260"/>
              <a:gd name="T4" fmla="*/ 0 w 200"/>
              <a:gd name="T5" fmla="*/ 101 h 260"/>
              <a:gd name="T6" fmla="*/ 30 w 200"/>
              <a:gd name="T7" fmla="*/ 170 h 260"/>
              <a:gd name="T8" fmla="*/ 100 w 200"/>
              <a:gd name="T9" fmla="*/ 260 h 260"/>
              <a:gd name="T10" fmla="*/ 170 w 200"/>
              <a:gd name="T11" fmla="*/ 170 h 260"/>
              <a:gd name="T12" fmla="*/ 200 w 200"/>
              <a:gd name="T13" fmla="*/ 101 h 260"/>
              <a:gd name="T14" fmla="*/ 171 w 200"/>
              <a:gd name="T15" fmla="*/ 29 h 260"/>
              <a:gd name="T16" fmla="*/ 100 w 200"/>
              <a:gd name="T17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0" h="260">
                <a:moveTo>
                  <a:pt x="100" y="0"/>
                </a:moveTo>
                <a:cubicBezTo>
                  <a:pt x="72" y="0"/>
                  <a:pt x="47" y="11"/>
                  <a:pt x="29" y="29"/>
                </a:cubicBezTo>
                <a:cubicBezTo>
                  <a:pt x="11" y="47"/>
                  <a:pt x="0" y="73"/>
                  <a:pt x="0" y="101"/>
                </a:cubicBezTo>
                <a:cubicBezTo>
                  <a:pt x="0" y="128"/>
                  <a:pt x="9" y="150"/>
                  <a:pt x="30" y="170"/>
                </a:cubicBezTo>
                <a:cubicBezTo>
                  <a:pt x="51" y="190"/>
                  <a:pt x="100" y="230"/>
                  <a:pt x="100" y="260"/>
                </a:cubicBezTo>
                <a:cubicBezTo>
                  <a:pt x="100" y="230"/>
                  <a:pt x="149" y="190"/>
                  <a:pt x="170" y="170"/>
                </a:cubicBezTo>
                <a:cubicBezTo>
                  <a:pt x="191" y="150"/>
                  <a:pt x="200" y="128"/>
                  <a:pt x="200" y="101"/>
                </a:cubicBezTo>
                <a:cubicBezTo>
                  <a:pt x="200" y="73"/>
                  <a:pt x="189" y="47"/>
                  <a:pt x="171" y="29"/>
                </a:cubicBezTo>
                <a:cubicBezTo>
                  <a:pt x="153" y="11"/>
                  <a:pt x="128" y="0"/>
                  <a:pt x="100" y="0"/>
                </a:cubicBezTo>
              </a:path>
            </a:pathLst>
          </a:custGeom>
          <a:solidFill>
            <a:srgbClr val="F5CB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10" name="Freeform 29"/>
          <p:cNvSpPr>
            <a:spLocks/>
          </p:cNvSpPr>
          <p:nvPr/>
        </p:nvSpPr>
        <p:spPr bwMode="auto">
          <a:xfrm>
            <a:off x="3367805" y="2354158"/>
            <a:ext cx="1020763" cy="1331913"/>
          </a:xfrm>
          <a:custGeom>
            <a:avLst/>
            <a:gdLst>
              <a:gd name="T0" fmla="*/ 136 w 272"/>
              <a:gd name="T1" fmla="*/ 0 h 354"/>
              <a:gd name="T2" fmla="*/ 40 w 272"/>
              <a:gd name="T3" fmla="*/ 40 h 354"/>
              <a:gd name="T4" fmla="*/ 0 w 272"/>
              <a:gd name="T5" fmla="*/ 137 h 354"/>
              <a:gd name="T6" fmla="*/ 41 w 272"/>
              <a:gd name="T7" fmla="*/ 232 h 354"/>
              <a:gd name="T8" fmla="*/ 136 w 272"/>
              <a:gd name="T9" fmla="*/ 354 h 354"/>
              <a:gd name="T10" fmla="*/ 231 w 272"/>
              <a:gd name="T11" fmla="*/ 232 h 354"/>
              <a:gd name="T12" fmla="*/ 272 w 272"/>
              <a:gd name="T13" fmla="*/ 137 h 354"/>
              <a:gd name="T14" fmla="*/ 232 w 272"/>
              <a:gd name="T15" fmla="*/ 40 h 354"/>
              <a:gd name="T16" fmla="*/ 136 w 272"/>
              <a:gd name="T17" fmla="*/ 0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2" h="354">
                <a:moveTo>
                  <a:pt x="136" y="0"/>
                </a:moveTo>
                <a:cubicBezTo>
                  <a:pt x="98" y="0"/>
                  <a:pt x="64" y="16"/>
                  <a:pt x="40" y="40"/>
                </a:cubicBezTo>
                <a:cubicBezTo>
                  <a:pt x="15" y="65"/>
                  <a:pt x="0" y="99"/>
                  <a:pt x="0" y="137"/>
                </a:cubicBezTo>
                <a:cubicBezTo>
                  <a:pt x="0" y="175"/>
                  <a:pt x="12" y="204"/>
                  <a:pt x="41" y="232"/>
                </a:cubicBezTo>
                <a:cubicBezTo>
                  <a:pt x="69" y="259"/>
                  <a:pt x="136" y="313"/>
                  <a:pt x="136" y="354"/>
                </a:cubicBezTo>
                <a:cubicBezTo>
                  <a:pt x="136" y="313"/>
                  <a:pt x="203" y="259"/>
                  <a:pt x="231" y="232"/>
                </a:cubicBezTo>
                <a:cubicBezTo>
                  <a:pt x="260" y="204"/>
                  <a:pt x="272" y="175"/>
                  <a:pt x="272" y="137"/>
                </a:cubicBezTo>
                <a:cubicBezTo>
                  <a:pt x="272" y="99"/>
                  <a:pt x="257" y="65"/>
                  <a:pt x="232" y="40"/>
                </a:cubicBezTo>
                <a:cubicBezTo>
                  <a:pt x="208" y="16"/>
                  <a:pt x="174" y="0"/>
                  <a:pt x="136" y="0"/>
                </a:cubicBezTo>
              </a:path>
            </a:pathLst>
          </a:custGeom>
          <a:solidFill>
            <a:srgbClr val="CA009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11" name="Freeform 30"/>
          <p:cNvSpPr>
            <a:spLocks/>
          </p:cNvSpPr>
          <p:nvPr/>
        </p:nvSpPr>
        <p:spPr bwMode="auto">
          <a:xfrm>
            <a:off x="3435273" y="4088520"/>
            <a:ext cx="450850" cy="585788"/>
          </a:xfrm>
          <a:custGeom>
            <a:avLst/>
            <a:gdLst>
              <a:gd name="T0" fmla="*/ 60 w 120"/>
              <a:gd name="T1" fmla="*/ 0 h 156"/>
              <a:gd name="T2" fmla="*/ 18 w 120"/>
              <a:gd name="T3" fmla="*/ 18 h 156"/>
              <a:gd name="T4" fmla="*/ 0 w 120"/>
              <a:gd name="T5" fmla="*/ 60 h 156"/>
              <a:gd name="T6" fmla="*/ 18 w 120"/>
              <a:gd name="T7" fmla="*/ 102 h 156"/>
              <a:gd name="T8" fmla="*/ 60 w 120"/>
              <a:gd name="T9" fmla="*/ 156 h 156"/>
              <a:gd name="T10" fmla="*/ 102 w 120"/>
              <a:gd name="T11" fmla="*/ 102 h 156"/>
              <a:gd name="T12" fmla="*/ 120 w 120"/>
              <a:gd name="T13" fmla="*/ 60 h 156"/>
              <a:gd name="T14" fmla="*/ 102 w 120"/>
              <a:gd name="T15" fmla="*/ 18 h 156"/>
              <a:gd name="T16" fmla="*/ 60 w 120"/>
              <a:gd name="T17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56">
                <a:moveTo>
                  <a:pt x="60" y="0"/>
                </a:moveTo>
                <a:cubicBezTo>
                  <a:pt x="43" y="0"/>
                  <a:pt x="28" y="7"/>
                  <a:pt x="18" y="18"/>
                </a:cubicBezTo>
                <a:cubicBezTo>
                  <a:pt x="7" y="28"/>
                  <a:pt x="0" y="44"/>
                  <a:pt x="0" y="60"/>
                </a:cubicBezTo>
                <a:cubicBezTo>
                  <a:pt x="0" y="77"/>
                  <a:pt x="5" y="90"/>
                  <a:pt x="18" y="102"/>
                </a:cubicBezTo>
                <a:cubicBezTo>
                  <a:pt x="31" y="114"/>
                  <a:pt x="60" y="138"/>
                  <a:pt x="60" y="156"/>
                </a:cubicBezTo>
                <a:cubicBezTo>
                  <a:pt x="60" y="138"/>
                  <a:pt x="89" y="114"/>
                  <a:pt x="102" y="102"/>
                </a:cubicBezTo>
                <a:cubicBezTo>
                  <a:pt x="115" y="90"/>
                  <a:pt x="120" y="77"/>
                  <a:pt x="120" y="60"/>
                </a:cubicBezTo>
                <a:cubicBezTo>
                  <a:pt x="120" y="44"/>
                  <a:pt x="113" y="28"/>
                  <a:pt x="102" y="18"/>
                </a:cubicBezTo>
                <a:cubicBezTo>
                  <a:pt x="92" y="7"/>
                  <a:pt x="77" y="0"/>
                  <a:pt x="60" y="0"/>
                </a:cubicBezTo>
              </a:path>
            </a:pathLst>
          </a:custGeom>
          <a:solidFill>
            <a:srgbClr val="4545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12" name="Freeform 31"/>
          <p:cNvSpPr>
            <a:spLocks/>
          </p:cNvSpPr>
          <p:nvPr/>
        </p:nvSpPr>
        <p:spPr bwMode="auto">
          <a:xfrm>
            <a:off x="2127173" y="5250104"/>
            <a:ext cx="601663" cy="782638"/>
          </a:xfrm>
          <a:custGeom>
            <a:avLst/>
            <a:gdLst>
              <a:gd name="T0" fmla="*/ 80 w 160"/>
              <a:gd name="T1" fmla="*/ 0 h 208"/>
              <a:gd name="T2" fmla="*/ 23 w 160"/>
              <a:gd name="T3" fmla="*/ 24 h 208"/>
              <a:gd name="T4" fmla="*/ 0 w 160"/>
              <a:gd name="T5" fmla="*/ 80 h 208"/>
              <a:gd name="T6" fmla="*/ 24 w 160"/>
              <a:gd name="T7" fmla="*/ 136 h 208"/>
              <a:gd name="T8" fmla="*/ 80 w 160"/>
              <a:gd name="T9" fmla="*/ 208 h 208"/>
              <a:gd name="T10" fmla="*/ 136 w 160"/>
              <a:gd name="T11" fmla="*/ 136 h 208"/>
              <a:gd name="T12" fmla="*/ 160 w 160"/>
              <a:gd name="T13" fmla="*/ 80 h 208"/>
              <a:gd name="T14" fmla="*/ 137 w 160"/>
              <a:gd name="T15" fmla="*/ 24 h 208"/>
              <a:gd name="T16" fmla="*/ 80 w 160"/>
              <a:gd name="T17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208">
                <a:moveTo>
                  <a:pt x="80" y="0"/>
                </a:moveTo>
                <a:cubicBezTo>
                  <a:pt x="58" y="0"/>
                  <a:pt x="38" y="9"/>
                  <a:pt x="23" y="24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3"/>
                  <a:pt x="7" y="120"/>
                  <a:pt x="24" y="136"/>
                </a:cubicBezTo>
                <a:cubicBezTo>
                  <a:pt x="41" y="152"/>
                  <a:pt x="80" y="184"/>
                  <a:pt x="80" y="208"/>
                </a:cubicBezTo>
                <a:cubicBezTo>
                  <a:pt x="80" y="184"/>
                  <a:pt x="119" y="152"/>
                  <a:pt x="136" y="136"/>
                </a:cubicBezTo>
                <a:cubicBezTo>
                  <a:pt x="153" y="120"/>
                  <a:pt x="160" y="103"/>
                  <a:pt x="160" y="80"/>
                </a:cubicBezTo>
                <a:cubicBezTo>
                  <a:pt x="160" y="58"/>
                  <a:pt x="151" y="38"/>
                  <a:pt x="137" y="24"/>
                </a:cubicBezTo>
                <a:cubicBezTo>
                  <a:pt x="122" y="9"/>
                  <a:pt x="102" y="0"/>
                  <a:pt x="80" y="0"/>
                </a:cubicBezTo>
              </a:path>
            </a:pathLst>
          </a:custGeom>
          <a:solidFill>
            <a:srgbClr val="DD38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13" name="Freeform 32"/>
          <p:cNvSpPr>
            <a:spLocks/>
          </p:cNvSpPr>
          <p:nvPr/>
        </p:nvSpPr>
        <p:spPr bwMode="auto">
          <a:xfrm>
            <a:off x="2728836" y="4629858"/>
            <a:ext cx="1201738" cy="1563688"/>
          </a:xfrm>
          <a:custGeom>
            <a:avLst/>
            <a:gdLst>
              <a:gd name="T0" fmla="*/ 160 w 320"/>
              <a:gd name="T1" fmla="*/ 0 h 416"/>
              <a:gd name="T2" fmla="*/ 47 w 320"/>
              <a:gd name="T3" fmla="*/ 47 h 416"/>
              <a:gd name="T4" fmla="*/ 0 w 320"/>
              <a:gd name="T5" fmla="*/ 161 h 416"/>
              <a:gd name="T6" fmla="*/ 48 w 320"/>
              <a:gd name="T7" fmla="*/ 272 h 416"/>
              <a:gd name="T8" fmla="*/ 160 w 320"/>
              <a:gd name="T9" fmla="*/ 416 h 416"/>
              <a:gd name="T10" fmla="*/ 272 w 320"/>
              <a:gd name="T11" fmla="*/ 272 h 416"/>
              <a:gd name="T12" fmla="*/ 320 w 320"/>
              <a:gd name="T13" fmla="*/ 161 h 416"/>
              <a:gd name="T14" fmla="*/ 273 w 320"/>
              <a:gd name="T15" fmla="*/ 47 h 416"/>
              <a:gd name="T16" fmla="*/ 160 w 320"/>
              <a:gd name="T17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416">
                <a:moveTo>
                  <a:pt x="160" y="0"/>
                </a:moveTo>
                <a:cubicBezTo>
                  <a:pt x="116" y="0"/>
                  <a:pt x="76" y="18"/>
                  <a:pt x="47" y="47"/>
                </a:cubicBezTo>
                <a:cubicBezTo>
                  <a:pt x="18" y="76"/>
                  <a:pt x="0" y="116"/>
                  <a:pt x="0" y="161"/>
                </a:cubicBezTo>
                <a:cubicBezTo>
                  <a:pt x="0" y="205"/>
                  <a:pt x="14" y="239"/>
                  <a:pt x="48" y="272"/>
                </a:cubicBezTo>
                <a:cubicBezTo>
                  <a:pt x="82" y="305"/>
                  <a:pt x="160" y="368"/>
                  <a:pt x="160" y="416"/>
                </a:cubicBezTo>
                <a:cubicBezTo>
                  <a:pt x="160" y="368"/>
                  <a:pt x="238" y="305"/>
                  <a:pt x="272" y="272"/>
                </a:cubicBezTo>
                <a:cubicBezTo>
                  <a:pt x="306" y="239"/>
                  <a:pt x="320" y="205"/>
                  <a:pt x="320" y="161"/>
                </a:cubicBezTo>
                <a:cubicBezTo>
                  <a:pt x="320" y="116"/>
                  <a:pt x="302" y="76"/>
                  <a:pt x="273" y="47"/>
                </a:cubicBezTo>
                <a:cubicBezTo>
                  <a:pt x="244" y="18"/>
                  <a:pt x="204" y="0"/>
                  <a:pt x="160" y="0"/>
                </a:cubicBezTo>
              </a:path>
            </a:pathLst>
          </a:custGeom>
          <a:solidFill>
            <a:srgbClr val="4DB5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14" name="文本框 13"/>
          <p:cNvSpPr txBox="1"/>
          <p:nvPr/>
        </p:nvSpPr>
        <p:spPr>
          <a:xfrm>
            <a:off x="4919698" y="4497394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</a:rPr>
              <a:t>为什</a:t>
            </a:r>
            <a:endParaRPr lang="en-US" altLang="zh-CN" sz="4000" b="1" dirty="0" smtClean="0">
              <a:solidFill>
                <a:schemeClr val="bg1"/>
              </a:solidFill>
            </a:endParaRPr>
          </a:p>
          <a:p>
            <a:r>
              <a:rPr lang="zh-CN" altLang="en-US" sz="4000" b="1" dirty="0" smtClean="0">
                <a:solidFill>
                  <a:schemeClr val="bg1"/>
                </a:solidFill>
              </a:rPr>
              <a:t>么不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26247" y="4952918"/>
            <a:ext cx="1141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怎么会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72081" y="387967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为什么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59026" y="263610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原因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61396" y="272772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情况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45955" y="346791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如果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23760" y="375085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难道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31461" y="377965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是否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258421" y="3382083"/>
            <a:ext cx="4628572" cy="564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让我们一起头脑风暴吧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39655" y="691634"/>
            <a:ext cx="5780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为什么</a:t>
            </a:r>
            <a:r>
              <a:rPr lang="zh-CN" altLang="en-US" sz="28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要开展班级心理健康教育？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08928" y="1572410"/>
            <a:ext cx="6938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为什么你会觉得要开展班级心理健康教育？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261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835150" y="1700213"/>
            <a:ext cx="4005263" cy="47720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每个行为的背后，都必定有正面的动机</a:t>
            </a:r>
          </a:p>
          <a:p>
            <a:r>
              <a:rPr lang="zh-CN" altLang="en-US" sz="23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300" dirty="0" smtClean="0">
                <a:latin typeface="楷体_GB2312" pitchFamily="1" charset="-122"/>
                <a:ea typeface="楷体_GB2312" pitchFamily="1" charset="-122"/>
              </a:rPr>
              <a:t>每一个人做任何事最终都是为了满足自己的一些深层需要。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300" dirty="0" smtClean="0">
                <a:latin typeface="楷体_GB2312" pitchFamily="1" charset="-122"/>
                <a:ea typeface="楷体_GB2312" pitchFamily="1" charset="-122"/>
              </a:rPr>
              <a:t>      动机不会错，只是行为不能达到效果(满足背后正面动机的效果)。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300" dirty="0" smtClean="0">
                <a:latin typeface="楷体_GB2312" pitchFamily="1" charset="-122"/>
                <a:ea typeface="楷体_GB2312" pitchFamily="1" charset="-122"/>
              </a:rPr>
              <a:t>      了解和接受一个人的正面动机，才容易引导一个人改变他的行为。</a:t>
            </a:r>
            <a:r>
              <a:rPr lang="zh-CN" altLang="en-US" sz="2300" dirty="0" smtClean="0"/>
              <a:t/>
            </a:r>
            <a:br>
              <a:rPr lang="zh-CN" altLang="en-US" sz="2300" dirty="0" smtClean="0"/>
            </a:br>
            <a:endParaRPr lang="zh-CN" altLang="en-US" sz="2300" dirty="0" smtClean="0"/>
          </a:p>
        </p:txBody>
      </p:sp>
      <p:pic>
        <p:nvPicPr>
          <p:cNvPr id="3" name="Picture 4" descr="cards_c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0425" y="1700213"/>
            <a:ext cx="3081338" cy="4341812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279651" y="645392"/>
            <a:ext cx="7272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共舞理念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3044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57400" y="1595919"/>
            <a:ext cx="782781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学生在问题中成长</a:t>
            </a:r>
          </a:p>
          <a:p>
            <a:r>
              <a:rPr lang="zh-CN" altLang="en-US" sz="2800" dirty="0"/>
              <a:t>学生拥有解决自己问题的力量和资源。</a:t>
            </a:r>
          </a:p>
          <a:p>
            <a:r>
              <a:rPr lang="zh-CN" altLang="en-US" sz="2800" dirty="0"/>
              <a:t> 改变是不可避免的，而且会持续不断地发生。</a:t>
            </a:r>
          </a:p>
          <a:p>
            <a:r>
              <a:rPr lang="zh-CN" altLang="en-US" sz="2800" dirty="0"/>
              <a:t> 小的改变带动大的改变。小的成功经验会引发涟漪效应，引起整个系统的改变。</a:t>
            </a:r>
          </a:p>
          <a:p>
            <a:r>
              <a:rPr lang="zh-CN" altLang="en-US" sz="2800" dirty="0"/>
              <a:t>每个问题都有例外，问题的例外可以由师生共同确认。这些例外可以作为经验，鼓励学生做点不一样的尝试。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279651" y="645392"/>
            <a:ext cx="7272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共舞理念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7104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79650" y="2018529"/>
            <a:ext cx="804891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</a:rPr>
              <a:t>有效果比有道理更重要</a:t>
            </a:r>
          </a:p>
          <a:p>
            <a:r>
              <a:rPr lang="zh-CN" altLang="zh-CN" sz="2800" dirty="0" smtClean="0">
                <a:ea typeface="楷体_GB2312" pitchFamily="1" charset="-122"/>
              </a:rPr>
              <a:t>       </a:t>
            </a:r>
            <a:r>
              <a:rPr lang="zh-CN" altLang="zh-CN" sz="2800" dirty="0" smtClean="0">
                <a:latin typeface="+mn-ea"/>
              </a:rPr>
              <a:t>只说做法有道理或者正确而不顾有没有效果，是在自欺欺人。</a:t>
            </a:r>
          </a:p>
          <a:p>
            <a:r>
              <a:rPr lang="zh-CN" altLang="zh-CN" sz="2800" dirty="0" smtClean="0">
                <a:latin typeface="+mn-ea"/>
              </a:rPr>
              <a:t>       任何计划的设计都是为了效果；效果是所有行动的目的。</a:t>
            </a:r>
          </a:p>
          <a:p>
            <a:r>
              <a:rPr lang="zh-CN" altLang="zh-CN" sz="2800" dirty="0" smtClean="0">
                <a:latin typeface="+mn-ea"/>
              </a:rPr>
              <a:t>       人与人的沟通是情感交流过程，而非逻辑过程，道理不能支持效果。</a:t>
            </a:r>
            <a:br>
              <a:rPr lang="zh-CN" altLang="zh-CN" sz="2800" dirty="0" smtClean="0">
                <a:latin typeface="+mn-ea"/>
              </a:rPr>
            </a:br>
            <a:endParaRPr lang="zh-CN" altLang="zh-CN" sz="2800" dirty="0">
              <a:latin typeface="+mn-ea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279651" y="645392"/>
            <a:ext cx="7272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共舞理念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4016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0" y="1371600"/>
            <a:ext cx="9736139" cy="4476750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2000" dirty="0"/>
              <a:t>        </a:t>
            </a:r>
            <a:r>
              <a:rPr lang="zh-CN" altLang="en-US" sz="2000" dirty="0"/>
              <a:t>情绪、情感有所体验</a:t>
            </a:r>
          </a:p>
          <a:p>
            <a:pPr eaLnBrk="1" hangingPunct="1">
              <a:lnSpc>
                <a:spcPct val="90000"/>
              </a:lnSpc>
            </a:pPr>
            <a:endParaRPr lang="zh-CN" altLang="en-US" sz="2000" dirty="0"/>
          </a:p>
          <a:p>
            <a:pPr eaLnBrk="1" hangingPunct="1">
              <a:lnSpc>
                <a:spcPct val="90000"/>
              </a:lnSpc>
            </a:pPr>
            <a:endParaRPr lang="zh-CN" altLang="en-US" sz="20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2000" dirty="0"/>
              <a:t>                          </a:t>
            </a:r>
            <a:r>
              <a:rPr lang="zh-CN" altLang="en-US" sz="2000" dirty="0" smtClean="0"/>
              <a:t>              触动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1400" dirty="0" smtClean="0"/>
              <a:t>          </a:t>
            </a:r>
            <a:r>
              <a:rPr lang="en-US" altLang="zh-CN" sz="1400" dirty="0"/>
              <a:t> </a:t>
            </a:r>
            <a:r>
              <a:rPr lang="zh-CN" altLang="en-US" sz="1400" dirty="0" smtClean="0"/>
              <a:t>  </a:t>
            </a:r>
            <a:r>
              <a:rPr lang="zh-CN" altLang="en-US" sz="2000" dirty="0"/>
              <a:t>认知有所感悟                            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000" dirty="0" smtClean="0"/>
              <a:t>               </a:t>
            </a:r>
            <a:endParaRPr lang="zh-CN" altLang="en-US" sz="20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2000" dirty="0"/>
              <a:t>                          </a:t>
            </a:r>
            <a:r>
              <a:rPr lang="zh-CN" altLang="en-US" sz="2000" dirty="0" smtClean="0"/>
              <a:t>               探究    </a:t>
            </a:r>
            <a:endParaRPr lang="zh-CN" altLang="en-US" sz="20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2000" dirty="0"/>
              <a:t>                                                          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000" dirty="0"/>
              <a:t>         行动产生意向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000" dirty="0"/>
              <a:t>  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000" dirty="0"/>
              <a:t>                         </a:t>
            </a:r>
            <a:r>
              <a:rPr lang="zh-CN" altLang="en-US" sz="2000" dirty="0" smtClean="0"/>
              <a:t>                </a:t>
            </a:r>
            <a:r>
              <a:rPr lang="zh-CN" altLang="en-US" sz="2000" dirty="0"/>
              <a:t>实践</a:t>
            </a:r>
          </a:p>
          <a:p>
            <a:pPr eaLnBrk="1" hangingPunct="1">
              <a:lnSpc>
                <a:spcPct val="90000"/>
              </a:lnSpc>
            </a:pPr>
            <a:endParaRPr lang="zh-CN" altLang="en-US" sz="2000" dirty="0"/>
          </a:p>
          <a:p>
            <a:pPr eaLnBrk="1" hangingPunct="1">
              <a:lnSpc>
                <a:spcPct val="90000"/>
              </a:lnSpc>
            </a:pPr>
            <a:r>
              <a:rPr lang="zh-CN" altLang="en-US" sz="2000" dirty="0"/>
              <a:t>         </a:t>
            </a:r>
            <a:r>
              <a:rPr lang="zh-CN" altLang="en-US" sz="2000" dirty="0" smtClean="0"/>
              <a:t>    行为</a:t>
            </a:r>
            <a:r>
              <a:rPr lang="zh-CN" altLang="en-US" sz="2000" dirty="0"/>
              <a:t>改善</a:t>
            </a:r>
          </a:p>
        </p:txBody>
      </p:sp>
      <p:sp>
        <p:nvSpPr>
          <p:cNvPr id="26628" name="AutoShape 4"/>
          <p:cNvSpPr>
            <a:spLocks/>
          </p:cNvSpPr>
          <p:nvPr/>
        </p:nvSpPr>
        <p:spPr bwMode="auto">
          <a:xfrm>
            <a:off x="5016500" y="2276475"/>
            <a:ext cx="457200" cy="2362200"/>
          </a:xfrm>
          <a:prstGeom prst="rightBrace">
            <a:avLst>
              <a:gd name="adj1" fmla="val 43056"/>
              <a:gd name="adj2" fmla="val 50000"/>
            </a:avLst>
          </a:prstGeom>
          <a:noFill/>
          <a:ln w="9525" cmpd="sng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Tx/>
              <a:buNone/>
            </a:pPr>
            <a:endParaRPr lang="zh-CN" altLang="zh-CN" dirty="0">
              <a:solidFill>
                <a:srgbClr val="C6344C"/>
              </a:solidFill>
            </a:endParaRP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3863976" y="2043402"/>
            <a:ext cx="485775" cy="685800"/>
          </a:xfrm>
          <a:prstGeom prst="downArrow">
            <a:avLst>
              <a:gd name="adj1" fmla="val 50000"/>
              <a:gd name="adj2" fmla="val 35294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>
              <a:buFontTx/>
              <a:buNone/>
            </a:pPr>
            <a:endParaRPr lang="zh-CN" altLang="zh-CN"/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3792538" y="3421857"/>
            <a:ext cx="485775" cy="685800"/>
          </a:xfrm>
          <a:prstGeom prst="downArrow">
            <a:avLst>
              <a:gd name="adj1" fmla="val 50000"/>
              <a:gd name="adj2" fmla="val 35294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>
              <a:buFontTx/>
              <a:buNone/>
            </a:pPr>
            <a:endParaRPr lang="zh-CN" altLang="zh-CN"/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>
            <a:off x="6816726" y="3213101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buFontTx/>
              <a:buNone/>
            </a:pPr>
            <a:endParaRPr lang="zh-CN" altLang="zh-CN"/>
          </a:p>
        </p:txBody>
      </p:sp>
      <p:sp>
        <p:nvSpPr>
          <p:cNvPr id="26632" name="AutoShape 8"/>
          <p:cNvSpPr>
            <a:spLocks noChangeArrowheads="1"/>
          </p:cNvSpPr>
          <p:nvPr/>
        </p:nvSpPr>
        <p:spPr bwMode="auto">
          <a:xfrm>
            <a:off x="3792537" y="5248563"/>
            <a:ext cx="485775" cy="685800"/>
          </a:xfrm>
          <a:prstGeom prst="downArrow">
            <a:avLst>
              <a:gd name="adj1" fmla="val 50000"/>
              <a:gd name="adj2" fmla="val 35294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eaLnBrk="1" hangingPunct="1">
              <a:buFontTx/>
              <a:buNone/>
            </a:pPr>
            <a:endParaRPr lang="zh-CN" altLang="zh-CN"/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8183564" y="3236914"/>
            <a:ext cx="1114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zh-CN" altLang="en-US">
                <a:solidFill>
                  <a:srgbClr val="FF0000"/>
                </a:solidFill>
              </a:rPr>
              <a:t>心理成长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279651" y="645392"/>
            <a:ext cx="7272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后进生转化的心理机制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6699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20595" y="2168758"/>
            <a:ext cx="344859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CA0098"/>
                </a:solidFill>
              </a:rPr>
              <a:t>团队建设</a:t>
            </a:r>
            <a:endParaRPr lang="zh-CN" altLang="en-US" sz="8800" b="1" dirty="0">
              <a:solidFill>
                <a:srgbClr val="CA0098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70759" y="2073275"/>
            <a:ext cx="7349836" cy="47847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dirty="0" smtClean="0">
                <a:solidFill>
                  <a:srgbClr val="CA0098"/>
                </a:solidFill>
              </a:rPr>
              <a:t>初建：</a:t>
            </a:r>
            <a:r>
              <a:rPr lang="zh-CN" altLang="en-US" dirty="0" smtClean="0">
                <a:solidFill>
                  <a:srgbClr val="0D0D0D"/>
                </a:solidFill>
              </a:rPr>
              <a:t>契约式班规</a:t>
            </a:r>
            <a:endParaRPr lang="en-US" altLang="zh-CN" dirty="0" smtClean="0">
              <a:solidFill>
                <a:srgbClr val="0D0D0D"/>
              </a:solidFill>
            </a:endParaRPr>
          </a:p>
          <a:p>
            <a:r>
              <a:rPr lang="zh-CN" altLang="zh-CN" dirty="0" smtClean="0">
                <a:solidFill>
                  <a:srgbClr val="CA0098"/>
                </a:solidFill>
              </a:rPr>
              <a:t>凝聚：</a:t>
            </a:r>
            <a:r>
              <a:rPr lang="zh-CN" altLang="en-US" dirty="0" smtClean="0">
                <a:solidFill>
                  <a:srgbClr val="0D0D0D"/>
                </a:solidFill>
              </a:rPr>
              <a:t>全员性活动</a:t>
            </a:r>
            <a:endParaRPr lang="zh-CN" altLang="zh-CN" dirty="0" smtClean="0">
              <a:solidFill>
                <a:srgbClr val="0D0D0D"/>
              </a:solidFill>
            </a:endParaRPr>
          </a:p>
          <a:p>
            <a:r>
              <a:rPr lang="zh-CN" altLang="zh-CN" dirty="0" smtClean="0">
                <a:solidFill>
                  <a:srgbClr val="CA0098"/>
                </a:solidFill>
              </a:rPr>
              <a:t>深化：</a:t>
            </a:r>
            <a:r>
              <a:rPr lang="zh-CN" altLang="en-US" dirty="0" smtClean="0">
                <a:solidFill>
                  <a:srgbClr val="0D0D0D"/>
                </a:solidFill>
              </a:rPr>
              <a:t>向</a:t>
            </a:r>
            <a:r>
              <a:rPr lang="zh-CN" altLang="en-US" dirty="0" smtClean="0"/>
              <a:t>愿景行动</a:t>
            </a:r>
            <a:endParaRPr lang="zh-CN" altLang="zh-CN" dirty="0"/>
          </a:p>
        </p:txBody>
      </p:sp>
      <p:pic>
        <p:nvPicPr>
          <p:cNvPr id="5" name="Picture 6" descr="心理健康节广场活动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6348" y="3755301"/>
            <a:ext cx="2916237" cy="23129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 descr="学生们在编排心理剧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5929" y="3756889"/>
            <a:ext cx="2914650" cy="2311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802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手动输入 5"/>
          <p:cNvSpPr/>
          <p:nvPr/>
        </p:nvSpPr>
        <p:spPr>
          <a:xfrm>
            <a:off x="6096000" y="2616888"/>
            <a:ext cx="3058697" cy="2343612"/>
          </a:xfrm>
          <a:prstGeom prst="flowChartManualInput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289465" y="2476500"/>
            <a:ext cx="684696" cy="684000"/>
          </a:xfrm>
          <a:prstGeom prst="ellipse">
            <a:avLst/>
          </a:prstGeom>
          <a:gradFill flip="none"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254000" dist="50800" dir="2700000" sx="102000" sy="102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14313" y="35328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资源收集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88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3"/>
          <p:cNvSpPr>
            <a:spLocks noChangeShapeType="1"/>
          </p:cNvSpPr>
          <p:nvPr/>
        </p:nvSpPr>
        <p:spPr bwMode="auto">
          <a:xfrm rot="5400000" flipH="1">
            <a:off x="3453334" y="4546714"/>
            <a:ext cx="954087" cy="0"/>
          </a:xfrm>
          <a:prstGeom prst="line">
            <a:avLst/>
          </a:prstGeom>
          <a:noFill/>
          <a:ln w="19050" cmpd="sng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Line 4"/>
          <p:cNvSpPr>
            <a:spLocks noChangeShapeType="1"/>
          </p:cNvSpPr>
          <p:nvPr/>
        </p:nvSpPr>
        <p:spPr bwMode="auto">
          <a:xfrm rot="5400000" flipH="1">
            <a:off x="2070622" y="2819514"/>
            <a:ext cx="954087" cy="0"/>
          </a:xfrm>
          <a:prstGeom prst="line">
            <a:avLst/>
          </a:prstGeom>
          <a:noFill/>
          <a:ln w="19050" cmpd="sng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7627666" y="3310845"/>
            <a:ext cx="777875" cy="758825"/>
            <a:chOff x="0" y="0"/>
            <a:chExt cx="1242" cy="1216"/>
          </a:xfrm>
        </p:grpSpPr>
        <p:grpSp>
          <p:nvGrpSpPr>
            <p:cNvPr id="5" name="Group 6"/>
            <p:cNvGrpSpPr>
              <a:grpSpLocks/>
            </p:cNvGrpSpPr>
            <p:nvPr/>
          </p:nvGrpSpPr>
          <p:grpSpPr bwMode="auto">
            <a:xfrm>
              <a:off x="0" y="0"/>
              <a:ext cx="1242" cy="1216"/>
              <a:chOff x="0" y="0"/>
              <a:chExt cx="1242" cy="1216"/>
            </a:xfrm>
          </p:grpSpPr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2" cy="1216"/>
              </a:xfrm>
              <a:prstGeom prst="ellipse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3F3F3F"/>
                  </a:gs>
                </a:gsLst>
                <a:path path="shape">
                  <a:fillToRect l="50000" t="50000" r="50000" b="50000"/>
                </a:path>
              </a:gradFill>
              <a:ln w="28575" cmpd="sng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" name="未知"/>
              <p:cNvSpPr>
                <a:spLocks/>
              </p:cNvSpPr>
              <p:nvPr/>
            </p:nvSpPr>
            <p:spPr bwMode="auto">
              <a:xfrm rot="5400000">
                <a:off x="400" y="-328"/>
                <a:ext cx="458" cy="1136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31999"/>
                    </a:srgbClr>
                  </a:gs>
                  <a:gs pos="100000">
                    <a:srgbClr val="BEBEBE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未知"/>
            <p:cNvSpPr>
              <a:spLocks/>
            </p:cNvSpPr>
            <p:nvPr/>
          </p:nvSpPr>
          <p:spPr bwMode="auto">
            <a:xfrm rot="3600000">
              <a:off x="723" y="560"/>
              <a:ext cx="194" cy="758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>
                    <a:alpha val="17999"/>
                  </a:srgbClr>
                </a:gs>
                <a:gs pos="100000">
                  <a:srgbClr val="BEBEBE">
                    <a:alpha val="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10"/>
          <p:cNvGrpSpPr>
            <a:grpSpLocks/>
          </p:cNvGrpSpPr>
          <p:nvPr/>
        </p:nvGrpSpPr>
        <p:grpSpPr bwMode="auto">
          <a:xfrm>
            <a:off x="6268766" y="3310845"/>
            <a:ext cx="777875" cy="758825"/>
            <a:chOff x="0" y="0"/>
            <a:chExt cx="1242" cy="1216"/>
          </a:xfrm>
        </p:grpSpPr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0" y="0"/>
              <a:ext cx="1242" cy="1216"/>
              <a:chOff x="0" y="0"/>
              <a:chExt cx="1242" cy="1216"/>
            </a:xfrm>
          </p:grpSpPr>
          <p:sp>
            <p:nvSpPr>
              <p:cNvPr id="12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2" cy="1216"/>
              </a:xfrm>
              <a:prstGeom prst="ellipse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3F3F3F"/>
                  </a:gs>
                </a:gsLst>
                <a:path path="shape">
                  <a:fillToRect l="50000" t="50000" r="50000" b="50000"/>
                </a:path>
              </a:gradFill>
              <a:ln w="28575" cmpd="sng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3" name="未知"/>
              <p:cNvSpPr>
                <a:spLocks/>
              </p:cNvSpPr>
              <p:nvPr/>
            </p:nvSpPr>
            <p:spPr bwMode="auto">
              <a:xfrm rot="5400000">
                <a:off x="400" y="-328"/>
                <a:ext cx="458" cy="1136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31999"/>
                    </a:srgbClr>
                  </a:gs>
                  <a:gs pos="100000">
                    <a:srgbClr val="BEBEBE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未知"/>
            <p:cNvSpPr>
              <a:spLocks/>
            </p:cNvSpPr>
            <p:nvPr/>
          </p:nvSpPr>
          <p:spPr bwMode="auto">
            <a:xfrm rot="3600000">
              <a:off x="723" y="560"/>
              <a:ext cx="194" cy="758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>
                    <a:alpha val="17999"/>
                  </a:srgbClr>
                </a:gs>
                <a:gs pos="100000">
                  <a:srgbClr val="BEBEBE">
                    <a:alpha val="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Group 15"/>
          <p:cNvGrpSpPr>
            <a:grpSpLocks/>
          </p:cNvGrpSpPr>
          <p:nvPr/>
        </p:nvGrpSpPr>
        <p:grpSpPr bwMode="auto">
          <a:xfrm>
            <a:off x="4909866" y="3310845"/>
            <a:ext cx="777875" cy="758825"/>
            <a:chOff x="0" y="0"/>
            <a:chExt cx="1242" cy="1216"/>
          </a:xfrm>
        </p:grpSpPr>
        <p:grpSp>
          <p:nvGrpSpPr>
            <p:cNvPr id="15" name="Group 16"/>
            <p:cNvGrpSpPr>
              <a:grpSpLocks/>
            </p:cNvGrpSpPr>
            <p:nvPr/>
          </p:nvGrpSpPr>
          <p:grpSpPr bwMode="auto">
            <a:xfrm>
              <a:off x="0" y="0"/>
              <a:ext cx="1242" cy="1216"/>
              <a:chOff x="0" y="0"/>
              <a:chExt cx="1242" cy="1216"/>
            </a:xfrm>
          </p:grpSpPr>
          <p:sp>
            <p:nvSpPr>
              <p:cNvPr id="17" name="Oval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2" cy="1216"/>
              </a:xfrm>
              <a:prstGeom prst="ellipse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3F3F3F"/>
                  </a:gs>
                </a:gsLst>
                <a:path path="shape">
                  <a:fillToRect l="50000" t="50000" r="50000" b="50000"/>
                </a:path>
              </a:gradFill>
              <a:ln w="28575" cmpd="sng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8" name="未知"/>
              <p:cNvSpPr>
                <a:spLocks/>
              </p:cNvSpPr>
              <p:nvPr/>
            </p:nvSpPr>
            <p:spPr bwMode="auto">
              <a:xfrm rot="5400000">
                <a:off x="400" y="-328"/>
                <a:ext cx="458" cy="1136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31999"/>
                    </a:srgbClr>
                  </a:gs>
                  <a:gs pos="100000">
                    <a:srgbClr val="BEBEBE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" name="未知"/>
            <p:cNvSpPr>
              <a:spLocks/>
            </p:cNvSpPr>
            <p:nvPr/>
          </p:nvSpPr>
          <p:spPr bwMode="auto">
            <a:xfrm rot="3600000">
              <a:off x="723" y="560"/>
              <a:ext cx="194" cy="758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>
                    <a:alpha val="17999"/>
                  </a:srgbClr>
                </a:gs>
                <a:gs pos="100000">
                  <a:srgbClr val="BEBEBE">
                    <a:alpha val="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20"/>
          <p:cNvGrpSpPr>
            <a:grpSpLocks/>
          </p:cNvGrpSpPr>
          <p:nvPr/>
        </p:nvGrpSpPr>
        <p:grpSpPr bwMode="auto">
          <a:xfrm>
            <a:off x="2153966" y="3310845"/>
            <a:ext cx="777875" cy="758825"/>
            <a:chOff x="0" y="0"/>
            <a:chExt cx="1242" cy="1216"/>
          </a:xfrm>
        </p:grpSpPr>
        <p:grpSp>
          <p:nvGrpSpPr>
            <p:cNvPr id="20" name="Group 21"/>
            <p:cNvGrpSpPr>
              <a:grpSpLocks/>
            </p:cNvGrpSpPr>
            <p:nvPr/>
          </p:nvGrpSpPr>
          <p:grpSpPr bwMode="auto">
            <a:xfrm>
              <a:off x="0" y="0"/>
              <a:ext cx="1242" cy="1216"/>
              <a:chOff x="0" y="0"/>
              <a:chExt cx="1242" cy="1216"/>
            </a:xfrm>
          </p:grpSpPr>
          <p:sp>
            <p:nvSpPr>
              <p:cNvPr id="22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2" cy="1216"/>
              </a:xfrm>
              <a:prstGeom prst="ellipse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3F3F3F"/>
                  </a:gs>
                </a:gsLst>
                <a:path path="shape">
                  <a:fillToRect l="50000" t="50000" r="50000" b="50000"/>
                </a:path>
              </a:gradFill>
              <a:ln w="28575" cmpd="sng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3" name="未知"/>
              <p:cNvSpPr>
                <a:spLocks/>
              </p:cNvSpPr>
              <p:nvPr/>
            </p:nvSpPr>
            <p:spPr bwMode="auto">
              <a:xfrm rot="5400000">
                <a:off x="400" y="-328"/>
                <a:ext cx="458" cy="1136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31999"/>
                    </a:srgbClr>
                  </a:gs>
                  <a:gs pos="100000">
                    <a:srgbClr val="BEBEBE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未知"/>
            <p:cNvSpPr>
              <a:spLocks/>
            </p:cNvSpPr>
            <p:nvPr/>
          </p:nvSpPr>
          <p:spPr bwMode="auto">
            <a:xfrm rot="3600000">
              <a:off x="723" y="560"/>
              <a:ext cx="194" cy="758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>
                    <a:alpha val="17999"/>
                  </a:srgbClr>
                </a:gs>
                <a:gs pos="100000">
                  <a:srgbClr val="BEBEBE">
                    <a:alpha val="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" name="Group 25"/>
          <p:cNvGrpSpPr>
            <a:grpSpLocks/>
          </p:cNvGrpSpPr>
          <p:nvPr/>
        </p:nvGrpSpPr>
        <p:grpSpPr bwMode="auto">
          <a:xfrm>
            <a:off x="3450953" y="3231470"/>
            <a:ext cx="939800" cy="917575"/>
            <a:chOff x="0" y="0"/>
            <a:chExt cx="1242" cy="1216"/>
          </a:xfrm>
        </p:grpSpPr>
        <p:grpSp>
          <p:nvGrpSpPr>
            <p:cNvPr id="25" name="Group 26"/>
            <p:cNvGrpSpPr>
              <a:grpSpLocks/>
            </p:cNvGrpSpPr>
            <p:nvPr/>
          </p:nvGrpSpPr>
          <p:grpSpPr bwMode="auto">
            <a:xfrm>
              <a:off x="0" y="0"/>
              <a:ext cx="1242" cy="1216"/>
              <a:chOff x="0" y="0"/>
              <a:chExt cx="1242" cy="1216"/>
            </a:xfrm>
          </p:grpSpPr>
          <p:sp>
            <p:nvSpPr>
              <p:cNvPr id="27" name="Oval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2" cy="1216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800000"/>
                  </a:gs>
                </a:gsLst>
                <a:path path="shape">
                  <a:fillToRect l="50000" t="50000" r="50000" b="50000"/>
                </a:path>
              </a:gradFill>
              <a:ln w="28575" cmpd="sng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8" name="未知"/>
              <p:cNvSpPr>
                <a:spLocks/>
              </p:cNvSpPr>
              <p:nvPr/>
            </p:nvSpPr>
            <p:spPr bwMode="auto">
              <a:xfrm rot="5400000">
                <a:off x="400" y="-328"/>
                <a:ext cx="458" cy="1136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31999"/>
                    </a:srgbClr>
                  </a:gs>
                  <a:gs pos="100000">
                    <a:srgbClr val="BEBEBE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" name="未知"/>
            <p:cNvSpPr>
              <a:spLocks/>
            </p:cNvSpPr>
            <p:nvPr/>
          </p:nvSpPr>
          <p:spPr bwMode="auto">
            <a:xfrm rot="3600000">
              <a:off x="723" y="560"/>
              <a:ext cx="194" cy="758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9900">
                    <a:alpha val="17999"/>
                  </a:srgbClr>
                </a:gs>
                <a:gs pos="100000">
                  <a:srgbClr val="BEBEBE">
                    <a:alpha val="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" name="Line 30"/>
          <p:cNvSpPr>
            <a:spLocks noChangeShapeType="1"/>
          </p:cNvSpPr>
          <p:nvPr/>
        </p:nvSpPr>
        <p:spPr bwMode="auto">
          <a:xfrm flipH="1">
            <a:off x="2938191" y="3698195"/>
            <a:ext cx="682625" cy="0"/>
          </a:xfrm>
          <a:prstGeom prst="line">
            <a:avLst/>
          </a:prstGeom>
          <a:noFill/>
          <a:ln w="9525" cmpd="sng">
            <a:solidFill>
              <a:srgbClr val="808080"/>
            </a:solidFill>
            <a:round/>
            <a:headEnd type="oval" w="lg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31"/>
          <p:cNvSpPr>
            <a:spLocks noChangeShapeType="1"/>
          </p:cNvSpPr>
          <p:nvPr/>
        </p:nvSpPr>
        <p:spPr bwMode="auto">
          <a:xfrm flipH="1">
            <a:off x="4397103" y="3698195"/>
            <a:ext cx="614363" cy="0"/>
          </a:xfrm>
          <a:prstGeom prst="line">
            <a:avLst/>
          </a:prstGeom>
          <a:noFill/>
          <a:ln w="9525" cmpd="sng">
            <a:solidFill>
              <a:srgbClr val="808080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32"/>
          <p:cNvSpPr>
            <a:spLocks noChangeShapeType="1"/>
          </p:cNvSpPr>
          <p:nvPr/>
        </p:nvSpPr>
        <p:spPr bwMode="auto">
          <a:xfrm flipH="1">
            <a:off x="5706791" y="3698195"/>
            <a:ext cx="652462" cy="0"/>
          </a:xfrm>
          <a:prstGeom prst="line">
            <a:avLst/>
          </a:prstGeom>
          <a:noFill/>
          <a:ln w="9525" cmpd="sng">
            <a:solidFill>
              <a:srgbClr val="808080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Line 33"/>
          <p:cNvSpPr>
            <a:spLocks noChangeShapeType="1"/>
          </p:cNvSpPr>
          <p:nvPr/>
        </p:nvSpPr>
        <p:spPr bwMode="auto">
          <a:xfrm flipH="1">
            <a:off x="7038703" y="3698195"/>
            <a:ext cx="682625" cy="0"/>
          </a:xfrm>
          <a:prstGeom prst="line">
            <a:avLst/>
          </a:prstGeom>
          <a:noFill/>
          <a:ln w="9525" cmpd="sng">
            <a:solidFill>
              <a:srgbClr val="808080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WordArt 34"/>
          <p:cNvSpPr>
            <a:spLocks noChangeArrowheads="1" noChangeShapeType="1"/>
          </p:cNvSpPr>
          <p:nvPr/>
        </p:nvSpPr>
        <p:spPr bwMode="auto">
          <a:xfrm>
            <a:off x="5106716" y="3482295"/>
            <a:ext cx="381000" cy="4254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400">
                <a:ln w="9525" cmpd="sng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400">
              <a:ln w="9525" cmpd="sng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EAEAEA"/>
                  </a:gs>
                  <a:gs pos="100000">
                    <a:srgbClr val="B2B2B2"/>
                  </a:gs>
                </a:gsLst>
                <a:lin ang="5400000" scaled="1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WordArt 35"/>
          <p:cNvSpPr>
            <a:spLocks noChangeArrowheads="1" noChangeShapeType="1"/>
          </p:cNvSpPr>
          <p:nvPr/>
        </p:nvSpPr>
        <p:spPr bwMode="auto">
          <a:xfrm>
            <a:off x="6459266" y="3482295"/>
            <a:ext cx="381000" cy="4254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400">
                <a:ln w="9525" cmpd="sng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400">
              <a:ln w="9525" cmpd="sng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EAEAEA"/>
                  </a:gs>
                  <a:gs pos="100000">
                    <a:srgbClr val="B2B2B2"/>
                  </a:gs>
                </a:gsLst>
                <a:lin ang="5400000" scaled="1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WordArt 36"/>
          <p:cNvSpPr>
            <a:spLocks noChangeArrowheads="1" noChangeShapeType="1"/>
          </p:cNvSpPr>
          <p:nvPr/>
        </p:nvSpPr>
        <p:spPr bwMode="auto">
          <a:xfrm>
            <a:off x="7837216" y="3482295"/>
            <a:ext cx="381000" cy="4254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400">
                <a:ln w="9525" cmpd="sng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2400">
              <a:ln w="9525" cmpd="sng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EAEAEA"/>
                  </a:gs>
                  <a:gs pos="100000">
                    <a:srgbClr val="B2B2B2"/>
                  </a:gs>
                </a:gsLst>
                <a:lin ang="5400000" scaled="1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WordArt 37"/>
          <p:cNvSpPr>
            <a:spLocks noChangeArrowheads="1" noChangeShapeType="1"/>
          </p:cNvSpPr>
          <p:nvPr/>
        </p:nvSpPr>
        <p:spPr bwMode="auto">
          <a:xfrm>
            <a:off x="2373041" y="3482295"/>
            <a:ext cx="244475" cy="4254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400">
                <a:ln w="9525" cmpd="sng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400">
              <a:ln w="9525" cmpd="sng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EAEAEA"/>
                  </a:gs>
                  <a:gs pos="100000">
                    <a:srgbClr val="B2B2B2"/>
                  </a:gs>
                </a:gsLst>
                <a:lin ang="5400000" scaled="1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WordArt 38"/>
          <p:cNvSpPr>
            <a:spLocks noChangeArrowheads="1" noChangeShapeType="1"/>
          </p:cNvSpPr>
          <p:nvPr/>
        </p:nvSpPr>
        <p:spPr bwMode="auto">
          <a:xfrm>
            <a:off x="3677966" y="3372757"/>
            <a:ext cx="508000" cy="5683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400">
                <a:ln w="9525" cmpd="sng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400">
              <a:ln w="9525" cmpd="sng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Line 39"/>
          <p:cNvSpPr>
            <a:spLocks noChangeShapeType="1"/>
          </p:cNvSpPr>
          <p:nvPr/>
        </p:nvSpPr>
        <p:spPr bwMode="auto">
          <a:xfrm rot="5400000" flipH="1">
            <a:off x="4815409" y="2819514"/>
            <a:ext cx="954087" cy="0"/>
          </a:xfrm>
          <a:prstGeom prst="line">
            <a:avLst/>
          </a:prstGeom>
          <a:noFill/>
          <a:ln w="19050" cmpd="sng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Line 40"/>
          <p:cNvSpPr>
            <a:spLocks noChangeShapeType="1"/>
          </p:cNvSpPr>
          <p:nvPr/>
        </p:nvSpPr>
        <p:spPr bwMode="auto">
          <a:xfrm rot="5400000" flipH="1">
            <a:off x="6174309" y="4546714"/>
            <a:ext cx="954087" cy="0"/>
          </a:xfrm>
          <a:prstGeom prst="line">
            <a:avLst/>
          </a:prstGeom>
          <a:noFill/>
          <a:ln w="19050" cmpd="sng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Line 41"/>
          <p:cNvSpPr>
            <a:spLocks noChangeShapeType="1"/>
          </p:cNvSpPr>
          <p:nvPr/>
        </p:nvSpPr>
        <p:spPr bwMode="auto">
          <a:xfrm rot="5400000" flipH="1">
            <a:off x="8995297" y="4546714"/>
            <a:ext cx="954087" cy="0"/>
          </a:xfrm>
          <a:prstGeom prst="line">
            <a:avLst/>
          </a:prstGeom>
          <a:noFill/>
          <a:ln w="19050" cmpd="sng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" name="Group 42"/>
          <p:cNvGrpSpPr>
            <a:grpSpLocks/>
          </p:cNvGrpSpPr>
          <p:nvPr/>
        </p:nvGrpSpPr>
        <p:grpSpPr bwMode="auto">
          <a:xfrm>
            <a:off x="9016728" y="3310845"/>
            <a:ext cx="777875" cy="758825"/>
            <a:chOff x="0" y="0"/>
            <a:chExt cx="1242" cy="1216"/>
          </a:xfrm>
        </p:grpSpPr>
        <p:grpSp>
          <p:nvGrpSpPr>
            <p:cNvPr id="42" name="Group 43"/>
            <p:cNvGrpSpPr>
              <a:grpSpLocks/>
            </p:cNvGrpSpPr>
            <p:nvPr/>
          </p:nvGrpSpPr>
          <p:grpSpPr bwMode="auto">
            <a:xfrm>
              <a:off x="0" y="0"/>
              <a:ext cx="1242" cy="1216"/>
              <a:chOff x="0" y="0"/>
              <a:chExt cx="1242" cy="1216"/>
            </a:xfrm>
          </p:grpSpPr>
          <p:sp>
            <p:nvSpPr>
              <p:cNvPr id="44" name="Oval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2" cy="1216"/>
              </a:xfrm>
              <a:prstGeom prst="ellipse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3F3F3F"/>
                  </a:gs>
                </a:gsLst>
                <a:path path="shape">
                  <a:fillToRect l="50000" t="50000" r="50000" b="50000"/>
                </a:path>
              </a:gradFill>
              <a:ln w="28575" cmpd="sng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5" name="未知"/>
              <p:cNvSpPr>
                <a:spLocks/>
              </p:cNvSpPr>
              <p:nvPr/>
            </p:nvSpPr>
            <p:spPr bwMode="auto">
              <a:xfrm rot="5400000">
                <a:off x="400" y="-328"/>
                <a:ext cx="458" cy="1136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31999"/>
                    </a:srgbClr>
                  </a:gs>
                  <a:gs pos="100000">
                    <a:srgbClr val="BEBEBE"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3" name="未知"/>
            <p:cNvSpPr>
              <a:spLocks/>
            </p:cNvSpPr>
            <p:nvPr/>
          </p:nvSpPr>
          <p:spPr bwMode="auto">
            <a:xfrm rot="3600000">
              <a:off x="723" y="560"/>
              <a:ext cx="194" cy="758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>
                    <a:alpha val="17999"/>
                  </a:srgbClr>
                </a:gs>
                <a:gs pos="100000">
                  <a:srgbClr val="BEBEBE">
                    <a:alpha val="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Line 47"/>
          <p:cNvSpPr>
            <a:spLocks noChangeShapeType="1"/>
          </p:cNvSpPr>
          <p:nvPr/>
        </p:nvSpPr>
        <p:spPr bwMode="auto">
          <a:xfrm flipH="1">
            <a:off x="8427766" y="3698195"/>
            <a:ext cx="682625" cy="0"/>
          </a:xfrm>
          <a:prstGeom prst="line">
            <a:avLst/>
          </a:prstGeom>
          <a:noFill/>
          <a:ln w="9525" cmpd="sng">
            <a:solidFill>
              <a:srgbClr val="808080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WordArt 48"/>
          <p:cNvSpPr>
            <a:spLocks noChangeArrowheads="1" noChangeShapeType="1"/>
          </p:cNvSpPr>
          <p:nvPr/>
        </p:nvSpPr>
        <p:spPr bwMode="auto">
          <a:xfrm>
            <a:off x="9226278" y="3482295"/>
            <a:ext cx="381000" cy="4254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400">
                <a:ln w="9525" cmpd="sng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400">
              <a:ln w="9525" cmpd="sng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EAEAEA"/>
                  </a:gs>
                  <a:gs pos="100000">
                    <a:srgbClr val="B2B2B2"/>
                  </a:gs>
                </a:gsLst>
                <a:lin ang="5400000" scaled="1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Line 49"/>
          <p:cNvSpPr>
            <a:spLocks noChangeShapeType="1"/>
          </p:cNvSpPr>
          <p:nvPr/>
        </p:nvSpPr>
        <p:spPr bwMode="auto">
          <a:xfrm rot="5400000" flipH="1">
            <a:off x="7533209" y="2819514"/>
            <a:ext cx="954087" cy="0"/>
          </a:xfrm>
          <a:prstGeom prst="line">
            <a:avLst/>
          </a:prstGeom>
          <a:noFill/>
          <a:ln w="19050" cmpd="sng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Text Box 50"/>
          <p:cNvSpPr txBox="1">
            <a:spLocks noChangeArrowheads="1"/>
          </p:cNvSpPr>
          <p:nvPr/>
        </p:nvSpPr>
        <p:spPr bwMode="auto">
          <a:xfrm>
            <a:off x="2655616" y="2321832"/>
            <a:ext cx="15128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ea typeface="微软雅黑" panose="020B0503020204020204" pitchFamily="34" charset="-122"/>
              </a:rPr>
              <a:t>游戏</a:t>
            </a:r>
          </a:p>
        </p:txBody>
      </p:sp>
      <p:sp>
        <p:nvSpPr>
          <p:cNvPr id="50" name="Text Box 51"/>
          <p:cNvSpPr txBox="1">
            <a:spLocks noChangeArrowheads="1"/>
          </p:cNvSpPr>
          <p:nvPr/>
        </p:nvSpPr>
        <p:spPr bwMode="auto">
          <a:xfrm>
            <a:off x="2727053" y="4410982"/>
            <a:ext cx="15128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 smtClean="0">
                <a:ea typeface="微软雅黑" panose="020B0503020204020204" pitchFamily="34" charset="-122"/>
              </a:rPr>
              <a:t>视频</a:t>
            </a:r>
            <a:endParaRPr lang="zh-CN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51" name="Text Box 52"/>
          <p:cNvSpPr txBox="1">
            <a:spLocks noChangeArrowheads="1"/>
          </p:cNvSpPr>
          <p:nvPr/>
        </p:nvSpPr>
        <p:spPr bwMode="auto">
          <a:xfrm>
            <a:off x="5248003" y="2321832"/>
            <a:ext cx="15128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ea typeface="微软雅黑" panose="020B0503020204020204" pitchFamily="34" charset="-122"/>
              </a:rPr>
              <a:t>故事</a:t>
            </a:r>
          </a:p>
        </p:txBody>
      </p:sp>
      <p:sp>
        <p:nvSpPr>
          <p:cNvPr id="52" name="Text Box 53"/>
          <p:cNvSpPr txBox="1">
            <a:spLocks noChangeArrowheads="1"/>
          </p:cNvSpPr>
          <p:nvPr/>
        </p:nvSpPr>
        <p:spPr bwMode="auto">
          <a:xfrm>
            <a:off x="5608366" y="4410982"/>
            <a:ext cx="15128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ea typeface="微软雅黑" panose="020B0503020204020204" pitchFamily="34" charset="-122"/>
              </a:rPr>
              <a:t>音乐</a:t>
            </a:r>
          </a:p>
        </p:txBody>
      </p:sp>
      <p:sp>
        <p:nvSpPr>
          <p:cNvPr id="53" name="Text Box 54"/>
          <p:cNvSpPr txBox="1">
            <a:spLocks noChangeArrowheads="1"/>
          </p:cNvSpPr>
          <p:nvPr/>
        </p:nvSpPr>
        <p:spPr bwMode="auto">
          <a:xfrm>
            <a:off x="8127728" y="2321832"/>
            <a:ext cx="15128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ea typeface="微软雅黑" panose="020B0503020204020204" pitchFamily="34" charset="-122"/>
              </a:rPr>
              <a:t>图片</a:t>
            </a:r>
          </a:p>
        </p:txBody>
      </p:sp>
      <p:sp>
        <p:nvSpPr>
          <p:cNvPr id="54" name="Text Box 55"/>
          <p:cNvSpPr txBox="1">
            <a:spLocks noChangeArrowheads="1"/>
          </p:cNvSpPr>
          <p:nvPr/>
        </p:nvSpPr>
        <p:spPr bwMode="auto">
          <a:xfrm>
            <a:off x="8343628" y="4482420"/>
            <a:ext cx="15128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 smtClean="0">
                <a:ea typeface="微软雅黑" panose="020B0503020204020204" pitchFamily="34" charset="-122"/>
              </a:rPr>
              <a:t>行动</a:t>
            </a:r>
            <a:endParaRPr lang="zh-CN" altLang="en-US" sz="3600" b="1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421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手动输入 4"/>
          <p:cNvSpPr/>
          <p:nvPr/>
        </p:nvSpPr>
        <p:spPr>
          <a:xfrm flipH="1">
            <a:off x="9154697" y="2631442"/>
            <a:ext cx="3039703" cy="2329058"/>
          </a:xfrm>
          <a:prstGeom prst="flowChartManualInput">
            <a:avLst/>
          </a:prstGeom>
          <a:solidFill>
            <a:srgbClr val="008E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428811" y="2476500"/>
            <a:ext cx="684696" cy="684000"/>
          </a:xfrm>
          <a:prstGeom prst="ellipse">
            <a:avLst/>
          </a:prstGeom>
          <a:gradFill flip="none"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254000" dist="50800" dir="2700000" sx="102000" sy="102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47720" y="3532872"/>
            <a:ext cx="27174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</a:rPr>
              <a:t>成长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感悟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25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37806" y="2098765"/>
            <a:ext cx="8125097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zh-CN" altLang="en-US" sz="2800" dirty="0" smtClean="0">
                <a:solidFill>
                  <a:srgbClr val="CC0000"/>
                </a:solidFill>
              </a:rPr>
              <a:t>        教师</a:t>
            </a:r>
            <a:r>
              <a:rPr lang="zh-CN" altLang="en-US" sz="2800" dirty="0">
                <a:solidFill>
                  <a:srgbClr val="CC0000"/>
                </a:solidFill>
              </a:rPr>
              <a:t>是学生的沙漠甘泉或狂风暴雨，教师是学生的守护神或摧残者，这全在教师的一念之间。</a:t>
            </a:r>
            <a:r>
              <a:rPr lang="zh-CN" altLang="en-US" sz="2800" dirty="0"/>
              <a:t> 教师的辛勤播动、积极鼓励、倾听关怀，会让学生心田普降甘霖，会让教师的福田日益丰收，会让教育的园地充满欢乐，惟有教师能创造学生、自己与教育的奇迹。</a:t>
            </a:r>
          </a:p>
          <a:p>
            <a:pPr>
              <a:buFontTx/>
              <a:buNone/>
            </a:pPr>
            <a:r>
              <a:rPr lang="zh-CN" altLang="en-US" sz="2800" dirty="0"/>
              <a:t>          </a:t>
            </a:r>
            <a:r>
              <a:rPr lang="zh-CN" altLang="en-US" sz="2800" dirty="0" smtClean="0"/>
              <a:t>                       </a:t>
            </a:r>
            <a:r>
              <a:rPr lang="en-US" altLang="zh-CN" sz="2800" dirty="0" smtClean="0"/>
              <a:t>——</a:t>
            </a:r>
            <a:r>
              <a:rPr lang="zh-CN" altLang="en-US" sz="2800" dirty="0"/>
              <a:t>台湾学者  李坤崇教授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054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9655" y="691634"/>
            <a:ext cx="2444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最想说的是：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97042" y="2008910"/>
            <a:ext cx="647485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班级心理健康教育</a:t>
            </a:r>
            <a:endParaRPr lang="en-US" altLang="zh-CN" sz="6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9600" b="1" dirty="0" smtClean="0">
                <a:solidFill>
                  <a:srgbClr val="008EE6"/>
                </a:solidFill>
              </a:rPr>
              <a:t>成长    成就</a:t>
            </a:r>
            <a:endParaRPr lang="en-US" altLang="zh-CN" sz="9600" b="1" dirty="0" smtClean="0">
              <a:solidFill>
                <a:srgbClr val="008EE6"/>
              </a:solidFill>
            </a:endParaRPr>
          </a:p>
          <a:p>
            <a:pPr algn="ctr"/>
            <a:r>
              <a:rPr lang="zh-CN" altLang="en-US" sz="9600" b="1" dirty="0" smtClean="0">
                <a:solidFill>
                  <a:srgbClr val="008EE6"/>
                </a:solidFill>
              </a:rPr>
              <a:t>学生    自己</a:t>
            </a:r>
            <a:endParaRPr lang="zh-CN" altLang="en-US" sz="9600" b="1" dirty="0">
              <a:solidFill>
                <a:srgbClr val="008EE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44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84219" y="1873033"/>
            <a:ext cx="9206345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心理健康教育的主要内容包括：普及心理健康知识，树立心理健康意识，了解心理调节方法，认识心理异常现象，掌握心理保健常识和技能。其重点是</a:t>
            </a:r>
            <a:r>
              <a:rPr lang="zh-CN" altLang="en-US" sz="2400" dirty="0">
                <a:solidFill>
                  <a:srgbClr val="FF0000"/>
                </a:solidFill>
              </a:rPr>
              <a:t>认识自我、学会学习、人际交往、情绪调适、升学择业以及生活和社会适应等</a:t>
            </a:r>
            <a:r>
              <a:rPr lang="zh-CN" altLang="en-US" sz="2400" dirty="0"/>
              <a:t>方面的内容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             摘自</a:t>
            </a:r>
            <a:r>
              <a:rPr lang="zh-CN" altLang="en-US" sz="2400" dirty="0"/>
              <a:t>教育部</a:t>
            </a:r>
            <a:r>
              <a:rPr lang="en-US" altLang="zh-CN" sz="2400" dirty="0"/>
              <a:t>《</a:t>
            </a:r>
            <a:r>
              <a:rPr lang="zh-CN" altLang="en-US" sz="2400" dirty="0"/>
              <a:t>中小学心理健康教育指导纲要</a:t>
            </a:r>
            <a:r>
              <a:rPr lang="en-US" altLang="zh-CN" sz="2400" dirty="0"/>
              <a:t>2012</a:t>
            </a:r>
            <a:r>
              <a:rPr lang="zh-CN" altLang="en-US" sz="2400" dirty="0"/>
              <a:t>修订版 </a:t>
            </a:r>
            <a:r>
              <a:rPr lang="en-US" altLang="zh-CN" sz="2400" dirty="0"/>
              <a:t>》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239655" y="691634"/>
            <a:ext cx="5780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为什么</a:t>
            </a:r>
            <a:r>
              <a:rPr lang="zh-CN" altLang="en-US" sz="28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要开展班级心理健康教育？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112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735601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39655" y="691634"/>
            <a:ext cx="5780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为什么</a:t>
            </a:r>
            <a:r>
              <a:rPr lang="zh-CN" altLang="en-US" sz="28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要开展班级心理健康教育？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99331" y="3765029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成绩优秀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78654" y="3765029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心理健康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50084" y="4661125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天真无邪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10145" y="4661125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心理健康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不等于号 14"/>
          <p:cNvSpPr/>
          <p:nvPr/>
        </p:nvSpPr>
        <p:spPr>
          <a:xfrm>
            <a:off x="5135840" y="3965525"/>
            <a:ext cx="1513407" cy="500030"/>
          </a:xfrm>
          <a:prstGeom prst="mathNotEqual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不等于号 15"/>
          <p:cNvSpPr/>
          <p:nvPr/>
        </p:nvSpPr>
        <p:spPr>
          <a:xfrm>
            <a:off x="5135841" y="4761478"/>
            <a:ext cx="1513407" cy="507179"/>
          </a:xfrm>
          <a:prstGeom prst="mathNotEqual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26201" y="1913920"/>
            <a:ext cx="38339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8900"/>
                </a:solidFill>
              </a:rPr>
              <a:t>儿童需要</a:t>
            </a:r>
            <a:endParaRPr lang="zh-CN" altLang="en-US" sz="6600" b="1" dirty="0">
              <a:solidFill>
                <a:srgbClr val="FF8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32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39655" y="691634"/>
            <a:ext cx="5780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为什么</a:t>
            </a:r>
            <a:r>
              <a:rPr lang="zh-CN" altLang="en-US" sz="28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要开展班级心理健康教育？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4582" y="1819053"/>
            <a:ext cx="38339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FF8900"/>
                </a:solidFill>
              </a:rPr>
              <a:t>教育</a:t>
            </a:r>
            <a:r>
              <a:rPr lang="zh-CN" altLang="en-US" sz="6600" b="1" dirty="0" smtClean="0">
                <a:solidFill>
                  <a:srgbClr val="FF8900"/>
                </a:solidFill>
              </a:rPr>
              <a:t>需要</a:t>
            </a:r>
            <a:endParaRPr lang="zh-CN" altLang="en-US" sz="6600" b="1" dirty="0">
              <a:solidFill>
                <a:srgbClr val="FF89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18276" y="3261284"/>
            <a:ext cx="5186035" cy="13608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</a:t>
            </a:r>
            <a:r>
              <a:rPr lang="zh-CN" alt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教育目标：培养健康人</a:t>
            </a:r>
            <a:endParaRPr lang="zh-CN" altLang="en-US" sz="36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53683" y="4106478"/>
            <a:ext cx="5186035" cy="2086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</a:t>
            </a:r>
            <a:r>
              <a:rPr lang="zh-CN" alt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教育途径：从心理入手</a:t>
            </a:r>
            <a:endParaRPr lang="en-US" altLang="zh-CN" sz="3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36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50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9655" y="691634"/>
            <a:ext cx="5780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为什么</a:t>
            </a:r>
            <a:r>
              <a:rPr lang="zh-CN" altLang="en-US" sz="28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要开展班级心理健康</a:t>
            </a:r>
            <a:r>
              <a:rPr lang="zh-CN" altLang="en-US" sz="28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教育？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050" name="图片 1" descr="1-13010610395M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055" y="1631083"/>
            <a:ext cx="3784600" cy="454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668655" y="2778935"/>
            <a:ext cx="6288901" cy="12434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6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萨提亚冰山视角</a:t>
            </a:r>
            <a:endParaRPr lang="en-US" altLang="zh-CN" sz="6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17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微软雅黑">
      <a:majorFont>
        <a:latin typeface="Impact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</TotalTime>
  <Words>2847</Words>
  <Application>Microsoft Office PowerPoint</Application>
  <PresentationFormat>宽屏</PresentationFormat>
  <Paragraphs>456</Paragraphs>
  <Slides>60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78" baseType="lpstr">
      <vt:lpstr>Aharoni</vt:lpstr>
      <vt:lpstr>Arial Unicode MS</vt:lpstr>
      <vt:lpstr>Berlin Sans FB</vt:lpstr>
      <vt:lpstr>Microsoft YaHei UI</vt:lpstr>
      <vt:lpstr>黑体</vt:lpstr>
      <vt:lpstr>华康俪金黑W8(P)</vt:lpstr>
      <vt:lpstr>经典繁仿黑</vt:lpstr>
      <vt:lpstr>楷体_GB2312</vt:lpstr>
      <vt:lpstr>迷你简菱心</vt:lpstr>
      <vt:lpstr>宋体</vt:lpstr>
      <vt:lpstr>微软雅黑</vt:lpstr>
      <vt:lpstr>Arial</vt:lpstr>
      <vt:lpstr>Calibri</vt:lpstr>
      <vt:lpstr>Impact</vt:lpstr>
      <vt:lpstr>Tahoma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基于儿童发展的教学模式</vt:lpstr>
      <vt:lpstr>PowerPoint 演示文稿</vt:lpstr>
      <vt:lpstr>类似研究</vt:lpstr>
      <vt:lpstr>基于儿童发展的教学模式</vt:lpstr>
      <vt:lpstr>匹配儿童个性的学习方式</vt:lpstr>
      <vt:lpstr>匹配儿童个性的学习方式</vt:lpstr>
      <vt:lpstr>PowerPoint 演示文稿</vt:lpstr>
      <vt:lpstr>匹配儿童个性的学习方式</vt:lpstr>
      <vt:lpstr>匹配儿童个性的学习方式</vt:lpstr>
      <vt:lpstr>匹配儿童个性的学习方式</vt:lpstr>
      <vt:lpstr>支持学业增长的学力训练</vt:lpstr>
      <vt:lpstr>辅导策略1：如何面对读写困难的儿童</vt:lpstr>
      <vt:lpstr>辅导策略2：如何舒缓儿童紧张情绪</vt:lpstr>
      <vt:lpstr>支持学业增长的学力训练</vt:lpstr>
      <vt:lpstr>提升学业自信的项目学习</vt:lpstr>
      <vt:lpstr>PowerPoint 演示文稿</vt:lpstr>
      <vt:lpstr>PowerPoint 演示文稿</vt:lpstr>
      <vt:lpstr>PowerPoint 演示文稿</vt:lpstr>
      <vt:lpstr>PowerPoint 演示文稿</vt:lpstr>
      <vt:lpstr>团队契约：课堂规则优化</vt:lpstr>
      <vt:lpstr>团队契约：课堂规则优化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Teliss Tong</dc:creator>
  <cp:lastModifiedBy>潘月俊</cp:lastModifiedBy>
  <cp:revision>341</cp:revision>
  <dcterms:created xsi:type="dcterms:W3CDTF">2015-07-19T02:38:39Z</dcterms:created>
  <dcterms:modified xsi:type="dcterms:W3CDTF">2016-06-12T03:10:13Z</dcterms:modified>
</cp:coreProperties>
</file>