
<file path=[Content_Types].xml><?xml version="1.0" encoding="utf-8"?>
<Types xmlns="http://schemas.openxmlformats.org/package/2006/content-types">
  <Default Extension="jpeg" ContentType="image/jpeg"/>
  <Default Extension="wmf" ContentType="image/x-wmf"/>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sldIdLst>
    <p:sldId id="256" r:id="rId6"/>
    <p:sldId id="258" r:id="rId7"/>
    <p:sldId id="286" r:id="rId8"/>
    <p:sldId id="261" r:id="rId9"/>
    <p:sldId id="263" r:id="rId10"/>
    <p:sldId id="269" r:id="rId11"/>
    <p:sldId id="264" r:id="rId12"/>
    <p:sldId id="265" r:id="rId13"/>
    <p:sldId id="266" r:id="rId14"/>
    <p:sldId id="285" r:id="rId15"/>
    <p:sldId id="268" r:id="rId16"/>
    <p:sldId id="287" r:id="rId17"/>
    <p:sldId id="271" r:id="rId18"/>
    <p:sldId id="272" r:id="rId19"/>
    <p:sldId id="273" r:id="rId20"/>
    <p:sldId id="275" r:id="rId21"/>
    <p:sldId id="274" r:id="rId22"/>
    <p:sldId id="276" r:id="rId23"/>
    <p:sldId id="283" r:id="rId24"/>
    <p:sldId id="277" r:id="rId25"/>
    <p:sldId id="278" r:id="rId26"/>
    <p:sldId id="279" r:id="rId27"/>
    <p:sldId id="284" r:id="rId28"/>
    <p:sldId id="280" r:id="rId2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431E"/>
    <a:srgbClr val="3348E1"/>
    <a:srgbClr val="02023E"/>
    <a:srgbClr val="3C0D04"/>
    <a:srgbClr val="FEEF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6013" autoAdjust="0"/>
    <p:restoredTop sz="94660"/>
  </p:normalViewPr>
  <p:slideViewPr>
    <p:cSldViewPr snapToGrid="0">
      <p:cViewPr varScale="1">
        <p:scale>
          <a:sx n="70" d="100"/>
          <a:sy n="70" d="100"/>
        </p:scale>
        <p:origin x="-50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D62A570B-B8A2-4EE5-B5B5-BACB2FA5E242}"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2B69545-9A97-4887-8B24-883B79DDC635}"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A0D78C78-CCD9-4233-A177-F740B3BF7930}"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7D24F269-B336-462B-AEF9-F39120047F33}"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18B9573-80CF-4F2E-9139-8CEC266988C4}"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966FBDE-3600-41A5-8EE7-F89EB8C104BD}"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4" name="Group 2"/>
          <p:cNvGrpSpPr/>
          <p:nvPr/>
        </p:nvGrpSpPr>
        <p:grpSpPr bwMode="auto">
          <a:xfrm>
            <a:off x="0" y="0"/>
            <a:ext cx="9159875" cy="6870700"/>
            <a:chOff x="0" y="0"/>
            <a:chExt cx="5770" cy="4328"/>
          </a:xfrm>
        </p:grpSpPr>
        <p:sp>
          <p:nvSpPr>
            <p:cNvPr id="5" name="Rectangle 3"/>
            <p:cNvSpPr>
              <a:spLocks noChangeArrowheads="1"/>
            </p:cNvSpPr>
            <p:nvPr/>
          </p:nvSpPr>
          <p:spPr bwMode="hidden">
            <a:xfrm>
              <a:off x="0" y="4186"/>
              <a:ext cx="5089" cy="142"/>
            </a:xfrm>
            <a:prstGeom prst="rect">
              <a:avLst/>
            </a:prstGeom>
            <a:gradFill rotWithShape="0">
              <a:gsLst>
                <a:gs pos="0">
                  <a:schemeClr val="bg1"/>
                </a:gs>
                <a:gs pos="100000">
                  <a:schemeClr val="bg2"/>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sp>
          <p:nvSpPr>
            <p:cNvPr id="6" name="Rectangle 4"/>
            <p:cNvSpPr>
              <a:spLocks noChangeArrowheads="1"/>
            </p:cNvSpPr>
            <p:nvPr/>
          </p:nvSpPr>
          <p:spPr bwMode="hidden">
            <a:xfrm>
              <a:off x="0" y="0"/>
              <a:ext cx="5089" cy="126"/>
            </a:xfrm>
            <a:prstGeom prst="rect">
              <a:avLst/>
            </a:prstGeom>
            <a:gradFill rotWithShape="0">
              <a:gsLst>
                <a:gs pos="0">
                  <a:schemeClr val="bg2"/>
                </a:gs>
                <a:gs pos="100000">
                  <a:schemeClr val="bg1"/>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sp>
          <p:nvSpPr>
            <p:cNvPr id="7" name="Rectangle 5"/>
            <p:cNvSpPr>
              <a:spLocks noChangeArrowheads="1"/>
            </p:cNvSpPr>
            <p:nvPr/>
          </p:nvSpPr>
          <p:spPr bwMode="auto">
            <a:xfrm>
              <a:off x="5010" y="0"/>
              <a:ext cx="758" cy="4320"/>
            </a:xfrm>
            <a:prstGeom prst="rect">
              <a:avLst/>
            </a:prstGeom>
            <a:gradFill rotWithShape="0">
              <a:gsLst>
                <a:gs pos="0">
                  <a:schemeClr val="accent1">
                    <a:gamma/>
                    <a:shade val="84706"/>
                    <a:invGamma/>
                  </a:schemeClr>
                </a:gs>
                <a:gs pos="50000">
                  <a:schemeClr val="accent1"/>
                </a:gs>
                <a:gs pos="100000">
                  <a:schemeClr val="accent1">
                    <a:gamma/>
                    <a:shade val="84706"/>
                    <a:invGamma/>
                  </a:schemeClr>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grpSp>
          <p:nvGrpSpPr>
            <p:cNvPr id="8" name="Group 6"/>
            <p:cNvGrpSpPr/>
            <p:nvPr/>
          </p:nvGrpSpPr>
          <p:grpSpPr bwMode="auto">
            <a:xfrm>
              <a:off x="4944" y="-2"/>
              <a:ext cx="816" cy="3977"/>
              <a:chOff x="4944" y="-2"/>
              <a:chExt cx="816" cy="3977"/>
            </a:xfrm>
          </p:grpSpPr>
          <p:grpSp>
            <p:nvGrpSpPr>
              <p:cNvPr id="20" name="Group 7"/>
              <p:cNvGrpSpPr/>
              <p:nvPr userDrawn="1"/>
            </p:nvGrpSpPr>
            <p:grpSpPr bwMode="auto">
              <a:xfrm>
                <a:off x="5280" y="-2"/>
                <a:ext cx="480" cy="1433"/>
                <a:chOff x="5280" y="-2"/>
                <a:chExt cx="480" cy="1433"/>
              </a:xfrm>
            </p:grpSpPr>
            <p:grpSp>
              <p:nvGrpSpPr>
                <p:cNvPr id="41" name="Group 8"/>
                <p:cNvGrpSpPr/>
                <p:nvPr userDrawn="1"/>
              </p:nvGrpSpPr>
              <p:grpSpPr bwMode="auto">
                <a:xfrm rot="-5400000">
                  <a:off x="5487" y="-3"/>
                  <a:ext cx="174" cy="176"/>
                  <a:chOff x="1687" y="323"/>
                  <a:chExt cx="1690" cy="2560"/>
                </a:xfrm>
              </p:grpSpPr>
              <p:grpSp>
                <p:nvGrpSpPr>
                  <p:cNvPr id="50" name="Group 9"/>
                  <p:cNvGrpSpPr/>
                  <p:nvPr/>
                </p:nvGrpSpPr>
                <p:grpSpPr bwMode="auto">
                  <a:xfrm>
                    <a:off x="1687" y="323"/>
                    <a:ext cx="1690" cy="2560"/>
                    <a:chOff x="1687" y="323"/>
                    <a:chExt cx="1690" cy="2560"/>
                  </a:xfrm>
                </p:grpSpPr>
                <p:sp>
                  <p:nvSpPr>
                    <p:cNvPr id="57" name="Freeform 10"/>
                    <p:cNvSpPr/>
                    <p:nvPr/>
                  </p:nvSpPr>
                  <p:spPr bwMode="auto">
                    <a:xfrm>
                      <a:off x="2143" y="323"/>
                      <a:ext cx="1234" cy="2560"/>
                    </a:xfrm>
                    <a:custGeom>
                      <a:avLst/>
                      <a:gdLst>
                        <a:gd name="T0" fmla="*/ 337 w 1231"/>
                        <a:gd name="T1" fmla="*/ 283 h 2560"/>
                        <a:gd name="T2" fmla="*/ 415 w 1231"/>
                        <a:gd name="T3" fmla="*/ 115 h 2560"/>
                        <a:gd name="T4" fmla="*/ 583 w 1231"/>
                        <a:gd name="T5" fmla="*/ 7 h 2560"/>
                        <a:gd name="T6" fmla="*/ 895 w 1231"/>
                        <a:gd name="T7" fmla="*/ 61 h 2560"/>
                        <a:gd name="T8" fmla="*/ 1051 w 1231"/>
                        <a:gd name="T9" fmla="*/ 349 h 2560"/>
                        <a:gd name="T10" fmla="*/ 979 w 1231"/>
                        <a:gd name="T11" fmla="*/ 769 h 2560"/>
                        <a:gd name="T12" fmla="*/ 943 w 1231"/>
                        <a:gd name="T13" fmla="*/ 943 h 2560"/>
                        <a:gd name="T14" fmla="*/ 1105 w 1231"/>
                        <a:gd name="T15" fmla="*/ 1075 h 2560"/>
                        <a:gd name="T16" fmla="*/ 1231 w 1231"/>
                        <a:gd name="T17" fmla="*/ 1525 h 2560"/>
                        <a:gd name="T18" fmla="*/ 1123 w 1231"/>
                        <a:gd name="T19" fmla="*/ 1969 h 2560"/>
                        <a:gd name="T20" fmla="*/ 907 w 1231"/>
                        <a:gd name="T21" fmla="*/ 2077 h 2560"/>
                        <a:gd name="T22" fmla="*/ 721 w 1231"/>
                        <a:gd name="T23" fmla="*/ 2059 h 2560"/>
                        <a:gd name="T24" fmla="*/ 655 w 1231"/>
                        <a:gd name="T25" fmla="*/ 2251 h 2560"/>
                        <a:gd name="T26" fmla="*/ 529 w 1231"/>
                        <a:gd name="T27" fmla="*/ 2527 h 2560"/>
                        <a:gd name="T28" fmla="*/ 211 w 1231"/>
                        <a:gd name="T29" fmla="*/ 2509 h 2560"/>
                        <a:gd name="T30" fmla="*/ 31 w 1231"/>
                        <a:gd name="T31" fmla="*/ 2227 h 2560"/>
                        <a:gd name="T32" fmla="*/ 25 w 1231"/>
                        <a:gd name="T33" fmla="*/ 1969 h 2560"/>
                        <a:gd name="T34" fmla="*/ 145 w 1231"/>
                        <a:gd name="T35" fmla="*/ 1651 h 2560"/>
                        <a:gd name="T36" fmla="*/ 259 w 1231"/>
                        <a:gd name="T37" fmla="*/ 1513 h 2560"/>
                        <a:gd name="T38" fmla="*/ 217 w 1231"/>
                        <a:gd name="T39" fmla="*/ 1729 h 2560"/>
                        <a:gd name="T40" fmla="*/ 73 w 1231"/>
                        <a:gd name="T41" fmla="*/ 2023 h 2560"/>
                        <a:gd name="T42" fmla="*/ 169 w 1231"/>
                        <a:gd name="T43" fmla="*/ 2323 h 2560"/>
                        <a:gd name="T44" fmla="*/ 439 w 1231"/>
                        <a:gd name="T45" fmla="*/ 2431 h 2560"/>
                        <a:gd name="T46" fmla="*/ 595 w 1231"/>
                        <a:gd name="T47" fmla="*/ 2227 h 2560"/>
                        <a:gd name="T48" fmla="*/ 577 w 1231"/>
                        <a:gd name="T49" fmla="*/ 1807 h 2560"/>
                        <a:gd name="T50" fmla="*/ 493 w 1231"/>
                        <a:gd name="T51" fmla="*/ 1531 h 2560"/>
                        <a:gd name="T52" fmla="*/ 535 w 1231"/>
                        <a:gd name="T53" fmla="*/ 1459 h 2560"/>
                        <a:gd name="T54" fmla="*/ 625 w 1231"/>
                        <a:gd name="T55" fmla="*/ 1633 h 2560"/>
                        <a:gd name="T56" fmla="*/ 721 w 1231"/>
                        <a:gd name="T57" fmla="*/ 1933 h 2560"/>
                        <a:gd name="T58" fmla="*/ 967 w 1231"/>
                        <a:gd name="T59" fmla="*/ 1963 h 2560"/>
                        <a:gd name="T60" fmla="*/ 1135 w 1231"/>
                        <a:gd name="T61" fmla="*/ 1687 h 2560"/>
                        <a:gd name="T62" fmla="*/ 1117 w 1231"/>
                        <a:gd name="T63" fmla="*/ 1273 h 2560"/>
                        <a:gd name="T64" fmla="*/ 883 w 1231"/>
                        <a:gd name="T65" fmla="*/ 1057 h 2560"/>
                        <a:gd name="T66" fmla="*/ 679 w 1231"/>
                        <a:gd name="T67" fmla="*/ 1129 h 2560"/>
                        <a:gd name="T68" fmla="*/ 577 w 1231"/>
                        <a:gd name="T69" fmla="*/ 1117 h 2560"/>
                        <a:gd name="T70" fmla="*/ 619 w 1231"/>
                        <a:gd name="T71" fmla="*/ 1033 h 2560"/>
                        <a:gd name="T72" fmla="*/ 811 w 1231"/>
                        <a:gd name="T73" fmla="*/ 937 h 2560"/>
                        <a:gd name="T74" fmla="*/ 949 w 1231"/>
                        <a:gd name="T75" fmla="*/ 613 h 2560"/>
                        <a:gd name="T76" fmla="*/ 883 w 1231"/>
                        <a:gd name="T77" fmla="*/ 175 h 2560"/>
                        <a:gd name="T78" fmla="*/ 619 w 1231"/>
                        <a:gd name="T79" fmla="*/ 103 h 2560"/>
                        <a:gd name="T80" fmla="*/ 391 w 1231"/>
                        <a:gd name="T81" fmla="*/ 355 h 2560"/>
                        <a:gd name="T82" fmla="*/ 403 w 1231"/>
                        <a:gd name="T83" fmla="*/ 763 h 2560"/>
                        <a:gd name="T84" fmla="*/ 343 w 1231"/>
                        <a:gd name="T85" fmla="*/ 949 h 2560"/>
                        <a:gd name="T86" fmla="*/ 289 w 1231"/>
                        <a:gd name="T87" fmla="*/ 685 h 2560"/>
                        <a:gd name="T88" fmla="*/ 307 w 1231"/>
                        <a:gd name="T89" fmla="*/ 367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31" h="2560">
                          <a:moveTo>
                            <a:pt x="307" y="367"/>
                          </a:moveTo>
                          <a:cubicBezTo>
                            <a:pt x="317" y="336"/>
                            <a:pt x="326" y="303"/>
                            <a:pt x="337" y="283"/>
                          </a:cubicBezTo>
                          <a:cubicBezTo>
                            <a:pt x="348" y="263"/>
                            <a:pt x="360" y="275"/>
                            <a:pt x="373" y="247"/>
                          </a:cubicBezTo>
                          <a:cubicBezTo>
                            <a:pt x="386" y="219"/>
                            <a:pt x="400" y="147"/>
                            <a:pt x="415" y="115"/>
                          </a:cubicBezTo>
                          <a:cubicBezTo>
                            <a:pt x="430" y="83"/>
                            <a:pt x="435" y="73"/>
                            <a:pt x="463" y="55"/>
                          </a:cubicBezTo>
                          <a:cubicBezTo>
                            <a:pt x="491" y="37"/>
                            <a:pt x="536" y="14"/>
                            <a:pt x="583" y="7"/>
                          </a:cubicBezTo>
                          <a:cubicBezTo>
                            <a:pt x="630" y="0"/>
                            <a:pt x="693" y="4"/>
                            <a:pt x="745" y="13"/>
                          </a:cubicBezTo>
                          <a:cubicBezTo>
                            <a:pt x="797" y="22"/>
                            <a:pt x="852" y="34"/>
                            <a:pt x="895" y="61"/>
                          </a:cubicBezTo>
                          <a:cubicBezTo>
                            <a:pt x="938" y="88"/>
                            <a:pt x="977" y="127"/>
                            <a:pt x="1003" y="175"/>
                          </a:cubicBezTo>
                          <a:cubicBezTo>
                            <a:pt x="1029" y="223"/>
                            <a:pt x="1044" y="287"/>
                            <a:pt x="1051" y="349"/>
                          </a:cubicBezTo>
                          <a:cubicBezTo>
                            <a:pt x="1058" y="411"/>
                            <a:pt x="1057" y="477"/>
                            <a:pt x="1045" y="547"/>
                          </a:cubicBezTo>
                          <a:cubicBezTo>
                            <a:pt x="1033" y="617"/>
                            <a:pt x="995" y="712"/>
                            <a:pt x="979" y="769"/>
                          </a:cubicBezTo>
                          <a:cubicBezTo>
                            <a:pt x="963" y="826"/>
                            <a:pt x="955" y="860"/>
                            <a:pt x="949" y="889"/>
                          </a:cubicBezTo>
                          <a:cubicBezTo>
                            <a:pt x="943" y="918"/>
                            <a:pt x="936" y="925"/>
                            <a:pt x="943" y="943"/>
                          </a:cubicBezTo>
                          <a:cubicBezTo>
                            <a:pt x="950" y="961"/>
                            <a:pt x="964" y="975"/>
                            <a:pt x="991" y="997"/>
                          </a:cubicBezTo>
                          <a:cubicBezTo>
                            <a:pt x="1018" y="1019"/>
                            <a:pt x="1069" y="1033"/>
                            <a:pt x="1105" y="1075"/>
                          </a:cubicBezTo>
                          <a:cubicBezTo>
                            <a:pt x="1141" y="1117"/>
                            <a:pt x="1186" y="1174"/>
                            <a:pt x="1207" y="1249"/>
                          </a:cubicBezTo>
                          <a:cubicBezTo>
                            <a:pt x="1228" y="1324"/>
                            <a:pt x="1231" y="1441"/>
                            <a:pt x="1231" y="1525"/>
                          </a:cubicBezTo>
                          <a:cubicBezTo>
                            <a:pt x="1231" y="1609"/>
                            <a:pt x="1225" y="1679"/>
                            <a:pt x="1207" y="1753"/>
                          </a:cubicBezTo>
                          <a:cubicBezTo>
                            <a:pt x="1189" y="1827"/>
                            <a:pt x="1153" y="1917"/>
                            <a:pt x="1123" y="1969"/>
                          </a:cubicBezTo>
                          <a:cubicBezTo>
                            <a:pt x="1093" y="2021"/>
                            <a:pt x="1063" y="2047"/>
                            <a:pt x="1027" y="2065"/>
                          </a:cubicBezTo>
                          <a:cubicBezTo>
                            <a:pt x="991" y="2083"/>
                            <a:pt x="951" y="2079"/>
                            <a:pt x="907" y="2077"/>
                          </a:cubicBezTo>
                          <a:cubicBezTo>
                            <a:pt x="863" y="2075"/>
                            <a:pt x="794" y="2056"/>
                            <a:pt x="763" y="2053"/>
                          </a:cubicBezTo>
                          <a:cubicBezTo>
                            <a:pt x="732" y="2050"/>
                            <a:pt x="733" y="2050"/>
                            <a:pt x="721" y="2059"/>
                          </a:cubicBezTo>
                          <a:cubicBezTo>
                            <a:pt x="709" y="2068"/>
                            <a:pt x="702" y="2075"/>
                            <a:pt x="691" y="2107"/>
                          </a:cubicBezTo>
                          <a:cubicBezTo>
                            <a:pt x="680" y="2139"/>
                            <a:pt x="665" y="2205"/>
                            <a:pt x="655" y="2251"/>
                          </a:cubicBezTo>
                          <a:cubicBezTo>
                            <a:pt x="645" y="2297"/>
                            <a:pt x="652" y="2337"/>
                            <a:pt x="631" y="2383"/>
                          </a:cubicBezTo>
                          <a:cubicBezTo>
                            <a:pt x="610" y="2429"/>
                            <a:pt x="574" y="2498"/>
                            <a:pt x="529" y="2527"/>
                          </a:cubicBezTo>
                          <a:cubicBezTo>
                            <a:pt x="484" y="2556"/>
                            <a:pt x="414" y="2560"/>
                            <a:pt x="361" y="2557"/>
                          </a:cubicBezTo>
                          <a:cubicBezTo>
                            <a:pt x="308" y="2554"/>
                            <a:pt x="256" y="2537"/>
                            <a:pt x="211" y="2509"/>
                          </a:cubicBezTo>
                          <a:cubicBezTo>
                            <a:pt x="166" y="2481"/>
                            <a:pt x="121" y="2436"/>
                            <a:pt x="91" y="2389"/>
                          </a:cubicBezTo>
                          <a:cubicBezTo>
                            <a:pt x="61" y="2342"/>
                            <a:pt x="46" y="2275"/>
                            <a:pt x="31" y="2227"/>
                          </a:cubicBezTo>
                          <a:cubicBezTo>
                            <a:pt x="16" y="2179"/>
                            <a:pt x="2" y="2144"/>
                            <a:pt x="1" y="2101"/>
                          </a:cubicBezTo>
                          <a:cubicBezTo>
                            <a:pt x="0" y="2058"/>
                            <a:pt x="13" y="2018"/>
                            <a:pt x="25" y="1969"/>
                          </a:cubicBezTo>
                          <a:cubicBezTo>
                            <a:pt x="37" y="1920"/>
                            <a:pt x="53" y="1860"/>
                            <a:pt x="73" y="1807"/>
                          </a:cubicBezTo>
                          <a:cubicBezTo>
                            <a:pt x="93" y="1754"/>
                            <a:pt x="122" y="1698"/>
                            <a:pt x="145" y="1651"/>
                          </a:cubicBezTo>
                          <a:cubicBezTo>
                            <a:pt x="168" y="1604"/>
                            <a:pt x="192" y="1548"/>
                            <a:pt x="211" y="1525"/>
                          </a:cubicBezTo>
                          <a:cubicBezTo>
                            <a:pt x="230" y="1502"/>
                            <a:pt x="249" y="1502"/>
                            <a:pt x="259" y="1513"/>
                          </a:cubicBezTo>
                          <a:cubicBezTo>
                            <a:pt x="269" y="1524"/>
                            <a:pt x="278" y="1555"/>
                            <a:pt x="271" y="1591"/>
                          </a:cubicBezTo>
                          <a:cubicBezTo>
                            <a:pt x="264" y="1627"/>
                            <a:pt x="242" y="1682"/>
                            <a:pt x="217" y="1729"/>
                          </a:cubicBezTo>
                          <a:cubicBezTo>
                            <a:pt x="192" y="1776"/>
                            <a:pt x="145" y="1824"/>
                            <a:pt x="121" y="1873"/>
                          </a:cubicBezTo>
                          <a:cubicBezTo>
                            <a:pt x="97" y="1922"/>
                            <a:pt x="76" y="1970"/>
                            <a:pt x="73" y="2023"/>
                          </a:cubicBezTo>
                          <a:cubicBezTo>
                            <a:pt x="70" y="2076"/>
                            <a:pt x="87" y="2141"/>
                            <a:pt x="103" y="2191"/>
                          </a:cubicBezTo>
                          <a:cubicBezTo>
                            <a:pt x="119" y="2241"/>
                            <a:pt x="140" y="2285"/>
                            <a:pt x="169" y="2323"/>
                          </a:cubicBezTo>
                          <a:cubicBezTo>
                            <a:pt x="198" y="2361"/>
                            <a:pt x="232" y="2401"/>
                            <a:pt x="277" y="2419"/>
                          </a:cubicBezTo>
                          <a:cubicBezTo>
                            <a:pt x="322" y="2437"/>
                            <a:pt x="395" y="2440"/>
                            <a:pt x="439" y="2431"/>
                          </a:cubicBezTo>
                          <a:cubicBezTo>
                            <a:pt x="483" y="2422"/>
                            <a:pt x="515" y="2399"/>
                            <a:pt x="541" y="2365"/>
                          </a:cubicBezTo>
                          <a:cubicBezTo>
                            <a:pt x="567" y="2331"/>
                            <a:pt x="583" y="2280"/>
                            <a:pt x="595" y="2227"/>
                          </a:cubicBezTo>
                          <a:cubicBezTo>
                            <a:pt x="607" y="2174"/>
                            <a:pt x="616" y="2117"/>
                            <a:pt x="613" y="2047"/>
                          </a:cubicBezTo>
                          <a:cubicBezTo>
                            <a:pt x="610" y="1977"/>
                            <a:pt x="589" y="1871"/>
                            <a:pt x="577" y="1807"/>
                          </a:cubicBezTo>
                          <a:cubicBezTo>
                            <a:pt x="565" y="1743"/>
                            <a:pt x="555" y="1709"/>
                            <a:pt x="541" y="1663"/>
                          </a:cubicBezTo>
                          <a:cubicBezTo>
                            <a:pt x="527" y="1617"/>
                            <a:pt x="502" y="1561"/>
                            <a:pt x="493" y="1531"/>
                          </a:cubicBezTo>
                          <a:cubicBezTo>
                            <a:pt x="484" y="1501"/>
                            <a:pt x="480" y="1495"/>
                            <a:pt x="487" y="1483"/>
                          </a:cubicBezTo>
                          <a:cubicBezTo>
                            <a:pt x="494" y="1471"/>
                            <a:pt x="519" y="1455"/>
                            <a:pt x="535" y="1459"/>
                          </a:cubicBezTo>
                          <a:cubicBezTo>
                            <a:pt x="551" y="1463"/>
                            <a:pt x="568" y="1478"/>
                            <a:pt x="583" y="1507"/>
                          </a:cubicBezTo>
                          <a:cubicBezTo>
                            <a:pt x="598" y="1536"/>
                            <a:pt x="610" y="1583"/>
                            <a:pt x="625" y="1633"/>
                          </a:cubicBezTo>
                          <a:cubicBezTo>
                            <a:pt x="640" y="1683"/>
                            <a:pt x="657" y="1757"/>
                            <a:pt x="673" y="1807"/>
                          </a:cubicBezTo>
                          <a:cubicBezTo>
                            <a:pt x="689" y="1857"/>
                            <a:pt x="697" y="1905"/>
                            <a:pt x="721" y="1933"/>
                          </a:cubicBezTo>
                          <a:cubicBezTo>
                            <a:pt x="745" y="1961"/>
                            <a:pt x="776" y="1970"/>
                            <a:pt x="817" y="1975"/>
                          </a:cubicBezTo>
                          <a:cubicBezTo>
                            <a:pt x="858" y="1980"/>
                            <a:pt x="926" y="1980"/>
                            <a:pt x="967" y="1963"/>
                          </a:cubicBezTo>
                          <a:cubicBezTo>
                            <a:pt x="1008" y="1946"/>
                            <a:pt x="1035" y="1919"/>
                            <a:pt x="1063" y="1873"/>
                          </a:cubicBezTo>
                          <a:cubicBezTo>
                            <a:pt x="1091" y="1827"/>
                            <a:pt x="1122" y="1761"/>
                            <a:pt x="1135" y="1687"/>
                          </a:cubicBezTo>
                          <a:cubicBezTo>
                            <a:pt x="1148" y="1613"/>
                            <a:pt x="1144" y="1498"/>
                            <a:pt x="1141" y="1429"/>
                          </a:cubicBezTo>
                          <a:cubicBezTo>
                            <a:pt x="1138" y="1360"/>
                            <a:pt x="1140" y="1325"/>
                            <a:pt x="1117" y="1273"/>
                          </a:cubicBezTo>
                          <a:cubicBezTo>
                            <a:pt x="1094" y="1221"/>
                            <a:pt x="1042" y="1153"/>
                            <a:pt x="1003" y="1117"/>
                          </a:cubicBezTo>
                          <a:cubicBezTo>
                            <a:pt x="964" y="1081"/>
                            <a:pt x="919" y="1064"/>
                            <a:pt x="883" y="1057"/>
                          </a:cubicBezTo>
                          <a:cubicBezTo>
                            <a:pt x="847" y="1050"/>
                            <a:pt x="821" y="1063"/>
                            <a:pt x="787" y="1075"/>
                          </a:cubicBezTo>
                          <a:cubicBezTo>
                            <a:pt x="753" y="1087"/>
                            <a:pt x="706" y="1117"/>
                            <a:pt x="679" y="1129"/>
                          </a:cubicBezTo>
                          <a:cubicBezTo>
                            <a:pt x="652" y="1141"/>
                            <a:pt x="642" y="1149"/>
                            <a:pt x="625" y="1147"/>
                          </a:cubicBezTo>
                          <a:cubicBezTo>
                            <a:pt x="608" y="1145"/>
                            <a:pt x="584" y="1130"/>
                            <a:pt x="577" y="1117"/>
                          </a:cubicBezTo>
                          <a:cubicBezTo>
                            <a:pt x="570" y="1104"/>
                            <a:pt x="576" y="1083"/>
                            <a:pt x="583" y="1069"/>
                          </a:cubicBezTo>
                          <a:cubicBezTo>
                            <a:pt x="590" y="1055"/>
                            <a:pt x="599" y="1043"/>
                            <a:pt x="619" y="1033"/>
                          </a:cubicBezTo>
                          <a:cubicBezTo>
                            <a:pt x="639" y="1023"/>
                            <a:pt x="671" y="1025"/>
                            <a:pt x="703" y="1009"/>
                          </a:cubicBezTo>
                          <a:cubicBezTo>
                            <a:pt x="735" y="993"/>
                            <a:pt x="780" y="965"/>
                            <a:pt x="811" y="937"/>
                          </a:cubicBezTo>
                          <a:cubicBezTo>
                            <a:pt x="842" y="909"/>
                            <a:pt x="866" y="895"/>
                            <a:pt x="889" y="841"/>
                          </a:cubicBezTo>
                          <a:cubicBezTo>
                            <a:pt x="912" y="787"/>
                            <a:pt x="939" y="696"/>
                            <a:pt x="949" y="613"/>
                          </a:cubicBezTo>
                          <a:cubicBezTo>
                            <a:pt x="959" y="530"/>
                            <a:pt x="960" y="416"/>
                            <a:pt x="949" y="343"/>
                          </a:cubicBezTo>
                          <a:cubicBezTo>
                            <a:pt x="938" y="270"/>
                            <a:pt x="914" y="215"/>
                            <a:pt x="883" y="175"/>
                          </a:cubicBezTo>
                          <a:cubicBezTo>
                            <a:pt x="852" y="135"/>
                            <a:pt x="807" y="115"/>
                            <a:pt x="763" y="103"/>
                          </a:cubicBezTo>
                          <a:cubicBezTo>
                            <a:pt x="719" y="91"/>
                            <a:pt x="665" y="90"/>
                            <a:pt x="619" y="103"/>
                          </a:cubicBezTo>
                          <a:cubicBezTo>
                            <a:pt x="573" y="116"/>
                            <a:pt x="525" y="139"/>
                            <a:pt x="487" y="181"/>
                          </a:cubicBezTo>
                          <a:cubicBezTo>
                            <a:pt x="449" y="223"/>
                            <a:pt x="412" y="301"/>
                            <a:pt x="391" y="355"/>
                          </a:cubicBezTo>
                          <a:cubicBezTo>
                            <a:pt x="370" y="409"/>
                            <a:pt x="359" y="437"/>
                            <a:pt x="361" y="505"/>
                          </a:cubicBezTo>
                          <a:cubicBezTo>
                            <a:pt x="363" y="573"/>
                            <a:pt x="399" y="691"/>
                            <a:pt x="403" y="763"/>
                          </a:cubicBezTo>
                          <a:cubicBezTo>
                            <a:pt x="407" y="835"/>
                            <a:pt x="395" y="906"/>
                            <a:pt x="385" y="937"/>
                          </a:cubicBezTo>
                          <a:cubicBezTo>
                            <a:pt x="375" y="968"/>
                            <a:pt x="356" y="957"/>
                            <a:pt x="343" y="949"/>
                          </a:cubicBezTo>
                          <a:cubicBezTo>
                            <a:pt x="330" y="941"/>
                            <a:pt x="316" y="933"/>
                            <a:pt x="307" y="889"/>
                          </a:cubicBezTo>
                          <a:cubicBezTo>
                            <a:pt x="298" y="845"/>
                            <a:pt x="294" y="755"/>
                            <a:pt x="289" y="685"/>
                          </a:cubicBezTo>
                          <a:cubicBezTo>
                            <a:pt x="284" y="615"/>
                            <a:pt x="273" y="523"/>
                            <a:pt x="277" y="469"/>
                          </a:cubicBezTo>
                          <a:cubicBezTo>
                            <a:pt x="281" y="415"/>
                            <a:pt x="297" y="398"/>
                            <a:pt x="307" y="367"/>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58" name="Freeform 11"/>
                    <p:cNvSpPr/>
                    <p:nvPr/>
                  </p:nvSpPr>
                  <p:spPr bwMode="auto">
                    <a:xfrm>
                      <a:off x="1687" y="381"/>
                      <a:ext cx="864" cy="2065"/>
                    </a:xfrm>
                    <a:custGeom>
                      <a:avLst/>
                      <a:gdLst>
                        <a:gd name="T0" fmla="*/ 785 w 865"/>
                        <a:gd name="T1" fmla="*/ 530 h 2071"/>
                        <a:gd name="T2" fmla="*/ 797 w 865"/>
                        <a:gd name="T3" fmla="*/ 350 h 2071"/>
                        <a:gd name="T4" fmla="*/ 863 w 865"/>
                        <a:gd name="T5" fmla="*/ 206 h 2071"/>
                        <a:gd name="T6" fmla="*/ 809 w 865"/>
                        <a:gd name="T7" fmla="*/ 218 h 2071"/>
                        <a:gd name="T8" fmla="*/ 749 w 865"/>
                        <a:gd name="T9" fmla="*/ 218 h 2071"/>
                        <a:gd name="T10" fmla="*/ 683 w 865"/>
                        <a:gd name="T11" fmla="*/ 116 h 2071"/>
                        <a:gd name="T12" fmla="*/ 611 w 865"/>
                        <a:gd name="T13" fmla="*/ 32 h 2071"/>
                        <a:gd name="T14" fmla="*/ 509 w 865"/>
                        <a:gd name="T15" fmla="*/ 2 h 2071"/>
                        <a:gd name="T16" fmla="*/ 407 w 865"/>
                        <a:gd name="T17" fmla="*/ 20 h 2071"/>
                        <a:gd name="T18" fmla="*/ 281 w 865"/>
                        <a:gd name="T19" fmla="*/ 74 h 2071"/>
                        <a:gd name="T20" fmla="*/ 173 w 865"/>
                        <a:gd name="T21" fmla="*/ 206 h 2071"/>
                        <a:gd name="T22" fmla="*/ 119 w 865"/>
                        <a:gd name="T23" fmla="*/ 404 h 2071"/>
                        <a:gd name="T24" fmla="*/ 131 w 865"/>
                        <a:gd name="T25" fmla="*/ 590 h 2071"/>
                        <a:gd name="T26" fmla="*/ 173 w 865"/>
                        <a:gd name="T27" fmla="*/ 782 h 2071"/>
                        <a:gd name="T28" fmla="*/ 197 w 865"/>
                        <a:gd name="T29" fmla="*/ 884 h 2071"/>
                        <a:gd name="T30" fmla="*/ 167 w 865"/>
                        <a:gd name="T31" fmla="*/ 986 h 2071"/>
                        <a:gd name="T32" fmla="*/ 65 w 865"/>
                        <a:gd name="T33" fmla="*/ 1124 h 2071"/>
                        <a:gd name="T34" fmla="*/ 17 w 865"/>
                        <a:gd name="T35" fmla="*/ 1298 h 2071"/>
                        <a:gd name="T36" fmla="*/ 5 w 865"/>
                        <a:gd name="T37" fmla="*/ 1550 h 2071"/>
                        <a:gd name="T38" fmla="*/ 47 w 865"/>
                        <a:gd name="T39" fmla="*/ 1748 h 2071"/>
                        <a:gd name="T40" fmla="*/ 131 w 865"/>
                        <a:gd name="T41" fmla="*/ 1898 h 2071"/>
                        <a:gd name="T42" fmla="*/ 299 w 865"/>
                        <a:gd name="T43" fmla="*/ 1988 h 2071"/>
                        <a:gd name="T44" fmla="*/ 425 w 865"/>
                        <a:gd name="T45" fmla="*/ 1982 h 2071"/>
                        <a:gd name="T46" fmla="*/ 467 w 865"/>
                        <a:gd name="T47" fmla="*/ 1994 h 2071"/>
                        <a:gd name="T48" fmla="*/ 497 w 865"/>
                        <a:gd name="T49" fmla="*/ 2066 h 2071"/>
                        <a:gd name="T50" fmla="*/ 497 w 865"/>
                        <a:gd name="T51" fmla="*/ 1964 h 2071"/>
                        <a:gd name="T52" fmla="*/ 557 w 865"/>
                        <a:gd name="T53" fmla="*/ 1778 h 2071"/>
                        <a:gd name="T54" fmla="*/ 617 w 865"/>
                        <a:gd name="T55" fmla="*/ 1658 h 2071"/>
                        <a:gd name="T56" fmla="*/ 581 w 865"/>
                        <a:gd name="T57" fmla="*/ 1700 h 2071"/>
                        <a:gd name="T58" fmla="*/ 515 w 865"/>
                        <a:gd name="T59" fmla="*/ 1820 h 2071"/>
                        <a:gd name="T60" fmla="*/ 407 w 865"/>
                        <a:gd name="T61" fmla="*/ 1904 h 2071"/>
                        <a:gd name="T62" fmla="*/ 269 w 865"/>
                        <a:gd name="T63" fmla="*/ 1898 h 2071"/>
                        <a:gd name="T64" fmla="*/ 179 w 865"/>
                        <a:gd name="T65" fmla="*/ 1814 h 2071"/>
                        <a:gd name="T66" fmla="*/ 113 w 865"/>
                        <a:gd name="T67" fmla="*/ 1640 h 2071"/>
                        <a:gd name="T68" fmla="*/ 107 w 865"/>
                        <a:gd name="T69" fmla="*/ 1394 h 2071"/>
                        <a:gd name="T70" fmla="*/ 137 w 865"/>
                        <a:gd name="T71" fmla="*/ 1190 h 2071"/>
                        <a:gd name="T72" fmla="*/ 203 w 865"/>
                        <a:gd name="T73" fmla="*/ 1070 h 2071"/>
                        <a:gd name="T74" fmla="*/ 323 w 865"/>
                        <a:gd name="T75" fmla="*/ 1022 h 2071"/>
                        <a:gd name="T76" fmla="*/ 509 w 865"/>
                        <a:gd name="T77" fmla="*/ 1076 h 2071"/>
                        <a:gd name="T78" fmla="*/ 611 w 865"/>
                        <a:gd name="T79" fmla="*/ 1124 h 2071"/>
                        <a:gd name="T80" fmla="*/ 665 w 865"/>
                        <a:gd name="T81" fmla="*/ 1100 h 2071"/>
                        <a:gd name="T82" fmla="*/ 659 w 865"/>
                        <a:gd name="T83" fmla="*/ 1046 h 2071"/>
                        <a:gd name="T84" fmla="*/ 611 w 865"/>
                        <a:gd name="T85" fmla="*/ 1004 h 2071"/>
                        <a:gd name="T86" fmla="*/ 497 w 865"/>
                        <a:gd name="T87" fmla="*/ 980 h 2071"/>
                        <a:gd name="T88" fmla="*/ 323 w 865"/>
                        <a:gd name="T89" fmla="*/ 896 h 2071"/>
                        <a:gd name="T90" fmla="*/ 233 w 865"/>
                        <a:gd name="T91" fmla="*/ 680 h 2071"/>
                        <a:gd name="T92" fmla="*/ 209 w 865"/>
                        <a:gd name="T93" fmla="*/ 416 h 2071"/>
                        <a:gd name="T94" fmla="*/ 317 w 865"/>
                        <a:gd name="T95" fmla="*/ 170 h 2071"/>
                        <a:gd name="T96" fmla="*/ 485 w 865"/>
                        <a:gd name="T97" fmla="*/ 110 h 2071"/>
                        <a:gd name="T98" fmla="*/ 617 w 865"/>
                        <a:gd name="T99" fmla="*/ 164 h 2071"/>
                        <a:gd name="T100" fmla="*/ 707 w 865"/>
                        <a:gd name="T101" fmla="*/ 290 h 2071"/>
                        <a:gd name="T102" fmla="*/ 737 w 865"/>
                        <a:gd name="T103" fmla="*/ 428 h 2071"/>
                        <a:gd name="T104" fmla="*/ 773 w 865"/>
                        <a:gd name="T105" fmla="*/ 602 h 2071"/>
                        <a:gd name="T106" fmla="*/ 809 w 865"/>
                        <a:gd name="T107" fmla="*/ 584 h 2071"/>
                        <a:gd name="T108" fmla="*/ 785 w 865"/>
                        <a:gd name="T109" fmla="*/ 530 h 2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5" h="2071">
                          <a:moveTo>
                            <a:pt x="785" y="530"/>
                          </a:moveTo>
                          <a:cubicBezTo>
                            <a:pt x="783" y="491"/>
                            <a:pt x="784" y="404"/>
                            <a:pt x="797" y="350"/>
                          </a:cubicBezTo>
                          <a:cubicBezTo>
                            <a:pt x="810" y="296"/>
                            <a:pt x="861" y="228"/>
                            <a:pt x="863" y="206"/>
                          </a:cubicBezTo>
                          <a:cubicBezTo>
                            <a:pt x="865" y="184"/>
                            <a:pt x="828" y="216"/>
                            <a:pt x="809" y="218"/>
                          </a:cubicBezTo>
                          <a:cubicBezTo>
                            <a:pt x="790" y="220"/>
                            <a:pt x="770" y="235"/>
                            <a:pt x="749" y="218"/>
                          </a:cubicBezTo>
                          <a:cubicBezTo>
                            <a:pt x="728" y="201"/>
                            <a:pt x="706" y="147"/>
                            <a:pt x="683" y="116"/>
                          </a:cubicBezTo>
                          <a:cubicBezTo>
                            <a:pt x="660" y="85"/>
                            <a:pt x="640" y="51"/>
                            <a:pt x="611" y="32"/>
                          </a:cubicBezTo>
                          <a:cubicBezTo>
                            <a:pt x="582" y="13"/>
                            <a:pt x="543" y="4"/>
                            <a:pt x="509" y="2"/>
                          </a:cubicBezTo>
                          <a:cubicBezTo>
                            <a:pt x="475" y="0"/>
                            <a:pt x="445" y="8"/>
                            <a:pt x="407" y="20"/>
                          </a:cubicBezTo>
                          <a:cubicBezTo>
                            <a:pt x="369" y="32"/>
                            <a:pt x="320" y="43"/>
                            <a:pt x="281" y="74"/>
                          </a:cubicBezTo>
                          <a:cubicBezTo>
                            <a:pt x="242" y="105"/>
                            <a:pt x="200" y="151"/>
                            <a:pt x="173" y="206"/>
                          </a:cubicBezTo>
                          <a:cubicBezTo>
                            <a:pt x="146" y="261"/>
                            <a:pt x="126" y="340"/>
                            <a:pt x="119" y="404"/>
                          </a:cubicBezTo>
                          <a:cubicBezTo>
                            <a:pt x="112" y="468"/>
                            <a:pt x="122" y="527"/>
                            <a:pt x="131" y="590"/>
                          </a:cubicBezTo>
                          <a:cubicBezTo>
                            <a:pt x="140" y="653"/>
                            <a:pt x="162" y="733"/>
                            <a:pt x="173" y="782"/>
                          </a:cubicBezTo>
                          <a:cubicBezTo>
                            <a:pt x="184" y="831"/>
                            <a:pt x="198" y="850"/>
                            <a:pt x="197" y="884"/>
                          </a:cubicBezTo>
                          <a:cubicBezTo>
                            <a:pt x="196" y="918"/>
                            <a:pt x="189" y="946"/>
                            <a:pt x="167" y="986"/>
                          </a:cubicBezTo>
                          <a:cubicBezTo>
                            <a:pt x="145" y="1026"/>
                            <a:pt x="90" y="1072"/>
                            <a:pt x="65" y="1124"/>
                          </a:cubicBezTo>
                          <a:cubicBezTo>
                            <a:pt x="40" y="1176"/>
                            <a:pt x="27" y="1227"/>
                            <a:pt x="17" y="1298"/>
                          </a:cubicBezTo>
                          <a:cubicBezTo>
                            <a:pt x="7" y="1369"/>
                            <a:pt x="0" y="1475"/>
                            <a:pt x="5" y="1550"/>
                          </a:cubicBezTo>
                          <a:cubicBezTo>
                            <a:pt x="10" y="1625"/>
                            <a:pt x="26" y="1690"/>
                            <a:pt x="47" y="1748"/>
                          </a:cubicBezTo>
                          <a:cubicBezTo>
                            <a:pt x="68" y="1806"/>
                            <a:pt x="89" y="1858"/>
                            <a:pt x="131" y="1898"/>
                          </a:cubicBezTo>
                          <a:cubicBezTo>
                            <a:pt x="173" y="1938"/>
                            <a:pt x="250" y="1974"/>
                            <a:pt x="299" y="1988"/>
                          </a:cubicBezTo>
                          <a:cubicBezTo>
                            <a:pt x="348" y="2002"/>
                            <a:pt x="397" y="1981"/>
                            <a:pt x="425" y="1982"/>
                          </a:cubicBezTo>
                          <a:cubicBezTo>
                            <a:pt x="453" y="1983"/>
                            <a:pt x="455" y="1980"/>
                            <a:pt x="467" y="1994"/>
                          </a:cubicBezTo>
                          <a:cubicBezTo>
                            <a:pt x="479" y="2008"/>
                            <a:pt x="492" y="2071"/>
                            <a:pt x="497" y="2066"/>
                          </a:cubicBezTo>
                          <a:cubicBezTo>
                            <a:pt x="502" y="2061"/>
                            <a:pt x="487" y="2012"/>
                            <a:pt x="497" y="1964"/>
                          </a:cubicBezTo>
                          <a:cubicBezTo>
                            <a:pt x="507" y="1916"/>
                            <a:pt x="537" y="1829"/>
                            <a:pt x="557" y="1778"/>
                          </a:cubicBezTo>
                          <a:cubicBezTo>
                            <a:pt x="577" y="1727"/>
                            <a:pt x="613" y="1671"/>
                            <a:pt x="617" y="1658"/>
                          </a:cubicBezTo>
                          <a:cubicBezTo>
                            <a:pt x="621" y="1645"/>
                            <a:pt x="598" y="1673"/>
                            <a:pt x="581" y="1700"/>
                          </a:cubicBezTo>
                          <a:cubicBezTo>
                            <a:pt x="564" y="1727"/>
                            <a:pt x="544" y="1786"/>
                            <a:pt x="515" y="1820"/>
                          </a:cubicBezTo>
                          <a:cubicBezTo>
                            <a:pt x="486" y="1854"/>
                            <a:pt x="448" y="1891"/>
                            <a:pt x="407" y="1904"/>
                          </a:cubicBezTo>
                          <a:cubicBezTo>
                            <a:pt x="366" y="1917"/>
                            <a:pt x="307" y="1913"/>
                            <a:pt x="269" y="1898"/>
                          </a:cubicBezTo>
                          <a:cubicBezTo>
                            <a:pt x="231" y="1883"/>
                            <a:pt x="205" y="1857"/>
                            <a:pt x="179" y="1814"/>
                          </a:cubicBezTo>
                          <a:cubicBezTo>
                            <a:pt x="153" y="1771"/>
                            <a:pt x="125" y="1710"/>
                            <a:pt x="113" y="1640"/>
                          </a:cubicBezTo>
                          <a:cubicBezTo>
                            <a:pt x="101" y="1570"/>
                            <a:pt x="103" y="1469"/>
                            <a:pt x="107" y="1394"/>
                          </a:cubicBezTo>
                          <a:cubicBezTo>
                            <a:pt x="111" y="1319"/>
                            <a:pt x="121" y="1244"/>
                            <a:pt x="137" y="1190"/>
                          </a:cubicBezTo>
                          <a:cubicBezTo>
                            <a:pt x="153" y="1136"/>
                            <a:pt x="172" y="1098"/>
                            <a:pt x="203" y="1070"/>
                          </a:cubicBezTo>
                          <a:cubicBezTo>
                            <a:pt x="234" y="1042"/>
                            <a:pt x="272" y="1021"/>
                            <a:pt x="323" y="1022"/>
                          </a:cubicBezTo>
                          <a:cubicBezTo>
                            <a:pt x="374" y="1023"/>
                            <a:pt x="461" y="1059"/>
                            <a:pt x="509" y="1076"/>
                          </a:cubicBezTo>
                          <a:cubicBezTo>
                            <a:pt x="557" y="1093"/>
                            <a:pt x="585" y="1120"/>
                            <a:pt x="611" y="1124"/>
                          </a:cubicBezTo>
                          <a:cubicBezTo>
                            <a:pt x="637" y="1128"/>
                            <a:pt x="657" y="1113"/>
                            <a:pt x="665" y="1100"/>
                          </a:cubicBezTo>
                          <a:cubicBezTo>
                            <a:pt x="673" y="1087"/>
                            <a:pt x="668" y="1062"/>
                            <a:pt x="659" y="1046"/>
                          </a:cubicBezTo>
                          <a:cubicBezTo>
                            <a:pt x="650" y="1030"/>
                            <a:pt x="638" y="1015"/>
                            <a:pt x="611" y="1004"/>
                          </a:cubicBezTo>
                          <a:cubicBezTo>
                            <a:pt x="584" y="993"/>
                            <a:pt x="545" y="998"/>
                            <a:pt x="497" y="980"/>
                          </a:cubicBezTo>
                          <a:cubicBezTo>
                            <a:pt x="449" y="962"/>
                            <a:pt x="367" y="946"/>
                            <a:pt x="323" y="896"/>
                          </a:cubicBezTo>
                          <a:cubicBezTo>
                            <a:pt x="279" y="846"/>
                            <a:pt x="252" y="760"/>
                            <a:pt x="233" y="680"/>
                          </a:cubicBezTo>
                          <a:cubicBezTo>
                            <a:pt x="214" y="600"/>
                            <a:pt x="195" y="501"/>
                            <a:pt x="209" y="416"/>
                          </a:cubicBezTo>
                          <a:cubicBezTo>
                            <a:pt x="223" y="331"/>
                            <a:pt x="271" y="221"/>
                            <a:pt x="317" y="170"/>
                          </a:cubicBezTo>
                          <a:cubicBezTo>
                            <a:pt x="363" y="119"/>
                            <a:pt x="435" y="111"/>
                            <a:pt x="485" y="110"/>
                          </a:cubicBezTo>
                          <a:cubicBezTo>
                            <a:pt x="535" y="109"/>
                            <a:pt x="580" y="134"/>
                            <a:pt x="617" y="164"/>
                          </a:cubicBezTo>
                          <a:cubicBezTo>
                            <a:pt x="654" y="194"/>
                            <a:pt x="687" y="246"/>
                            <a:pt x="707" y="290"/>
                          </a:cubicBezTo>
                          <a:cubicBezTo>
                            <a:pt x="727" y="334"/>
                            <a:pt x="726" y="376"/>
                            <a:pt x="737" y="428"/>
                          </a:cubicBezTo>
                          <a:cubicBezTo>
                            <a:pt x="748" y="480"/>
                            <a:pt x="761" y="576"/>
                            <a:pt x="773" y="602"/>
                          </a:cubicBezTo>
                          <a:cubicBezTo>
                            <a:pt x="785" y="628"/>
                            <a:pt x="807" y="597"/>
                            <a:pt x="809" y="584"/>
                          </a:cubicBezTo>
                          <a:cubicBezTo>
                            <a:pt x="811" y="571"/>
                            <a:pt x="787" y="569"/>
                            <a:pt x="785" y="530"/>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grpSp>
              <p:sp>
                <p:nvSpPr>
                  <p:cNvPr id="51" name="Oval 12"/>
                  <p:cNvSpPr>
                    <a:spLocks noChangeArrowheads="1"/>
                  </p:cNvSpPr>
                  <p:nvPr/>
                </p:nvSpPr>
                <p:spPr bwMode="auto">
                  <a:xfrm>
                    <a:off x="2396" y="1428"/>
                    <a:ext cx="175" cy="247"/>
                  </a:xfrm>
                  <a:prstGeom prst="ellipse">
                    <a:avLst/>
                  </a:pr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52" name="Freeform 13"/>
                  <p:cNvSpPr/>
                  <p:nvPr/>
                </p:nvSpPr>
                <p:spPr bwMode="auto">
                  <a:xfrm>
                    <a:off x="2629" y="745"/>
                    <a:ext cx="262" cy="524"/>
                  </a:xfrm>
                  <a:custGeom>
                    <a:avLst/>
                    <a:gdLst>
                      <a:gd name="T0" fmla="*/ 3 w 266"/>
                      <a:gd name="T1" fmla="*/ 483 h 521"/>
                      <a:gd name="T2" fmla="*/ 27 w 266"/>
                      <a:gd name="T3" fmla="*/ 273 h 521"/>
                      <a:gd name="T4" fmla="*/ 111 w 266"/>
                      <a:gd name="T5" fmla="*/ 45 h 521"/>
                      <a:gd name="T6" fmla="*/ 183 w 266"/>
                      <a:gd name="T7" fmla="*/ 3 h 521"/>
                      <a:gd name="T8" fmla="*/ 237 w 266"/>
                      <a:gd name="T9" fmla="*/ 39 h 521"/>
                      <a:gd name="T10" fmla="*/ 261 w 266"/>
                      <a:gd name="T11" fmla="*/ 129 h 521"/>
                      <a:gd name="T12" fmla="*/ 207 w 266"/>
                      <a:gd name="T13" fmla="*/ 273 h 521"/>
                      <a:gd name="T14" fmla="*/ 105 w 266"/>
                      <a:gd name="T15" fmla="*/ 477 h 521"/>
                      <a:gd name="T16" fmla="*/ 45 w 266"/>
                      <a:gd name="T17" fmla="*/ 501 h 521"/>
                      <a:gd name="T18" fmla="*/ 3 w 266"/>
                      <a:gd name="T19" fmla="*/ 483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6" h="521">
                        <a:moveTo>
                          <a:pt x="3" y="483"/>
                        </a:moveTo>
                        <a:cubicBezTo>
                          <a:pt x="0" y="445"/>
                          <a:pt x="9" y="346"/>
                          <a:pt x="27" y="273"/>
                        </a:cubicBezTo>
                        <a:cubicBezTo>
                          <a:pt x="45" y="200"/>
                          <a:pt x="85" y="90"/>
                          <a:pt x="111" y="45"/>
                        </a:cubicBezTo>
                        <a:cubicBezTo>
                          <a:pt x="137" y="0"/>
                          <a:pt x="162" y="4"/>
                          <a:pt x="183" y="3"/>
                        </a:cubicBezTo>
                        <a:cubicBezTo>
                          <a:pt x="204" y="2"/>
                          <a:pt x="224" y="18"/>
                          <a:pt x="237" y="39"/>
                        </a:cubicBezTo>
                        <a:cubicBezTo>
                          <a:pt x="250" y="60"/>
                          <a:pt x="266" y="90"/>
                          <a:pt x="261" y="129"/>
                        </a:cubicBezTo>
                        <a:cubicBezTo>
                          <a:pt x="256" y="168"/>
                          <a:pt x="233" y="215"/>
                          <a:pt x="207" y="273"/>
                        </a:cubicBezTo>
                        <a:cubicBezTo>
                          <a:pt x="181" y="331"/>
                          <a:pt x="132" y="439"/>
                          <a:pt x="105" y="477"/>
                        </a:cubicBezTo>
                        <a:cubicBezTo>
                          <a:pt x="78" y="515"/>
                          <a:pt x="61" y="501"/>
                          <a:pt x="45" y="501"/>
                        </a:cubicBezTo>
                        <a:cubicBezTo>
                          <a:pt x="29" y="501"/>
                          <a:pt x="6" y="521"/>
                          <a:pt x="3" y="483"/>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53" name="Freeform 14"/>
                  <p:cNvSpPr/>
                  <p:nvPr/>
                </p:nvSpPr>
                <p:spPr bwMode="auto">
                  <a:xfrm>
                    <a:off x="2697" y="1588"/>
                    <a:ext cx="398" cy="349"/>
                  </a:xfrm>
                  <a:custGeom>
                    <a:avLst/>
                    <a:gdLst>
                      <a:gd name="T0" fmla="*/ 100 w 392"/>
                      <a:gd name="T1" fmla="*/ 201 h 340"/>
                      <a:gd name="T2" fmla="*/ 16 w 392"/>
                      <a:gd name="T3" fmla="*/ 87 h 340"/>
                      <a:gd name="T4" fmla="*/ 4 w 392"/>
                      <a:gd name="T5" fmla="*/ 45 h 340"/>
                      <a:gd name="T6" fmla="*/ 28 w 392"/>
                      <a:gd name="T7" fmla="*/ 3 h 340"/>
                      <a:gd name="T8" fmla="*/ 130 w 392"/>
                      <a:gd name="T9" fmla="*/ 27 h 340"/>
                      <a:gd name="T10" fmla="*/ 250 w 392"/>
                      <a:gd name="T11" fmla="*/ 75 h 340"/>
                      <a:gd name="T12" fmla="*/ 364 w 392"/>
                      <a:gd name="T13" fmla="*/ 159 h 340"/>
                      <a:gd name="T14" fmla="*/ 388 w 392"/>
                      <a:gd name="T15" fmla="*/ 273 h 340"/>
                      <a:gd name="T16" fmla="*/ 340 w 392"/>
                      <a:gd name="T17" fmla="*/ 333 h 340"/>
                      <a:gd name="T18" fmla="*/ 244 w 392"/>
                      <a:gd name="T19" fmla="*/ 315 h 340"/>
                      <a:gd name="T20" fmla="*/ 100 w 392"/>
                      <a:gd name="T21" fmla="*/ 20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2" h="340">
                        <a:moveTo>
                          <a:pt x="100" y="201"/>
                        </a:moveTo>
                        <a:cubicBezTo>
                          <a:pt x="62" y="163"/>
                          <a:pt x="32" y="113"/>
                          <a:pt x="16" y="87"/>
                        </a:cubicBezTo>
                        <a:cubicBezTo>
                          <a:pt x="0" y="61"/>
                          <a:pt x="2" y="59"/>
                          <a:pt x="4" y="45"/>
                        </a:cubicBezTo>
                        <a:cubicBezTo>
                          <a:pt x="6" y="31"/>
                          <a:pt x="7" y="6"/>
                          <a:pt x="28" y="3"/>
                        </a:cubicBezTo>
                        <a:cubicBezTo>
                          <a:pt x="49" y="0"/>
                          <a:pt x="93" y="15"/>
                          <a:pt x="130" y="27"/>
                        </a:cubicBezTo>
                        <a:cubicBezTo>
                          <a:pt x="167" y="39"/>
                          <a:pt x="211" y="53"/>
                          <a:pt x="250" y="75"/>
                        </a:cubicBezTo>
                        <a:cubicBezTo>
                          <a:pt x="289" y="97"/>
                          <a:pt x="341" y="126"/>
                          <a:pt x="364" y="159"/>
                        </a:cubicBezTo>
                        <a:cubicBezTo>
                          <a:pt x="387" y="192"/>
                          <a:pt x="392" y="244"/>
                          <a:pt x="388" y="273"/>
                        </a:cubicBezTo>
                        <a:cubicBezTo>
                          <a:pt x="384" y="302"/>
                          <a:pt x="364" y="326"/>
                          <a:pt x="340" y="333"/>
                        </a:cubicBezTo>
                        <a:cubicBezTo>
                          <a:pt x="316" y="340"/>
                          <a:pt x="282" y="336"/>
                          <a:pt x="244" y="315"/>
                        </a:cubicBezTo>
                        <a:cubicBezTo>
                          <a:pt x="206" y="294"/>
                          <a:pt x="138" y="239"/>
                          <a:pt x="100" y="201"/>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54" name="Freeform 15"/>
                  <p:cNvSpPr/>
                  <p:nvPr/>
                </p:nvSpPr>
                <p:spPr bwMode="auto">
                  <a:xfrm>
                    <a:off x="2444" y="1923"/>
                    <a:ext cx="146" cy="567"/>
                  </a:xfrm>
                  <a:custGeom>
                    <a:avLst/>
                    <a:gdLst>
                      <a:gd name="T0" fmla="*/ 18 w 151"/>
                      <a:gd name="T1" fmla="*/ 165 h 558"/>
                      <a:gd name="T2" fmla="*/ 42 w 151"/>
                      <a:gd name="T3" fmla="*/ 39 h 558"/>
                      <a:gd name="T4" fmla="*/ 66 w 151"/>
                      <a:gd name="T5" fmla="*/ 3 h 558"/>
                      <a:gd name="T6" fmla="*/ 108 w 151"/>
                      <a:gd name="T7" fmla="*/ 27 h 558"/>
                      <a:gd name="T8" fmla="*/ 138 w 151"/>
                      <a:gd name="T9" fmla="*/ 165 h 558"/>
                      <a:gd name="T10" fmla="*/ 144 w 151"/>
                      <a:gd name="T11" fmla="*/ 423 h 558"/>
                      <a:gd name="T12" fmla="*/ 96 w 151"/>
                      <a:gd name="T13" fmla="*/ 543 h 558"/>
                      <a:gd name="T14" fmla="*/ 24 w 151"/>
                      <a:gd name="T15" fmla="*/ 513 h 558"/>
                      <a:gd name="T16" fmla="*/ 0 w 151"/>
                      <a:gd name="T17" fmla="*/ 315 h 558"/>
                      <a:gd name="T18" fmla="*/ 18 w 151"/>
                      <a:gd name="T19" fmla="*/ 165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558">
                        <a:moveTo>
                          <a:pt x="18" y="165"/>
                        </a:moveTo>
                        <a:cubicBezTo>
                          <a:pt x="25" y="119"/>
                          <a:pt x="34" y="66"/>
                          <a:pt x="42" y="39"/>
                        </a:cubicBezTo>
                        <a:cubicBezTo>
                          <a:pt x="50" y="12"/>
                          <a:pt x="55" y="5"/>
                          <a:pt x="66" y="3"/>
                        </a:cubicBezTo>
                        <a:cubicBezTo>
                          <a:pt x="77" y="1"/>
                          <a:pt x="96" y="0"/>
                          <a:pt x="108" y="27"/>
                        </a:cubicBezTo>
                        <a:cubicBezTo>
                          <a:pt x="120" y="54"/>
                          <a:pt x="132" y="99"/>
                          <a:pt x="138" y="165"/>
                        </a:cubicBezTo>
                        <a:cubicBezTo>
                          <a:pt x="144" y="231"/>
                          <a:pt x="151" y="360"/>
                          <a:pt x="144" y="423"/>
                        </a:cubicBezTo>
                        <a:cubicBezTo>
                          <a:pt x="137" y="486"/>
                          <a:pt x="116" y="528"/>
                          <a:pt x="96" y="543"/>
                        </a:cubicBezTo>
                        <a:cubicBezTo>
                          <a:pt x="76" y="558"/>
                          <a:pt x="40" y="551"/>
                          <a:pt x="24" y="513"/>
                        </a:cubicBezTo>
                        <a:cubicBezTo>
                          <a:pt x="8" y="475"/>
                          <a:pt x="0" y="372"/>
                          <a:pt x="0" y="315"/>
                        </a:cubicBezTo>
                        <a:cubicBezTo>
                          <a:pt x="0" y="258"/>
                          <a:pt x="11" y="211"/>
                          <a:pt x="18" y="165"/>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55" name="Freeform 16"/>
                  <p:cNvSpPr/>
                  <p:nvPr/>
                </p:nvSpPr>
                <p:spPr bwMode="auto">
                  <a:xfrm>
                    <a:off x="1910" y="1588"/>
                    <a:ext cx="389" cy="247"/>
                  </a:xfrm>
                  <a:custGeom>
                    <a:avLst/>
                    <a:gdLst>
                      <a:gd name="T0" fmla="*/ 175 w 392"/>
                      <a:gd name="T1" fmla="*/ 61 h 253"/>
                      <a:gd name="T2" fmla="*/ 307 w 392"/>
                      <a:gd name="T3" fmla="*/ 19 h 253"/>
                      <a:gd name="T4" fmla="*/ 367 w 392"/>
                      <a:gd name="T5" fmla="*/ 7 h 253"/>
                      <a:gd name="T6" fmla="*/ 385 w 392"/>
                      <a:gd name="T7" fmla="*/ 61 h 253"/>
                      <a:gd name="T8" fmla="*/ 325 w 392"/>
                      <a:gd name="T9" fmla="*/ 133 h 253"/>
                      <a:gd name="T10" fmla="*/ 193 w 392"/>
                      <a:gd name="T11" fmla="*/ 223 h 253"/>
                      <a:gd name="T12" fmla="*/ 37 w 392"/>
                      <a:gd name="T13" fmla="*/ 247 h 253"/>
                      <a:gd name="T14" fmla="*/ 1 w 392"/>
                      <a:gd name="T15" fmla="*/ 187 h 253"/>
                      <a:gd name="T16" fmla="*/ 43 w 392"/>
                      <a:gd name="T17" fmla="*/ 115 h 253"/>
                      <a:gd name="T18" fmla="*/ 175 w 392"/>
                      <a:gd name="T19" fmla="*/ 6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2" h="253">
                        <a:moveTo>
                          <a:pt x="175" y="61"/>
                        </a:moveTo>
                        <a:cubicBezTo>
                          <a:pt x="219" y="45"/>
                          <a:pt x="275" y="28"/>
                          <a:pt x="307" y="19"/>
                        </a:cubicBezTo>
                        <a:cubicBezTo>
                          <a:pt x="339" y="10"/>
                          <a:pt x="354" y="0"/>
                          <a:pt x="367" y="7"/>
                        </a:cubicBezTo>
                        <a:cubicBezTo>
                          <a:pt x="380" y="14"/>
                          <a:pt x="392" y="40"/>
                          <a:pt x="385" y="61"/>
                        </a:cubicBezTo>
                        <a:cubicBezTo>
                          <a:pt x="378" y="82"/>
                          <a:pt x="357" y="106"/>
                          <a:pt x="325" y="133"/>
                        </a:cubicBezTo>
                        <a:cubicBezTo>
                          <a:pt x="293" y="160"/>
                          <a:pt x="241" y="204"/>
                          <a:pt x="193" y="223"/>
                        </a:cubicBezTo>
                        <a:cubicBezTo>
                          <a:pt x="145" y="242"/>
                          <a:pt x="69" y="253"/>
                          <a:pt x="37" y="247"/>
                        </a:cubicBezTo>
                        <a:cubicBezTo>
                          <a:pt x="5" y="241"/>
                          <a:pt x="0" y="209"/>
                          <a:pt x="1" y="187"/>
                        </a:cubicBezTo>
                        <a:cubicBezTo>
                          <a:pt x="2" y="165"/>
                          <a:pt x="15" y="136"/>
                          <a:pt x="43" y="115"/>
                        </a:cubicBezTo>
                        <a:cubicBezTo>
                          <a:pt x="71" y="94"/>
                          <a:pt x="131" y="77"/>
                          <a:pt x="175" y="61"/>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56" name="Freeform 17"/>
                  <p:cNvSpPr/>
                  <p:nvPr/>
                </p:nvSpPr>
                <p:spPr bwMode="auto">
                  <a:xfrm>
                    <a:off x="2095" y="934"/>
                    <a:ext cx="233" cy="378"/>
                  </a:xfrm>
                  <a:custGeom>
                    <a:avLst/>
                    <a:gdLst>
                      <a:gd name="T0" fmla="*/ 78 w 238"/>
                      <a:gd name="T1" fmla="*/ 270 h 386"/>
                      <a:gd name="T2" fmla="*/ 24 w 238"/>
                      <a:gd name="T3" fmla="*/ 192 h 386"/>
                      <a:gd name="T4" fmla="*/ 0 w 238"/>
                      <a:gd name="T5" fmla="*/ 96 h 386"/>
                      <a:gd name="T6" fmla="*/ 24 w 238"/>
                      <a:gd name="T7" fmla="*/ 12 h 386"/>
                      <a:gd name="T8" fmla="*/ 120 w 238"/>
                      <a:gd name="T9" fmla="*/ 24 h 386"/>
                      <a:gd name="T10" fmla="*/ 180 w 238"/>
                      <a:gd name="T11" fmla="*/ 132 h 386"/>
                      <a:gd name="T12" fmla="*/ 234 w 238"/>
                      <a:gd name="T13" fmla="*/ 306 h 386"/>
                      <a:gd name="T14" fmla="*/ 204 w 238"/>
                      <a:gd name="T15" fmla="*/ 378 h 386"/>
                      <a:gd name="T16" fmla="*/ 168 w 238"/>
                      <a:gd name="T17" fmla="*/ 354 h 386"/>
                      <a:gd name="T18" fmla="*/ 78 w 238"/>
                      <a:gd name="T19" fmla="*/ 27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386">
                        <a:moveTo>
                          <a:pt x="78" y="270"/>
                        </a:moveTo>
                        <a:cubicBezTo>
                          <a:pt x="54" y="243"/>
                          <a:pt x="37" y="221"/>
                          <a:pt x="24" y="192"/>
                        </a:cubicBezTo>
                        <a:cubicBezTo>
                          <a:pt x="11" y="163"/>
                          <a:pt x="0" y="126"/>
                          <a:pt x="0" y="96"/>
                        </a:cubicBezTo>
                        <a:cubicBezTo>
                          <a:pt x="0" y="66"/>
                          <a:pt x="4" y="24"/>
                          <a:pt x="24" y="12"/>
                        </a:cubicBezTo>
                        <a:cubicBezTo>
                          <a:pt x="44" y="0"/>
                          <a:pt x="94" y="4"/>
                          <a:pt x="120" y="24"/>
                        </a:cubicBezTo>
                        <a:cubicBezTo>
                          <a:pt x="146" y="44"/>
                          <a:pt x="161" y="85"/>
                          <a:pt x="180" y="132"/>
                        </a:cubicBezTo>
                        <a:cubicBezTo>
                          <a:pt x="199" y="179"/>
                          <a:pt x="230" y="265"/>
                          <a:pt x="234" y="306"/>
                        </a:cubicBezTo>
                        <a:cubicBezTo>
                          <a:pt x="238" y="347"/>
                          <a:pt x="215" y="370"/>
                          <a:pt x="204" y="378"/>
                        </a:cubicBezTo>
                        <a:cubicBezTo>
                          <a:pt x="193" y="386"/>
                          <a:pt x="190" y="372"/>
                          <a:pt x="168" y="354"/>
                        </a:cubicBezTo>
                        <a:cubicBezTo>
                          <a:pt x="146" y="336"/>
                          <a:pt x="102" y="297"/>
                          <a:pt x="78" y="270"/>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grpSp>
            <p:pic>
              <p:nvPicPr>
                <p:cNvPr id="42" name="Picture 18"/>
                <p:cNvPicPr>
                  <a:picLocks noChangeAspect="1" noChangeArrowheads="1"/>
                </p:cNvPicPr>
                <p:nvPr userDrawn="1"/>
              </p:nvPicPr>
              <p:blipFill>
                <a:blip r:embed="rId2"/>
                <a:srcRect/>
                <a:stretch>
                  <a:fillRect/>
                </a:stretch>
              </p:blipFill>
              <p:spPr bwMode="auto">
                <a:xfrm>
                  <a:off x="5280" y="144"/>
                  <a:ext cx="186" cy="183"/>
                </a:xfrm>
                <a:prstGeom prst="rect">
                  <a:avLst/>
                </a:prstGeom>
                <a:noFill/>
                <a:ln w="9525">
                  <a:noFill/>
                  <a:miter lim="800000"/>
                  <a:headEnd/>
                  <a:tailEnd/>
                </a:ln>
              </p:spPr>
            </p:pic>
            <p:pic>
              <p:nvPicPr>
                <p:cNvPr id="43" name="Picture 19"/>
                <p:cNvPicPr>
                  <a:picLocks noChangeAspect="1" noChangeArrowheads="1"/>
                </p:cNvPicPr>
                <p:nvPr userDrawn="1"/>
              </p:nvPicPr>
              <p:blipFill>
                <a:blip r:embed="rId2"/>
                <a:srcRect/>
                <a:stretch>
                  <a:fillRect/>
                </a:stretch>
              </p:blipFill>
              <p:spPr bwMode="auto">
                <a:xfrm>
                  <a:off x="5574" y="144"/>
                  <a:ext cx="186" cy="183"/>
                </a:xfrm>
                <a:prstGeom prst="rect">
                  <a:avLst/>
                </a:prstGeom>
                <a:noFill/>
                <a:ln w="9525">
                  <a:noFill/>
                  <a:miter lim="800000"/>
                  <a:headEnd/>
                  <a:tailEnd/>
                </a:ln>
              </p:spPr>
            </p:pic>
            <p:pic>
              <p:nvPicPr>
                <p:cNvPr id="44" name="Picture 20"/>
                <p:cNvPicPr>
                  <a:picLocks noChangeAspect="1" noChangeArrowheads="1"/>
                </p:cNvPicPr>
                <p:nvPr userDrawn="1"/>
              </p:nvPicPr>
              <p:blipFill>
                <a:blip r:embed="rId2"/>
                <a:srcRect/>
                <a:stretch>
                  <a:fillRect/>
                </a:stretch>
              </p:blipFill>
              <p:spPr bwMode="auto">
                <a:xfrm>
                  <a:off x="5424" y="336"/>
                  <a:ext cx="186" cy="183"/>
                </a:xfrm>
                <a:prstGeom prst="rect">
                  <a:avLst/>
                </a:prstGeom>
                <a:noFill/>
                <a:ln w="9525">
                  <a:noFill/>
                  <a:miter lim="800000"/>
                  <a:headEnd/>
                  <a:tailEnd/>
                </a:ln>
              </p:spPr>
            </p:pic>
            <p:pic>
              <p:nvPicPr>
                <p:cNvPr id="45" name="Picture 21"/>
                <p:cNvPicPr>
                  <a:picLocks noChangeAspect="1" noChangeArrowheads="1"/>
                </p:cNvPicPr>
                <p:nvPr userDrawn="1"/>
              </p:nvPicPr>
              <p:blipFill>
                <a:blip r:embed="rId2"/>
                <a:srcRect/>
                <a:stretch>
                  <a:fillRect/>
                </a:stretch>
              </p:blipFill>
              <p:spPr bwMode="auto">
                <a:xfrm>
                  <a:off x="5376" y="576"/>
                  <a:ext cx="186" cy="183"/>
                </a:xfrm>
                <a:prstGeom prst="rect">
                  <a:avLst/>
                </a:prstGeom>
                <a:noFill/>
                <a:ln w="9525">
                  <a:noFill/>
                  <a:miter lim="800000"/>
                  <a:headEnd/>
                  <a:tailEnd/>
                </a:ln>
              </p:spPr>
            </p:pic>
            <p:pic>
              <p:nvPicPr>
                <p:cNvPr id="46" name="Picture 22"/>
                <p:cNvPicPr>
                  <a:picLocks noChangeAspect="1" noChangeArrowheads="1"/>
                </p:cNvPicPr>
                <p:nvPr userDrawn="1"/>
              </p:nvPicPr>
              <p:blipFill>
                <a:blip r:embed="rId2"/>
                <a:srcRect/>
                <a:stretch>
                  <a:fillRect/>
                </a:stretch>
              </p:blipFill>
              <p:spPr bwMode="auto">
                <a:xfrm>
                  <a:off x="5574" y="528"/>
                  <a:ext cx="186" cy="183"/>
                </a:xfrm>
                <a:prstGeom prst="rect">
                  <a:avLst/>
                </a:prstGeom>
                <a:noFill/>
                <a:ln w="9525">
                  <a:noFill/>
                  <a:miter lim="800000"/>
                  <a:headEnd/>
                  <a:tailEnd/>
                </a:ln>
              </p:spPr>
            </p:pic>
            <p:pic>
              <p:nvPicPr>
                <p:cNvPr id="47" name="Picture 23"/>
                <p:cNvPicPr>
                  <a:picLocks noChangeAspect="1" noChangeArrowheads="1"/>
                </p:cNvPicPr>
                <p:nvPr userDrawn="1"/>
              </p:nvPicPr>
              <p:blipFill>
                <a:blip r:embed="rId2"/>
                <a:srcRect/>
                <a:stretch>
                  <a:fillRect/>
                </a:stretch>
              </p:blipFill>
              <p:spPr bwMode="auto">
                <a:xfrm>
                  <a:off x="5472" y="768"/>
                  <a:ext cx="186" cy="183"/>
                </a:xfrm>
                <a:prstGeom prst="rect">
                  <a:avLst/>
                </a:prstGeom>
                <a:noFill/>
                <a:ln w="9525">
                  <a:noFill/>
                  <a:miter lim="800000"/>
                  <a:headEnd/>
                  <a:tailEnd/>
                </a:ln>
              </p:spPr>
            </p:pic>
            <p:pic>
              <p:nvPicPr>
                <p:cNvPr id="48" name="Picture 24"/>
                <p:cNvPicPr>
                  <a:picLocks noChangeAspect="1" noChangeArrowheads="1"/>
                </p:cNvPicPr>
                <p:nvPr userDrawn="1"/>
              </p:nvPicPr>
              <p:blipFill>
                <a:blip r:embed="rId2"/>
                <a:srcRect/>
                <a:stretch>
                  <a:fillRect/>
                </a:stretch>
              </p:blipFill>
              <p:spPr bwMode="auto">
                <a:xfrm>
                  <a:off x="5574" y="1008"/>
                  <a:ext cx="186" cy="183"/>
                </a:xfrm>
                <a:prstGeom prst="rect">
                  <a:avLst/>
                </a:prstGeom>
                <a:noFill/>
                <a:ln w="9525">
                  <a:noFill/>
                  <a:miter lim="800000"/>
                  <a:headEnd/>
                  <a:tailEnd/>
                </a:ln>
              </p:spPr>
            </p:pic>
            <p:pic>
              <p:nvPicPr>
                <p:cNvPr id="49" name="Picture 25"/>
                <p:cNvPicPr>
                  <a:picLocks noChangeAspect="1" noChangeArrowheads="1"/>
                </p:cNvPicPr>
                <p:nvPr userDrawn="1"/>
              </p:nvPicPr>
              <p:blipFill>
                <a:blip r:embed="rId2"/>
                <a:srcRect/>
                <a:stretch>
                  <a:fillRect/>
                </a:stretch>
              </p:blipFill>
              <p:spPr bwMode="auto">
                <a:xfrm>
                  <a:off x="5574" y="1248"/>
                  <a:ext cx="186" cy="183"/>
                </a:xfrm>
                <a:prstGeom prst="rect">
                  <a:avLst/>
                </a:prstGeom>
                <a:noFill/>
                <a:ln w="9525">
                  <a:noFill/>
                  <a:miter lim="800000"/>
                  <a:headEnd/>
                  <a:tailEnd/>
                </a:ln>
              </p:spPr>
            </p:pic>
          </p:grpSp>
          <p:grpSp>
            <p:nvGrpSpPr>
              <p:cNvPr id="21" name="Group 26"/>
              <p:cNvGrpSpPr/>
              <p:nvPr userDrawn="1"/>
            </p:nvGrpSpPr>
            <p:grpSpPr bwMode="auto">
              <a:xfrm>
                <a:off x="4944" y="1008"/>
                <a:ext cx="522" cy="2967"/>
                <a:chOff x="4944" y="1008"/>
                <a:chExt cx="522" cy="2967"/>
              </a:xfrm>
            </p:grpSpPr>
            <p:pic>
              <p:nvPicPr>
                <p:cNvPr id="22" name="Picture 27"/>
                <p:cNvPicPr>
                  <a:picLocks noChangeAspect="1" noChangeArrowheads="1"/>
                </p:cNvPicPr>
                <p:nvPr userDrawn="1"/>
              </p:nvPicPr>
              <p:blipFill>
                <a:blip r:embed="rId2"/>
                <a:srcRect/>
                <a:stretch>
                  <a:fillRect/>
                </a:stretch>
              </p:blipFill>
              <p:spPr bwMode="auto">
                <a:xfrm>
                  <a:off x="5136" y="1008"/>
                  <a:ext cx="186" cy="183"/>
                </a:xfrm>
                <a:prstGeom prst="rect">
                  <a:avLst/>
                </a:prstGeom>
                <a:noFill/>
                <a:ln w="9525">
                  <a:noFill/>
                  <a:miter lim="800000"/>
                  <a:headEnd/>
                  <a:tailEnd/>
                </a:ln>
              </p:spPr>
            </p:pic>
            <p:pic>
              <p:nvPicPr>
                <p:cNvPr id="23" name="Picture 28"/>
                <p:cNvPicPr>
                  <a:picLocks noChangeAspect="1" noChangeArrowheads="1"/>
                </p:cNvPicPr>
                <p:nvPr userDrawn="1"/>
              </p:nvPicPr>
              <p:blipFill>
                <a:blip r:embed="rId2"/>
                <a:srcRect/>
                <a:stretch>
                  <a:fillRect/>
                </a:stretch>
              </p:blipFill>
              <p:spPr bwMode="auto">
                <a:xfrm>
                  <a:off x="5184" y="1200"/>
                  <a:ext cx="186" cy="183"/>
                </a:xfrm>
                <a:prstGeom prst="rect">
                  <a:avLst/>
                </a:prstGeom>
                <a:noFill/>
                <a:ln w="9525">
                  <a:noFill/>
                  <a:miter lim="800000"/>
                  <a:headEnd/>
                  <a:tailEnd/>
                </a:ln>
              </p:spPr>
            </p:pic>
            <p:pic>
              <p:nvPicPr>
                <p:cNvPr id="24" name="Picture 29"/>
                <p:cNvPicPr>
                  <a:picLocks noChangeAspect="1" noChangeArrowheads="1"/>
                </p:cNvPicPr>
                <p:nvPr userDrawn="1"/>
              </p:nvPicPr>
              <p:blipFill>
                <a:blip r:embed="rId2"/>
                <a:srcRect/>
                <a:stretch>
                  <a:fillRect/>
                </a:stretch>
              </p:blipFill>
              <p:spPr bwMode="auto">
                <a:xfrm>
                  <a:off x="5136" y="1584"/>
                  <a:ext cx="186" cy="183"/>
                </a:xfrm>
                <a:prstGeom prst="rect">
                  <a:avLst/>
                </a:prstGeom>
                <a:noFill/>
                <a:ln w="9525">
                  <a:noFill/>
                  <a:miter lim="800000"/>
                  <a:headEnd/>
                  <a:tailEnd/>
                </a:ln>
              </p:spPr>
            </p:pic>
            <p:pic>
              <p:nvPicPr>
                <p:cNvPr id="25" name="Picture 30"/>
                <p:cNvPicPr>
                  <a:picLocks noChangeAspect="1" noChangeArrowheads="1"/>
                </p:cNvPicPr>
                <p:nvPr userDrawn="1"/>
              </p:nvPicPr>
              <p:blipFill>
                <a:blip r:embed="rId2"/>
                <a:srcRect/>
                <a:stretch>
                  <a:fillRect/>
                </a:stretch>
              </p:blipFill>
              <p:spPr bwMode="auto">
                <a:xfrm>
                  <a:off x="5280" y="1728"/>
                  <a:ext cx="186" cy="183"/>
                </a:xfrm>
                <a:prstGeom prst="rect">
                  <a:avLst/>
                </a:prstGeom>
                <a:noFill/>
                <a:ln w="9525">
                  <a:noFill/>
                  <a:miter lim="800000"/>
                  <a:headEnd/>
                  <a:tailEnd/>
                </a:ln>
              </p:spPr>
            </p:pic>
            <p:pic>
              <p:nvPicPr>
                <p:cNvPr id="26" name="Picture 31"/>
                <p:cNvPicPr>
                  <a:picLocks noChangeAspect="1" noChangeArrowheads="1"/>
                </p:cNvPicPr>
                <p:nvPr userDrawn="1"/>
              </p:nvPicPr>
              <p:blipFill>
                <a:blip r:embed="rId2"/>
                <a:srcRect/>
                <a:stretch>
                  <a:fillRect/>
                </a:stretch>
              </p:blipFill>
              <p:spPr bwMode="auto">
                <a:xfrm>
                  <a:off x="5040" y="1824"/>
                  <a:ext cx="186" cy="183"/>
                </a:xfrm>
                <a:prstGeom prst="rect">
                  <a:avLst/>
                </a:prstGeom>
                <a:noFill/>
                <a:ln w="9525">
                  <a:noFill/>
                  <a:miter lim="800000"/>
                  <a:headEnd/>
                  <a:tailEnd/>
                </a:ln>
              </p:spPr>
            </p:pic>
            <p:pic>
              <p:nvPicPr>
                <p:cNvPr id="27" name="Picture 32"/>
                <p:cNvPicPr>
                  <a:picLocks noChangeAspect="1" noChangeArrowheads="1"/>
                </p:cNvPicPr>
                <p:nvPr userDrawn="1"/>
              </p:nvPicPr>
              <p:blipFill>
                <a:blip r:embed="rId2"/>
                <a:srcRect/>
                <a:stretch>
                  <a:fillRect/>
                </a:stretch>
              </p:blipFill>
              <p:spPr bwMode="auto">
                <a:xfrm>
                  <a:off x="5088" y="2016"/>
                  <a:ext cx="186" cy="183"/>
                </a:xfrm>
                <a:prstGeom prst="rect">
                  <a:avLst/>
                </a:prstGeom>
                <a:noFill/>
                <a:ln w="9525">
                  <a:noFill/>
                  <a:miter lim="800000"/>
                  <a:headEnd/>
                  <a:tailEnd/>
                </a:ln>
              </p:spPr>
            </p:pic>
            <p:pic>
              <p:nvPicPr>
                <p:cNvPr id="28" name="Picture 33"/>
                <p:cNvPicPr>
                  <a:picLocks noChangeAspect="1" noChangeArrowheads="1"/>
                </p:cNvPicPr>
                <p:nvPr userDrawn="1"/>
              </p:nvPicPr>
              <p:blipFill>
                <a:blip r:embed="rId2"/>
                <a:srcRect/>
                <a:stretch>
                  <a:fillRect/>
                </a:stretch>
              </p:blipFill>
              <p:spPr bwMode="auto">
                <a:xfrm>
                  <a:off x="5280" y="2064"/>
                  <a:ext cx="186" cy="183"/>
                </a:xfrm>
                <a:prstGeom prst="rect">
                  <a:avLst/>
                </a:prstGeom>
                <a:noFill/>
                <a:ln w="9525">
                  <a:noFill/>
                  <a:miter lim="800000"/>
                  <a:headEnd/>
                  <a:tailEnd/>
                </a:ln>
              </p:spPr>
            </p:pic>
            <p:pic>
              <p:nvPicPr>
                <p:cNvPr id="29" name="Picture 34"/>
                <p:cNvPicPr>
                  <a:picLocks noChangeAspect="1" noChangeArrowheads="1"/>
                </p:cNvPicPr>
                <p:nvPr userDrawn="1"/>
              </p:nvPicPr>
              <p:blipFill>
                <a:blip r:embed="rId2"/>
                <a:srcRect/>
                <a:stretch>
                  <a:fillRect/>
                </a:stretch>
              </p:blipFill>
              <p:spPr bwMode="auto">
                <a:xfrm>
                  <a:off x="5232" y="2352"/>
                  <a:ext cx="186" cy="183"/>
                </a:xfrm>
                <a:prstGeom prst="rect">
                  <a:avLst/>
                </a:prstGeom>
                <a:noFill/>
                <a:ln w="9525">
                  <a:noFill/>
                  <a:miter lim="800000"/>
                  <a:headEnd/>
                  <a:tailEnd/>
                </a:ln>
              </p:spPr>
            </p:pic>
            <p:pic>
              <p:nvPicPr>
                <p:cNvPr id="30" name="Picture 35"/>
                <p:cNvPicPr>
                  <a:picLocks noChangeAspect="1" noChangeArrowheads="1"/>
                </p:cNvPicPr>
                <p:nvPr userDrawn="1"/>
              </p:nvPicPr>
              <p:blipFill>
                <a:blip r:embed="rId2"/>
                <a:srcRect/>
                <a:stretch>
                  <a:fillRect/>
                </a:stretch>
              </p:blipFill>
              <p:spPr bwMode="auto">
                <a:xfrm>
                  <a:off x="4992" y="2208"/>
                  <a:ext cx="186" cy="183"/>
                </a:xfrm>
                <a:prstGeom prst="rect">
                  <a:avLst/>
                </a:prstGeom>
                <a:noFill/>
                <a:ln w="9525">
                  <a:noFill/>
                  <a:miter lim="800000"/>
                  <a:headEnd/>
                  <a:tailEnd/>
                </a:ln>
              </p:spPr>
            </p:pic>
            <p:pic>
              <p:nvPicPr>
                <p:cNvPr id="31" name="Picture 36"/>
                <p:cNvPicPr>
                  <a:picLocks noChangeAspect="1" noChangeArrowheads="1"/>
                </p:cNvPicPr>
                <p:nvPr userDrawn="1"/>
              </p:nvPicPr>
              <p:blipFill>
                <a:blip r:embed="rId2"/>
                <a:srcRect/>
                <a:stretch>
                  <a:fillRect/>
                </a:stretch>
              </p:blipFill>
              <p:spPr bwMode="auto">
                <a:xfrm>
                  <a:off x="4992" y="2448"/>
                  <a:ext cx="186" cy="183"/>
                </a:xfrm>
                <a:prstGeom prst="rect">
                  <a:avLst/>
                </a:prstGeom>
                <a:noFill/>
                <a:ln w="9525">
                  <a:noFill/>
                  <a:miter lim="800000"/>
                  <a:headEnd/>
                  <a:tailEnd/>
                </a:ln>
              </p:spPr>
            </p:pic>
            <p:pic>
              <p:nvPicPr>
                <p:cNvPr id="32" name="Picture 37"/>
                <p:cNvPicPr>
                  <a:picLocks noChangeAspect="1" noChangeArrowheads="1"/>
                </p:cNvPicPr>
                <p:nvPr userDrawn="1"/>
              </p:nvPicPr>
              <p:blipFill>
                <a:blip r:embed="rId2"/>
                <a:srcRect/>
                <a:stretch>
                  <a:fillRect/>
                </a:stretch>
              </p:blipFill>
              <p:spPr bwMode="auto">
                <a:xfrm>
                  <a:off x="5136" y="2592"/>
                  <a:ext cx="186" cy="183"/>
                </a:xfrm>
                <a:prstGeom prst="rect">
                  <a:avLst/>
                </a:prstGeom>
                <a:noFill/>
                <a:ln w="9525">
                  <a:noFill/>
                  <a:miter lim="800000"/>
                  <a:headEnd/>
                  <a:tailEnd/>
                </a:ln>
              </p:spPr>
            </p:pic>
            <p:pic>
              <p:nvPicPr>
                <p:cNvPr id="33" name="Picture 38"/>
                <p:cNvPicPr>
                  <a:picLocks noChangeAspect="1" noChangeArrowheads="1"/>
                </p:cNvPicPr>
                <p:nvPr userDrawn="1"/>
              </p:nvPicPr>
              <p:blipFill>
                <a:blip r:embed="rId2"/>
                <a:srcRect/>
                <a:stretch>
                  <a:fillRect/>
                </a:stretch>
              </p:blipFill>
              <p:spPr bwMode="auto">
                <a:xfrm>
                  <a:off x="5232" y="1392"/>
                  <a:ext cx="186" cy="183"/>
                </a:xfrm>
                <a:prstGeom prst="rect">
                  <a:avLst/>
                </a:prstGeom>
                <a:noFill/>
                <a:ln w="9525">
                  <a:noFill/>
                  <a:miter lim="800000"/>
                  <a:headEnd/>
                  <a:tailEnd/>
                </a:ln>
              </p:spPr>
            </p:pic>
            <p:pic>
              <p:nvPicPr>
                <p:cNvPr id="34" name="Picture 39"/>
                <p:cNvPicPr>
                  <a:picLocks noChangeAspect="1" noChangeArrowheads="1"/>
                </p:cNvPicPr>
                <p:nvPr userDrawn="1"/>
              </p:nvPicPr>
              <p:blipFill>
                <a:blip r:embed="rId2"/>
                <a:srcRect/>
                <a:stretch>
                  <a:fillRect/>
                </a:stretch>
              </p:blipFill>
              <p:spPr bwMode="auto">
                <a:xfrm>
                  <a:off x="4944" y="2736"/>
                  <a:ext cx="186" cy="183"/>
                </a:xfrm>
                <a:prstGeom prst="rect">
                  <a:avLst/>
                </a:prstGeom>
                <a:noFill/>
                <a:ln w="9525">
                  <a:noFill/>
                  <a:miter lim="800000"/>
                  <a:headEnd/>
                  <a:tailEnd/>
                </a:ln>
              </p:spPr>
            </p:pic>
            <p:pic>
              <p:nvPicPr>
                <p:cNvPr id="35" name="Picture 40"/>
                <p:cNvPicPr>
                  <a:picLocks noChangeAspect="1" noChangeArrowheads="1"/>
                </p:cNvPicPr>
                <p:nvPr userDrawn="1"/>
              </p:nvPicPr>
              <p:blipFill>
                <a:blip r:embed="rId2"/>
                <a:srcRect/>
                <a:stretch>
                  <a:fillRect/>
                </a:stretch>
              </p:blipFill>
              <p:spPr bwMode="auto">
                <a:xfrm>
                  <a:off x="4992" y="3072"/>
                  <a:ext cx="186" cy="183"/>
                </a:xfrm>
                <a:prstGeom prst="rect">
                  <a:avLst/>
                </a:prstGeom>
                <a:noFill/>
                <a:ln w="9525">
                  <a:noFill/>
                  <a:miter lim="800000"/>
                  <a:headEnd/>
                  <a:tailEnd/>
                </a:ln>
              </p:spPr>
            </p:pic>
            <p:pic>
              <p:nvPicPr>
                <p:cNvPr id="36" name="Picture 41"/>
                <p:cNvPicPr>
                  <a:picLocks noChangeAspect="1" noChangeArrowheads="1"/>
                </p:cNvPicPr>
                <p:nvPr userDrawn="1"/>
              </p:nvPicPr>
              <p:blipFill>
                <a:blip r:embed="rId2"/>
                <a:srcRect/>
                <a:stretch>
                  <a:fillRect/>
                </a:stretch>
              </p:blipFill>
              <p:spPr bwMode="auto">
                <a:xfrm>
                  <a:off x="5232" y="3312"/>
                  <a:ext cx="186" cy="183"/>
                </a:xfrm>
                <a:prstGeom prst="rect">
                  <a:avLst/>
                </a:prstGeom>
                <a:noFill/>
                <a:ln w="9525">
                  <a:noFill/>
                  <a:miter lim="800000"/>
                  <a:headEnd/>
                  <a:tailEnd/>
                </a:ln>
              </p:spPr>
            </p:pic>
            <p:pic>
              <p:nvPicPr>
                <p:cNvPr id="37" name="Picture 42"/>
                <p:cNvPicPr>
                  <a:picLocks noChangeAspect="1" noChangeArrowheads="1"/>
                </p:cNvPicPr>
                <p:nvPr userDrawn="1"/>
              </p:nvPicPr>
              <p:blipFill>
                <a:blip r:embed="rId2"/>
                <a:srcRect/>
                <a:stretch>
                  <a:fillRect/>
                </a:stretch>
              </p:blipFill>
              <p:spPr bwMode="auto">
                <a:xfrm>
                  <a:off x="4992" y="3408"/>
                  <a:ext cx="186" cy="183"/>
                </a:xfrm>
                <a:prstGeom prst="rect">
                  <a:avLst/>
                </a:prstGeom>
                <a:noFill/>
                <a:ln w="9525">
                  <a:noFill/>
                  <a:miter lim="800000"/>
                  <a:headEnd/>
                  <a:tailEnd/>
                </a:ln>
              </p:spPr>
            </p:pic>
            <p:pic>
              <p:nvPicPr>
                <p:cNvPr id="38" name="Picture 43"/>
                <p:cNvPicPr>
                  <a:picLocks noChangeAspect="1" noChangeArrowheads="1"/>
                </p:cNvPicPr>
                <p:nvPr userDrawn="1"/>
              </p:nvPicPr>
              <p:blipFill>
                <a:blip r:embed="rId2"/>
                <a:srcRect/>
                <a:stretch>
                  <a:fillRect/>
                </a:stretch>
              </p:blipFill>
              <p:spPr bwMode="auto">
                <a:xfrm>
                  <a:off x="5088" y="3552"/>
                  <a:ext cx="186" cy="183"/>
                </a:xfrm>
                <a:prstGeom prst="rect">
                  <a:avLst/>
                </a:prstGeom>
                <a:noFill/>
                <a:ln w="9525">
                  <a:noFill/>
                  <a:miter lim="800000"/>
                  <a:headEnd/>
                  <a:tailEnd/>
                </a:ln>
              </p:spPr>
            </p:pic>
            <p:pic>
              <p:nvPicPr>
                <p:cNvPr id="39" name="Picture 44"/>
                <p:cNvPicPr>
                  <a:picLocks noChangeAspect="1" noChangeArrowheads="1"/>
                </p:cNvPicPr>
                <p:nvPr userDrawn="1"/>
              </p:nvPicPr>
              <p:blipFill>
                <a:blip r:embed="rId2"/>
                <a:srcRect/>
                <a:stretch>
                  <a:fillRect/>
                </a:stretch>
              </p:blipFill>
              <p:spPr bwMode="auto">
                <a:xfrm>
                  <a:off x="4992" y="3792"/>
                  <a:ext cx="186" cy="183"/>
                </a:xfrm>
                <a:prstGeom prst="rect">
                  <a:avLst/>
                </a:prstGeom>
                <a:noFill/>
                <a:ln w="9525">
                  <a:noFill/>
                  <a:miter lim="800000"/>
                  <a:headEnd/>
                  <a:tailEnd/>
                </a:ln>
              </p:spPr>
            </p:pic>
            <p:pic>
              <p:nvPicPr>
                <p:cNvPr id="40" name="Picture 45"/>
                <p:cNvPicPr>
                  <a:picLocks noChangeAspect="1" noChangeArrowheads="1"/>
                </p:cNvPicPr>
                <p:nvPr userDrawn="1"/>
              </p:nvPicPr>
              <p:blipFill>
                <a:blip r:embed="rId2"/>
                <a:srcRect/>
                <a:stretch>
                  <a:fillRect/>
                </a:stretch>
              </p:blipFill>
              <p:spPr bwMode="auto">
                <a:xfrm>
                  <a:off x="5184" y="3696"/>
                  <a:ext cx="186" cy="183"/>
                </a:xfrm>
                <a:prstGeom prst="rect">
                  <a:avLst/>
                </a:prstGeom>
                <a:noFill/>
                <a:ln w="9525">
                  <a:noFill/>
                  <a:miter lim="800000"/>
                  <a:headEnd/>
                  <a:tailEnd/>
                </a:ln>
              </p:spPr>
            </p:pic>
          </p:grpSp>
        </p:grpSp>
        <p:sp>
          <p:nvSpPr>
            <p:cNvPr id="9" name="Freeform 46"/>
            <p:cNvSpPr/>
            <p:nvPr/>
          </p:nvSpPr>
          <p:spPr bwMode="auto">
            <a:xfrm>
              <a:off x="5010" y="3092"/>
              <a:ext cx="750" cy="1222"/>
            </a:xfrm>
            <a:custGeom>
              <a:avLst/>
              <a:gdLst>
                <a:gd name="T0" fmla="*/ 372 w 750"/>
                <a:gd name="T1" fmla="*/ 154 h 1222"/>
                <a:gd name="T2" fmla="*/ 378 w 750"/>
                <a:gd name="T3" fmla="*/ 412 h 1222"/>
                <a:gd name="T4" fmla="*/ 312 w 750"/>
                <a:gd name="T5" fmla="*/ 724 h 1222"/>
                <a:gd name="T6" fmla="*/ 138 w 750"/>
                <a:gd name="T7" fmla="*/ 928 h 1222"/>
                <a:gd name="T8" fmla="*/ 0 w 750"/>
                <a:gd name="T9" fmla="*/ 976 h 1222"/>
                <a:gd name="T10" fmla="*/ 0 w 750"/>
                <a:gd name="T11" fmla="*/ 1222 h 1222"/>
                <a:gd name="T12" fmla="*/ 750 w 750"/>
                <a:gd name="T13" fmla="*/ 1222 h 1222"/>
                <a:gd name="T14" fmla="*/ 750 w 750"/>
                <a:gd name="T15" fmla="*/ 178 h 1222"/>
                <a:gd name="T16" fmla="*/ 372 w 750"/>
                <a:gd name="T17" fmla="*/ 154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1222">
                  <a:moveTo>
                    <a:pt x="372" y="154"/>
                  </a:moveTo>
                  <a:cubicBezTo>
                    <a:pt x="309" y="193"/>
                    <a:pt x="388" y="317"/>
                    <a:pt x="378" y="412"/>
                  </a:cubicBezTo>
                  <a:cubicBezTo>
                    <a:pt x="368" y="507"/>
                    <a:pt x="352" y="638"/>
                    <a:pt x="312" y="724"/>
                  </a:cubicBezTo>
                  <a:cubicBezTo>
                    <a:pt x="272" y="810"/>
                    <a:pt x="190" y="886"/>
                    <a:pt x="138" y="928"/>
                  </a:cubicBezTo>
                  <a:cubicBezTo>
                    <a:pt x="86" y="970"/>
                    <a:pt x="23" y="927"/>
                    <a:pt x="0" y="976"/>
                  </a:cubicBezTo>
                  <a:lnTo>
                    <a:pt x="0" y="1222"/>
                  </a:lnTo>
                  <a:lnTo>
                    <a:pt x="750" y="1222"/>
                  </a:lnTo>
                  <a:lnTo>
                    <a:pt x="750" y="178"/>
                  </a:lnTo>
                  <a:cubicBezTo>
                    <a:pt x="687" y="0"/>
                    <a:pt x="451" y="159"/>
                    <a:pt x="372" y="15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p>
              <a:pPr>
                <a:defRPr/>
              </a:pPr>
              <a:endParaRPr lang="zh-CN" altLang="en-US">
                <a:solidFill>
                  <a:srgbClr val="2F1311"/>
                </a:solidFill>
                <a:latin typeface="+mn-lt"/>
                <a:ea typeface="+mn-ea"/>
              </a:endParaRPr>
            </a:p>
          </p:txBody>
        </p:sp>
        <p:sp>
          <p:nvSpPr>
            <p:cNvPr id="10" name="Freeform 47"/>
            <p:cNvSpPr/>
            <p:nvPr/>
          </p:nvSpPr>
          <p:spPr bwMode="auto">
            <a:xfrm>
              <a:off x="5001" y="3060"/>
              <a:ext cx="768" cy="1260"/>
            </a:xfrm>
            <a:custGeom>
              <a:avLst/>
              <a:gdLst>
                <a:gd name="T0" fmla="*/ 0 w 768"/>
                <a:gd name="T1" fmla="*/ 1260 h 1260"/>
                <a:gd name="T2" fmla="*/ 0 w 768"/>
                <a:gd name="T3" fmla="*/ 1134 h 1260"/>
                <a:gd name="T4" fmla="*/ 210 w 768"/>
                <a:gd name="T5" fmla="*/ 1032 h 1260"/>
                <a:gd name="T6" fmla="*/ 324 w 768"/>
                <a:gd name="T7" fmla="*/ 918 h 1260"/>
                <a:gd name="T8" fmla="*/ 414 w 768"/>
                <a:gd name="T9" fmla="*/ 714 h 1260"/>
                <a:gd name="T10" fmla="*/ 450 w 768"/>
                <a:gd name="T11" fmla="*/ 456 h 1260"/>
                <a:gd name="T12" fmla="*/ 438 w 768"/>
                <a:gd name="T13" fmla="*/ 258 h 1260"/>
                <a:gd name="T14" fmla="*/ 684 w 768"/>
                <a:gd name="T15" fmla="*/ 0 h 1260"/>
                <a:gd name="T16" fmla="*/ 768 w 768"/>
                <a:gd name="T17" fmla="*/ 18 h 1260"/>
                <a:gd name="T18" fmla="*/ 768 w 768"/>
                <a:gd name="T19" fmla="*/ 1254 h 1260"/>
                <a:gd name="T20" fmla="*/ 0 w 768"/>
                <a:gd name="T21" fmla="*/ 126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 h="1260">
                  <a:moveTo>
                    <a:pt x="0" y="1260"/>
                  </a:moveTo>
                  <a:lnTo>
                    <a:pt x="0" y="1134"/>
                  </a:lnTo>
                  <a:lnTo>
                    <a:pt x="210" y="1032"/>
                  </a:lnTo>
                  <a:lnTo>
                    <a:pt x="324" y="918"/>
                  </a:lnTo>
                  <a:lnTo>
                    <a:pt x="414" y="714"/>
                  </a:lnTo>
                  <a:lnTo>
                    <a:pt x="450" y="456"/>
                  </a:lnTo>
                  <a:lnTo>
                    <a:pt x="438" y="258"/>
                  </a:lnTo>
                  <a:lnTo>
                    <a:pt x="684" y="0"/>
                  </a:lnTo>
                  <a:lnTo>
                    <a:pt x="768" y="18"/>
                  </a:lnTo>
                  <a:lnTo>
                    <a:pt x="768" y="1254"/>
                  </a:lnTo>
                  <a:lnTo>
                    <a:pt x="0" y="1260"/>
                  </a:lnTo>
                  <a:close/>
                </a:path>
              </a:pathLst>
            </a:custGeom>
            <a:gradFill rotWithShape="0">
              <a:gsLst>
                <a:gs pos="0">
                  <a:schemeClr val="folHlink"/>
                </a:gs>
                <a:gs pos="50000">
                  <a:schemeClr val="hlink"/>
                </a:gs>
                <a:gs pos="100000">
                  <a:schemeClr val="folHlink"/>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1" name="Freeform 48"/>
            <p:cNvSpPr/>
            <p:nvPr/>
          </p:nvSpPr>
          <p:spPr bwMode="auto">
            <a:xfrm>
              <a:off x="4994" y="1775"/>
              <a:ext cx="776" cy="2543"/>
            </a:xfrm>
            <a:custGeom>
              <a:avLst/>
              <a:gdLst>
                <a:gd name="T0" fmla="*/ 550 w 776"/>
                <a:gd name="T1" fmla="*/ 115 h 2543"/>
                <a:gd name="T2" fmla="*/ 460 w 776"/>
                <a:gd name="T3" fmla="*/ 529 h 2543"/>
                <a:gd name="T4" fmla="*/ 298 w 776"/>
                <a:gd name="T5" fmla="*/ 925 h 2543"/>
                <a:gd name="T6" fmla="*/ 76 w 776"/>
                <a:gd name="T7" fmla="*/ 1267 h 2543"/>
                <a:gd name="T8" fmla="*/ 4 w 776"/>
                <a:gd name="T9" fmla="*/ 1339 h 2543"/>
                <a:gd name="T10" fmla="*/ 100 w 776"/>
                <a:gd name="T11" fmla="*/ 1351 h 2543"/>
                <a:gd name="T12" fmla="*/ 286 w 776"/>
                <a:gd name="T13" fmla="*/ 1399 h 2543"/>
                <a:gd name="T14" fmla="*/ 394 w 776"/>
                <a:gd name="T15" fmla="*/ 1525 h 2543"/>
                <a:gd name="T16" fmla="*/ 478 w 776"/>
                <a:gd name="T17" fmla="*/ 1705 h 2543"/>
                <a:gd name="T18" fmla="*/ 478 w 776"/>
                <a:gd name="T19" fmla="*/ 1969 h 2543"/>
                <a:gd name="T20" fmla="*/ 370 w 776"/>
                <a:gd name="T21" fmla="*/ 2263 h 2543"/>
                <a:gd name="T22" fmla="*/ 124 w 776"/>
                <a:gd name="T23" fmla="*/ 2479 h 2543"/>
                <a:gd name="T24" fmla="*/ 22 w 776"/>
                <a:gd name="T25" fmla="*/ 2515 h 2543"/>
                <a:gd name="T26" fmla="*/ 196 w 776"/>
                <a:gd name="T27" fmla="*/ 2533 h 2543"/>
                <a:gd name="T28" fmla="*/ 388 w 776"/>
                <a:gd name="T29" fmla="*/ 2455 h 2543"/>
                <a:gd name="T30" fmla="*/ 502 w 776"/>
                <a:gd name="T31" fmla="*/ 2299 h 2543"/>
                <a:gd name="T32" fmla="*/ 598 w 776"/>
                <a:gd name="T33" fmla="*/ 2197 h 2543"/>
                <a:gd name="T34" fmla="*/ 694 w 776"/>
                <a:gd name="T35" fmla="*/ 2197 h 2543"/>
                <a:gd name="T36" fmla="*/ 742 w 776"/>
                <a:gd name="T37" fmla="*/ 2230 h 2543"/>
                <a:gd name="T38" fmla="*/ 712 w 776"/>
                <a:gd name="T39" fmla="*/ 2137 h 2543"/>
                <a:gd name="T40" fmla="*/ 664 w 776"/>
                <a:gd name="T41" fmla="*/ 1807 h 2543"/>
                <a:gd name="T42" fmla="*/ 670 w 776"/>
                <a:gd name="T43" fmla="*/ 1561 h 2543"/>
                <a:gd name="T44" fmla="*/ 718 w 776"/>
                <a:gd name="T45" fmla="*/ 1393 h 2543"/>
                <a:gd name="T46" fmla="*/ 748 w 776"/>
                <a:gd name="T47" fmla="*/ 1219 h 2543"/>
                <a:gd name="T48" fmla="*/ 550 w 776"/>
                <a:gd name="T49" fmla="*/ 115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6" h="2543">
                  <a:moveTo>
                    <a:pt x="550" y="115"/>
                  </a:moveTo>
                  <a:cubicBezTo>
                    <a:pt x="502" y="0"/>
                    <a:pt x="502" y="394"/>
                    <a:pt x="460" y="529"/>
                  </a:cubicBezTo>
                  <a:cubicBezTo>
                    <a:pt x="418" y="664"/>
                    <a:pt x="362" y="802"/>
                    <a:pt x="298" y="925"/>
                  </a:cubicBezTo>
                  <a:cubicBezTo>
                    <a:pt x="234" y="1048"/>
                    <a:pt x="125" y="1198"/>
                    <a:pt x="76" y="1267"/>
                  </a:cubicBezTo>
                  <a:cubicBezTo>
                    <a:pt x="27" y="1336"/>
                    <a:pt x="0" y="1325"/>
                    <a:pt x="4" y="1339"/>
                  </a:cubicBezTo>
                  <a:cubicBezTo>
                    <a:pt x="8" y="1353"/>
                    <a:pt x="53" y="1341"/>
                    <a:pt x="100" y="1351"/>
                  </a:cubicBezTo>
                  <a:cubicBezTo>
                    <a:pt x="147" y="1361"/>
                    <a:pt x="237" y="1370"/>
                    <a:pt x="286" y="1399"/>
                  </a:cubicBezTo>
                  <a:cubicBezTo>
                    <a:pt x="335" y="1428"/>
                    <a:pt x="362" y="1474"/>
                    <a:pt x="394" y="1525"/>
                  </a:cubicBezTo>
                  <a:cubicBezTo>
                    <a:pt x="426" y="1576"/>
                    <a:pt x="464" y="1631"/>
                    <a:pt x="478" y="1705"/>
                  </a:cubicBezTo>
                  <a:cubicBezTo>
                    <a:pt x="492" y="1779"/>
                    <a:pt x="496" y="1876"/>
                    <a:pt x="478" y="1969"/>
                  </a:cubicBezTo>
                  <a:cubicBezTo>
                    <a:pt x="460" y="2062"/>
                    <a:pt x="429" y="2178"/>
                    <a:pt x="370" y="2263"/>
                  </a:cubicBezTo>
                  <a:cubicBezTo>
                    <a:pt x="311" y="2348"/>
                    <a:pt x="238" y="2428"/>
                    <a:pt x="124" y="2479"/>
                  </a:cubicBezTo>
                  <a:cubicBezTo>
                    <a:pt x="66" y="2521"/>
                    <a:pt x="10" y="2506"/>
                    <a:pt x="22" y="2515"/>
                  </a:cubicBezTo>
                  <a:cubicBezTo>
                    <a:pt x="34" y="2524"/>
                    <a:pt x="135" y="2543"/>
                    <a:pt x="196" y="2533"/>
                  </a:cubicBezTo>
                  <a:cubicBezTo>
                    <a:pt x="257" y="2523"/>
                    <a:pt x="337" y="2494"/>
                    <a:pt x="388" y="2455"/>
                  </a:cubicBezTo>
                  <a:cubicBezTo>
                    <a:pt x="439" y="2416"/>
                    <a:pt x="467" y="2342"/>
                    <a:pt x="502" y="2299"/>
                  </a:cubicBezTo>
                  <a:cubicBezTo>
                    <a:pt x="537" y="2256"/>
                    <a:pt x="566" y="2214"/>
                    <a:pt x="598" y="2197"/>
                  </a:cubicBezTo>
                  <a:cubicBezTo>
                    <a:pt x="630" y="2180"/>
                    <a:pt x="670" y="2191"/>
                    <a:pt x="694" y="2197"/>
                  </a:cubicBezTo>
                  <a:cubicBezTo>
                    <a:pt x="718" y="2203"/>
                    <a:pt x="739" y="2240"/>
                    <a:pt x="742" y="2230"/>
                  </a:cubicBezTo>
                  <a:cubicBezTo>
                    <a:pt x="745" y="2220"/>
                    <a:pt x="725" y="2207"/>
                    <a:pt x="712" y="2137"/>
                  </a:cubicBezTo>
                  <a:cubicBezTo>
                    <a:pt x="699" y="2067"/>
                    <a:pt x="671" y="1903"/>
                    <a:pt x="664" y="1807"/>
                  </a:cubicBezTo>
                  <a:cubicBezTo>
                    <a:pt x="657" y="1711"/>
                    <a:pt x="661" y="1630"/>
                    <a:pt x="670" y="1561"/>
                  </a:cubicBezTo>
                  <a:cubicBezTo>
                    <a:pt x="679" y="1492"/>
                    <a:pt x="705" y="1450"/>
                    <a:pt x="718" y="1393"/>
                  </a:cubicBezTo>
                  <a:cubicBezTo>
                    <a:pt x="731" y="1336"/>
                    <a:pt x="776" y="1427"/>
                    <a:pt x="748" y="1219"/>
                  </a:cubicBezTo>
                  <a:cubicBezTo>
                    <a:pt x="720" y="1011"/>
                    <a:pt x="598" y="230"/>
                    <a:pt x="550" y="115"/>
                  </a:cubicBezTo>
                  <a:close/>
                </a:path>
              </a:pathLst>
            </a:custGeom>
            <a:gradFill rotWithShape="0">
              <a:gsLst>
                <a:gs pos="0">
                  <a:schemeClr val="accent2">
                    <a:gamma/>
                    <a:shade val="46275"/>
                    <a:invGamma/>
                  </a:schemeClr>
                </a:gs>
                <a:gs pos="50000">
                  <a:schemeClr val="accent2"/>
                </a:gs>
                <a:gs pos="100000">
                  <a:schemeClr val="accent2">
                    <a:gamma/>
                    <a:shade val="46275"/>
                    <a:invGamma/>
                  </a:schemeClr>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2" name="Freeform 49" descr="kimonopat1"/>
            <p:cNvSpPr/>
            <p:nvPr/>
          </p:nvSpPr>
          <p:spPr bwMode="auto">
            <a:xfrm>
              <a:off x="5046" y="2229"/>
              <a:ext cx="617" cy="1376"/>
            </a:xfrm>
            <a:custGeom>
              <a:avLst/>
              <a:gdLst>
                <a:gd name="T0" fmla="*/ 486 w 617"/>
                <a:gd name="T1" fmla="*/ 3 h 1376"/>
                <a:gd name="T2" fmla="*/ 402 w 617"/>
                <a:gd name="T3" fmla="*/ 381 h 1376"/>
                <a:gd name="T4" fmla="*/ 216 w 617"/>
                <a:gd name="T5" fmla="*/ 777 h 1376"/>
                <a:gd name="T6" fmla="*/ 0 w 617"/>
                <a:gd name="T7" fmla="*/ 1119 h 1376"/>
                <a:gd name="T8" fmla="*/ 102 w 617"/>
                <a:gd name="T9" fmla="*/ 1101 h 1376"/>
                <a:gd name="T10" fmla="*/ 282 w 617"/>
                <a:gd name="T11" fmla="*/ 1119 h 1376"/>
                <a:gd name="T12" fmla="*/ 378 w 617"/>
                <a:gd name="T13" fmla="*/ 1185 h 1376"/>
                <a:gd name="T14" fmla="*/ 432 w 617"/>
                <a:gd name="T15" fmla="*/ 1269 h 1376"/>
                <a:gd name="T16" fmla="*/ 444 w 617"/>
                <a:gd name="T17" fmla="*/ 1365 h 1376"/>
                <a:gd name="T18" fmla="*/ 498 w 617"/>
                <a:gd name="T19" fmla="*/ 1203 h 1376"/>
                <a:gd name="T20" fmla="*/ 564 w 617"/>
                <a:gd name="T21" fmla="*/ 825 h 1376"/>
                <a:gd name="T22" fmla="*/ 606 w 617"/>
                <a:gd name="T23" fmla="*/ 363 h 1376"/>
                <a:gd name="T24" fmla="*/ 486 w 617"/>
                <a:gd name="T25" fmla="*/ 3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7" h="1376">
                  <a:moveTo>
                    <a:pt x="486" y="3"/>
                  </a:moveTo>
                  <a:cubicBezTo>
                    <a:pt x="452" y="6"/>
                    <a:pt x="447" y="252"/>
                    <a:pt x="402" y="381"/>
                  </a:cubicBezTo>
                  <a:cubicBezTo>
                    <a:pt x="357" y="510"/>
                    <a:pt x="283" y="654"/>
                    <a:pt x="216" y="777"/>
                  </a:cubicBezTo>
                  <a:cubicBezTo>
                    <a:pt x="149" y="900"/>
                    <a:pt x="19" y="1065"/>
                    <a:pt x="0" y="1119"/>
                  </a:cubicBezTo>
                  <a:cubicBezTo>
                    <a:pt x="48" y="1119"/>
                    <a:pt x="55" y="1101"/>
                    <a:pt x="102" y="1101"/>
                  </a:cubicBezTo>
                  <a:cubicBezTo>
                    <a:pt x="149" y="1101"/>
                    <a:pt x="236" y="1105"/>
                    <a:pt x="282" y="1119"/>
                  </a:cubicBezTo>
                  <a:cubicBezTo>
                    <a:pt x="328" y="1133"/>
                    <a:pt x="353" y="1160"/>
                    <a:pt x="378" y="1185"/>
                  </a:cubicBezTo>
                  <a:cubicBezTo>
                    <a:pt x="403" y="1210"/>
                    <a:pt x="421" y="1239"/>
                    <a:pt x="432" y="1269"/>
                  </a:cubicBezTo>
                  <a:cubicBezTo>
                    <a:pt x="443" y="1299"/>
                    <a:pt x="433" y="1376"/>
                    <a:pt x="444" y="1365"/>
                  </a:cubicBezTo>
                  <a:cubicBezTo>
                    <a:pt x="455" y="1354"/>
                    <a:pt x="478" y="1293"/>
                    <a:pt x="498" y="1203"/>
                  </a:cubicBezTo>
                  <a:cubicBezTo>
                    <a:pt x="518" y="1113"/>
                    <a:pt x="546" y="965"/>
                    <a:pt x="564" y="825"/>
                  </a:cubicBezTo>
                  <a:cubicBezTo>
                    <a:pt x="582" y="685"/>
                    <a:pt x="617" y="496"/>
                    <a:pt x="606" y="363"/>
                  </a:cubicBezTo>
                  <a:cubicBezTo>
                    <a:pt x="595" y="230"/>
                    <a:pt x="520" y="0"/>
                    <a:pt x="486" y="3"/>
                  </a:cubicBezTo>
                  <a:close/>
                </a:path>
              </a:pathLst>
            </a:custGeom>
            <a:blipFill dpi="0" rotWithShape="0">
              <a:blip r:embed="rId3"/>
              <a:srcRect/>
              <a:tile tx="0" ty="0" sx="100000" sy="100000" flip="none" algn="tl"/>
            </a:blipFill>
            <a:ln>
              <a:noFill/>
            </a:ln>
            <a:effectLst/>
          </p:spPr>
          <p:txBody>
            <a:bodyPr wrap="none" anchor="ctr"/>
            <a:lstStyle/>
            <a:p>
              <a:pPr>
                <a:defRPr/>
              </a:pPr>
              <a:endParaRPr lang="zh-CN" altLang="en-US">
                <a:solidFill>
                  <a:srgbClr val="2F1311"/>
                </a:solidFill>
                <a:latin typeface="+mn-lt"/>
                <a:ea typeface="+mn-ea"/>
              </a:endParaRPr>
            </a:p>
          </p:txBody>
        </p:sp>
        <p:sp>
          <p:nvSpPr>
            <p:cNvPr id="13" name="Freeform 50" descr="kimonopat1"/>
            <p:cNvSpPr/>
            <p:nvPr/>
          </p:nvSpPr>
          <p:spPr bwMode="auto">
            <a:xfrm>
              <a:off x="5193" y="269"/>
              <a:ext cx="576" cy="3180"/>
            </a:xfrm>
            <a:custGeom>
              <a:avLst/>
              <a:gdLst>
                <a:gd name="T0" fmla="*/ 42 w 576"/>
                <a:gd name="T1" fmla="*/ 61 h 3180"/>
                <a:gd name="T2" fmla="*/ 156 w 576"/>
                <a:gd name="T3" fmla="*/ 517 h 3180"/>
                <a:gd name="T4" fmla="*/ 288 w 576"/>
                <a:gd name="T5" fmla="*/ 991 h 3180"/>
                <a:gd name="T6" fmla="*/ 414 w 576"/>
                <a:gd name="T7" fmla="*/ 1435 h 3180"/>
                <a:gd name="T8" fmla="*/ 576 w 576"/>
                <a:gd name="T9" fmla="*/ 1807 h 3180"/>
                <a:gd name="T10" fmla="*/ 576 w 576"/>
                <a:gd name="T11" fmla="*/ 3055 h 3180"/>
                <a:gd name="T12" fmla="*/ 414 w 576"/>
                <a:gd name="T13" fmla="*/ 2557 h 3180"/>
                <a:gd name="T14" fmla="*/ 252 w 576"/>
                <a:gd name="T15" fmla="*/ 1765 h 3180"/>
                <a:gd name="T16" fmla="*/ 126 w 576"/>
                <a:gd name="T17" fmla="*/ 961 h 3180"/>
                <a:gd name="T18" fmla="*/ 12 w 576"/>
                <a:gd name="T19" fmla="*/ 151 h 3180"/>
                <a:gd name="T20" fmla="*/ 42 w 576"/>
                <a:gd name="T21" fmla="*/ 61 h 3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6" h="3180">
                  <a:moveTo>
                    <a:pt x="42" y="61"/>
                  </a:moveTo>
                  <a:cubicBezTo>
                    <a:pt x="66" y="122"/>
                    <a:pt x="115" y="362"/>
                    <a:pt x="156" y="517"/>
                  </a:cubicBezTo>
                  <a:cubicBezTo>
                    <a:pt x="197" y="672"/>
                    <a:pt x="245" y="838"/>
                    <a:pt x="288" y="991"/>
                  </a:cubicBezTo>
                  <a:cubicBezTo>
                    <a:pt x="331" y="1144"/>
                    <a:pt x="366" y="1299"/>
                    <a:pt x="414" y="1435"/>
                  </a:cubicBezTo>
                  <a:cubicBezTo>
                    <a:pt x="462" y="1571"/>
                    <a:pt x="549" y="1537"/>
                    <a:pt x="576" y="1807"/>
                  </a:cubicBezTo>
                  <a:lnTo>
                    <a:pt x="576" y="3055"/>
                  </a:lnTo>
                  <a:cubicBezTo>
                    <a:pt x="549" y="3180"/>
                    <a:pt x="468" y="2772"/>
                    <a:pt x="414" y="2557"/>
                  </a:cubicBezTo>
                  <a:cubicBezTo>
                    <a:pt x="360" y="2342"/>
                    <a:pt x="300" y="2031"/>
                    <a:pt x="252" y="1765"/>
                  </a:cubicBezTo>
                  <a:cubicBezTo>
                    <a:pt x="204" y="1499"/>
                    <a:pt x="166" y="1230"/>
                    <a:pt x="126" y="961"/>
                  </a:cubicBezTo>
                  <a:cubicBezTo>
                    <a:pt x="86" y="692"/>
                    <a:pt x="24" y="299"/>
                    <a:pt x="12" y="151"/>
                  </a:cubicBezTo>
                  <a:cubicBezTo>
                    <a:pt x="0" y="3"/>
                    <a:pt x="18" y="0"/>
                    <a:pt x="42" y="61"/>
                  </a:cubicBezTo>
                  <a:close/>
                </a:path>
              </a:pathLst>
            </a:custGeom>
            <a:blipFill dpi="0" rotWithShape="0">
              <a:blip r:embed="rId3"/>
              <a:srcRect/>
              <a:tile tx="0" ty="0" sx="100000" sy="100000" flip="none" algn="tl"/>
            </a:blipFill>
            <a:ln>
              <a:noFill/>
            </a:ln>
            <a:effectLst/>
          </p:spPr>
          <p:txBody>
            <a:bodyPr wrap="none" anchor="ctr"/>
            <a:lstStyle/>
            <a:p>
              <a:pPr>
                <a:defRPr/>
              </a:pPr>
              <a:endParaRPr lang="zh-CN" altLang="en-US">
                <a:solidFill>
                  <a:srgbClr val="2F1311"/>
                </a:solidFill>
                <a:latin typeface="+mn-lt"/>
                <a:ea typeface="+mn-ea"/>
              </a:endParaRPr>
            </a:p>
          </p:txBody>
        </p:sp>
        <p:sp>
          <p:nvSpPr>
            <p:cNvPr id="14" name="Freeform 51"/>
            <p:cNvSpPr/>
            <p:nvPr/>
          </p:nvSpPr>
          <p:spPr bwMode="auto">
            <a:xfrm>
              <a:off x="5197" y="165"/>
              <a:ext cx="573" cy="1935"/>
            </a:xfrm>
            <a:custGeom>
              <a:avLst/>
              <a:gdLst>
                <a:gd name="T0" fmla="*/ 69 w 573"/>
                <a:gd name="T1" fmla="*/ 63 h 1935"/>
                <a:gd name="T2" fmla="*/ 207 w 573"/>
                <a:gd name="T3" fmla="*/ 549 h 1935"/>
                <a:gd name="T4" fmla="*/ 381 w 573"/>
                <a:gd name="T5" fmla="*/ 1101 h 1935"/>
                <a:gd name="T6" fmla="*/ 573 w 573"/>
                <a:gd name="T7" fmla="*/ 1575 h 1935"/>
                <a:gd name="T8" fmla="*/ 573 w 573"/>
                <a:gd name="T9" fmla="*/ 1935 h 1935"/>
                <a:gd name="T10" fmla="*/ 321 w 573"/>
                <a:gd name="T11" fmla="*/ 1449 h 1935"/>
                <a:gd name="T12" fmla="*/ 147 w 573"/>
                <a:gd name="T13" fmla="*/ 699 h 1935"/>
                <a:gd name="T14" fmla="*/ 15 w 573"/>
                <a:gd name="T15" fmla="*/ 171 h 1935"/>
                <a:gd name="T16" fmla="*/ 69 w 573"/>
                <a:gd name="T17" fmla="*/ 63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3" h="1935">
                  <a:moveTo>
                    <a:pt x="69" y="63"/>
                  </a:moveTo>
                  <a:cubicBezTo>
                    <a:pt x="101" y="126"/>
                    <a:pt x="155" y="376"/>
                    <a:pt x="207" y="549"/>
                  </a:cubicBezTo>
                  <a:cubicBezTo>
                    <a:pt x="259" y="722"/>
                    <a:pt x="320" y="930"/>
                    <a:pt x="381" y="1101"/>
                  </a:cubicBezTo>
                  <a:cubicBezTo>
                    <a:pt x="442" y="1272"/>
                    <a:pt x="541" y="1436"/>
                    <a:pt x="573" y="1575"/>
                  </a:cubicBezTo>
                  <a:lnTo>
                    <a:pt x="573" y="1935"/>
                  </a:lnTo>
                  <a:cubicBezTo>
                    <a:pt x="531" y="1914"/>
                    <a:pt x="392" y="1655"/>
                    <a:pt x="321" y="1449"/>
                  </a:cubicBezTo>
                  <a:cubicBezTo>
                    <a:pt x="250" y="1243"/>
                    <a:pt x="198" y="912"/>
                    <a:pt x="147" y="699"/>
                  </a:cubicBezTo>
                  <a:cubicBezTo>
                    <a:pt x="96" y="486"/>
                    <a:pt x="30" y="274"/>
                    <a:pt x="15" y="171"/>
                  </a:cubicBezTo>
                  <a:cubicBezTo>
                    <a:pt x="0" y="68"/>
                    <a:pt x="37" y="0"/>
                    <a:pt x="69" y="63"/>
                  </a:cubicBezTo>
                  <a:close/>
                </a:path>
              </a:pathLst>
            </a:custGeom>
            <a:gradFill rotWithShape="0">
              <a:gsLst>
                <a:gs pos="0">
                  <a:schemeClr val="bg1"/>
                </a:gs>
                <a:gs pos="100000">
                  <a:schemeClr val="folHlink"/>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5" name="Freeform 52"/>
            <p:cNvSpPr/>
            <p:nvPr/>
          </p:nvSpPr>
          <p:spPr bwMode="auto">
            <a:xfrm>
              <a:off x="5004" y="0"/>
              <a:ext cx="363"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Lst>
              <a:ahLst/>
              <a:cxnLst>
                <a:cxn ang="0">
                  <a:pos x="T0" y="T1"/>
                </a:cxn>
                <a:cxn ang="0">
                  <a:pos x="T2" y="T3"/>
                </a:cxn>
                <a:cxn ang="0">
                  <a:pos x="T4" y="T5"/>
                </a:cxn>
                <a:cxn ang="0">
                  <a:pos x="T6" y="T7"/>
                </a:cxn>
                <a:cxn ang="0">
                  <a:pos x="T8" y="T9"/>
                </a:cxn>
                <a:cxn ang="0">
                  <a:pos x="T10" y="T11"/>
                </a:cxn>
                <a:cxn ang="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p>
              <a:pPr>
                <a:defRPr/>
              </a:pPr>
              <a:endParaRPr lang="zh-CN" altLang="en-US">
                <a:solidFill>
                  <a:srgbClr val="2F1311"/>
                </a:solidFill>
                <a:latin typeface="+mn-lt"/>
                <a:ea typeface="+mn-ea"/>
              </a:endParaRPr>
            </a:p>
          </p:txBody>
        </p:sp>
        <p:sp>
          <p:nvSpPr>
            <p:cNvPr id="16" name="Freeform 53"/>
            <p:cNvSpPr/>
            <p:nvPr/>
          </p:nvSpPr>
          <p:spPr bwMode="auto">
            <a:xfrm>
              <a:off x="5004" y="1"/>
              <a:ext cx="189"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Lst>
              <a:ahLst/>
              <a:cxnLst>
                <a:cxn ang="0">
                  <a:pos x="T0" y="T1"/>
                </a:cxn>
                <a:cxn ang="0">
                  <a:pos x="T2" y="T3"/>
                </a:cxn>
                <a:cxn ang="0">
                  <a:pos x="T4" y="T5"/>
                </a:cxn>
                <a:cxn ang="0">
                  <a:pos x="T6" y="T7"/>
                </a:cxn>
                <a:cxn ang="0">
                  <a:pos x="T8" y="T9"/>
                </a:cxn>
                <a:cxn ang="0">
                  <a:pos x="T10" y="T11"/>
                </a:cxn>
                <a:cxn ang="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chemeClr val="folHlink"/>
                </a:gs>
                <a:gs pos="50000">
                  <a:schemeClr val="hlink"/>
                </a:gs>
                <a:gs pos="100000">
                  <a:schemeClr val="folHlink"/>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7" name="Rectangle 54"/>
            <p:cNvSpPr>
              <a:spLocks noChangeArrowheads="1"/>
            </p:cNvSpPr>
            <p:nvPr/>
          </p:nvSpPr>
          <p:spPr bwMode="auto">
            <a:xfrm>
              <a:off x="4955" y="1"/>
              <a:ext cx="56" cy="4320"/>
            </a:xfrm>
            <a:prstGeom prst="rect">
              <a:avLst/>
            </a:pr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sp>
          <p:nvSpPr>
            <p:cNvPr id="18" name="Freeform 55"/>
            <p:cNvSpPr/>
            <p:nvPr/>
          </p:nvSpPr>
          <p:spPr bwMode="auto">
            <a:xfrm>
              <a:off x="5013" y="3924"/>
              <a:ext cx="734" cy="390"/>
            </a:xfrm>
            <a:custGeom>
              <a:avLst/>
              <a:gdLst>
                <a:gd name="T0" fmla="*/ 1 w 692"/>
                <a:gd name="T1" fmla="*/ 357 h 378"/>
                <a:gd name="T2" fmla="*/ 109 w 692"/>
                <a:gd name="T3" fmla="*/ 341 h 378"/>
                <a:gd name="T4" fmla="*/ 241 w 692"/>
                <a:gd name="T5" fmla="*/ 305 h 378"/>
                <a:gd name="T6" fmla="*/ 353 w 692"/>
                <a:gd name="T7" fmla="*/ 209 h 378"/>
                <a:gd name="T8" fmla="*/ 429 w 692"/>
                <a:gd name="T9" fmla="*/ 89 h 378"/>
                <a:gd name="T10" fmla="*/ 493 w 692"/>
                <a:gd name="T11" fmla="*/ 17 h 378"/>
                <a:gd name="T12" fmla="*/ 577 w 692"/>
                <a:gd name="T13" fmla="*/ 1 h 378"/>
                <a:gd name="T14" fmla="*/ 629 w 692"/>
                <a:gd name="T15" fmla="*/ 21 h 378"/>
                <a:gd name="T16" fmla="*/ 673 w 692"/>
                <a:gd name="T17" fmla="*/ 65 h 378"/>
                <a:gd name="T18" fmla="*/ 673 w 692"/>
                <a:gd name="T19" fmla="*/ 137 h 378"/>
                <a:gd name="T20" fmla="*/ 561 w 692"/>
                <a:gd name="T21" fmla="*/ 225 h 378"/>
                <a:gd name="T22" fmla="*/ 425 w 692"/>
                <a:gd name="T23" fmla="*/ 297 h 378"/>
                <a:gd name="T24" fmla="*/ 245 w 692"/>
                <a:gd name="T25" fmla="*/ 357 h 378"/>
                <a:gd name="T26" fmla="*/ 113 w 692"/>
                <a:gd name="T27" fmla="*/ 377 h 378"/>
                <a:gd name="T28" fmla="*/ 1 w 692"/>
                <a:gd name="T29" fmla="*/ 357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2" h="378">
                  <a:moveTo>
                    <a:pt x="1" y="357"/>
                  </a:moveTo>
                  <a:cubicBezTo>
                    <a:pt x="0" y="351"/>
                    <a:pt x="69" y="350"/>
                    <a:pt x="109" y="341"/>
                  </a:cubicBezTo>
                  <a:cubicBezTo>
                    <a:pt x="149" y="332"/>
                    <a:pt x="200" y="327"/>
                    <a:pt x="241" y="305"/>
                  </a:cubicBezTo>
                  <a:cubicBezTo>
                    <a:pt x="282" y="283"/>
                    <a:pt x="322" y="245"/>
                    <a:pt x="353" y="209"/>
                  </a:cubicBezTo>
                  <a:cubicBezTo>
                    <a:pt x="384" y="173"/>
                    <a:pt x="406" y="121"/>
                    <a:pt x="429" y="89"/>
                  </a:cubicBezTo>
                  <a:cubicBezTo>
                    <a:pt x="452" y="57"/>
                    <a:pt x="468" y="32"/>
                    <a:pt x="493" y="17"/>
                  </a:cubicBezTo>
                  <a:cubicBezTo>
                    <a:pt x="518" y="2"/>
                    <a:pt x="554" y="0"/>
                    <a:pt x="577" y="1"/>
                  </a:cubicBezTo>
                  <a:cubicBezTo>
                    <a:pt x="600" y="2"/>
                    <a:pt x="613" y="10"/>
                    <a:pt x="629" y="21"/>
                  </a:cubicBezTo>
                  <a:cubicBezTo>
                    <a:pt x="645" y="32"/>
                    <a:pt x="666" y="46"/>
                    <a:pt x="673" y="65"/>
                  </a:cubicBezTo>
                  <a:cubicBezTo>
                    <a:pt x="680" y="84"/>
                    <a:pt x="692" y="110"/>
                    <a:pt x="673" y="137"/>
                  </a:cubicBezTo>
                  <a:cubicBezTo>
                    <a:pt x="654" y="164"/>
                    <a:pt x="602" y="198"/>
                    <a:pt x="561" y="225"/>
                  </a:cubicBezTo>
                  <a:cubicBezTo>
                    <a:pt x="520" y="252"/>
                    <a:pt x="478" y="275"/>
                    <a:pt x="425" y="297"/>
                  </a:cubicBezTo>
                  <a:cubicBezTo>
                    <a:pt x="372" y="319"/>
                    <a:pt x="297" y="344"/>
                    <a:pt x="245" y="357"/>
                  </a:cubicBezTo>
                  <a:cubicBezTo>
                    <a:pt x="193" y="370"/>
                    <a:pt x="156" y="376"/>
                    <a:pt x="113" y="377"/>
                  </a:cubicBezTo>
                  <a:cubicBezTo>
                    <a:pt x="70" y="378"/>
                    <a:pt x="2" y="363"/>
                    <a:pt x="1" y="357"/>
                  </a:cubicBezTo>
                  <a:close/>
                </a:path>
              </a:pathLst>
            </a:custGeom>
            <a:gradFill rotWithShape="0">
              <a:gsLst>
                <a:gs pos="0">
                  <a:schemeClr val="bg1"/>
                </a:gs>
                <a:gs pos="50000">
                  <a:schemeClr val="folHlink"/>
                </a:gs>
                <a:gs pos="100000">
                  <a:schemeClr val="bg1"/>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9" name="AutoShape 56"/>
            <p:cNvSpPr>
              <a:spLocks noChangeArrowheads="1"/>
            </p:cNvSpPr>
            <p:nvPr/>
          </p:nvSpPr>
          <p:spPr bwMode="hidden">
            <a:xfrm rot="5400000">
              <a:off x="2724" y="2089"/>
              <a:ext cx="4320" cy="142"/>
            </a:xfrm>
            <a:custGeom>
              <a:avLst/>
              <a:gdLst>
                <a:gd name="G0" fmla="+- 607 0 0"/>
                <a:gd name="G1" fmla="+- 21600 0 607"/>
                <a:gd name="G2" fmla="*/ 607 1 2"/>
                <a:gd name="G3" fmla="+- 21600 0 G2"/>
                <a:gd name="G4" fmla="+/ 607 21600 2"/>
                <a:gd name="G5" fmla="+/ G1 0 2"/>
                <a:gd name="G6" fmla="*/ 21600 21600 607"/>
                <a:gd name="G7" fmla="*/ G6 1 2"/>
                <a:gd name="G8" fmla="+- 21600 0 G7"/>
                <a:gd name="G9" fmla="*/ 21600 1 2"/>
                <a:gd name="G10" fmla="+- 607 0 G9"/>
                <a:gd name="G11" fmla="?: G10 G8 0"/>
                <a:gd name="G12" fmla="?: G10 G7 21600"/>
                <a:gd name="T0" fmla="*/ 21296 w 21600"/>
                <a:gd name="T1" fmla="*/ 10800 h 21600"/>
                <a:gd name="T2" fmla="*/ 10800 w 21600"/>
                <a:gd name="T3" fmla="*/ 21600 h 21600"/>
                <a:gd name="T4" fmla="*/ 304 w 21600"/>
                <a:gd name="T5" fmla="*/ 10800 h 21600"/>
                <a:gd name="T6" fmla="*/ 10800 w 21600"/>
                <a:gd name="T7" fmla="*/ 0 h 21600"/>
                <a:gd name="T8" fmla="*/ 2104 w 21600"/>
                <a:gd name="T9" fmla="*/ 2104 h 21600"/>
                <a:gd name="T10" fmla="*/ 19496 w 21600"/>
                <a:gd name="T11" fmla="*/ 19496 h 21600"/>
              </a:gdLst>
              <a:ahLst/>
              <a:cxnLst>
                <a:cxn ang="0">
                  <a:pos x="T0" y="T1"/>
                </a:cxn>
                <a:cxn ang="0">
                  <a:pos x="T2" y="T3"/>
                </a:cxn>
                <a:cxn ang="0">
                  <a:pos x="T4" y="T5"/>
                </a:cxn>
                <a:cxn ang="0">
                  <a:pos x="T6" y="T7"/>
                </a:cxn>
              </a:cxnLst>
              <a:rect l="T8" t="T9" r="T10" b="T11"/>
              <a:pathLst>
                <a:path w="21600" h="21600">
                  <a:moveTo>
                    <a:pt x="0" y="0"/>
                  </a:moveTo>
                  <a:lnTo>
                    <a:pt x="607" y="21600"/>
                  </a:lnTo>
                  <a:lnTo>
                    <a:pt x="20993" y="21600"/>
                  </a:lnTo>
                  <a:lnTo>
                    <a:pt x="21600" y="0"/>
                  </a:lnTo>
                  <a:close/>
                </a:path>
              </a:pathLst>
            </a:custGeom>
            <a:gradFill rotWithShape="0">
              <a:gsLst>
                <a:gs pos="0">
                  <a:schemeClr val="bg1"/>
                </a:gs>
                <a:gs pos="100000">
                  <a:schemeClr val="bg2"/>
                </a:gs>
              </a:gsLst>
              <a:lin ang="0" scaled="1"/>
            </a:gradFill>
            <a:ln>
              <a:noFill/>
            </a:ln>
            <a:effectLst/>
          </p:spPr>
          <p:txBody>
            <a:bodyPr rot="10800000" vert="eaVert" wrap="none" anchor="ctr"/>
            <a:lstStyle/>
            <a:p>
              <a:pPr algn="ctr">
                <a:defRPr/>
              </a:pPr>
              <a:endParaRPr kumimoji="1" lang="zh-CN" altLang="zh-CN">
                <a:solidFill>
                  <a:srgbClr val="2F1311"/>
                </a:solidFill>
                <a:latin typeface="+mn-lt"/>
                <a:ea typeface="+mn-ea"/>
              </a:endParaRPr>
            </a:p>
          </p:txBody>
        </p:sp>
      </p:grpSp>
      <p:sp>
        <p:nvSpPr>
          <p:cNvPr id="32825" name="Rectangle 57"/>
          <p:cNvSpPr>
            <a:spLocks noGrp="1" noChangeArrowheads="1"/>
          </p:cNvSpPr>
          <p:nvPr>
            <p:ph type="ctrTitle" sz="quarter"/>
          </p:nvPr>
        </p:nvSpPr>
        <p:spPr>
          <a:xfrm>
            <a:off x="685800" y="1370013"/>
            <a:ext cx="6965950" cy="2057400"/>
          </a:xfrm>
        </p:spPr>
        <p:txBody>
          <a:bodyPr/>
          <a:lstStyle>
            <a:lvl1pPr>
              <a:defRPr/>
            </a:lvl1pPr>
          </a:lstStyle>
          <a:p>
            <a:pPr lvl="0"/>
            <a:r>
              <a:rPr lang="zh-CN" altLang="en-US" noProof="0" smtClean="0"/>
              <a:t>单击此处编辑母版标题样式</a:t>
            </a:r>
            <a:endParaRPr lang="zh-CN" altLang="en-US" noProof="0" smtClean="0"/>
          </a:p>
        </p:txBody>
      </p:sp>
      <p:sp>
        <p:nvSpPr>
          <p:cNvPr id="32826" name="Rectangle 58"/>
          <p:cNvSpPr>
            <a:spLocks noGrp="1" noChangeArrowheads="1"/>
          </p:cNvSpPr>
          <p:nvPr>
            <p:ph type="subTitle" sz="quarter" idx="1"/>
          </p:nvPr>
        </p:nvSpPr>
        <p:spPr>
          <a:xfrm>
            <a:off x="1727200" y="3886200"/>
            <a:ext cx="5640388" cy="1752600"/>
          </a:xfrm>
        </p:spPr>
        <p:txBody>
          <a:bodyPr/>
          <a:lstStyle>
            <a:lvl1pPr marL="0" indent="0" algn="ctr">
              <a:buFontTx/>
              <a:buNone/>
              <a:defRPr/>
            </a:lvl1pPr>
          </a:lstStyle>
          <a:p>
            <a:pPr lvl="0"/>
            <a:r>
              <a:rPr lang="zh-CN" altLang="en-US" noProof="0" smtClean="0"/>
              <a:t>单击此处编辑母版副标题样式</a:t>
            </a:r>
            <a:endParaRPr lang="zh-CN" altLang="en-US" noProof="0" smtClean="0"/>
          </a:p>
        </p:txBody>
      </p:sp>
      <p:sp>
        <p:nvSpPr>
          <p:cNvPr id="59" name="Rectangle 59"/>
          <p:cNvSpPr>
            <a:spLocks noGrp="1" noChangeArrowheads="1"/>
          </p:cNvSpPr>
          <p:nvPr>
            <p:ph type="dt" sz="quarter" idx="10"/>
          </p:nvPr>
        </p:nvSpPr>
        <p:spPr/>
        <p:txBody>
          <a:bodyPr/>
          <a:lstStyle>
            <a:lvl1pPr fontAlgn="auto">
              <a:spcBef>
                <a:spcPts val="0"/>
              </a:spcBef>
              <a:spcAft>
                <a:spcPts val="0"/>
              </a:spcAft>
              <a:defRPr/>
            </a:lvl1pPr>
          </a:lstStyle>
          <a:p>
            <a:pPr>
              <a:defRPr/>
            </a:pPr>
            <a:endParaRPr lang="en-US" altLang="zh-CN"/>
          </a:p>
        </p:txBody>
      </p:sp>
      <p:sp>
        <p:nvSpPr>
          <p:cNvPr id="60" name="Rectangle 60"/>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1" name="Rectangle 61"/>
          <p:cNvSpPr>
            <a:spLocks noGrp="1" noChangeArrowheads="1"/>
          </p:cNvSpPr>
          <p:nvPr>
            <p:ph type="sldNum" sz="quarter" idx="12"/>
          </p:nvPr>
        </p:nvSpPr>
        <p:spPr/>
        <p:txBody>
          <a:bodyPr/>
          <a:lstStyle>
            <a:lvl1pPr fontAlgn="auto">
              <a:spcBef>
                <a:spcPts val="0"/>
              </a:spcBef>
              <a:spcAft>
                <a:spcPts val="0"/>
              </a:spcAft>
              <a:defRPr/>
            </a:lvl1pPr>
          </a:lstStyle>
          <a:p>
            <a:pPr>
              <a:defRPr/>
            </a:pPr>
            <a:fld id="{8FFF8B48-820D-488E-A5F4-6484CECD965F}" type="slidenum">
              <a:rPr lang="en-US" altLang="zh-CN"/>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页脚占位符 4"/>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7B4C154D-027E-449B-A5DD-016733F5FF98}" type="slidenum">
              <a:rPr lang="en-US" altLang="zh-CN"/>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页脚占位符 4"/>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742333FA-0891-4C89-BF43-4DB331C772E2}" type="slidenum">
              <a:rPr lang="en-US" altLang="zh-CN"/>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63525" y="1598613"/>
            <a:ext cx="3616325" cy="44973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032250" y="1598613"/>
            <a:ext cx="3617913" cy="44973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页脚占位符 5"/>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7" name="灯片编号占位符 6"/>
          <p:cNvSpPr>
            <a:spLocks noGrp="1"/>
          </p:cNvSpPr>
          <p:nvPr>
            <p:ph type="sldNum" sz="quarter" idx="12"/>
          </p:nvPr>
        </p:nvSpPr>
        <p:spPr/>
        <p:txBody>
          <a:bodyPr/>
          <a:lstStyle>
            <a:lvl1pPr fontAlgn="auto">
              <a:spcBef>
                <a:spcPts val="0"/>
              </a:spcBef>
              <a:spcAft>
                <a:spcPts val="0"/>
              </a:spcAft>
              <a:defRPr/>
            </a:lvl1pPr>
          </a:lstStyle>
          <a:p>
            <a:pPr>
              <a:defRPr/>
            </a:pPr>
            <a:fld id="{98CC2CC6-45CE-4DC9-AA9D-D305F8B51949}" type="slidenum">
              <a:rPr lang="en-US" altLang="zh-CN"/>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8" name="页脚占位符 7"/>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9" name="灯片编号占位符 8"/>
          <p:cNvSpPr>
            <a:spLocks noGrp="1"/>
          </p:cNvSpPr>
          <p:nvPr>
            <p:ph type="sldNum" sz="quarter" idx="12"/>
          </p:nvPr>
        </p:nvSpPr>
        <p:spPr/>
        <p:txBody>
          <a:bodyPr/>
          <a:lstStyle>
            <a:lvl1pPr fontAlgn="auto">
              <a:spcBef>
                <a:spcPts val="0"/>
              </a:spcBef>
              <a:spcAft>
                <a:spcPts val="0"/>
              </a:spcAft>
              <a:defRPr/>
            </a:lvl1pPr>
          </a:lstStyle>
          <a:p>
            <a:pPr>
              <a:defRPr/>
            </a:pPr>
            <a:fld id="{C0955727-2BE6-4432-95FF-FB310F4E29F6}" type="slidenum">
              <a:rPr lang="en-US" altLang="zh-CN"/>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4" name="页脚占位符 3"/>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5" name="灯片编号占位符 4"/>
          <p:cNvSpPr>
            <a:spLocks noGrp="1"/>
          </p:cNvSpPr>
          <p:nvPr>
            <p:ph type="sldNum" sz="quarter" idx="12"/>
          </p:nvPr>
        </p:nvSpPr>
        <p:spPr/>
        <p:txBody>
          <a:bodyPr/>
          <a:lstStyle>
            <a:lvl1pPr fontAlgn="auto">
              <a:spcBef>
                <a:spcPts val="0"/>
              </a:spcBef>
              <a:spcAft>
                <a:spcPts val="0"/>
              </a:spcAft>
              <a:defRPr/>
            </a:lvl1pPr>
          </a:lstStyle>
          <a:p>
            <a:pPr>
              <a:defRPr/>
            </a:pPr>
            <a:fld id="{BDFB68D2-ED6E-4237-AE1E-9B895114D3D5}" type="slidenum">
              <a:rPr lang="en-US" altLang="zh-CN"/>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3" name="页脚占位符 2"/>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4" name="灯片编号占位符 3"/>
          <p:cNvSpPr>
            <a:spLocks noGrp="1"/>
          </p:cNvSpPr>
          <p:nvPr>
            <p:ph type="sldNum" sz="quarter" idx="12"/>
          </p:nvPr>
        </p:nvSpPr>
        <p:spPr/>
        <p:txBody>
          <a:bodyPr/>
          <a:lstStyle>
            <a:lvl1pPr fontAlgn="auto">
              <a:spcBef>
                <a:spcPts val="0"/>
              </a:spcBef>
              <a:spcAft>
                <a:spcPts val="0"/>
              </a:spcAft>
              <a:defRPr/>
            </a:lvl1pPr>
          </a:lstStyle>
          <a:p>
            <a:pPr>
              <a:defRPr/>
            </a:pPr>
            <a:fld id="{C721E05B-A7AF-44F6-88CC-31EFE8ECDC07}" type="slidenum">
              <a:rPr lang="en-US" altLang="zh-CN"/>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页脚占位符 5"/>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7" name="灯片编号占位符 6"/>
          <p:cNvSpPr>
            <a:spLocks noGrp="1"/>
          </p:cNvSpPr>
          <p:nvPr>
            <p:ph type="sldNum" sz="quarter" idx="12"/>
          </p:nvPr>
        </p:nvSpPr>
        <p:spPr/>
        <p:txBody>
          <a:bodyPr/>
          <a:lstStyle>
            <a:lvl1pPr fontAlgn="auto">
              <a:spcBef>
                <a:spcPts val="0"/>
              </a:spcBef>
              <a:spcAft>
                <a:spcPts val="0"/>
              </a:spcAft>
              <a:defRPr/>
            </a:lvl1pPr>
          </a:lstStyle>
          <a:p>
            <a:pPr>
              <a:defRPr/>
            </a:pPr>
            <a:fld id="{85F89A30-9F7D-4999-805B-AA0E7D051AE4}"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22D255C-BFB6-487F-ACA1-F793854170D5}"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6C7A62A0-5658-45B1-AAE7-08C9FE1A7CAC}" type="slidenum">
              <a:rPr lang="zh-CN" altLang="en-US"/>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页脚占位符 5"/>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7" name="灯片编号占位符 6"/>
          <p:cNvSpPr>
            <a:spLocks noGrp="1"/>
          </p:cNvSpPr>
          <p:nvPr>
            <p:ph type="sldNum" sz="quarter" idx="12"/>
          </p:nvPr>
        </p:nvSpPr>
        <p:spPr/>
        <p:txBody>
          <a:bodyPr/>
          <a:lstStyle>
            <a:lvl1pPr fontAlgn="auto">
              <a:spcBef>
                <a:spcPts val="0"/>
              </a:spcBef>
              <a:spcAft>
                <a:spcPts val="0"/>
              </a:spcAft>
              <a:defRPr/>
            </a:lvl1pPr>
          </a:lstStyle>
          <a:p>
            <a:pPr>
              <a:defRPr/>
            </a:pPr>
            <a:fld id="{2AB32020-5230-421E-B838-6054A9AF9D93}" type="slidenum">
              <a:rPr lang="en-US" altLang="zh-CN"/>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页脚占位符 4"/>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D0A5E018-A9B2-49E0-B3FB-4815E406D00F}" type="slidenum">
              <a:rPr lang="en-US" altLang="zh-CN"/>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5827713" y="227013"/>
            <a:ext cx="1868487" cy="58689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19075" y="227013"/>
            <a:ext cx="5456238" cy="586898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页脚占位符 4"/>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9D969D34-3FB4-4BE0-BB62-55EDEAAC9DCD}" type="slidenum">
              <a:rPr lang="en-US" altLang="zh-CN"/>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4" name="Group 2"/>
          <p:cNvGrpSpPr/>
          <p:nvPr/>
        </p:nvGrpSpPr>
        <p:grpSpPr bwMode="auto">
          <a:xfrm>
            <a:off x="0" y="0"/>
            <a:ext cx="9159875" cy="6870700"/>
            <a:chOff x="0" y="0"/>
            <a:chExt cx="5770" cy="4328"/>
          </a:xfrm>
        </p:grpSpPr>
        <p:sp>
          <p:nvSpPr>
            <p:cNvPr id="5" name="Rectangle 3"/>
            <p:cNvSpPr>
              <a:spLocks noChangeArrowheads="1"/>
            </p:cNvSpPr>
            <p:nvPr/>
          </p:nvSpPr>
          <p:spPr bwMode="hidden">
            <a:xfrm>
              <a:off x="0" y="4186"/>
              <a:ext cx="5089" cy="142"/>
            </a:xfrm>
            <a:prstGeom prst="rect">
              <a:avLst/>
            </a:prstGeom>
            <a:gradFill rotWithShape="0">
              <a:gsLst>
                <a:gs pos="0">
                  <a:schemeClr val="bg1"/>
                </a:gs>
                <a:gs pos="100000">
                  <a:schemeClr val="bg2"/>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sp>
          <p:nvSpPr>
            <p:cNvPr id="6" name="Rectangle 4"/>
            <p:cNvSpPr>
              <a:spLocks noChangeArrowheads="1"/>
            </p:cNvSpPr>
            <p:nvPr/>
          </p:nvSpPr>
          <p:spPr bwMode="hidden">
            <a:xfrm>
              <a:off x="0" y="0"/>
              <a:ext cx="5089" cy="126"/>
            </a:xfrm>
            <a:prstGeom prst="rect">
              <a:avLst/>
            </a:prstGeom>
            <a:gradFill rotWithShape="0">
              <a:gsLst>
                <a:gs pos="0">
                  <a:schemeClr val="bg2"/>
                </a:gs>
                <a:gs pos="100000">
                  <a:schemeClr val="bg1"/>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sp>
          <p:nvSpPr>
            <p:cNvPr id="7" name="Rectangle 5"/>
            <p:cNvSpPr>
              <a:spLocks noChangeArrowheads="1"/>
            </p:cNvSpPr>
            <p:nvPr/>
          </p:nvSpPr>
          <p:spPr bwMode="auto">
            <a:xfrm>
              <a:off x="5010" y="0"/>
              <a:ext cx="758" cy="4320"/>
            </a:xfrm>
            <a:prstGeom prst="rect">
              <a:avLst/>
            </a:prstGeom>
            <a:gradFill rotWithShape="0">
              <a:gsLst>
                <a:gs pos="0">
                  <a:schemeClr val="accent1">
                    <a:gamma/>
                    <a:shade val="84706"/>
                    <a:invGamma/>
                  </a:schemeClr>
                </a:gs>
                <a:gs pos="50000">
                  <a:schemeClr val="accent1"/>
                </a:gs>
                <a:gs pos="100000">
                  <a:schemeClr val="accent1">
                    <a:gamma/>
                    <a:shade val="84706"/>
                    <a:invGamma/>
                  </a:schemeClr>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grpSp>
          <p:nvGrpSpPr>
            <p:cNvPr id="8" name="Group 6"/>
            <p:cNvGrpSpPr/>
            <p:nvPr/>
          </p:nvGrpSpPr>
          <p:grpSpPr bwMode="auto">
            <a:xfrm>
              <a:off x="4944" y="-2"/>
              <a:ext cx="816" cy="3977"/>
              <a:chOff x="4944" y="-2"/>
              <a:chExt cx="816" cy="3977"/>
            </a:xfrm>
          </p:grpSpPr>
          <p:grpSp>
            <p:nvGrpSpPr>
              <p:cNvPr id="20" name="Group 7"/>
              <p:cNvGrpSpPr/>
              <p:nvPr userDrawn="1"/>
            </p:nvGrpSpPr>
            <p:grpSpPr bwMode="auto">
              <a:xfrm>
                <a:off x="5280" y="-2"/>
                <a:ext cx="480" cy="1433"/>
                <a:chOff x="5280" y="-2"/>
                <a:chExt cx="480" cy="1433"/>
              </a:xfrm>
            </p:grpSpPr>
            <p:grpSp>
              <p:nvGrpSpPr>
                <p:cNvPr id="41" name="Group 8"/>
                <p:cNvGrpSpPr/>
                <p:nvPr userDrawn="1"/>
              </p:nvGrpSpPr>
              <p:grpSpPr bwMode="auto">
                <a:xfrm rot="-5400000">
                  <a:off x="5487" y="-3"/>
                  <a:ext cx="174" cy="176"/>
                  <a:chOff x="1687" y="323"/>
                  <a:chExt cx="1690" cy="2560"/>
                </a:xfrm>
              </p:grpSpPr>
              <p:grpSp>
                <p:nvGrpSpPr>
                  <p:cNvPr id="50" name="Group 9"/>
                  <p:cNvGrpSpPr/>
                  <p:nvPr/>
                </p:nvGrpSpPr>
                <p:grpSpPr bwMode="auto">
                  <a:xfrm>
                    <a:off x="1687" y="323"/>
                    <a:ext cx="1690" cy="2560"/>
                    <a:chOff x="1687" y="323"/>
                    <a:chExt cx="1690" cy="2560"/>
                  </a:xfrm>
                </p:grpSpPr>
                <p:sp>
                  <p:nvSpPr>
                    <p:cNvPr id="57" name="Freeform 10"/>
                    <p:cNvSpPr/>
                    <p:nvPr/>
                  </p:nvSpPr>
                  <p:spPr bwMode="auto">
                    <a:xfrm>
                      <a:off x="2143" y="323"/>
                      <a:ext cx="1234" cy="2560"/>
                    </a:xfrm>
                    <a:custGeom>
                      <a:avLst/>
                      <a:gdLst>
                        <a:gd name="T0" fmla="*/ 337 w 1231"/>
                        <a:gd name="T1" fmla="*/ 283 h 2560"/>
                        <a:gd name="T2" fmla="*/ 415 w 1231"/>
                        <a:gd name="T3" fmla="*/ 115 h 2560"/>
                        <a:gd name="T4" fmla="*/ 583 w 1231"/>
                        <a:gd name="T5" fmla="*/ 7 h 2560"/>
                        <a:gd name="T6" fmla="*/ 895 w 1231"/>
                        <a:gd name="T7" fmla="*/ 61 h 2560"/>
                        <a:gd name="T8" fmla="*/ 1051 w 1231"/>
                        <a:gd name="T9" fmla="*/ 349 h 2560"/>
                        <a:gd name="T10" fmla="*/ 979 w 1231"/>
                        <a:gd name="T11" fmla="*/ 769 h 2560"/>
                        <a:gd name="T12" fmla="*/ 943 w 1231"/>
                        <a:gd name="T13" fmla="*/ 943 h 2560"/>
                        <a:gd name="T14" fmla="*/ 1105 w 1231"/>
                        <a:gd name="T15" fmla="*/ 1075 h 2560"/>
                        <a:gd name="T16" fmla="*/ 1231 w 1231"/>
                        <a:gd name="T17" fmla="*/ 1525 h 2560"/>
                        <a:gd name="T18" fmla="*/ 1123 w 1231"/>
                        <a:gd name="T19" fmla="*/ 1969 h 2560"/>
                        <a:gd name="T20" fmla="*/ 907 w 1231"/>
                        <a:gd name="T21" fmla="*/ 2077 h 2560"/>
                        <a:gd name="T22" fmla="*/ 721 w 1231"/>
                        <a:gd name="T23" fmla="*/ 2059 h 2560"/>
                        <a:gd name="T24" fmla="*/ 655 w 1231"/>
                        <a:gd name="T25" fmla="*/ 2251 h 2560"/>
                        <a:gd name="T26" fmla="*/ 529 w 1231"/>
                        <a:gd name="T27" fmla="*/ 2527 h 2560"/>
                        <a:gd name="T28" fmla="*/ 211 w 1231"/>
                        <a:gd name="T29" fmla="*/ 2509 h 2560"/>
                        <a:gd name="T30" fmla="*/ 31 w 1231"/>
                        <a:gd name="T31" fmla="*/ 2227 h 2560"/>
                        <a:gd name="T32" fmla="*/ 25 w 1231"/>
                        <a:gd name="T33" fmla="*/ 1969 h 2560"/>
                        <a:gd name="T34" fmla="*/ 145 w 1231"/>
                        <a:gd name="T35" fmla="*/ 1651 h 2560"/>
                        <a:gd name="T36" fmla="*/ 259 w 1231"/>
                        <a:gd name="T37" fmla="*/ 1513 h 2560"/>
                        <a:gd name="T38" fmla="*/ 217 w 1231"/>
                        <a:gd name="T39" fmla="*/ 1729 h 2560"/>
                        <a:gd name="T40" fmla="*/ 73 w 1231"/>
                        <a:gd name="T41" fmla="*/ 2023 h 2560"/>
                        <a:gd name="T42" fmla="*/ 169 w 1231"/>
                        <a:gd name="T43" fmla="*/ 2323 h 2560"/>
                        <a:gd name="T44" fmla="*/ 439 w 1231"/>
                        <a:gd name="T45" fmla="*/ 2431 h 2560"/>
                        <a:gd name="T46" fmla="*/ 595 w 1231"/>
                        <a:gd name="T47" fmla="*/ 2227 h 2560"/>
                        <a:gd name="T48" fmla="*/ 577 w 1231"/>
                        <a:gd name="T49" fmla="*/ 1807 h 2560"/>
                        <a:gd name="T50" fmla="*/ 493 w 1231"/>
                        <a:gd name="T51" fmla="*/ 1531 h 2560"/>
                        <a:gd name="T52" fmla="*/ 535 w 1231"/>
                        <a:gd name="T53" fmla="*/ 1459 h 2560"/>
                        <a:gd name="T54" fmla="*/ 625 w 1231"/>
                        <a:gd name="T55" fmla="*/ 1633 h 2560"/>
                        <a:gd name="T56" fmla="*/ 721 w 1231"/>
                        <a:gd name="T57" fmla="*/ 1933 h 2560"/>
                        <a:gd name="T58" fmla="*/ 967 w 1231"/>
                        <a:gd name="T59" fmla="*/ 1963 h 2560"/>
                        <a:gd name="T60" fmla="*/ 1135 w 1231"/>
                        <a:gd name="T61" fmla="*/ 1687 h 2560"/>
                        <a:gd name="T62" fmla="*/ 1117 w 1231"/>
                        <a:gd name="T63" fmla="*/ 1273 h 2560"/>
                        <a:gd name="T64" fmla="*/ 883 w 1231"/>
                        <a:gd name="T65" fmla="*/ 1057 h 2560"/>
                        <a:gd name="T66" fmla="*/ 679 w 1231"/>
                        <a:gd name="T67" fmla="*/ 1129 h 2560"/>
                        <a:gd name="T68" fmla="*/ 577 w 1231"/>
                        <a:gd name="T69" fmla="*/ 1117 h 2560"/>
                        <a:gd name="T70" fmla="*/ 619 w 1231"/>
                        <a:gd name="T71" fmla="*/ 1033 h 2560"/>
                        <a:gd name="T72" fmla="*/ 811 w 1231"/>
                        <a:gd name="T73" fmla="*/ 937 h 2560"/>
                        <a:gd name="T74" fmla="*/ 949 w 1231"/>
                        <a:gd name="T75" fmla="*/ 613 h 2560"/>
                        <a:gd name="T76" fmla="*/ 883 w 1231"/>
                        <a:gd name="T77" fmla="*/ 175 h 2560"/>
                        <a:gd name="T78" fmla="*/ 619 w 1231"/>
                        <a:gd name="T79" fmla="*/ 103 h 2560"/>
                        <a:gd name="T80" fmla="*/ 391 w 1231"/>
                        <a:gd name="T81" fmla="*/ 355 h 2560"/>
                        <a:gd name="T82" fmla="*/ 403 w 1231"/>
                        <a:gd name="T83" fmla="*/ 763 h 2560"/>
                        <a:gd name="T84" fmla="*/ 343 w 1231"/>
                        <a:gd name="T85" fmla="*/ 949 h 2560"/>
                        <a:gd name="T86" fmla="*/ 289 w 1231"/>
                        <a:gd name="T87" fmla="*/ 685 h 2560"/>
                        <a:gd name="T88" fmla="*/ 307 w 1231"/>
                        <a:gd name="T89" fmla="*/ 367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31" h="2560">
                          <a:moveTo>
                            <a:pt x="307" y="367"/>
                          </a:moveTo>
                          <a:cubicBezTo>
                            <a:pt x="317" y="336"/>
                            <a:pt x="326" y="303"/>
                            <a:pt x="337" y="283"/>
                          </a:cubicBezTo>
                          <a:cubicBezTo>
                            <a:pt x="348" y="263"/>
                            <a:pt x="360" y="275"/>
                            <a:pt x="373" y="247"/>
                          </a:cubicBezTo>
                          <a:cubicBezTo>
                            <a:pt x="386" y="219"/>
                            <a:pt x="400" y="147"/>
                            <a:pt x="415" y="115"/>
                          </a:cubicBezTo>
                          <a:cubicBezTo>
                            <a:pt x="430" y="83"/>
                            <a:pt x="435" y="73"/>
                            <a:pt x="463" y="55"/>
                          </a:cubicBezTo>
                          <a:cubicBezTo>
                            <a:pt x="491" y="37"/>
                            <a:pt x="536" y="14"/>
                            <a:pt x="583" y="7"/>
                          </a:cubicBezTo>
                          <a:cubicBezTo>
                            <a:pt x="630" y="0"/>
                            <a:pt x="693" y="4"/>
                            <a:pt x="745" y="13"/>
                          </a:cubicBezTo>
                          <a:cubicBezTo>
                            <a:pt x="797" y="22"/>
                            <a:pt x="852" y="34"/>
                            <a:pt x="895" y="61"/>
                          </a:cubicBezTo>
                          <a:cubicBezTo>
                            <a:pt x="938" y="88"/>
                            <a:pt x="977" y="127"/>
                            <a:pt x="1003" y="175"/>
                          </a:cubicBezTo>
                          <a:cubicBezTo>
                            <a:pt x="1029" y="223"/>
                            <a:pt x="1044" y="287"/>
                            <a:pt x="1051" y="349"/>
                          </a:cubicBezTo>
                          <a:cubicBezTo>
                            <a:pt x="1058" y="411"/>
                            <a:pt x="1057" y="477"/>
                            <a:pt x="1045" y="547"/>
                          </a:cubicBezTo>
                          <a:cubicBezTo>
                            <a:pt x="1033" y="617"/>
                            <a:pt x="995" y="712"/>
                            <a:pt x="979" y="769"/>
                          </a:cubicBezTo>
                          <a:cubicBezTo>
                            <a:pt x="963" y="826"/>
                            <a:pt x="955" y="860"/>
                            <a:pt x="949" y="889"/>
                          </a:cubicBezTo>
                          <a:cubicBezTo>
                            <a:pt x="943" y="918"/>
                            <a:pt x="936" y="925"/>
                            <a:pt x="943" y="943"/>
                          </a:cubicBezTo>
                          <a:cubicBezTo>
                            <a:pt x="950" y="961"/>
                            <a:pt x="964" y="975"/>
                            <a:pt x="991" y="997"/>
                          </a:cubicBezTo>
                          <a:cubicBezTo>
                            <a:pt x="1018" y="1019"/>
                            <a:pt x="1069" y="1033"/>
                            <a:pt x="1105" y="1075"/>
                          </a:cubicBezTo>
                          <a:cubicBezTo>
                            <a:pt x="1141" y="1117"/>
                            <a:pt x="1186" y="1174"/>
                            <a:pt x="1207" y="1249"/>
                          </a:cubicBezTo>
                          <a:cubicBezTo>
                            <a:pt x="1228" y="1324"/>
                            <a:pt x="1231" y="1441"/>
                            <a:pt x="1231" y="1525"/>
                          </a:cubicBezTo>
                          <a:cubicBezTo>
                            <a:pt x="1231" y="1609"/>
                            <a:pt x="1225" y="1679"/>
                            <a:pt x="1207" y="1753"/>
                          </a:cubicBezTo>
                          <a:cubicBezTo>
                            <a:pt x="1189" y="1827"/>
                            <a:pt x="1153" y="1917"/>
                            <a:pt x="1123" y="1969"/>
                          </a:cubicBezTo>
                          <a:cubicBezTo>
                            <a:pt x="1093" y="2021"/>
                            <a:pt x="1063" y="2047"/>
                            <a:pt x="1027" y="2065"/>
                          </a:cubicBezTo>
                          <a:cubicBezTo>
                            <a:pt x="991" y="2083"/>
                            <a:pt x="951" y="2079"/>
                            <a:pt x="907" y="2077"/>
                          </a:cubicBezTo>
                          <a:cubicBezTo>
                            <a:pt x="863" y="2075"/>
                            <a:pt x="794" y="2056"/>
                            <a:pt x="763" y="2053"/>
                          </a:cubicBezTo>
                          <a:cubicBezTo>
                            <a:pt x="732" y="2050"/>
                            <a:pt x="733" y="2050"/>
                            <a:pt x="721" y="2059"/>
                          </a:cubicBezTo>
                          <a:cubicBezTo>
                            <a:pt x="709" y="2068"/>
                            <a:pt x="702" y="2075"/>
                            <a:pt x="691" y="2107"/>
                          </a:cubicBezTo>
                          <a:cubicBezTo>
                            <a:pt x="680" y="2139"/>
                            <a:pt x="665" y="2205"/>
                            <a:pt x="655" y="2251"/>
                          </a:cubicBezTo>
                          <a:cubicBezTo>
                            <a:pt x="645" y="2297"/>
                            <a:pt x="652" y="2337"/>
                            <a:pt x="631" y="2383"/>
                          </a:cubicBezTo>
                          <a:cubicBezTo>
                            <a:pt x="610" y="2429"/>
                            <a:pt x="574" y="2498"/>
                            <a:pt x="529" y="2527"/>
                          </a:cubicBezTo>
                          <a:cubicBezTo>
                            <a:pt x="484" y="2556"/>
                            <a:pt x="414" y="2560"/>
                            <a:pt x="361" y="2557"/>
                          </a:cubicBezTo>
                          <a:cubicBezTo>
                            <a:pt x="308" y="2554"/>
                            <a:pt x="256" y="2537"/>
                            <a:pt x="211" y="2509"/>
                          </a:cubicBezTo>
                          <a:cubicBezTo>
                            <a:pt x="166" y="2481"/>
                            <a:pt x="121" y="2436"/>
                            <a:pt x="91" y="2389"/>
                          </a:cubicBezTo>
                          <a:cubicBezTo>
                            <a:pt x="61" y="2342"/>
                            <a:pt x="46" y="2275"/>
                            <a:pt x="31" y="2227"/>
                          </a:cubicBezTo>
                          <a:cubicBezTo>
                            <a:pt x="16" y="2179"/>
                            <a:pt x="2" y="2144"/>
                            <a:pt x="1" y="2101"/>
                          </a:cubicBezTo>
                          <a:cubicBezTo>
                            <a:pt x="0" y="2058"/>
                            <a:pt x="13" y="2018"/>
                            <a:pt x="25" y="1969"/>
                          </a:cubicBezTo>
                          <a:cubicBezTo>
                            <a:pt x="37" y="1920"/>
                            <a:pt x="53" y="1860"/>
                            <a:pt x="73" y="1807"/>
                          </a:cubicBezTo>
                          <a:cubicBezTo>
                            <a:pt x="93" y="1754"/>
                            <a:pt x="122" y="1698"/>
                            <a:pt x="145" y="1651"/>
                          </a:cubicBezTo>
                          <a:cubicBezTo>
                            <a:pt x="168" y="1604"/>
                            <a:pt x="192" y="1548"/>
                            <a:pt x="211" y="1525"/>
                          </a:cubicBezTo>
                          <a:cubicBezTo>
                            <a:pt x="230" y="1502"/>
                            <a:pt x="249" y="1502"/>
                            <a:pt x="259" y="1513"/>
                          </a:cubicBezTo>
                          <a:cubicBezTo>
                            <a:pt x="269" y="1524"/>
                            <a:pt x="278" y="1555"/>
                            <a:pt x="271" y="1591"/>
                          </a:cubicBezTo>
                          <a:cubicBezTo>
                            <a:pt x="264" y="1627"/>
                            <a:pt x="242" y="1682"/>
                            <a:pt x="217" y="1729"/>
                          </a:cubicBezTo>
                          <a:cubicBezTo>
                            <a:pt x="192" y="1776"/>
                            <a:pt x="145" y="1824"/>
                            <a:pt x="121" y="1873"/>
                          </a:cubicBezTo>
                          <a:cubicBezTo>
                            <a:pt x="97" y="1922"/>
                            <a:pt x="76" y="1970"/>
                            <a:pt x="73" y="2023"/>
                          </a:cubicBezTo>
                          <a:cubicBezTo>
                            <a:pt x="70" y="2076"/>
                            <a:pt x="87" y="2141"/>
                            <a:pt x="103" y="2191"/>
                          </a:cubicBezTo>
                          <a:cubicBezTo>
                            <a:pt x="119" y="2241"/>
                            <a:pt x="140" y="2285"/>
                            <a:pt x="169" y="2323"/>
                          </a:cubicBezTo>
                          <a:cubicBezTo>
                            <a:pt x="198" y="2361"/>
                            <a:pt x="232" y="2401"/>
                            <a:pt x="277" y="2419"/>
                          </a:cubicBezTo>
                          <a:cubicBezTo>
                            <a:pt x="322" y="2437"/>
                            <a:pt x="395" y="2440"/>
                            <a:pt x="439" y="2431"/>
                          </a:cubicBezTo>
                          <a:cubicBezTo>
                            <a:pt x="483" y="2422"/>
                            <a:pt x="515" y="2399"/>
                            <a:pt x="541" y="2365"/>
                          </a:cubicBezTo>
                          <a:cubicBezTo>
                            <a:pt x="567" y="2331"/>
                            <a:pt x="583" y="2280"/>
                            <a:pt x="595" y="2227"/>
                          </a:cubicBezTo>
                          <a:cubicBezTo>
                            <a:pt x="607" y="2174"/>
                            <a:pt x="616" y="2117"/>
                            <a:pt x="613" y="2047"/>
                          </a:cubicBezTo>
                          <a:cubicBezTo>
                            <a:pt x="610" y="1977"/>
                            <a:pt x="589" y="1871"/>
                            <a:pt x="577" y="1807"/>
                          </a:cubicBezTo>
                          <a:cubicBezTo>
                            <a:pt x="565" y="1743"/>
                            <a:pt x="555" y="1709"/>
                            <a:pt x="541" y="1663"/>
                          </a:cubicBezTo>
                          <a:cubicBezTo>
                            <a:pt x="527" y="1617"/>
                            <a:pt x="502" y="1561"/>
                            <a:pt x="493" y="1531"/>
                          </a:cubicBezTo>
                          <a:cubicBezTo>
                            <a:pt x="484" y="1501"/>
                            <a:pt x="480" y="1495"/>
                            <a:pt x="487" y="1483"/>
                          </a:cubicBezTo>
                          <a:cubicBezTo>
                            <a:pt x="494" y="1471"/>
                            <a:pt x="519" y="1455"/>
                            <a:pt x="535" y="1459"/>
                          </a:cubicBezTo>
                          <a:cubicBezTo>
                            <a:pt x="551" y="1463"/>
                            <a:pt x="568" y="1478"/>
                            <a:pt x="583" y="1507"/>
                          </a:cubicBezTo>
                          <a:cubicBezTo>
                            <a:pt x="598" y="1536"/>
                            <a:pt x="610" y="1583"/>
                            <a:pt x="625" y="1633"/>
                          </a:cubicBezTo>
                          <a:cubicBezTo>
                            <a:pt x="640" y="1683"/>
                            <a:pt x="657" y="1757"/>
                            <a:pt x="673" y="1807"/>
                          </a:cubicBezTo>
                          <a:cubicBezTo>
                            <a:pt x="689" y="1857"/>
                            <a:pt x="697" y="1905"/>
                            <a:pt x="721" y="1933"/>
                          </a:cubicBezTo>
                          <a:cubicBezTo>
                            <a:pt x="745" y="1961"/>
                            <a:pt x="776" y="1970"/>
                            <a:pt x="817" y="1975"/>
                          </a:cubicBezTo>
                          <a:cubicBezTo>
                            <a:pt x="858" y="1980"/>
                            <a:pt x="926" y="1980"/>
                            <a:pt x="967" y="1963"/>
                          </a:cubicBezTo>
                          <a:cubicBezTo>
                            <a:pt x="1008" y="1946"/>
                            <a:pt x="1035" y="1919"/>
                            <a:pt x="1063" y="1873"/>
                          </a:cubicBezTo>
                          <a:cubicBezTo>
                            <a:pt x="1091" y="1827"/>
                            <a:pt x="1122" y="1761"/>
                            <a:pt x="1135" y="1687"/>
                          </a:cubicBezTo>
                          <a:cubicBezTo>
                            <a:pt x="1148" y="1613"/>
                            <a:pt x="1144" y="1498"/>
                            <a:pt x="1141" y="1429"/>
                          </a:cubicBezTo>
                          <a:cubicBezTo>
                            <a:pt x="1138" y="1360"/>
                            <a:pt x="1140" y="1325"/>
                            <a:pt x="1117" y="1273"/>
                          </a:cubicBezTo>
                          <a:cubicBezTo>
                            <a:pt x="1094" y="1221"/>
                            <a:pt x="1042" y="1153"/>
                            <a:pt x="1003" y="1117"/>
                          </a:cubicBezTo>
                          <a:cubicBezTo>
                            <a:pt x="964" y="1081"/>
                            <a:pt x="919" y="1064"/>
                            <a:pt x="883" y="1057"/>
                          </a:cubicBezTo>
                          <a:cubicBezTo>
                            <a:pt x="847" y="1050"/>
                            <a:pt x="821" y="1063"/>
                            <a:pt x="787" y="1075"/>
                          </a:cubicBezTo>
                          <a:cubicBezTo>
                            <a:pt x="753" y="1087"/>
                            <a:pt x="706" y="1117"/>
                            <a:pt x="679" y="1129"/>
                          </a:cubicBezTo>
                          <a:cubicBezTo>
                            <a:pt x="652" y="1141"/>
                            <a:pt x="642" y="1149"/>
                            <a:pt x="625" y="1147"/>
                          </a:cubicBezTo>
                          <a:cubicBezTo>
                            <a:pt x="608" y="1145"/>
                            <a:pt x="584" y="1130"/>
                            <a:pt x="577" y="1117"/>
                          </a:cubicBezTo>
                          <a:cubicBezTo>
                            <a:pt x="570" y="1104"/>
                            <a:pt x="576" y="1083"/>
                            <a:pt x="583" y="1069"/>
                          </a:cubicBezTo>
                          <a:cubicBezTo>
                            <a:pt x="590" y="1055"/>
                            <a:pt x="599" y="1043"/>
                            <a:pt x="619" y="1033"/>
                          </a:cubicBezTo>
                          <a:cubicBezTo>
                            <a:pt x="639" y="1023"/>
                            <a:pt x="671" y="1025"/>
                            <a:pt x="703" y="1009"/>
                          </a:cubicBezTo>
                          <a:cubicBezTo>
                            <a:pt x="735" y="993"/>
                            <a:pt x="780" y="965"/>
                            <a:pt x="811" y="937"/>
                          </a:cubicBezTo>
                          <a:cubicBezTo>
                            <a:pt x="842" y="909"/>
                            <a:pt x="866" y="895"/>
                            <a:pt x="889" y="841"/>
                          </a:cubicBezTo>
                          <a:cubicBezTo>
                            <a:pt x="912" y="787"/>
                            <a:pt x="939" y="696"/>
                            <a:pt x="949" y="613"/>
                          </a:cubicBezTo>
                          <a:cubicBezTo>
                            <a:pt x="959" y="530"/>
                            <a:pt x="960" y="416"/>
                            <a:pt x="949" y="343"/>
                          </a:cubicBezTo>
                          <a:cubicBezTo>
                            <a:pt x="938" y="270"/>
                            <a:pt x="914" y="215"/>
                            <a:pt x="883" y="175"/>
                          </a:cubicBezTo>
                          <a:cubicBezTo>
                            <a:pt x="852" y="135"/>
                            <a:pt x="807" y="115"/>
                            <a:pt x="763" y="103"/>
                          </a:cubicBezTo>
                          <a:cubicBezTo>
                            <a:pt x="719" y="91"/>
                            <a:pt x="665" y="90"/>
                            <a:pt x="619" y="103"/>
                          </a:cubicBezTo>
                          <a:cubicBezTo>
                            <a:pt x="573" y="116"/>
                            <a:pt x="525" y="139"/>
                            <a:pt x="487" y="181"/>
                          </a:cubicBezTo>
                          <a:cubicBezTo>
                            <a:pt x="449" y="223"/>
                            <a:pt x="412" y="301"/>
                            <a:pt x="391" y="355"/>
                          </a:cubicBezTo>
                          <a:cubicBezTo>
                            <a:pt x="370" y="409"/>
                            <a:pt x="359" y="437"/>
                            <a:pt x="361" y="505"/>
                          </a:cubicBezTo>
                          <a:cubicBezTo>
                            <a:pt x="363" y="573"/>
                            <a:pt x="399" y="691"/>
                            <a:pt x="403" y="763"/>
                          </a:cubicBezTo>
                          <a:cubicBezTo>
                            <a:pt x="407" y="835"/>
                            <a:pt x="395" y="906"/>
                            <a:pt x="385" y="937"/>
                          </a:cubicBezTo>
                          <a:cubicBezTo>
                            <a:pt x="375" y="968"/>
                            <a:pt x="356" y="957"/>
                            <a:pt x="343" y="949"/>
                          </a:cubicBezTo>
                          <a:cubicBezTo>
                            <a:pt x="330" y="941"/>
                            <a:pt x="316" y="933"/>
                            <a:pt x="307" y="889"/>
                          </a:cubicBezTo>
                          <a:cubicBezTo>
                            <a:pt x="298" y="845"/>
                            <a:pt x="294" y="755"/>
                            <a:pt x="289" y="685"/>
                          </a:cubicBezTo>
                          <a:cubicBezTo>
                            <a:pt x="284" y="615"/>
                            <a:pt x="273" y="523"/>
                            <a:pt x="277" y="469"/>
                          </a:cubicBezTo>
                          <a:cubicBezTo>
                            <a:pt x="281" y="415"/>
                            <a:pt x="297" y="398"/>
                            <a:pt x="307" y="367"/>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58" name="Freeform 11"/>
                    <p:cNvSpPr/>
                    <p:nvPr/>
                  </p:nvSpPr>
                  <p:spPr bwMode="auto">
                    <a:xfrm>
                      <a:off x="1687" y="381"/>
                      <a:ext cx="864" cy="2065"/>
                    </a:xfrm>
                    <a:custGeom>
                      <a:avLst/>
                      <a:gdLst>
                        <a:gd name="T0" fmla="*/ 785 w 865"/>
                        <a:gd name="T1" fmla="*/ 530 h 2071"/>
                        <a:gd name="T2" fmla="*/ 797 w 865"/>
                        <a:gd name="T3" fmla="*/ 350 h 2071"/>
                        <a:gd name="T4" fmla="*/ 863 w 865"/>
                        <a:gd name="T5" fmla="*/ 206 h 2071"/>
                        <a:gd name="T6" fmla="*/ 809 w 865"/>
                        <a:gd name="T7" fmla="*/ 218 h 2071"/>
                        <a:gd name="T8" fmla="*/ 749 w 865"/>
                        <a:gd name="T9" fmla="*/ 218 h 2071"/>
                        <a:gd name="T10" fmla="*/ 683 w 865"/>
                        <a:gd name="T11" fmla="*/ 116 h 2071"/>
                        <a:gd name="T12" fmla="*/ 611 w 865"/>
                        <a:gd name="T13" fmla="*/ 32 h 2071"/>
                        <a:gd name="T14" fmla="*/ 509 w 865"/>
                        <a:gd name="T15" fmla="*/ 2 h 2071"/>
                        <a:gd name="T16" fmla="*/ 407 w 865"/>
                        <a:gd name="T17" fmla="*/ 20 h 2071"/>
                        <a:gd name="T18" fmla="*/ 281 w 865"/>
                        <a:gd name="T19" fmla="*/ 74 h 2071"/>
                        <a:gd name="T20" fmla="*/ 173 w 865"/>
                        <a:gd name="T21" fmla="*/ 206 h 2071"/>
                        <a:gd name="T22" fmla="*/ 119 w 865"/>
                        <a:gd name="T23" fmla="*/ 404 h 2071"/>
                        <a:gd name="T24" fmla="*/ 131 w 865"/>
                        <a:gd name="T25" fmla="*/ 590 h 2071"/>
                        <a:gd name="T26" fmla="*/ 173 w 865"/>
                        <a:gd name="T27" fmla="*/ 782 h 2071"/>
                        <a:gd name="T28" fmla="*/ 197 w 865"/>
                        <a:gd name="T29" fmla="*/ 884 h 2071"/>
                        <a:gd name="T30" fmla="*/ 167 w 865"/>
                        <a:gd name="T31" fmla="*/ 986 h 2071"/>
                        <a:gd name="T32" fmla="*/ 65 w 865"/>
                        <a:gd name="T33" fmla="*/ 1124 h 2071"/>
                        <a:gd name="T34" fmla="*/ 17 w 865"/>
                        <a:gd name="T35" fmla="*/ 1298 h 2071"/>
                        <a:gd name="T36" fmla="*/ 5 w 865"/>
                        <a:gd name="T37" fmla="*/ 1550 h 2071"/>
                        <a:gd name="T38" fmla="*/ 47 w 865"/>
                        <a:gd name="T39" fmla="*/ 1748 h 2071"/>
                        <a:gd name="T40" fmla="*/ 131 w 865"/>
                        <a:gd name="T41" fmla="*/ 1898 h 2071"/>
                        <a:gd name="T42" fmla="*/ 299 w 865"/>
                        <a:gd name="T43" fmla="*/ 1988 h 2071"/>
                        <a:gd name="T44" fmla="*/ 425 w 865"/>
                        <a:gd name="T45" fmla="*/ 1982 h 2071"/>
                        <a:gd name="T46" fmla="*/ 467 w 865"/>
                        <a:gd name="T47" fmla="*/ 1994 h 2071"/>
                        <a:gd name="T48" fmla="*/ 497 w 865"/>
                        <a:gd name="T49" fmla="*/ 2066 h 2071"/>
                        <a:gd name="T50" fmla="*/ 497 w 865"/>
                        <a:gd name="T51" fmla="*/ 1964 h 2071"/>
                        <a:gd name="T52" fmla="*/ 557 w 865"/>
                        <a:gd name="T53" fmla="*/ 1778 h 2071"/>
                        <a:gd name="T54" fmla="*/ 617 w 865"/>
                        <a:gd name="T55" fmla="*/ 1658 h 2071"/>
                        <a:gd name="T56" fmla="*/ 581 w 865"/>
                        <a:gd name="T57" fmla="*/ 1700 h 2071"/>
                        <a:gd name="T58" fmla="*/ 515 w 865"/>
                        <a:gd name="T59" fmla="*/ 1820 h 2071"/>
                        <a:gd name="T60" fmla="*/ 407 w 865"/>
                        <a:gd name="T61" fmla="*/ 1904 h 2071"/>
                        <a:gd name="T62" fmla="*/ 269 w 865"/>
                        <a:gd name="T63" fmla="*/ 1898 h 2071"/>
                        <a:gd name="T64" fmla="*/ 179 w 865"/>
                        <a:gd name="T65" fmla="*/ 1814 h 2071"/>
                        <a:gd name="T66" fmla="*/ 113 w 865"/>
                        <a:gd name="T67" fmla="*/ 1640 h 2071"/>
                        <a:gd name="T68" fmla="*/ 107 w 865"/>
                        <a:gd name="T69" fmla="*/ 1394 h 2071"/>
                        <a:gd name="T70" fmla="*/ 137 w 865"/>
                        <a:gd name="T71" fmla="*/ 1190 h 2071"/>
                        <a:gd name="T72" fmla="*/ 203 w 865"/>
                        <a:gd name="T73" fmla="*/ 1070 h 2071"/>
                        <a:gd name="T74" fmla="*/ 323 w 865"/>
                        <a:gd name="T75" fmla="*/ 1022 h 2071"/>
                        <a:gd name="T76" fmla="*/ 509 w 865"/>
                        <a:gd name="T77" fmla="*/ 1076 h 2071"/>
                        <a:gd name="T78" fmla="*/ 611 w 865"/>
                        <a:gd name="T79" fmla="*/ 1124 h 2071"/>
                        <a:gd name="T80" fmla="*/ 665 w 865"/>
                        <a:gd name="T81" fmla="*/ 1100 h 2071"/>
                        <a:gd name="T82" fmla="*/ 659 w 865"/>
                        <a:gd name="T83" fmla="*/ 1046 h 2071"/>
                        <a:gd name="T84" fmla="*/ 611 w 865"/>
                        <a:gd name="T85" fmla="*/ 1004 h 2071"/>
                        <a:gd name="T86" fmla="*/ 497 w 865"/>
                        <a:gd name="T87" fmla="*/ 980 h 2071"/>
                        <a:gd name="T88" fmla="*/ 323 w 865"/>
                        <a:gd name="T89" fmla="*/ 896 h 2071"/>
                        <a:gd name="T90" fmla="*/ 233 w 865"/>
                        <a:gd name="T91" fmla="*/ 680 h 2071"/>
                        <a:gd name="T92" fmla="*/ 209 w 865"/>
                        <a:gd name="T93" fmla="*/ 416 h 2071"/>
                        <a:gd name="T94" fmla="*/ 317 w 865"/>
                        <a:gd name="T95" fmla="*/ 170 h 2071"/>
                        <a:gd name="T96" fmla="*/ 485 w 865"/>
                        <a:gd name="T97" fmla="*/ 110 h 2071"/>
                        <a:gd name="T98" fmla="*/ 617 w 865"/>
                        <a:gd name="T99" fmla="*/ 164 h 2071"/>
                        <a:gd name="T100" fmla="*/ 707 w 865"/>
                        <a:gd name="T101" fmla="*/ 290 h 2071"/>
                        <a:gd name="T102" fmla="*/ 737 w 865"/>
                        <a:gd name="T103" fmla="*/ 428 h 2071"/>
                        <a:gd name="T104" fmla="*/ 773 w 865"/>
                        <a:gd name="T105" fmla="*/ 602 h 2071"/>
                        <a:gd name="T106" fmla="*/ 809 w 865"/>
                        <a:gd name="T107" fmla="*/ 584 h 2071"/>
                        <a:gd name="T108" fmla="*/ 785 w 865"/>
                        <a:gd name="T109" fmla="*/ 530 h 2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5" h="2071">
                          <a:moveTo>
                            <a:pt x="785" y="530"/>
                          </a:moveTo>
                          <a:cubicBezTo>
                            <a:pt x="783" y="491"/>
                            <a:pt x="784" y="404"/>
                            <a:pt x="797" y="350"/>
                          </a:cubicBezTo>
                          <a:cubicBezTo>
                            <a:pt x="810" y="296"/>
                            <a:pt x="861" y="228"/>
                            <a:pt x="863" y="206"/>
                          </a:cubicBezTo>
                          <a:cubicBezTo>
                            <a:pt x="865" y="184"/>
                            <a:pt x="828" y="216"/>
                            <a:pt x="809" y="218"/>
                          </a:cubicBezTo>
                          <a:cubicBezTo>
                            <a:pt x="790" y="220"/>
                            <a:pt x="770" y="235"/>
                            <a:pt x="749" y="218"/>
                          </a:cubicBezTo>
                          <a:cubicBezTo>
                            <a:pt x="728" y="201"/>
                            <a:pt x="706" y="147"/>
                            <a:pt x="683" y="116"/>
                          </a:cubicBezTo>
                          <a:cubicBezTo>
                            <a:pt x="660" y="85"/>
                            <a:pt x="640" y="51"/>
                            <a:pt x="611" y="32"/>
                          </a:cubicBezTo>
                          <a:cubicBezTo>
                            <a:pt x="582" y="13"/>
                            <a:pt x="543" y="4"/>
                            <a:pt x="509" y="2"/>
                          </a:cubicBezTo>
                          <a:cubicBezTo>
                            <a:pt x="475" y="0"/>
                            <a:pt x="445" y="8"/>
                            <a:pt x="407" y="20"/>
                          </a:cubicBezTo>
                          <a:cubicBezTo>
                            <a:pt x="369" y="32"/>
                            <a:pt x="320" y="43"/>
                            <a:pt x="281" y="74"/>
                          </a:cubicBezTo>
                          <a:cubicBezTo>
                            <a:pt x="242" y="105"/>
                            <a:pt x="200" y="151"/>
                            <a:pt x="173" y="206"/>
                          </a:cubicBezTo>
                          <a:cubicBezTo>
                            <a:pt x="146" y="261"/>
                            <a:pt x="126" y="340"/>
                            <a:pt x="119" y="404"/>
                          </a:cubicBezTo>
                          <a:cubicBezTo>
                            <a:pt x="112" y="468"/>
                            <a:pt x="122" y="527"/>
                            <a:pt x="131" y="590"/>
                          </a:cubicBezTo>
                          <a:cubicBezTo>
                            <a:pt x="140" y="653"/>
                            <a:pt x="162" y="733"/>
                            <a:pt x="173" y="782"/>
                          </a:cubicBezTo>
                          <a:cubicBezTo>
                            <a:pt x="184" y="831"/>
                            <a:pt x="198" y="850"/>
                            <a:pt x="197" y="884"/>
                          </a:cubicBezTo>
                          <a:cubicBezTo>
                            <a:pt x="196" y="918"/>
                            <a:pt x="189" y="946"/>
                            <a:pt x="167" y="986"/>
                          </a:cubicBezTo>
                          <a:cubicBezTo>
                            <a:pt x="145" y="1026"/>
                            <a:pt x="90" y="1072"/>
                            <a:pt x="65" y="1124"/>
                          </a:cubicBezTo>
                          <a:cubicBezTo>
                            <a:pt x="40" y="1176"/>
                            <a:pt x="27" y="1227"/>
                            <a:pt x="17" y="1298"/>
                          </a:cubicBezTo>
                          <a:cubicBezTo>
                            <a:pt x="7" y="1369"/>
                            <a:pt x="0" y="1475"/>
                            <a:pt x="5" y="1550"/>
                          </a:cubicBezTo>
                          <a:cubicBezTo>
                            <a:pt x="10" y="1625"/>
                            <a:pt x="26" y="1690"/>
                            <a:pt x="47" y="1748"/>
                          </a:cubicBezTo>
                          <a:cubicBezTo>
                            <a:pt x="68" y="1806"/>
                            <a:pt x="89" y="1858"/>
                            <a:pt x="131" y="1898"/>
                          </a:cubicBezTo>
                          <a:cubicBezTo>
                            <a:pt x="173" y="1938"/>
                            <a:pt x="250" y="1974"/>
                            <a:pt x="299" y="1988"/>
                          </a:cubicBezTo>
                          <a:cubicBezTo>
                            <a:pt x="348" y="2002"/>
                            <a:pt x="397" y="1981"/>
                            <a:pt x="425" y="1982"/>
                          </a:cubicBezTo>
                          <a:cubicBezTo>
                            <a:pt x="453" y="1983"/>
                            <a:pt x="455" y="1980"/>
                            <a:pt x="467" y="1994"/>
                          </a:cubicBezTo>
                          <a:cubicBezTo>
                            <a:pt x="479" y="2008"/>
                            <a:pt x="492" y="2071"/>
                            <a:pt x="497" y="2066"/>
                          </a:cubicBezTo>
                          <a:cubicBezTo>
                            <a:pt x="502" y="2061"/>
                            <a:pt x="487" y="2012"/>
                            <a:pt x="497" y="1964"/>
                          </a:cubicBezTo>
                          <a:cubicBezTo>
                            <a:pt x="507" y="1916"/>
                            <a:pt x="537" y="1829"/>
                            <a:pt x="557" y="1778"/>
                          </a:cubicBezTo>
                          <a:cubicBezTo>
                            <a:pt x="577" y="1727"/>
                            <a:pt x="613" y="1671"/>
                            <a:pt x="617" y="1658"/>
                          </a:cubicBezTo>
                          <a:cubicBezTo>
                            <a:pt x="621" y="1645"/>
                            <a:pt x="598" y="1673"/>
                            <a:pt x="581" y="1700"/>
                          </a:cubicBezTo>
                          <a:cubicBezTo>
                            <a:pt x="564" y="1727"/>
                            <a:pt x="544" y="1786"/>
                            <a:pt x="515" y="1820"/>
                          </a:cubicBezTo>
                          <a:cubicBezTo>
                            <a:pt x="486" y="1854"/>
                            <a:pt x="448" y="1891"/>
                            <a:pt x="407" y="1904"/>
                          </a:cubicBezTo>
                          <a:cubicBezTo>
                            <a:pt x="366" y="1917"/>
                            <a:pt x="307" y="1913"/>
                            <a:pt x="269" y="1898"/>
                          </a:cubicBezTo>
                          <a:cubicBezTo>
                            <a:pt x="231" y="1883"/>
                            <a:pt x="205" y="1857"/>
                            <a:pt x="179" y="1814"/>
                          </a:cubicBezTo>
                          <a:cubicBezTo>
                            <a:pt x="153" y="1771"/>
                            <a:pt x="125" y="1710"/>
                            <a:pt x="113" y="1640"/>
                          </a:cubicBezTo>
                          <a:cubicBezTo>
                            <a:pt x="101" y="1570"/>
                            <a:pt x="103" y="1469"/>
                            <a:pt x="107" y="1394"/>
                          </a:cubicBezTo>
                          <a:cubicBezTo>
                            <a:pt x="111" y="1319"/>
                            <a:pt x="121" y="1244"/>
                            <a:pt x="137" y="1190"/>
                          </a:cubicBezTo>
                          <a:cubicBezTo>
                            <a:pt x="153" y="1136"/>
                            <a:pt x="172" y="1098"/>
                            <a:pt x="203" y="1070"/>
                          </a:cubicBezTo>
                          <a:cubicBezTo>
                            <a:pt x="234" y="1042"/>
                            <a:pt x="272" y="1021"/>
                            <a:pt x="323" y="1022"/>
                          </a:cubicBezTo>
                          <a:cubicBezTo>
                            <a:pt x="374" y="1023"/>
                            <a:pt x="461" y="1059"/>
                            <a:pt x="509" y="1076"/>
                          </a:cubicBezTo>
                          <a:cubicBezTo>
                            <a:pt x="557" y="1093"/>
                            <a:pt x="585" y="1120"/>
                            <a:pt x="611" y="1124"/>
                          </a:cubicBezTo>
                          <a:cubicBezTo>
                            <a:pt x="637" y="1128"/>
                            <a:pt x="657" y="1113"/>
                            <a:pt x="665" y="1100"/>
                          </a:cubicBezTo>
                          <a:cubicBezTo>
                            <a:pt x="673" y="1087"/>
                            <a:pt x="668" y="1062"/>
                            <a:pt x="659" y="1046"/>
                          </a:cubicBezTo>
                          <a:cubicBezTo>
                            <a:pt x="650" y="1030"/>
                            <a:pt x="638" y="1015"/>
                            <a:pt x="611" y="1004"/>
                          </a:cubicBezTo>
                          <a:cubicBezTo>
                            <a:pt x="584" y="993"/>
                            <a:pt x="545" y="998"/>
                            <a:pt x="497" y="980"/>
                          </a:cubicBezTo>
                          <a:cubicBezTo>
                            <a:pt x="449" y="962"/>
                            <a:pt x="367" y="946"/>
                            <a:pt x="323" y="896"/>
                          </a:cubicBezTo>
                          <a:cubicBezTo>
                            <a:pt x="279" y="846"/>
                            <a:pt x="252" y="760"/>
                            <a:pt x="233" y="680"/>
                          </a:cubicBezTo>
                          <a:cubicBezTo>
                            <a:pt x="214" y="600"/>
                            <a:pt x="195" y="501"/>
                            <a:pt x="209" y="416"/>
                          </a:cubicBezTo>
                          <a:cubicBezTo>
                            <a:pt x="223" y="331"/>
                            <a:pt x="271" y="221"/>
                            <a:pt x="317" y="170"/>
                          </a:cubicBezTo>
                          <a:cubicBezTo>
                            <a:pt x="363" y="119"/>
                            <a:pt x="435" y="111"/>
                            <a:pt x="485" y="110"/>
                          </a:cubicBezTo>
                          <a:cubicBezTo>
                            <a:pt x="535" y="109"/>
                            <a:pt x="580" y="134"/>
                            <a:pt x="617" y="164"/>
                          </a:cubicBezTo>
                          <a:cubicBezTo>
                            <a:pt x="654" y="194"/>
                            <a:pt x="687" y="246"/>
                            <a:pt x="707" y="290"/>
                          </a:cubicBezTo>
                          <a:cubicBezTo>
                            <a:pt x="727" y="334"/>
                            <a:pt x="726" y="376"/>
                            <a:pt x="737" y="428"/>
                          </a:cubicBezTo>
                          <a:cubicBezTo>
                            <a:pt x="748" y="480"/>
                            <a:pt x="761" y="576"/>
                            <a:pt x="773" y="602"/>
                          </a:cubicBezTo>
                          <a:cubicBezTo>
                            <a:pt x="785" y="628"/>
                            <a:pt x="807" y="597"/>
                            <a:pt x="809" y="584"/>
                          </a:cubicBezTo>
                          <a:cubicBezTo>
                            <a:pt x="811" y="571"/>
                            <a:pt x="787" y="569"/>
                            <a:pt x="785" y="530"/>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grpSp>
              <p:sp>
                <p:nvSpPr>
                  <p:cNvPr id="51" name="Oval 12"/>
                  <p:cNvSpPr>
                    <a:spLocks noChangeArrowheads="1"/>
                  </p:cNvSpPr>
                  <p:nvPr/>
                </p:nvSpPr>
                <p:spPr bwMode="auto">
                  <a:xfrm>
                    <a:off x="2396" y="1428"/>
                    <a:ext cx="175" cy="247"/>
                  </a:xfrm>
                  <a:prstGeom prst="ellipse">
                    <a:avLst/>
                  </a:pr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52" name="Freeform 13"/>
                  <p:cNvSpPr/>
                  <p:nvPr/>
                </p:nvSpPr>
                <p:spPr bwMode="auto">
                  <a:xfrm>
                    <a:off x="2629" y="745"/>
                    <a:ext cx="262" cy="524"/>
                  </a:xfrm>
                  <a:custGeom>
                    <a:avLst/>
                    <a:gdLst>
                      <a:gd name="T0" fmla="*/ 3 w 266"/>
                      <a:gd name="T1" fmla="*/ 483 h 521"/>
                      <a:gd name="T2" fmla="*/ 27 w 266"/>
                      <a:gd name="T3" fmla="*/ 273 h 521"/>
                      <a:gd name="T4" fmla="*/ 111 w 266"/>
                      <a:gd name="T5" fmla="*/ 45 h 521"/>
                      <a:gd name="T6" fmla="*/ 183 w 266"/>
                      <a:gd name="T7" fmla="*/ 3 h 521"/>
                      <a:gd name="T8" fmla="*/ 237 w 266"/>
                      <a:gd name="T9" fmla="*/ 39 h 521"/>
                      <a:gd name="T10" fmla="*/ 261 w 266"/>
                      <a:gd name="T11" fmla="*/ 129 h 521"/>
                      <a:gd name="T12" fmla="*/ 207 w 266"/>
                      <a:gd name="T13" fmla="*/ 273 h 521"/>
                      <a:gd name="T14" fmla="*/ 105 w 266"/>
                      <a:gd name="T15" fmla="*/ 477 h 521"/>
                      <a:gd name="T16" fmla="*/ 45 w 266"/>
                      <a:gd name="T17" fmla="*/ 501 h 521"/>
                      <a:gd name="T18" fmla="*/ 3 w 266"/>
                      <a:gd name="T19" fmla="*/ 483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6" h="521">
                        <a:moveTo>
                          <a:pt x="3" y="483"/>
                        </a:moveTo>
                        <a:cubicBezTo>
                          <a:pt x="0" y="445"/>
                          <a:pt x="9" y="346"/>
                          <a:pt x="27" y="273"/>
                        </a:cubicBezTo>
                        <a:cubicBezTo>
                          <a:pt x="45" y="200"/>
                          <a:pt x="85" y="90"/>
                          <a:pt x="111" y="45"/>
                        </a:cubicBezTo>
                        <a:cubicBezTo>
                          <a:pt x="137" y="0"/>
                          <a:pt x="162" y="4"/>
                          <a:pt x="183" y="3"/>
                        </a:cubicBezTo>
                        <a:cubicBezTo>
                          <a:pt x="204" y="2"/>
                          <a:pt x="224" y="18"/>
                          <a:pt x="237" y="39"/>
                        </a:cubicBezTo>
                        <a:cubicBezTo>
                          <a:pt x="250" y="60"/>
                          <a:pt x="266" y="90"/>
                          <a:pt x="261" y="129"/>
                        </a:cubicBezTo>
                        <a:cubicBezTo>
                          <a:pt x="256" y="168"/>
                          <a:pt x="233" y="215"/>
                          <a:pt x="207" y="273"/>
                        </a:cubicBezTo>
                        <a:cubicBezTo>
                          <a:pt x="181" y="331"/>
                          <a:pt x="132" y="439"/>
                          <a:pt x="105" y="477"/>
                        </a:cubicBezTo>
                        <a:cubicBezTo>
                          <a:pt x="78" y="515"/>
                          <a:pt x="61" y="501"/>
                          <a:pt x="45" y="501"/>
                        </a:cubicBezTo>
                        <a:cubicBezTo>
                          <a:pt x="29" y="501"/>
                          <a:pt x="6" y="521"/>
                          <a:pt x="3" y="483"/>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53" name="Freeform 14"/>
                  <p:cNvSpPr/>
                  <p:nvPr/>
                </p:nvSpPr>
                <p:spPr bwMode="auto">
                  <a:xfrm>
                    <a:off x="2697" y="1588"/>
                    <a:ext cx="398" cy="349"/>
                  </a:xfrm>
                  <a:custGeom>
                    <a:avLst/>
                    <a:gdLst>
                      <a:gd name="T0" fmla="*/ 100 w 392"/>
                      <a:gd name="T1" fmla="*/ 201 h 340"/>
                      <a:gd name="T2" fmla="*/ 16 w 392"/>
                      <a:gd name="T3" fmla="*/ 87 h 340"/>
                      <a:gd name="T4" fmla="*/ 4 w 392"/>
                      <a:gd name="T5" fmla="*/ 45 h 340"/>
                      <a:gd name="T6" fmla="*/ 28 w 392"/>
                      <a:gd name="T7" fmla="*/ 3 h 340"/>
                      <a:gd name="T8" fmla="*/ 130 w 392"/>
                      <a:gd name="T9" fmla="*/ 27 h 340"/>
                      <a:gd name="T10" fmla="*/ 250 w 392"/>
                      <a:gd name="T11" fmla="*/ 75 h 340"/>
                      <a:gd name="T12" fmla="*/ 364 w 392"/>
                      <a:gd name="T13" fmla="*/ 159 h 340"/>
                      <a:gd name="T14" fmla="*/ 388 w 392"/>
                      <a:gd name="T15" fmla="*/ 273 h 340"/>
                      <a:gd name="T16" fmla="*/ 340 w 392"/>
                      <a:gd name="T17" fmla="*/ 333 h 340"/>
                      <a:gd name="T18" fmla="*/ 244 w 392"/>
                      <a:gd name="T19" fmla="*/ 315 h 340"/>
                      <a:gd name="T20" fmla="*/ 100 w 392"/>
                      <a:gd name="T21" fmla="*/ 20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2" h="340">
                        <a:moveTo>
                          <a:pt x="100" y="201"/>
                        </a:moveTo>
                        <a:cubicBezTo>
                          <a:pt x="62" y="163"/>
                          <a:pt x="32" y="113"/>
                          <a:pt x="16" y="87"/>
                        </a:cubicBezTo>
                        <a:cubicBezTo>
                          <a:pt x="0" y="61"/>
                          <a:pt x="2" y="59"/>
                          <a:pt x="4" y="45"/>
                        </a:cubicBezTo>
                        <a:cubicBezTo>
                          <a:pt x="6" y="31"/>
                          <a:pt x="7" y="6"/>
                          <a:pt x="28" y="3"/>
                        </a:cubicBezTo>
                        <a:cubicBezTo>
                          <a:pt x="49" y="0"/>
                          <a:pt x="93" y="15"/>
                          <a:pt x="130" y="27"/>
                        </a:cubicBezTo>
                        <a:cubicBezTo>
                          <a:pt x="167" y="39"/>
                          <a:pt x="211" y="53"/>
                          <a:pt x="250" y="75"/>
                        </a:cubicBezTo>
                        <a:cubicBezTo>
                          <a:pt x="289" y="97"/>
                          <a:pt x="341" y="126"/>
                          <a:pt x="364" y="159"/>
                        </a:cubicBezTo>
                        <a:cubicBezTo>
                          <a:pt x="387" y="192"/>
                          <a:pt x="392" y="244"/>
                          <a:pt x="388" y="273"/>
                        </a:cubicBezTo>
                        <a:cubicBezTo>
                          <a:pt x="384" y="302"/>
                          <a:pt x="364" y="326"/>
                          <a:pt x="340" y="333"/>
                        </a:cubicBezTo>
                        <a:cubicBezTo>
                          <a:pt x="316" y="340"/>
                          <a:pt x="282" y="336"/>
                          <a:pt x="244" y="315"/>
                        </a:cubicBezTo>
                        <a:cubicBezTo>
                          <a:pt x="206" y="294"/>
                          <a:pt x="138" y="239"/>
                          <a:pt x="100" y="201"/>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54" name="Freeform 15"/>
                  <p:cNvSpPr/>
                  <p:nvPr/>
                </p:nvSpPr>
                <p:spPr bwMode="auto">
                  <a:xfrm>
                    <a:off x="2444" y="1923"/>
                    <a:ext cx="146" cy="567"/>
                  </a:xfrm>
                  <a:custGeom>
                    <a:avLst/>
                    <a:gdLst>
                      <a:gd name="T0" fmla="*/ 18 w 151"/>
                      <a:gd name="T1" fmla="*/ 165 h 558"/>
                      <a:gd name="T2" fmla="*/ 42 w 151"/>
                      <a:gd name="T3" fmla="*/ 39 h 558"/>
                      <a:gd name="T4" fmla="*/ 66 w 151"/>
                      <a:gd name="T5" fmla="*/ 3 h 558"/>
                      <a:gd name="T6" fmla="*/ 108 w 151"/>
                      <a:gd name="T7" fmla="*/ 27 h 558"/>
                      <a:gd name="T8" fmla="*/ 138 w 151"/>
                      <a:gd name="T9" fmla="*/ 165 h 558"/>
                      <a:gd name="T10" fmla="*/ 144 w 151"/>
                      <a:gd name="T11" fmla="*/ 423 h 558"/>
                      <a:gd name="T12" fmla="*/ 96 w 151"/>
                      <a:gd name="T13" fmla="*/ 543 h 558"/>
                      <a:gd name="T14" fmla="*/ 24 w 151"/>
                      <a:gd name="T15" fmla="*/ 513 h 558"/>
                      <a:gd name="T16" fmla="*/ 0 w 151"/>
                      <a:gd name="T17" fmla="*/ 315 h 558"/>
                      <a:gd name="T18" fmla="*/ 18 w 151"/>
                      <a:gd name="T19" fmla="*/ 165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558">
                        <a:moveTo>
                          <a:pt x="18" y="165"/>
                        </a:moveTo>
                        <a:cubicBezTo>
                          <a:pt x="25" y="119"/>
                          <a:pt x="34" y="66"/>
                          <a:pt x="42" y="39"/>
                        </a:cubicBezTo>
                        <a:cubicBezTo>
                          <a:pt x="50" y="12"/>
                          <a:pt x="55" y="5"/>
                          <a:pt x="66" y="3"/>
                        </a:cubicBezTo>
                        <a:cubicBezTo>
                          <a:pt x="77" y="1"/>
                          <a:pt x="96" y="0"/>
                          <a:pt x="108" y="27"/>
                        </a:cubicBezTo>
                        <a:cubicBezTo>
                          <a:pt x="120" y="54"/>
                          <a:pt x="132" y="99"/>
                          <a:pt x="138" y="165"/>
                        </a:cubicBezTo>
                        <a:cubicBezTo>
                          <a:pt x="144" y="231"/>
                          <a:pt x="151" y="360"/>
                          <a:pt x="144" y="423"/>
                        </a:cubicBezTo>
                        <a:cubicBezTo>
                          <a:pt x="137" y="486"/>
                          <a:pt x="116" y="528"/>
                          <a:pt x="96" y="543"/>
                        </a:cubicBezTo>
                        <a:cubicBezTo>
                          <a:pt x="76" y="558"/>
                          <a:pt x="40" y="551"/>
                          <a:pt x="24" y="513"/>
                        </a:cubicBezTo>
                        <a:cubicBezTo>
                          <a:pt x="8" y="475"/>
                          <a:pt x="0" y="372"/>
                          <a:pt x="0" y="315"/>
                        </a:cubicBezTo>
                        <a:cubicBezTo>
                          <a:pt x="0" y="258"/>
                          <a:pt x="11" y="211"/>
                          <a:pt x="18" y="165"/>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55" name="Freeform 16"/>
                  <p:cNvSpPr/>
                  <p:nvPr/>
                </p:nvSpPr>
                <p:spPr bwMode="auto">
                  <a:xfrm>
                    <a:off x="1910" y="1588"/>
                    <a:ext cx="389" cy="247"/>
                  </a:xfrm>
                  <a:custGeom>
                    <a:avLst/>
                    <a:gdLst>
                      <a:gd name="T0" fmla="*/ 175 w 392"/>
                      <a:gd name="T1" fmla="*/ 61 h 253"/>
                      <a:gd name="T2" fmla="*/ 307 w 392"/>
                      <a:gd name="T3" fmla="*/ 19 h 253"/>
                      <a:gd name="T4" fmla="*/ 367 w 392"/>
                      <a:gd name="T5" fmla="*/ 7 h 253"/>
                      <a:gd name="T6" fmla="*/ 385 w 392"/>
                      <a:gd name="T7" fmla="*/ 61 h 253"/>
                      <a:gd name="T8" fmla="*/ 325 w 392"/>
                      <a:gd name="T9" fmla="*/ 133 h 253"/>
                      <a:gd name="T10" fmla="*/ 193 w 392"/>
                      <a:gd name="T11" fmla="*/ 223 h 253"/>
                      <a:gd name="T12" fmla="*/ 37 w 392"/>
                      <a:gd name="T13" fmla="*/ 247 h 253"/>
                      <a:gd name="T14" fmla="*/ 1 w 392"/>
                      <a:gd name="T15" fmla="*/ 187 h 253"/>
                      <a:gd name="T16" fmla="*/ 43 w 392"/>
                      <a:gd name="T17" fmla="*/ 115 h 253"/>
                      <a:gd name="T18" fmla="*/ 175 w 392"/>
                      <a:gd name="T19" fmla="*/ 6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2" h="253">
                        <a:moveTo>
                          <a:pt x="175" y="61"/>
                        </a:moveTo>
                        <a:cubicBezTo>
                          <a:pt x="219" y="45"/>
                          <a:pt x="275" y="28"/>
                          <a:pt x="307" y="19"/>
                        </a:cubicBezTo>
                        <a:cubicBezTo>
                          <a:pt x="339" y="10"/>
                          <a:pt x="354" y="0"/>
                          <a:pt x="367" y="7"/>
                        </a:cubicBezTo>
                        <a:cubicBezTo>
                          <a:pt x="380" y="14"/>
                          <a:pt x="392" y="40"/>
                          <a:pt x="385" y="61"/>
                        </a:cubicBezTo>
                        <a:cubicBezTo>
                          <a:pt x="378" y="82"/>
                          <a:pt x="357" y="106"/>
                          <a:pt x="325" y="133"/>
                        </a:cubicBezTo>
                        <a:cubicBezTo>
                          <a:pt x="293" y="160"/>
                          <a:pt x="241" y="204"/>
                          <a:pt x="193" y="223"/>
                        </a:cubicBezTo>
                        <a:cubicBezTo>
                          <a:pt x="145" y="242"/>
                          <a:pt x="69" y="253"/>
                          <a:pt x="37" y="247"/>
                        </a:cubicBezTo>
                        <a:cubicBezTo>
                          <a:pt x="5" y="241"/>
                          <a:pt x="0" y="209"/>
                          <a:pt x="1" y="187"/>
                        </a:cubicBezTo>
                        <a:cubicBezTo>
                          <a:pt x="2" y="165"/>
                          <a:pt x="15" y="136"/>
                          <a:pt x="43" y="115"/>
                        </a:cubicBezTo>
                        <a:cubicBezTo>
                          <a:pt x="71" y="94"/>
                          <a:pt x="131" y="77"/>
                          <a:pt x="175" y="61"/>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56" name="Freeform 17"/>
                  <p:cNvSpPr/>
                  <p:nvPr/>
                </p:nvSpPr>
                <p:spPr bwMode="auto">
                  <a:xfrm>
                    <a:off x="2095" y="934"/>
                    <a:ext cx="233" cy="378"/>
                  </a:xfrm>
                  <a:custGeom>
                    <a:avLst/>
                    <a:gdLst>
                      <a:gd name="T0" fmla="*/ 78 w 238"/>
                      <a:gd name="T1" fmla="*/ 270 h 386"/>
                      <a:gd name="T2" fmla="*/ 24 w 238"/>
                      <a:gd name="T3" fmla="*/ 192 h 386"/>
                      <a:gd name="T4" fmla="*/ 0 w 238"/>
                      <a:gd name="T5" fmla="*/ 96 h 386"/>
                      <a:gd name="T6" fmla="*/ 24 w 238"/>
                      <a:gd name="T7" fmla="*/ 12 h 386"/>
                      <a:gd name="T8" fmla="*/ 120 w 238"/>
                      <a:gd name="T9" fmla="*/ 24 h 386"/>
                      <a:gd name="T10" fmla="*/ 180 w 238"/>
                      <a:gd name="T11" fmla="*/ 132 h 386"/>
                      <a:gd name="T12" fmla="*/ 234 w 238"/>
                      <a:gd name="T13" fmla="*/ 306 h 386"/>
                      <a:gd name="T14" fmla="*/ 204 w 238"/>
                      <a:gd name="T15" fmla="*/ 378 h 386"/>
                      <a:gd name="T16" fmla="*/ 168 w 238"/>
                      <a:gd name="T17" fmla="*/ 354 h 386"/>
                      <a:gd name="T18" fmla="*/ 78 w 238"/>
                      <a:gd name="T19" fmla="*/ 27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386">
                        <a:moveTo>
                          <a:pt x="78" y="270"/>
                        </a:moveTo>
                        <a:cubicBezTo>
                          <a:pt x="54" y="243"/>
                          <a:pt x="37" y="221"/>
                          <a:pt x="24" y="192"/>
                        </a:cubicBezTo>
                        <a:cubicBezTo>
                          <a:pt x="11" y="163"/>
                          <a:pt x="0" y="126"/>
                          <a:pt x="0" y="96"/>
                        </a:cubicBezTo>
                        <a:cubicBezTo>
                          <a:pt x="0" y="66"/>
                          <a:pt x="4" y="24"/>
                          <a:pt x="24" y="12"/>
                        </a:cubicBezTo>
                        <a:cubicBezTo>
                          <a:pt x="44" y="0"/>
                          <a:pt x="94" y="4"/>
                          <a:pt x="120" y="24"/>
                        </a:cubicBezTo>
                        <a:cubicBezTo>
                          <a:pt x="146" y="44"/>
                          <a:pt x="161" y="85"/>
                          <a:pt x="180" y="132"/>
                        </a:cubicBezTo>
                        <a:cubicBezTo>
                          <a:pt x="199" y="179"/>
                          <a:pt x="230" y="265"/>
                          <a:pt x="234" y="306"/>
                        </a:cubicBezTo>
                        <a:cubicBezTo>
                          <a:pt x="238" y="347"/>
                          <a:pt x="215" y="370"/>
                          <a:pt x="204" y="378"/>
                        </a:cubicBezTo>
                        <a:cubicBezTo>
                          <a:pt x="193" y="386"/>
                          <a:pt x="190" y="372"/>
                          <a:pt x="168" y="354"/>
                        </a:cubicBezTo>
                        <a:cubicBezTo>
                          <a:pt x="146" y="336"/>
                          <a:pt x="102" y="297"/>
                          <a:pt x="78" y="270"/>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grpSp>
            <p:pic>
              <p:nvPicPr>
                <p:cNvPr id="42" name="Picture 18"/>
                <p:cNvPicPr>
                  <a:picLocks noChangeAspect="1" noChangeArrowheads="1"/>
                </p:cNvPicPr>
                <p:nvPr userDrawn="1"/>
              </p:nvPicPr>
              <p:blipFill>
                <a:blip r:embed="rId2"/>
                <a:srcRect/>
                <a:stretch>
                  <a:fillRect/>
                </a:stretch>
              </p:blipFill>
              <p:spPr bwMode="auto">
                <a:xfrm>
                  <a:off x="5280" y="144"/>
                  <a:ext cx="186" cy="183"/>
                </a:xfrm>
                <a:prstGeom prst="rect">
                  <a:avLst/>
                </a:prstGeom>
                <a:noFill/>
                <a:ln w="9525">
                  <a:noFill/>
                  <a:miter lim="800000"/>
                  <a:headEnd/>
                  <a:tailEnd/>
                </a:ln>
              </p:spPr>
            </p:pic>
            <p:pic>
              <p:nvPicPr>
                <p:cNvPr id="43" name="Picture 19"/>
                <p:cNvPicPr>
                  <a:picLocks noChangeAspect="1" noChangeArrowheads="1"/>
                </p:cNvPicPr>
                <p:nvPr userDrawn="1"/>
              </p:nvPicPr>
              <p:blipFill>
                <a:blip r:embed="rId2"/>
                <a:srcRect/>
                <a:stretch>
                  <a:fillRect/>
                </a:stretch>
              </p:blipFill>
              <p:spPr bwMode="auto">
                <a:xfrm>
                  <a:off x="5574" y="144"/>
                  <a:ext cx="186" cy="183"/>
                </a:xfrm>
                <a:prstGeom prst="rect">
                  <a:avLst/>
                </a:prstGeom>
                <a:noFill/>
                <a:ln w="9525">
                  <a:noFill/>
                  <a:miter lim="800000"/>
                  <a:headEnd/>
                  <a:tailEnd/>
                </a:ln>
              </p:spPr>
            </p:pic>
            <p:pic>
              <p:nvPicPr>
                <p:cNvPr id="44" name="Picture 20"/>
                <p:cNvPicPr>
                  <a:picLocks noChangeAspect="1" noChangeArrowheads="1"/>
                </p:cNvPicPr>
                <p:nvPr userDrawn="1"/>
              </p:nvPicPr>
              <p:blipFill>
                <a:blip r:embed="rId2"/>
                <a:srcRect/>
                <a:stretch>
                  <a:fillRect/>
                </a:stretch>
              </p:blipFill>
              <p:spPr bwMode="auto">
                <a:xfrm>
                  <a:off x="5424" y="336"/>
                  <a:ext cx="186" cy="183"/>
                </a:xfrm>
                <a:prstGeom prst="rect">
                  <a:avLst/>
                </a:prstGeom>
                <a:noFill/>
                <a:ln w="9525">
                  <a:noFill/>
                  <a:miter lim="800000"/>
                  <a:headEnd/>
                  <a:tailEnd/>
                </a:ln>
              </p:spPr>
            </p:pic>
            <p:pic>
              <p:nvPicPr>
                <p:cNvPr id="45" name="Picture 21"/>
                <p:cNvPicPr>
                  <a:picLocks noChangeAspect="1" noChangeArrowheads="1"/>
                </p:cNvPicPr>
                <p:nvPr userDrawn="1"/>
              </p:nvPicPr>
              <p:blipFill>
                <a:blip r:embed="rId2"/>
                <a:srcRect/>
                <a:stretch>
                  <a:fillRect/>
                </a:stretch>
              </p:blipFill>
              <p:spPr bwMode="auto">
                <a:xfrm>
                  <a:off x="5376" y="576"/>
                  <a:ext cx="186" cy="183"/>
                </a:xfrm>
                <a:prstGeom prst="rect">
                  <a:avLst/>
                </a:prstGeom>
                <a:noFill/>
                <a:ln w="9525">
                  <a:noFill/>
                  <a:miter lim="800000"/>
                  <a:headEnd/>
                  <a:tailEnd/>
                </a:ln>
              </p:spPr>
            </p:pic>
            <p:pic>
              <p:nvPicPr>
                <p:cNvPr id="46" name="Picture 22"/>
                <p:cNvPicPr>
                  <a:picLocks noChangeAspect="1" noChangeArrowheads="1"/>
                </p:cNvPicPr>
                <p:nvPr userDrawn="1"/>
              </p:nvPicPr>
              <p:blipFill>
                <a:blip r:embed="rId2"/>
                <a:srcRect/>
                <a:stretch>
                  <a:fillRect/>
                </a:stretch>
              </p:blipFill>
              <p:spPr bwMode="auto">
                <a:xfrm>
                  <a:off x="5574" y="528"/>
                  <a:ext cx="186" cy="183"/>
                </a:xfrm>
                <a:prstGeom prst="rect">
                  <a:avLst/>
                </a:prstGeom>
                <a:noFill/>
                <a:ln w="9525">
                  <a:noFill/>
                  <a:miter lim="800000"/>
                  <a:headEnd/>
                  <a:tailEnd/>
                </a:ln>
              </p:spPr>
            </p:pic>
            <p:pic>
              <p:nvPicPr>
                <p:cNvPr id="47" name="Picture 23"/>
                <p:cNvPicPr>
                  <a:picLocks noChangeAspect="1" noChangeArrowheads="1"/>
                </p:cNvPicPr>
                <p:nvPr userDrawn="1"/>
              </p:nvPicPr>
              <p:blipFill>
                <a:blip r:embed="rId2"/>
                <a:srcRect/>
                <a:stretch>
                  <a:fillRect/>
                </a:stretch>
              </p:blipFill>
              <p:spPr bwMode="auto">
                <a:xfrm>
                  <a:off x="5472" y="768"/>
                  <a:ext cx="186" cy="183"/>
                </a:xfrm>
                <a:prstGeom prst="rect">
                  <a:avLst/>
                </a:prstGeom>
                <a:noFill/>
                <a:ln w="9525">
                  <a:noFill/>
                  <a:miter lim="800000"/>
                  <a:headEnd/>
                  <a:tailEnd/>
                </a:ln>
              </p:spPr>
            </p:pic>
            <p:pic>
              <p:nvPicPr>
                <p:cNvPr id="48" name="Picture 24"/>
                <p:cNvPicPr>
                  <a:picLocks noChangeAspect="1" noChangeArrowheads="1"/>
                </p:cNvPicPr>
                <p:nvPr userDrawn="1"/>
              </p:nvPicPr>
              <p:blipFill>
                <a:blip r:embed="rId2"/>
                <a:srcRect/>
                <a:stretch>
                  <a:fillRect/>
                </a:stretch>
              </p:blipFill>
              <p:spPr bwMode="auto">
                <a:xfrm>
                  <a:off x="5574" y="1008"/>
                  <a:ext cx="186" cy="183"/>
                </a:xfrm>
                <a:prstGeom prst="rect">
                  <a:avLst/>
                </a:prstGeom>
                <a:noFill/>
                <a:ln w="9525">
                  <a:noFill/>
                  <a:miter lim="800000"/>
                  <a:headEnd/>
                  <a:tailEnd/>
                </a:ln>
              </p:spPr>
            </p:pic>
            <p:pic>
              <p:nvPicPr>
                <p:cNvPr id="49" name="Picture 25"/>
                <p:cNvPicPr>
                  <a:picLocks noChangeAspect="1" noChangeArrowheads="1"/>
                </p:cNvPicPr>
                <p:nvPr userDrawn="1"/>
              </p:nvPicPr>
              <p:blipFill>
                <a:blip r:embed="rId2"/>
                <a:srcRect/>
                <a:stretch>
                  <a:fillRect/>
                </a:stretch>
              </p:blipFill>
              <p:spPr bwMode="auto">
                <a:xfrm>
                  <a:off x="5574" y="1248"/>
                  <a:ext cx="186" cy="183"/>
                </a:xfrm>
                <a:prstGeom prst="rect">
                  <a:avLst/>
                </a:prstGeom>
                <a:noFill/>
                <a:ln w="9525">
                  <a:noFill/>
                  <a:miter lim="800000"/>
                  <a:headEnd/>
                  <a:tailEnd/>
                </a:ln>
              </p:spPr>
            </p:pic>
          </p:grpSp>
          <p:grpSp>
            <p:nvGrpSpPr>
              <p:cNvPr id="21" name="Group 26"/>
              <p:cNvGrpSpPr/>
              <p:nvPr userDrawn="1"/>
            </p:nvGrpSpPr>
            <p:grpSpPr bwMode="auto">
              <a:xfrm>
                <a:off x="4944" y="1008"/>
                <a:ext cx="522" cy="2967"/>
                <a:chOff x="4944" y="1008"/>
                <a:chExt cx="522" cy="2967"/>
              </a:xfrm>
            </p:grpSpPr>
            <p:pic>
              <p:nvPicPr>
                <p:cNvPr id="22" name="Picture 27"/>
                <p:cNvPicPr>
                  <a:picLocks noChangeAspect="1" noChangeArrowheads="1"/>
                </p:cNvPicPr>
                <p:nvPr userDrawn="1"/>
              </p:nvPicPr>
              <p:blipFill>
                <a:blip r:embed="rId2"/>
                <a:srcRect/>
                <a:stretch>
                  <a:fillRect/>
                </a:stretch>
              </p:blipFill>
              <p:spPr bwMode="auto">
                <a:xfrm>
                  <a:off x="5136" y="1008"/>
                  <a:ext cx="186" cy="183"/>
                </a:xfrm>
                <a:prstGeom prst="rect">
                  <a:avLst/>
                </a:prstGeom>
                <a:noFill/>
                <a:ln w="9525">
                  <a:noFill/>
                  <a:miter lim="800000"/>
                  <a:headEnd/>
                  <a:tailEnd/>
                </a:ln>
              </p:spPr>
            </p:pic>
            <p:pic>
              <p:nvPicPr>
                <p:cNvPr id="23" name="Picture 28"/>
                <p:cNvPicPr>
                  <a:picLocks noChangeAspect="1" noChangeArrowheads="1"/>
                </p:cNvPicPr>
                <p:nvPr userDrawn="1"/>
              </p:nvPicPr>
              <p:blipFill>
                <a:blip r:embed="rId2"/>
                <a:srcRect/>
                <a:stretch>
                  <a:fillRect/>
                </a:stretch>
              </p:blipFill>
              <p:spPr bwMode="auto">
                <a:xfrm>
                  <a:off x="5184" y="1200"/>
                  <a:ext cx="186" cy="183"/>
                </a:xfrm>
                <a:prstGeom prst="rect">
                  <a:avLst/>
                </a:prstGeom>
                <a:noFill/>
                <a:ln w="9525">
                  <a:noFill/>
                  <a:miter lim="800000"/>
                  <a:headEnd/>
                  <a:tailEnd/>
                </a:ln>
              </p:spPr>
            </p:pic>
            <p:pic>
              <p:nvPicPr>
                <p:cNvPr id="24" name="Picture 29"/>
                <p:cNvPicPr>
                  <a:picLocks noChangeAspect="1" noChangeArrowheads="1"/>
                </p:cNvPicPr>
                <p:nvPr userDrawn="1"/>
              </p:nvPicPr>
              <p:blipFill>
                <a:blip r:embed="rId2"/>
                <a:srcRect/>
                <a:stretch>
                  <a:fillRect/>
                </a:stretch>
              </p:blipFill>
              <p:spPr bwMode="auto">
                <a:xfrm>
                  <a:off x="5136" y="1584"/>
                  <a:ext cx="186" cy="183"/>
                </a:xfrm>
                <a:prstGeom prst="rect">
                  <a:avLst/>
                </a:prstGeom>
                <a:noFill/>
                <a:ln w="9525">
                  <a:noFill/>
                  <a:miter lim="800000"/>
                  <a:headEnd/>
                  <a:tailEnd/>
                </a:ln>
              </p:spPr>
            </p:pic>
            <p:pic>
              <p:nvPicPr>
                <p:cNvPr id="25" name="Picture 30"/>
                <p:cNvPicPr>
                  <a:picLocks noChangeAspect="1" noChangeArrowheads="1"/>
                </p:cNvPicPr>
                <p:nvPr userDrawn="1"/>
              </p:nvPicPr>
              <p:blipFill>
                <a:blip r:embed="rId2"/>
                <a:srcRect/>
                <a:stretch>
                  <a:fillRect/>
                </a:stretch>
              </p:blipFill>
              <p:spPr bwMode="auto">
                <a:xfrm>
                  <a:off x="5280" y="1728"/>
                  <a:ext cx="186" cy="183"/>
                </a:xfrm>
                <a:prstGeom prst="rect">
                  <a:avLst/>
                </a:prstGeom>
                <a:noFill/>
                <a:ln w="9525">
                  <a:noFill/>
                  <a:miter lim="800000"/>
                  <a:headEnd/>
                  <a:tailEnd/>
                </a:ln>
              </p:spPr>
            </p:pic>
            <p:pic>
              <p:nvPicPr>
                <p:cNvPr id="26" name="Picture 31"/>
                <p:cNvPicPr>
                  <a:picLocks noChangeAspect="1" noChangeArrowheads="1"/>
                </p:cNvPicPr>
                <p:nvPr userDrawn="1"/>
              </p:nvPicPr>
              <p:blipFill>
                <a:blip r:embed="rId2"/>
                <a:srcRect/>
                <a:stretch>
                  <a:fillRect/>
                </a:stretch>
              </p:blipFill>
              <p:spPr bwMode="auto">
                <a:xfrm>
                  <a:off x="5040" y="1824"/>
                  <a:ext cx="186" cy="183"/>
                </a:xfrm>
                <a:prstGeom prst="rect">
                  <a:avLst/>
                </a:prstGeom>
                <a:noFill/>
                <a:ln w="9525">
                  <a:noFill/>
                  <a:miter lim="800000"/>
                  <a:headEnd/>
                  <a:tailEnd/>
                </a:ln>
              </p:spPr>
            </p:pic>
            <p:pic>
              <p:nvPicPr>
                <p:cNvPr id="27" name="Picture 32"/>
                <p:cNvPicPr>
                  <a:picLocks noChangeAspect="1" noChangeArrowheads="1"/>
                </p:cNvPicPr>
                <p:nvPr userDrawn="1"/>
              </p:nvPicPr>
              <p:blipFill>
                <a:blip r:embed="rId2"/>
                <a:srcRect/>
                <a:stretch>
                  <a:fillRect/>
                </a:stretch>
              </p:blipFill>
              <p:spPr bwMode="auto">
                <a:xfrm>
                  <a:off x="5088" y="2016"/>
                  <a:ext cx="186" cy="183"/>
                </a:xfrm>
                <a:prstGeom prst="rect">
                  <a:avLst/>
                </a:prstGeom>
                <a:noFill/>
                <a:ln w="9525">
                  <a:noFill/>
                  <a:miter lim="800000"/>
                  <a:headEnd/>
                  <a:tailEnd/>
                </a:ln>
              </p:spPr>
            </p:pic>
            <p:pic>
              <p:nvPicPr>
                <p:cNvPr id="28" name="Picture 33"/>
                <p:cNvPicPr>
                  <a:picLocks noChangeAspect="1" noChangeArrowheads="1"/>
                </p:cNvPicPr>
                <p:nvPr userDrawn="1"/>
              </p:nvPicPr>
              <p:blipFill>
                <a:blip r:embed="rId2"/>
                <a:srcRect/>
                <a:stretch>
                  <a:fillRect/>
                </a:stretch>
              </p:blipFill>
              <p:spPr bwMode="auto">
                <a:xfrm>
                  <a:off x="5280" y="2064"/>
                  <a:ext cx="186" cy="183"/>
                </a:xfrm>
                <a:prstGeom prst="rect">
                  <a:avLst/>
                </a:prstGeom>
                <a:noFill/>
                <a:ln w="9525">
                  <a:noFill/>
                  <a:miter lim="800000"/>
                  <a:headEnd/>
                  <a:tailEnd/>
                </a:ln>
              </p:spPr>
            </p:pic>
            <p:pic>
              <p:nvPicPr>
                <p:cNvPr id="29" name="Picture 34"/>
                <p:cNvPicPr>
                  <a:picLocks noChangeAspect="1" noChangeArrowheads="1"/>
                </p:cNvPicPr>
                <p:nvPr userDrawn="1"/>
              </p:nvPicPr>
              <p:blipFill>
                <a:blip r:embed="rId2"/>
                <a:srcRect/>
                <a:stretch>
                  <a:fillRect/>
                </a:stretch>
              </p:blipFill>
              <p:spPr bwMode="auto">
                <a:xfrm>
                  <a:off x="5232" y="2352"/>
                  <a:ext cx="186" cy="183"/>
                </a:xfrm>
                <a:prstGeom prst="rect">
                  <a:avLst/>
                </a:prstGeom>
                <a:noFill/>
                <a:ln w="9525">
                  <a:noFill/>
                  <a:miter lim="800000"/>
                  <a:headEnd/>
                  <a:tailEnd/>
                </a:ln>
              </p:spPr>
            </p:pic>
            <p:pic>
              <p:nvPicPr>
                <p:cNvPr id="30" name="Picture 35"/>
                <p:cNvPicPr>
                  <a:picLocks noChangeAspect="1" noChangeArrowheads="1"/>
                </p:cNvPicPr>
                <p:nvPr userDrawn="1"/>
              </p:nvPicPr>
              <p:blipFill>
                <a:blip r:embed="rId2"/>
                <a:srcRect/>
                <a:stretch>
                  <a:fillRect/>
                </a:stretch>
              </p:blipFill>
              <p:spPr bwMode="auto">
                <a:xfrm>
                  <a:off x="4992" y="2208"/>
                  <a:ext cx="186" cy="183"/>
                </a:xfrm>
                <a:prstGeom prst="rect">
                  <a:avLst/>
                </a:prstGeom>
                <a:noFill/>
                <a:ln w="9525">
                  <a:noFill/>
                  <a:miter lim="800000"/>
                  <a:headEnd/>
                  <a:tailEnd/>
                </a:ln>
              </p:spPr>
            </p:pic>
            <p:pic>
              <p:nvPicPr>
                <p:cNvPr id="31" name="Picture 36"/>
                <p:cNvPicPr>
                  <a:picLocks noChangeAspect="1" noChangeArrowheads="1"/>
                </p:cNvPicPr>
                <p:nvPr userDrawn="1"/>
              </p:nvPicPr>
              <p:blipFill>
                <a:blip r:embed="rId2"/>
                <a:srcRect/>
                <a:stretch>
                  <a:fillRect/>
                </a:stretch>
              </p:blipFill>
              <p:spPr bwMode="auto">
                <a:xfrm>
                  <a:off x="4992" y="2448"/>
                  <a:ext cx="186" cy="183"/>
                </a:xfrm>
                <a:prstGeom prst="rect">
                  <a:avLst/>
                </a:prstGeom>
                <a:noFill/>
                <a:ln w="9525">
                  <a:noFill/>
                  <a:miter lim="800000"/>
                  <a:headEnd/>
                  <a:tailEnd/>
                </a:ln>
              </p:spPr>
            </p:pic>
            <p:pic>
              <p:nvPicPr>
                <p:cNvPr id="32" name="Picture 37"/>
                <p:cNvPicPr>
                  <a:picLocks noChangeAspect="1" noChangeArrowheads="1"/>
                </p:cNvPicPr>
                <p:nvPr userDrawn="1"/>
              </p:nvPicPr>
              <p:blipFill>
                <a:blip r:embed="rId2"/>
                <a:srcRect/>
                <a:stretch>
                  <a:fillRect/>
                </a:stretch>
              </p:blipFill>
              <p:spPr bwMode="auto">
                <a:xfrm>
                  <a:off x="5136" y="2592"/>
                  <a:ext cx="186" cy="183"/>
                </a:xfrm>
                <a:prstGeom prst="rect">
                  <a:avLst/>
                </a:prstGeom>
                <a:noFill/>
                <a:ln w="9525">
                  <a:noFill/>
                  <a:miter lim="800000"/>
                  <a:headEnd/>
                  <a:tailEnd/>
                </a:ln>
              </p:spPr>
            </p:pic>
            <p:pic>
              <p:nvPicPr>
                <p:cNvPr id="33" name="Picture 38"/>
                <p:cNvPicPr>
                  <a:picLocks noChangeAspect="1" noChangeArrowheads="1"/>
                </p:cNvPicPr>
                <p:nvPr userDrawn="1"/>
              </p:nvPicPr>
              <p:blipFill>
                <a:blip r:embed="rId2"/>
                <a:srcRect/>
                <a:stretch>
                  <a:fillRect/>
                </a:stretch>
              </p:blipFill>
              <p:spPr bwMode="auto">
                <a:xfrm>
                  <a:off x="5232" y="1392"/>
                  <a:ext cx="186" cy="183"/>
                </a:xfrm>
                <a:prstGeom prst="rect">
                  <a:avLst/>
                </a:prstGeom>
                <a:noFill/>
                <a:ln w="9525">
                  <a:noFill/>
                  <a:miter lim="800000"/>
                  <a:headEnd/>
                  <a:tailEnd/>
                </a:ln>
              </p:spPr>
            </p:pic>
            <p:pic>
              <p:nvPicPr>
                <p:cNvPr id="34" name="Picture 39"/>
                <p:cNvPicPr>
                  <a:picLocks noChangeAspect="1" noChangeArrowheads="1"/>
                </p:cNvPicPr>
                <p:nvPr userDrawn="1"/>
              </p:nvPicPr>
              <p:blipFill>
                <a:blip r:embed="rId2"/>
                <a:srcRect/>
                <a:stretch>
                  <a:fillRect/>
                </a:stretch>
              </p:blipFill>
              <p:spPr bwMode="auto">
                <a:xfrm>
                  <a:off x="4944" y="2736"/>
                  <a:ext cx="186" cy="183"/>
                </a:xfrm>
                <a:prstGeom prst="rect">
                  <a:avLst/>
                </a:prstGeom>
                <a:noFill/>
                <a:ln w="9525">
                  <a:noFill/>
                  <a:miter lim="800000"/>
                  <a:headEnd/>
                  <a:tailEnd/>
                </a:ln>
              </p:spPr>
            </p:pic>
            <p:pic>
              <p:nvPicPr>
                <p:cNvPr id="35" name="Picture 40"/>
                <p:cNvPicPr>
                  <a:picLocks noChangeAspect="1" noChangeArrowheads="1"/>
                </p:cNvPicPr>
                <p:nvPr userDrawn="1"/>
              </p:nvPicPr>
              <p:blipFill>
                <a:blip r:embed="rId2"/>
                <a:srcRect/>
                <a:stretch>
                  <a:fillRect/>
                </a:stretch>
              </p:blipFill>
              <p:spPr bwMode="auto">
                <a:xfrm>
                  <a:off x="4992" y="3072"/>
                  <a:ext cx="186" cy="183"/>
                </a:xfrm>
                <a:prstGeom prst="rect">
                  <a:avLst/>
                </a:prstGeom>
                <a:noFill/>
                <a:ln w="9525">
                  <a:noFill/>
                  <a:miter lim="800000"/>
                  <a:headEnd/>
                  <a:tailEnd/>
                </a:ln>
              </p:spPr>
            </p:pic>
            <p:pic>
              <p:nvPicPr>
                <p:cNvPr id="36" name="Picture 41"/>
                <p:cNvPicPr>
                  <a:picLocks noChangeAspect="1" noChangeArrowheads="1"/>
                </p:cNvPicPr>
                <p:nvPr userDrawn="1"/>
              </p:nvPicPr>
              <p:blipFill>
                <a:blip r:embed="rId2"/>
                <a:srcRect/>
                <a:stretch>
                  <a:fillRect/>
                </a:stretch>
              </p:blipFill>
              <p:spPr bwMode="auto">
                <a:xfrm>
                  <a:off x="5232" y="3312"/>
                  <a:ext cx="186" cy="183"/>
                </a:xfrm>
                <a:prstGeom prst="rect">
                  <a:avLst/>
                </a:prstGeom>
                <a:noFill/>
                <a:ln w="9525">
                  <a:noFill/>
                  <a:miter lim="800000"/>
                  <a:headEnd/>
                  <a:tailEnd/>
                </a:ln>
              </p:spPr>
            </p:pic>
            <p:pic>
              <p:nvPicPr>
                <p:cNvPr id="37" name="Picture 42"/>
                <p:cNvPicPr>
                  <a:picLocks noChangeAspect="1" noChangeArrowheads="1"/>
                </p:cNvPicPr>
                <p:nvPr userDrawn="1"/>
              </p:nvPicPr>
              <p:blipFill>
                <a:blip r:embed="rId2"/>
                <a:srcRect/>
                <a:stretch>
                  <a:fillRect/>
                </a:stretch>
              </p:blipFill>
              <p:spPr bwMode="auto">
                <a:xfrm>
                  <a:off x="4992" y="3408"/>
                  <a:ext cx="186" cy="183"/>
                </a:xfrm>
                <a:prstGeom prst="rect">
                  <a:avLst/>
                </a:prstGeom>
                <a:noFill/>
                <a:ln w="9525">
                  <a:noFill/>
                  <a:miter lim="800000"/>
                  <a:headEnd/>
                  <a:tailEnd/>
                </a:ln>
              </p:spPr>
            </p:pic>
            <p:pic>
              <p:nvPicPr>
                <p:cNvPr id="38" name="Picture 43"/>
                <p:cNvPicPr>
                  <a:picLocks noChangeAspect="1" noChangeArrowheads="1"/>
                </p:cNvPicPr>
                <p:nvPr userDrawn="1"/>
              </p:nvPicPr>
              <p:blipFill>
                <a:blip r:embed="rId2"/>
                <a:srcRect/>
                <a:stretch>
                  <a:fillRect/>
                </a:stretch>
              </p:blipFill>
              <p:spPr bwMode="auto">
                <a:xfrm>
                  <a:off x="5088" y="3552"/>
                  <a:ext cx="186" cy="183"/>
                </a:xfrm>
                <a:prstGeom prst="rect">
                  <a:avLst/>
                </a:prstGeom>
                <a:noFill/>
                <a:ln w="9525">
                  <a:noFill/>
                  <a:miter lim="800000"/>
                  <a:headEnd/>
                  <a:tailEnd/>
                </a:ln>
              </p:spPr>
            </p:pic>
            <p:pic>
              <p:nvPicPr>
                <p:cNvPr id="39" name="Picture 44"/>
                <p:cNvPicPr>
                  <a:picLocks noChangeAspect="1" noChangeArrowheads="1"/>
                </p:cNvPicPr>
                <p:nvPr userDrawn="1"/>
              </p:nvPicPr>
              <p:blipFill>
                <a:blip r:embed="rId2"/>
                <a:srcRect/>
                <a:stretch>
                  <a:fillRect/>
                </a:stretch>
              </p:blipFill>
              <p:spPr bwMode="auto">
                <a:xfrm>
                  <a:off x="4992" y="3792"/>
                  <a:ext cx="186" cy="183"/>
                </a:xfrm>
                <a:prstGeom prst="rect">
                  <a:avLst/>
                </a:prstGeom>
                <a:noFill/>
                <a:ln w="9525">
                  <a:noFill/>
                  <a:miter lim="800000"/>
                  <a:headEnd/>
                  <a:tailEnd/>
                </a:ln>
              </p:spPr>
            </p:pic>
            <p:pic>
              <p:nvPicPr>
                <p:cNvPr id="40" name="Picture 45"/>
                <p:cNvPicPr>
                  <a:picLocks noChangeAspect="1" noChangeArrowheads="1"/>
                </p:cNvPicPr>
                <p:nvPr userDrawn="1"/>
              </p:nvPicPr>
              <p:blipFill>
                <a:blip r:embed="rId2"/>
                <a:srcRect/>
                <a:stretch>
                  <a:fillRect/>
                </a:stretch>
              </p:blipFill>
              <p:spPr bwMode="auto">
                <a:xfrm>
                  <a:off x="5184" y="3696"/>
                  <a:ext cx="186" cy="183"/>
                </a:xfrm>
                <a:prstGeom prst="rect">
                  <a:avLst/>
                </a:prstGeom>
                <a:noFill/>
                <a:ln w="9525">
                  <a:noFill/>
                  <a:miter lim="800000"/>
                  <a:headEnd/>
                  <a:tailEnd/>
                </a:ln>
              </p:spPr>
            </p:pic>
          </p:grpSp>
        </p:grpSp>
        <p:sp>
          <p:nvSpPr>
            <p:cNvPr id="9" name="Freeform 46"/>
            <p:cNvSpPr/>
            <p:nvPr/>
          </p:nvSpPr>
          <p:spPr bwMode="auto">
            <a:xfrm>
              <a:off x="5010" y="3092"/>
              <a:ext cx="750" cy="1222"/>
            </a:xfrm>
            <a:custGeom>
              <a:avLst/>
              <a:gdLst>
                <a:gd name="T0" fmla="*/ 372 w 750"/>
                <a:gd name="T1" fmla="*/ 154 h 1222"/>
                <a:gd name="T2" fmla="*/ 378 w 750"/>
                <a:gd name="T3" fmla="*/ 412 h 1222"/>
                <a:gd name="T4" fmla="*/ 312 w 750"/>
                <a:gd name="T5" fmla="*/ 724 h 1222"/>
                <a:gd name="T6" fmla="*/ 138 w 750"/>
                <a:gd name="T7" fmla="*/ 928 h 1222"/>
                <a:gd name="T8" fmla="*/ 0 w 750"/>
                <a:gd name="T9" fmla="*/ 976 h 1222"/>
                <a:gd name="T10" fmla="*/ 0 w 750"/>
                <a:gd name="T11" fmla="*/ 1222 h 1222"/>
                <a:gd name="T12" fmla="*/ 750 w 750"/>
                <a:gd name="T13" fmla="*/ 1222 h 1222"/>
                <a:gd name="T14" fmla="*/ 750 w 750"/>
                <a:gd name="T15" fmla="*/ 178 h 1222"/>
                <a:gd name="T16" fmla="*/ 372 w 750"/>
                <a:gd name="T17" fmla="*/ 154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1222">
                  <a:moveTo>
                    <a:pt x="372" y="154"/>
                  </a:moveTo>
                  <a:cubicBezTo>
                    <a:pt x="309" y="193"/>
                    <a:pt x="388" y="317"/>
                    <a:pt x="378" y="412"/>
                  </a:cubicBezTo>
                  <a:cubicBezTo>
                    <a:pt x="368" y="507"/>
                    <a:pt x="352" y="638"/>
                    <a:pt x="312" y="724"/>
                  </a:cubicBezTo>
                  <a:cubicBezTo>
                    <a:pt x="272" y="810"/>
                    <a:pt x="190" y="886"/>
                    <a:pt x="138" y="928"/>
                  </a:cubicBezTo>
                  <a:cubicBezTo>
                    <a:pt x="86" y="970"/>
                    <a:pt x="23" y="927"/>
                    <a:pt x="0" y="976"/>
                  </a:cubicBezTo>
                  <a:lnTo>
                    <a:pt x="0" y="1222"/>
                  </a:lnTo>
                  <a:lnTo>
                    <a:pt x="750" y="1222"/>
                  </a:lnTo>
                  <a:lnTo>
                    <a:pt x="750" y="178"/>
                  </a:lnTo>
                  <a:cubicBezTo>
                    <a:pt x="687" y="0"/>
                    <a:pt x="451" y="159"/>
                    <a:pt x="372" y="15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p>
              <a:pPr>
                <a:defRPr/>
              </a:pPr>
              <a:endParaRPr lang="zh-CN" altLang="en-US">
                <a:solidFill>
                  <a:srgbClr val="2F1311"/>
                </a:solidFill>
                <a:latin typeface="+mn-lt"/>
                <a:ea typeface="+mn-ea"/>
              </a:endParaRPr>
            </a:p>
          </p:txBody>
        </p:sp>
        <p:sp>
          <p:nvSpPr>
            <p:cNvPr id="10" name="Freeform 47"/>
            <p:cNvSpPr/>
            <p:nvPr/>
          </p:nvSpPr>
          <p:spPr bwMode="auto">
            <a:xfrm>
              <a:off x="5001" y="3060"/>
              <a:ext cx="768" cy="1260"/>
            </a:xfrm>
            <a:custGeom>
              <a:avLst/>
              <a:gdLst>
                <a:gd name="T0" fmla="*/ 0 w 768"/>
                <a:gd name="T1" fmla="*/ 1260 h 1260"/>
                <a:gd name="T2" fmla="*/ 0 w 768"/>
                <a:gd name="T3" fmla="*/ 1134 h 1260"/>
                <a:gd name="T4" fmla="*/ 210 w 768"/>
                <a:gd name="T5" fmla="*/ 1032 h 1260"/>
                <a:gd name="T6" fmla="*/ 324 w 768"/>
                <a:gd name="T7" fmla="*/ 918 h 1260"/>
                <a:gd name="T8" fmla="*/ 414 w 768"/>
                <a:gd name="T9" fmla="*/ 714 h 1260"/>
                <a:gd name="T10" fmla="*/ 450 w 768"/>
                <a:gd name="T11" fmla="*/ 456 h 1260"/>
                <a:gd name="T12" fmla="*/ 438 w 768"/>
                <a:gd name="T13" fmla="*/ 258 h 1260"/>
                <a:gd name="T14" fmla="*/ 684 w 768"/>
                <a:gd name="T15" fmla="*/ 0 h 1260"/>
                <a:gd name="T16" fmla="*/ 768 w 768"/>
                <a:gd name="T17" fmla="*/ 18 h 1260"/>
                <a:gd name="T18" fmla="*/ 768 w 768"/>
                <a:gd name="T19" fmla="*/ 1254 h 1260"/>
                <a:gd name="T20" fmla="*/ 0 w 768"/>
                <a:gd name="T21" fmla="*/ 126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 h="1260">
                  <a:moveTo>
                    <a:pt x="0" y="1260"/>
                  </a:moveTo>
                  <a:lnTo>
                    <a:pt x="0" y="1134"/>
                  </a:lnTo>
                  <a:lnTo>
                    <a:pt x="210" y="1032"/>
                  </a:lnTo>
                  <a:lnTo>
                    <a:pt x="324" y="918"/>
                  </a:lnTo>
                  <a:lnTo>
                    <a:pt x="414" y="714"/>
                  </a:lnTo>
                  <a:lnTo>
                    <a:pt x="450" y="456"/>
                  </a:lnTo>
                  <a:lnTo>
                    <a:pt x="438" y="258"/>
                  </a:lnTo>
                  <a:lnTo>
                    <a:pt x="684" y="0"/>
                  </a:lnTo>
                  <a:lnTo>
                    <a:pt x="768" y="18"/>
                  </a:lnTo>
                  <a:lnTo>
                    <a:pt x="768" y="1254"/>
                  </a:lnTo>
                  <a:lnTo>
                    <a:pt x="0" y="1260"/>
                  </a:lnTo>
                  <a:close/>
                </a:path>
              </a:pathLst>
            </a:custGeom>
            <a:gradFill rotWithShape="0">
              <a:gsLst>
                <a:gs pos="0">
                  <a:schemeClr val="folHlink"/>
                </a:gs>
                <a:gs pos="50000">
                  <a:schemeClr val="hlink"/>
                </a:gs>
                <a:gs pos="100000">
                  <a:schemeClr val="folHlink"/>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1" name="Freeform 48"/>
            <p:cNvSpPr/>
            <p:nvPr/>
          </p:nvSpPr>
          <p:spPr bwMode="auto">
            <a:xfrm>
              <a:off x="4994" y="1775"/>
              <a:ext cx="776" cy="2543"/>
            </a:xfrm>
            <a:custGeom>
              <a:avLst/>
              <a:gdLst>
                <a:gd name="T0" fmla="*/ 550 w 776"/>
                <a:gd name="T1" fmla="*/ 115 h 2543"/>
                <a:gd name="T2" fmla="*/ 460 w 776"/>
                <a:gd name="T3" fmla="*/ 529 h 2543"/>
                <a:gd name="T4" fmla="*/ 298 w 776"/>
                <a:gd name="T5" fmla="*/ 925 h 2543"/>
                <a:gd name="T6" fmla="*/ 76 w 776"/>
                <a:gd name="T7" fmla="*/ 1267 h 2543"/>
                <a:gd name="T8" fmla="*/ 4 w 776"/>
                <a:gd name="T9" fmla="*/ 1339 h 2543"/>
                <a:gd name="T10" fmla="*/ 100 w 776"/>
                <a:gd name="T11" fmla="*/ 1351 h 2543"/>
                <a:gd name="T12" fmla="*/ 286 w 776"/>
                <a:gd name="T13" fmla="*/ 1399 h 2543"/>
                <a:gd name="T14" fmla="*/ 394 w 776"/>
                <a:gd name="T15" fmla="*/ 1525 h 2543"/>
                <a:gd name="T16" fmla="*/ 478 w 776"/>
                <a:gd name="T17" fmla="*/ 1705 h 2543"/>
                <a:gd name="T18" fmla="*/ 478 w 776"/>
                <a:gd name="T19" fmla="*/ 1969 h 2543"/>
                <a:gd name="T20" fmla="*/ 370 w 776"/>
                <a:gd name="T21" fmla="*/ 2263 h 2543"/>
                <a:gd name="T22" fmla="*/ 124 w 776"/>
                <a:gd name="T23" fmla="*/ 2479 h 2543"/>
                <a:gd name="T24" fmla="*/ 22 w 776"/>
                <a:gd name="T25" fmla="*/ 2515 h 2543"/>
                <a:gd name="T26" fmla="*/ 196 w 776"/>
                <a:gd name="T27" fmla="*/ 2533 h 2543"/>
                <a:gd name="T28" fmla="*/ 388 w 776"/>
                <a:gd name="T29" fmla="*/ 2455 h 2543"/>
                <a:gd name="T30" fmla="*/ 502 w 776"/>
                <a:gd name="T31" fmla="*/ 2299 h 2543"/>
                <a:gd name="T32" fmla="*/ 598 w 776"/>
                <a:gd name="T33" fmla="*/ 2197 h 2543"/>
                <a:gd name="T34" fmla="*/ 694 w 776"/>
                <a:gd name="T35" fmla="*/ 2197 h 2543"/>
                <a:gd name="T36" fmla="*/ 742 w 776"/>
                <a:gd name="T37" fmla="*/ 2230 h 2543"/>
                <a:gd name="T38" fmla="*/ 712 w 776"/>
                <a:gd name="T39" fmla="*/ 2137 h 2543"/>
                <a:gd name="T40" fmla="*/ 664 w 776"/>
                <a:gd name="T41" fmla="*/ 1807 h 2543"/>
                <a:gd name="T42" fmla="*/ 670 w 776"/>
                <a:gd name="T43" fmla="*/ 1561 h 2543"/>
                <a:gd name="T44" fmla="*/ 718 w 776"/>
                <a:gd name="T45" fmla="*/ 1393 h 2543"/>
                <a:gd name="T46" fmla="*/ 748 w 776"/>
                <a:gd name="T47" fmla="*/ 1219 h 2543"/>
                <a:gd name="T48" fmla="*/ 550 w 776"/>
                <a:gd name="T49" fmla="*/ 115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6" h="2543">
                  <a:moveTo>
                    <a:pt x="550" y="115"/>
                  </a:moveTo>
                  <a:cubicBezTo>
                    <a:pt x="502" y="0"/>
                    <a:pt x="502" y="394"/>
                    <a:pt x="460" y="529"/>
                  </a:cubicBezTo>
                  <a:cubicBezTo>
                    <a:pt x="418" y="664"/>
                    <a:pt x="362" y="802"/>
                    <a:pt x="298" y="925"/>
                  </a:cubicBezTo>
                  <a:cubicBezTo>
                    <a:pt x="234" y="1048"/>
                    <a:pt x="125" y="1198"/>
                    <a:pt x="76" y="1267"/>
                  </a:cubicBezTo>
                  <a:cubicBezTo>
                    <a:pt x="27" y="1336"/>
                    <a:pt x="0" y="1325"/>
                    <a:pt x="4" y="1339"/>
                  </a:cubicBezTo>
                  <a:cubicBezTo>
                    <a:pt x="8" y="1353"/>
                    <a:pt x="53" y="1341"/>
                    <a:pt x="100" y="1351"/>
                  </a:cubicBezTo>
                  <a:cubicBezTo>
                    <a:pt x="147" y="1361"/>
                    <a:pt x="237" y="1370"/>
                    <a:pt x="286" y="1399"/>
                  </a:cubicBezTo>
                  <a:cubicBezTo>
                    <a:pt x="335" y="1428"/>
                    <a:pt x="362" y="1474"/>
                    <a:pt x="394" y="1525"/>
                  </a:cubicBezTo>
                  <a:cubicBezTo>
                    <a:pt x="426" y="1576"/>
                    <a:pt x="464" y="1631"/>
                    <a:pt x="478" y="1705"/>
                  </a:cubicBezTo>
                  <a:cubicBezTo>
                    <a:pt x="492" y="1779"/>
                    <a:pt x="496" y="1876"/>
                    <a:pt x="478" y="1969"/>
                  </a:cubicBezTo>
                  <a:cubicBezTo>
                    <a:pt x="460" y="2062"/>
                    <a:pt x="429" y="2178"/>
                    <a:pt x="370" y="2263"/>
                  </a:cubicBezTo>
                  <a:cubicBezTo>
                    <a:pt x="311" y="2348"/>
                    <a:pt x="238" y="2428"/>
                    <a:pt x="124" y="2479"/>
                  </a:cubicBezTo>
                  <a:cubicBezTo>
                    <a:pt x="66" y="2521"/>
                    <a:pt x="10" y="2506"/>
                    <a:pt x="22" y="2515"/>
                  </a:cubicBezTo>
                  <a:cubicBezTo>
                    <a:pt x="34" y="2524"/>
                    <a:pt x="135" y="2543"/>
                    <a:pt x="196" y="2533"/>
                  </a:cubicBezTo>
                  <a:cubicBezTo>
                    <a:pt x="257" y="2523"/>
                    <a:pt x="337" y="2494"/>
                    <a:pt x="388" y="2455"/>
                  </a:cubicBezTo>
                  <a:cubicBezTo>
                    <a:pt x="439" y="2416"/>
                    <a:pt x="467" y="2342"/>
                    <a:pt x="502" y="2299"/>
                  </a:cubicBezTo>
                  <a:cubicBezTo>
                    <a:pt x="537" y="2256"/>
                    <a:pt x="566" y="2214"/>
                    <a:pt x="598" y="2197"/>
                  </a:cubicBezTo>
                  <a:cubicBezTo>
                    <a:pt x="630" y="2180"/>
                    <a:pt x="670" y="2191"/>
                    <a:pt x="694" y="2197"/>
                  </a:cubicBezTo>
                  <a:cubicBezTo>
                    <a:pt x="718" y="2203"/>
                    <a:pt x="739" y="2240"/>
                    <a:pt x="742" y="2230"/>
                  </a:cubicBezTo>
                  <a:cubicBezTo>
                    <a:pt x="745" y="2220"/>
                    <a:pt x="725" y="2207"/>
                    <a:pt x="712" y="2137"/>
                  </a:cubicBezTo>
                  <a:cubicBezTo>
                    <a:pt x="699" y="2067"/>
                    <a:pt x="671" y="1903"/>
                    <a:pt x="664" y="1807"/>
                  </a:cubicBezTo>
                  <a:cubicBezTo>
                    <a:pt x="657" y="1711"/>
                    <a:pt x="661" y="1630"/>
                    <a:pt x="670" y="1561"/>
                  </a:cubicBezTo>
                  <a:cubicBezTo>
                    <a:pt x="679" y="1492"/>
                    <a:pt x="705" y="1450"/>
                    <a:pt x="718" y="1393"/>
                  </a:cubicBezTo>
                  <a:cubicBezTo>
                    <a:pt x="731" y="1336"/>
                    <a:pt x="776" y="1427"/>
                    <a:pt x="748" y="1219"/>
                  </a:cubicBezTo>
                  <a:cubicBezTo>
                    <a:pt x="720" y="1011"/>
                    <a:pt x="598" y="230"/>
                    <a:pt x="550" y="115"/>
                  </a:cubicBezTo>
                  <a:close/>
                </a:path>
              </a:pathLst>
            </a:custGeom>
            <a:gradFill rotWithShape="0">
              <a:gsLst>
                <a:gs pos="0">
                  <a:schemeClr val="accent2">
                    <a:gamma/>
                    <a:shade val="46275"/>
                    <a:invGamma/>
                  </a:schemeClr>
                </a:gs>
                <a:gs pos="50000">
                  <a:schemeClr val="accent2"/>
                </a:gs>
                <a:gs pos="100000">
                  <a:schemeClr val="accent2">
                    <a:gamma/>
                    <a:shade val="46275"/>
                    <a:invGamma/>
                  </a:schemeClr>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2" name="Freeform 49" descr="kimonopat1"/>
            <p:cNvSpPr/>
            <p:nvPr/>
          </p:nvSpPr>
          <p:spPr bwMode="auto">
            <a:xfrm>
              <a:off x="5046" y="2229"/>
              <a:ext cx="617" cy="1376"/>
            </a:xfrm>
            <a:custGeom>
              <a:avLst/>
              <a:gdLst>
                <a:gd name="T0" fmla="*/ 486 w 617"/>
                <a:gd name="T1" fmla="*/ 3 h 1376"/>
                <a:gd name="T2" fmla="*/ 402 w 617"/>
                <a:gd name="T3" fmla="*/ 381 h 1376"/>
                <a:gd name="T4" fmla="*/ 216 w 617"/>
                <a:gd name="T5" fmla="*/ 777 h 1376"/>
                <a:gd name="T6" fmla="*/ 0 w 617"/>
                <a:gd name="T7" fmla="*/ 1119 h 1376"/>
                <a:gd name="T8" fmla="*/ 102 w 617"/>
                <a:gd name="T9" fmla="*/ 1101 h 1376"/>
                <a:gd name="T10" fmla="*/ 282 w 617"/>
                <a:gd name="T11" fmla="*/ 1119 h 1376"/>
                <a:gd name="T12" fmla="*/ 378 w 617"/>
                <a:gd name="T13" fmla="*/ 1185 h 1376"/>
                <a:gd name="T14" fmla="*/ 432 w 617"/>
                <a:gd name="T15" fmla="*/ 1269 h 1376"/>
                <a:gd name="T16" fmla="*/ 444 w 617"/>
                <a:gd name="T17" fmla="*/ 1365 h 1376"/>
                <a:gd name="T18" fmla="*/ 498 w 617"/>
                <a:gd name="T19" fmla="*/ 1203 h 1376"/>
                <a:gd name="T20" fmla="*/ 564 w 617"/>
                <a:gd name="T21" fmla="*/ 825 h 1376"/>
                <a:gd name="T22" fmla="*/ 606 w 617"/>
                <a:gd name="T23" fmla="*/ 363 h 1376"/>
                <a:gd name="T24" fmla="*/ 486 w 617"/>
                <a:gd name="T25" fmla="*/ 3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7" h="1376">
                  <a:moveTo>
                    <a:pt x="486" y="3"/>
                  </a:moveTo>
                  <a:cubicBezTo>
                    <a:pt x="452" y="6"/>
                    <a:pt x="447" y="252"/>
                    <a:pt x="402" y="381"/>
                  </a:cubicBezTo>
                  <a:cubicBezTo>
                    <a:pt x="357" y="510"/>
                    <a:pt x="283" y="654"/>
                    <a:pt x="216" y="777"/>
                  </a:cubicBezTo>
                  <a:cubicBezTo>
                    <a:pt x="149" y="900"/>
                    <a:pt x="19" y="1065"/>
                    <a:pt x="0" y="1119"/>
                  </a:cubicBezTo>
                  <a:cubicBezTo>
                    <a:pt x="48" y="1119"/>
                    <a:pt x="55" y="1101"/>
                    <a:pt x="102" y="1101"/>
                  </a:cubicBezTo>
                  <a:cubicBezTo>
                    <a:pt x="149" y="1101"/>
                    <a:pt x="236" y="1105"/>
                    <a:pt x="282" y="1119"/>
                  </a:cubicBezTo>
                  <a:cubicBezTo>
                    <a:pt x="328" y="1133"/>
                    <a:pt x="353" y="1160"/>
                    <a:pt x="378" y="1185"/>
                  </a:cubicBezTo>
                  <a:cubicBezTo>
                    <a:pt x="403" y="1210"/>
                    <a:pt x="421" y="1239"/>
                    <a:pt x="432" y="1269"/>
                  </a:cubicBezTo>
                  <a:cubicBezTo>
                    <a:pt x="443" y="1299"/>
                    <a:pt x="433" y="1376"/>
                    <a:pt x="444" y="1365"/>
                  </a:cubicBezTo>
                  <a:cubicBezTo>
                    <a:pt x="455" y="1354"/>
                    <a:pt x="478" y="1293"/>
                    <a:pt x="498" y="1203"/>
                  </a:cubicBezTo>
                  <a:cubicBezTo>
                    <a:pt x="518" y="1113"/>
                    <a:pt x="546" y="965"/>
                    <a:pt x="564" y="825"/>
                  </a:cubicBezTo>
                  <a:cubicBezTo>
                    <a:pt x="582" y="685"/>
                    <a:pt x="617" y="496"/>
                    <a:pt x="606" y="363"/>
                  </a:cubicBezTo>
                  <a:cubicBezTo>
                    <a:pt x="595" y="230"/>
                    <a:pt x="520" y="0"/>
                    <a:pt x="486" y="3"/>
                  </a:cubicBezTo>
                  <a:close/>
                </a:path>
              </a:pathLst>
            </a:custGeom>
            <a:blipFill dpi="0" rotWithShape="0">
              <a:blip r:embed="rId3"/>
              <a:srcRect/>
              <a:tile tx="0" ty="0" sx="100000" sy="100000" flip="none" algn="tl"/>
            </a:blipFill>
            <a:ln>
              <a:noFill/>
            </a:ln>
            <a:effectLst/>
          </p:spPr>
          <p:txBody>
            <a:bodyPr wrap="none" anchor="ctr"/>
            <a:lstStyle/>
            <a:p>
              <a:pPr>
                <a:defRPr/>
              </a:pPr>
              <a:endParaRPr lang="zh-CN" altLang="en-US">
                <a:solidFill>
                  <a:srgbClr val="2F1311"/>
                </a:solidFill>
                <a:latin typeface="+mn-lt"/>
                <a:ea typeface="+mn-ea"/>
              </a:endParaRPr>
            </a:p>
          </p:txBody>
        </p:sp>
        <p:sp>
          <p:nvSpPr>
            <p:cNvPr id="13" name="Freeform 50" descr="kimonopat1"/>
            <p:cNvSpPr/>
            <p:nvPr/>
          </p:nvSpPr>
          <p:spPr bwMode="auto">
            <a:xfrm>
              <a:off x="5193" y="269"/>
              <a:ext cx="576" cy="3180"/>
            </a:xfrm>
            <a:custGeom>
              <a:avLst/>
              <a:gdLst>
                <a:gd name="T0" fmla="*/ 42 w 576"/>
                <a:gd name="T1" fmla="*/ 61 h 3180"/>
                <a:gd name="T2" fmla="*/ 156 w 576"/>
                <a:gd name="T3" fmla="*/ 517 h 3180"/>
                <a:gd name="T4" fmla="*/ 288 w 576"/>
                <a:gd name="T5" fmla="*/ 991 h 3180"/>
                <a:gd name="T6" fmla="*/ 414 w 576"/>
                <a:gd name="T7" fmla="*/ 1435 h 3180"/>
                <a:gd name="T8" fmla="*/ 576 w 576"/>
                <a:gd name="T9" fmla="*/ 1807 h 3180"/>
                <a:gd name="T10" fmla="*/ 576 w 576"/>
                <a:gd name="T11" fmla="*/ 3055 h 3180"/>
                <a:gd name="T12" fmla="*/ 414 w 576"/>
                <a:gd name="T13" fmla="*/ 2557 h 3180"/>
                <a:gd name="T14" fmla="*/ 252 w 576"/>
                <a:gd name="T15" fmla="*/ 1765 h 3180"/>
                <a:gd name="T16" fmla="*/ 126 w 576"/>
                <a:gd name="T17" fmla="*/ 961 h 3180"/>
                <a:gd name="T18" fmla="*/ 12 w 576"/>
                <a:gd name="T19" fmla="*/ 151 h 3180"/>
                <a:gd name="T20" fmla="*/ 42 w 576"/>
                <a:gd name="T21" fmla="*/ 61 h 3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6" h="3180">
                  <a:moveTo>
                    <a:pt x="42" y="61"/>
                  </a:moveTo>
                  <a:cubicBezTo>
                    <a:pt x="66" y="122"/>
                    <a:pt x="115" y="362"/>
                    <a:pt x="156" y="517"/>
                  </a:cubicBezTo>
                  <a:cubicBezTo>
                    <a:pt x="197" y="672"/>
                    <a:pt x="245" y="838"/>
                    <a:pt x="288" y="991"/>
                  </a:cubicBezTo>
                  <a:cubicBezTo>
                    <a:pt x="331" y="1144"/>
                    <a:pt x="366" y="1299"/>
                    <a:pt x="414" y="1435"/>
                  </a:cubicBezTo>
                  <a:cubicBezTo>
                    <a:pt x="462" y="1571"/>
                    <a:pt x="549" y="1537"/>
                    <a:pt x="576" y="1807"/>
                  </a:cubicBezTo>
                  <a:lnTo>
                    <a:pt x="576" y="3055"/>
                  </a:lnTo>
                  <a:cubicBezTo>
                    <a:pt x="549" y="3180"/>
                    <a:pt x="468" y="2772"/>
                    <a:pt x="414" y="2557"/>
                  </a:cubicBezTo>
                  <a:cubicBezTo>
                    <a:pt x="360" y="2342"/>
                    <a:pt x="300" y="2031"/>
                    <a:pt x="252" y="1765"/>
                  </a:cubicBezTo>
                  <a:cubicBezTo>
                    <a:pt x="204" y="1499"/>
                    <a:pt x="166" y="1230"/>
                    <a:pt x="126" y="961"/>
                  </a:cubicBezTo>
                  <a:cubicBezTo>
                    <a:pt x="86" y="692"/>
                    <a:pt x="24" y="299"/>
                    <a:pt x="12" y="151"/>
                  </a:cubicBezTo>
                  <a:cubicBezTo>
                    <a:pt x="0" y="3"/>
                    <a:pt x="18" y="0"/>
                    <a:pt x="42" y="61"/>
                  </a:cubicBezTo>
                  <a:close/>
                </a:path>
              </a:pathLst>
            </a:custGeom>
            <a:blipFill dpi="0" rotWithShape="0">
              <a:blip r:embed="rId3"/>
              <a:srcRect/>
              <a:tile tx="0" ty="0" sx="100000" sy="100000" flip="none" algn="tl"/>
            </a:blipFill>
            <a:ln>
              <a:noFill/>
            </a:ln>
            <a:effectLst/>
          </p:spPr>
          <p:txBody>
            <a:bodyPr wrap="none" anchor="ctr"/>
            <a:lstStyle/>
            <a:p>
              <a:pPr>
                <a:defRPr/>
              </a:pPr>
              <a:endParaRPr lang="zh-CN" altLang="en-US">
                <a:solidFill>
                  <a:srgbClr val="2F1311"/>
                </a:solidFill>
                <a:latin typeface="+mn-lt"/>
                <a:ea typeface="+mn-ea"/>
              </a:endParaRPr>
            </a:p>
          </p:txBody>
        </p:sp>
        <p:sp>
          <p:nvSpPr>
            <p:cNvPr id="14" name="Freeform 51"/>
            <p:cNvSpPr/>
            <p:nvPr/>
          </p:nvSpPr>
          <p:spPr bwMode="auto">
            <a:xfrm>
              <a:off x="5197" y="165"/>
              <a:ext cx="573" cy="1935"/>
            </a:xfrm>
            <a:custGeom>
              <a:avLst/>
              <a:gdLst>
                <a:gd name="T0" fmla="*/ 69 w 573"/>
                <a:gd name="T1" fmla="*/ 63 h 1935"/>
                <a:gd name="T2" fmla="*/ 207 w 573"/>
                <a:gd name="T3" fmla="*/ 549 h 1935"/>
                <a:gd name="T4" fmla="*/ 381 w 573"/>
                <a:gd name="T5" fmla="*/ 1101 h 1935"/>
                <a:gd name="T6" fmla="*/ 573 w 573"/>
                <a:gd name="T7" fmla="*/ 1575 h 1935"/>
                <a:gd name="T8" fmla="*/ 573 w 573"/>
                <a:gd name="T9" fmla="*/ 1935 h 1935"/>
                <a:gd name="T10" fmla="*/ 321 w 573"/>
                <a:gd name="T11" fmla="*/ 1449 h 1935"/>
                <a:gd name="T12" fmla="*/ 147 w 573"/>
                <a:gd name="T13" fmla="*/ 699 h 1935"/>
                <a:gd name="T14" fmla="*/ 15 w 573"/>
                <a:gd name="T15" fmla="*/ 171 h 1935"/>
                <a:gd name="T16" fmla="*/ 69 w 573"/>
                <a:gd name="T17" fmla="*/ 63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3" h="1935">
                  <a:moveTo>
                    <a:pt x="69" y="63"/>
                  </a:moveTo>
                  <a:cubicBezTo>
                    <a:pt x="101" y="126"/>
                    <a:pt x="155" y="376"/>
                    <a:pt x="207" y="549"/>
                  </a:cubicBezTo>
                  <a:cubicBezTo>
                    <a:pt x="259" y="722"/>
                    <a:pt x="320" y="930"/>
                    <a:pt x="381" y="1101"/>
                  </a:cubicBezTo>
                  <a:cubicBezTo>
                    <a:pt x="442" y="1272"/>
                    <a:pt x="541" y="1436"/>
                    <a:pt x="573" y="1575"/>
                  </a:cubicBezTo>
                  <a:lnTo>
                    <a:pt x="573" y="1935"/>
                  </a:lnTo>
                  <a:cubicBezTo>
                    <a:pt x="531" y="1914"/>
                    <a:pt x="392" y="1655"/>
                    <a:pt x="321" y="1449"/>
                  </a:cubicBezTo>
                  <a:cubicBezTo>
                    <a:pt x="250" y="1243"/>
                    <a:pt x="198" y="912"/>
                    <a:pt x="147" y="699"/>
                  </a:cubicBezTo>
                  <a:cubicBezTo>
                    <a:pt x="96" y="486"/>
                    <a:pt x="30" y="274"/>
                    <a:pt x="15" y="171"/>
                  </a:cubicBezTo>
                  <a:cubicBezTo>
                    <a:pt x="0" y="68"/>
                    <a:pt x="37" y="0"/>
                    <a:pt x="69" y="63"/>
                  </a:cubicBezTo>
                  <a:close/>
                </a:path>
              </a:pathLst>
            </a:custGeom>
            <a:gradFill rotWithShape="0">
              <a:gsLst>
                <a:gs pos="0">
                  <a:schemeClr val="bg1"/>
                </a:gs>
                <a:gs pos="100000">
                  <a:schemeClr val="folHlink"/>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5" name="Freeform 52"/>
            <p:cNvSpPr/>
            <p:nvPr/>
          </p:nvSpPr>
          <p:spPr bwMode="auto">
            <a:xfrm>
              <a:off x="5004" y="0"/>
              <a:ext cx="363"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Lst>
              <a:ahLst/>
              <a:cxnLst>
                <a:cxn ang="0">
                  <a:pos x="T0" y="T1"/>
                </a:cxn>
                <a:cxn ang="0">
                  <a:pos x="T2" y="T3"/>
                </a:cxn>
                <a:cxn ang="0">
                  <a:pos x="T4" y="T5"/>
                </a:cxn>
                <a:cxn ang="0">
                  <a:pos x="T6" y="T7"/>
                </a:cxn>
                <a:cxn ang="0">
                  <a:pos x="T8" y="T9"/>
                </a:cxn>
                <a:cxn ang="0">
                  <a:pos x="T10" y="T11"/>
                </a:cxn>
                <a:cxn ang="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p>
              <a:pPr>
                <a:defRPr/>
              </a:pPr>
              <a:endParaRPr lang="zh-CN" altLang="en-US">
                <a:solidFill>
                  <a:srgbClr val="2F1311"/>
                </a:solidFill>
                <a:latin typeface="+mn-lt"/>
                <a:ea typeface="+mn-ea"/>
              </a:endParaRPr>
            </a:p>
          </p:txBody>
        </p:sp>
        <p:sp>
          <p:nvSpPr>
            <p:cNvPr id="16" name="Freeform 53"/>
            <p:cNvSpPr/>
            <p:nvPr/>
          </p:nvSpPr>
          <p:spPr bwMode="auto">
            <a:xfrm>
              <a:off x="5004" y="1"/>
              <a:ext cx="189"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Lst>
              <a:ahLst/>
              <a:cxnLst>
                <a:cxn ang="0">
                  <a:pos x="T0" y="T1"/>
                </a:cxn>
                <a:cxn ang="0">
                  <a:pos x="T2" y="T3"/>
                </a:cxn>
                <a:cxn ang="0">
                  <a:pos x="T4" y="T5"/>
                </a:cxn>
                <a:cxn ang="0">
                  <a:pos x="T6" y="T7"/>
                </a:cxn>
                <a:cxn ang="0">
                  <a:pos x="T8" y="T9"/>
                </a:cxn>
                <a:cxn ang="0">
                  <a:pos x="T10" y="T11"/>
                </a:cxn>
                <a:cxn ang="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chemeClr val="folHlink"/>
                </a:gs>
                <a:gs pos="50000">
                  <a:schemeClr val="hlink"/>
                </a:gs>
                <a:gs pos="100000">
                  <a:schemeClr val="folHlink"/>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7" name="Rectangle 54"/>
            <p:cNvSpPr>
              <a:spLocks noChangeArrowheads="1"/>
            </p:cNvSpPr>
            <p:nvPr/>
          </p:nvSpPr>
          <p:spPr bwMode="auto">
            <a:xfrm>
              <a:off x="4955" y="1"/>
              <a:ext cx="56" cy="4320"/>
            </a:xfrm>
            <a:prstGeom prst="rect">
              <a:avLst/>
            </a:pr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sp>
          <p:nvSpPr>
            <p:cNvPr id="18" name="Freeform 55"/>
            <p:cNvSpPr/>
            <p:nvPr/>
          </p:nvSpPr>
          <p:spPr bwMode="auto">
            <a:xfrm>
              <a:off x="5013" y="3924"/>
              <a:ext cx="734" cy="390"/>
            </a:xfrm>
            <a:custGeom>
              <a:avLst/>
              <a:gdLst>
                <a:gd name="T0" fmla="*/ 1 w 692"/>
                <a:gd name="T1" fmla="*/ 357 h 378"/>
                <a:gd name="T2" fmla="*/ 109 w 692"/>
                <a:gd name="T3" fmla="*/ 341 h 378"/>
                <a:gd name="T4" fmla="*/ 241 w 692"/>
                <a:gd name="T5" fmla="*/ 305 h 378"/>
                <a:gd name="T6" fmla="*/ 353 w 692"/>
                <a:gd name="T7" fmla="*/ 209 h 378"/>
                <a:gd name="T8" fmla="*/ 429 w 692"/>
                <a:gd name="T9" fmla="*/ 89 h 378"/>
                <a:gd name="T10" fmla="*/ 493 w 692"/>
                <a:gd name="T11" fmla="*/ 17 h 378"/>
                <a:gd name="T12" fmla="*/ 577 w 692"/>
                <a:gd name="T13" fmla="*/ 1 h 378"/>
                <a:gd name="T14" fmla="*/ 629 w 692"/>
                <a:gd name="T15" fmla="*/ 21 h 378"/>
                <a:gd name="T16" fmla="*/ 673 w 692"/>
                <a:gd name="T17" fmla="*/ 65 h 378"/>
                <a:gd name="T18" fmla="*/ 673 w 692"/>
                <a:gd name="T19" fmla="*/ 137 h 378"/>
                <a:gd name="T20" fmla="*/ 561 w 692"/>
                <a:gd name="T21" fmla="*/ 225 h 378"/>
                <a:gd name="T22" fmla="*/ 425 w 692"/>
                <a:gd name="T23" fmla="*/ 297 h 378"/>
                <a:gd name="T24" fmla="*/ 245 w 692"/>
                <a:gd name="T25" fmla="*/ 357 h 378"/>
                <a:gd name="T26" fmla="*/ 113 w 692"/>
                <a:gd name="T27" fmla="*/ 377 h 378"/>
                <a:gd name="T28" fmla="*/ 1 w 692"/>
                <a:gd name="T29" fmla="*/ 357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2" h="378">
                  <a:moveTo>
                    <a:pt x="1" y="357"/>
                  </a:moveTo>
                  <a:cubicBezTo>
                    <a:pt x="0" y="351"/>
                    <a:pt x="69" y="350"/>
                    <a:pt x="109" y="341"/>
                  </a:cubicBezTo>
                  <a:cubicBezTo>
                    <a:pt x="149" y="332"/>
                    <a:pt x="200" y="327"/>
                    <a:pt x="241" y="305"/>
                  </a:cubicBezTo>
                  <a:cubicBezTo>
                    <a:pt x="282" y="283"/>
                    <a:pt x="322" y="245"/>
                    <a:pt x="353" y="209"/>
                  </a:cubicBezTo>
                  <a:cubicBezTo>
                    <a:pt x="384" y="173"/>
                    <a:pt x="406" y="121"/>
                    <a:pt x="429" y="89"/>
                  </a:cubicBezTo>
                  <a:cubicBezTo>
                    <a:pt x="452" y="57"/>
                    <a:pt x="468" y="32"/>
                    <a:pt x="493" y="17"/>
                  </a:cubicBezTo>
                  <a:cubicBezTo>
                    <a:pt x="518" y="2"/>
                    <a:pt x="554" y="0"/>
                    <a:pt x="577" y="1"/>
                  </a:cubicBezTo>
                  <a:cubicBezTo>
                    <a:pt x="600" y="2"/>
                    <a:pt x="613" y="10"/>
                    <a:pt x="629" y="21"/>
                  </a:cubicBezTo>
                  <a:cubicBezTo>
                    <a:pt x="645" y="32"/>
                    <a:pt x="666" y="46"/>
                    <a:pt x="673" y="65"/>
                  </a:cubicBezTo>
                  <a:cubicBezTo>
                    <a:pt x="680" y="84"/>
                    <a:pt x="692" y="110"/>
                    <a:pt x="673" y="137"/>
                  </a:cubicBezTo>
                  <a:cubicBezTo>
                    <a:pt x="654" y="164"/>
                    <a:pt x="602" y="198"/>
                    <a:pt x="561" y="225"/>
                  </a:cubicBezTo>
                  <a:cubicBezTo>
                    <a:pt x="520" y="252"/>
                    <a:pt x="478" y="275"/>
                    <a:pt x="425" y="297"/>
                  </a:cubicBezTo>
                  <a:cubicBezTo>
                    <a:pt x="372" y="319"/>
                    <a:pt x="297" y="344"/>
                    <a:pt x="245" y="357"/>
                  </a:cubicBezTo>
                  <a:cubicBezTo>
                    <a:pt x="193" y="370"/>
                    <a:pt x="156" y="376"/>
                    <a:pt x="113" y="377"/>
                  </a:cubicBezTo>
                  <a:cubicBezTo>
                    <a:pt x="70" y="378"/>
                    <a:pt x="2" y="363"/>
                    <a:pt x="1" y="357"/>
                  </a:cubicBezTo>
                  <a:close/>
                </a:path>
              </a:pathLst>
            </a:custGeom>
            <a:gradFill rotWithShape="0">
              <a:gsLst>
                <a:gs pos="0">
                  <a:schemeClr val="bg1"/>
                </a:gs>
                <a:gs pos="50000">
                  <a:schemeClr val="folHlink"/>
                </a:gs>
                <a:gs pos="100000">
                  <a:schemeClr val="bg1"/>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9" name="AutoShape 56"/>
            <p:cNvSpPr>
              <a:spLocks noChangeArrowheads="1"/>
            </p:cNvSpPr>
            <p:nvPr/>
          </p:nvSpPr>
          <p:spPr bwMode="hidden">
            <a:xfrm rot="5400000">
              <a:off x="2724" y="2089"/>
              <a:ext cx="4320" cy="142"/>
            </a:xfrm>
            <a:custGeom>
              <a:avLst/>
              <a:gdLst>
                <a:gd name="G0" fmla="+- 607 0 0"/>
                <a:gd name="G1" fmla="+- 21600 0 607"/>
                <a:gd name="G2" fmla="*/ 607 1 2"/>
                <a:gd name="G3" fmla="+- 21600 0 G2"/>
                <a:gd name="G4" fmla="+/ 607 21600 2"/>
                <a:gd name="G5" fmla="+/ G1 0 2"/>
                <a:gd name="G6" fmla="*/ 21600 21600 607"/>
                <a:gd name="G7" fmla="*/ G6 1 2"/>
                <a:gd name="G8" fmla="+- 21600 0 G7"/>
                <a:gd name="G9" fmla="*/ 21600 1 2"/>
                <a:gd name="G10" fmla="+- 607 0 G9"/>
                <a:gd name="G11" fmla="?: G10 G8 0"/>
                <a:gd name="G12" fmla="?: G10 G7 21600"/>
                <a:gd name="T0" fmla="*/ 21296 w 21600"/>
                <a:gd name="T1" fmla="*/ 10800 h 21600"/>
                <a:gd name="T2" fmla="*/ 10800 w 21600"/>
                <a:gd name="T3" fmla="*/ 21600 h 21600"/>
                <a:gd name="T4" fmla="*/ 304 w 21600"/>
                <a:gd name="T5" fmla="*/ 10800 h 21600"/>
                <a:gd name="T6" fmla="*/ 10800 w 21600"/>
                <a:gd name="T7" fmla="*/ 0 h 21600"/>
                <a:gd name="T8" fmla="*/ 2104 w 21600"/>
                <a:gd name="T9" fmla="*/ 2104 h 21600"/>
                <a:gd name="T10" fmla="*/ 19496 w 21600"/>
                <a:gd name="T11" fmla="*/ 19496 h 21600"/>
              </a:gdLst>
              <a:ahLst/>
              <a:cxnLst>
                <a:cxn ang="0">
                  <a:pos x="T0" y="T1"/>
                </a:cxn>
                <a:cxn ang="0">
                  <a:pos x="T2" y="T3"/>
                </a:cxn>
                <a:cxn ang="0">
                  <a:pos x="T4" y="T5"/>
                </a:cxn>
                <a:cxn ang="0">
                  <a:pos x="T6" y="T7"/>
                </a:cxn>
              </a:cxnLst>
              <a:rect l="T8" t="T9" r="T10" b="T11"/>
              <a:pathLst>
                <a:path w="21600" h="21600">
                  <a:moveTo>
                    <a:pt x="0" y="0"/>
                  </a:moveTo>
                  <a:lnTo>
                    <a:pt x="607" y="21600"/>
                  </a:lnTo>
                  <a:lnTo>
                    <a:pt x="20993" y="21600"/>
                  </a:lnTo>
                  <a:lnTo>
                    <a:pt x="21600" y="0"/>
                  </a:lnTo>
                  <a:close/>
                </a:path>
              </a:pathLst>
            </a:custGeom>
            <a:gradFill rotWithShape="0">
              <a:gsLst>
                <a:gs pos="0">
                  <a:schemeClr val="bg1"/>
                </a:gs>
                <a:gs pos="100000">
                  <a:schemeClr val="bg2"/>
                </a:gs>
              </a:gsLst>
              <a:lin ang="0" scaled="1"/>
            </a:gradFill>
            <a:ln>
              <a:noFill/>
            </a:ln>
            <a:effectLst/>
          </p:spPr>
          <p:txBody>
            <a:bodyPr rot="10800000" vert="eaVert" wrap="none" anchor="ctr"/>
            <a:lstStyle/>
            <a:p>
              <a:pPr algn="ctr">
                <a:defRPr/>
              </a:pPr>
              <a:endParaRPr kumimoji="1" lang="zh-CN" altLang="zh-CN">
                <a:solidFill>
                  <a:srgbClr val="2F1311"/>
                </a:solidFill>
                <a:latin typeface="+mn-lt"/>
                <a:ea typeface="+mn-ea"/>
              </a:endParaRPr>
            </a:p>
          </p:txBody>
        </p:sp>
      </p:grpSp>
      <p:sp>
        <p:nvSpPr>
          <p:cNvPr id="32825" name="Rectangle 57"/>
          <p:cNvSpPr>
            <a:spLocks noGrp="1" noChangeArrowheads="1"/>
          </p:cNvSpPr>
          <p:nvPr>
            <p:ph type="ctrTitle" sz="quarter"/>
          </p:nvPr>
        </p:nvSpPr>
        <p:spPr>
          <a:xfrm>
            <a:off x="685800" y="1370013"/>
            <a:ext cx="6965950" cy="2057400"/>
          </a:xfrm>
        </p:spPr>
        <p:txBody>
          <a:bodyPr/>
          <a:lstStyle>
            <a:lvl1pPr>
              <a:defRPr/>
            </a:lvl1pPr>
          </a:lstStyle>
          <a:p>
            <a:pPr lvl="0"/>
            <a:r>
              <a:rPr lang="zh-CN" altLang="en-US" noProof="0" smtClean="0"/>
              <a:t>单击此处编辑母版标题样式</a:t>
            </a:r>
            <a:endParaRPr lang="zh-CN" altLang="en-US" noProof="0" smtClean="0"/>
          </a:p>
        </p:txBody>
      </p:sp>
      <p:sp>
        <p:nvSpPr>
          <p:cNvPr id="32826" name="Rectangle 58"/>
          <p:cNvSpPr>
            <a:spLocks noGrp="1" noChangeArrowheads="1"/>
          </p:cNvSpPr>
          <p:nvPr>
            <p:ph type="subTitle" sz="quarter" idx="1"/>
          </p:nvPr>
        </p:nvSpPr>
        <p:spPr>
          <a:xfrm>
            <a:off x="1727200" y="3886200"/>
            <a:ext cx="5640388" cy="1752600"/>
          </a:xfrm>
        </p:spPr>
        <p:txBody>
          <a:bodyPr/>
          <a:lstStyle>
            <a:lvl1pPr marL="0" indent="0" algn="ctr">
              <a:buFontTx/>
              <a:buNone/>
              <a:defRPr/>
            </a:lvl1pPr>
          </a:lstStyle>
          <a:p>
            <a:pPr lvl="0"/>
            <a:r>
              <a:rPr lang="zh-CN" altLang="en-US" noProof="0" smtClean="0"/>
              <a:t>单击此处编辑母版副标题样式</a:t>
            </a:r>
            <a:endParaRPr lang="zh-CN" altLang="en-US" noProof="0" smtClean="0"/>
          </a:p>
        </p:txBody>
      </p:sp>
      <p:sp>
        <p:nvSpPr>
          <p:cNvPr id="59" name="Rectangle 59"/>
          <p:cNvSpPr>
            <a:spLocks noGrp="1" noChangeArrowheads="1"/>
          </p:cNvSpPr>
          <p:nvPr>
            <p:ph type="dt" sz="quarter" idx="10"/>
          </p:nvPr>
        </p:nvSpPr>
        <p:spPr/>
        <p:txBody>
          <a:bodyPr/>
          <a:lstStyle>
            <a:lvl1pPr fontAlgn="auto">
              <a:spcBef>
                <a:spcPts val="0"/>
              </a:spcBef>
              <a:spcAft>
                <a:spcPts val="0"/>
              </a:spcAft>
              <a:defRPr/>
            </a:lvl1pPr>
          </a:lstStyle>
          <a:p>
            <a:pPr>
              <a:defRPr/>
            </a:pPr>
            <a:endParaRPr lang="en-US" altLang="zh-CN"/>
          </a:p>
        </p:txBody>
      </p:sp>
      <p:sp>
        <p:nvSpPr>
          <p:cNvPr id="60" name="Rectangle 60"/>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1" name="Rectangle 61"/>
          <p:cNvSpPr>
            <a:spLocks noGrp="1" noChangeArrowheads="1"/>
          </p:cNvSpPr>
          <p:nvPr>
            <p:ph type="sldNum" sz="quarter" idx="12"/>
          </p:nvPr>
        </p:nvSpPr>
        <p:spPr/>
        <p:txBody>
          <a:bodyPr/>
          <a:lstStyle>
            <a:lvl1pPr fontAlgn="auto">
              <a:spcBef>
                <a:spcPts val="0"/>
              </a:spcBef>
              <a:spcAft>
                <a:spcPts val="0"/>
              </a:spcAft>
              <a:defRPr/>
            </a:lvl1pPr>
          </a:lstStyle>
          <a:p>
            <a:pPr>
              <a:defRPr/>
            </a:pPr>
            <a:fld id="{B0683E3A-CF6B-47C9-ADD8-AE19005A1362}" type="slidenum">
              <a:rPr lang="en-US" altLang="zh-CN"/>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页脚占位符 4"/>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D4FFE454-A5F8-418E-B7F8-D6EF72D50C01}" type="slidenum">
              <a:rPr lang="en-US" altLang="zh-CN"/>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页脚占位符 4"/>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0846B2B4-6271-462D-9DF6-1331C7D171CE}" type="slidenum">
              <a:rPr lang="en-US" altLang="zh-CN"/>
            </a:fld>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63525" y="1598613"/>
            <a:ext cx="3616325" cy="44973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032250" y="1598613"/>
            <a:ext cx="3617913" cy="44973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页脚占位符 5"/>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7" name="灯片编号占位符 6"/>
          <p:cNvSpPr>
            <a:spLocks noGrp="1"/>
          </p:cNvSpPr>
          <p:nvPr>
            <p:ph type="sldNum" sz="quarter" idx="12"/>
          </p:nvPr>
        </p:nvSpPr>
        <p:spPr/>
        <p:txBody>
          <a:bodyPr/>
          <a:lstStyle>
            <a:lvl1pPr fontAlgn="auto">
              <a:spcBef>
                <a:spcPts val="0"/>
              </a:spcBef>
              <a:spcAft>
                <a:spcPts val="0"/>
              </a:spcAft>
              <a:defRPr/>
            </a:lvl1pPr>
          </a:lstStyle>
          <a:p>
            <a:pPr>
              <a:defRPr/>
            </a:pPr>
            <a:fld id="{95BC4640-1944-4D00-B64F-7C3CBEC5049D}" type="slidenum">
              <a:rPr lang="en-US" altLang="zh-CN"/>
            </a:fld>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8" name="页脚占位符 7"/>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9" name="灯片编号占位符 8"/>
          <p:cNvSpPr>
            <a:spLocks noGrp="1"/>
          </p:cNvSpPr>
          <p:nvPr>
            <p:ph type="sldNum" sz="quarter" idx="12"/>
          </p:nvPr>
        </p:nvSpPr>
        <p:spPr/>
        <p:txBody>
          <a:bodyPr/>
          <a:lstStyle>
            <a:lvl1pPr fontAlgn="auto">
              <a:spcBef>
                <a:spcPts val="0"/>
              </a:spcBef>
              <a:spcAft>
                <a:spcPts val="0"/>
              </a:spcAft>
              <a:defRPr/>
            </a:lvl1pPr>
          </a:lstStyle>
          <a:p>
            <a:pPr>
              <a:defRPr/>
            </a:pPr>
            <a:fld id="{E77222A7-E7B8-47F8-966E-B4BE92207033}" type="slidenum">
              <a:rPr lang="en-US" altLang="zh-CN"/>
            </a:fld>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4" name="页脚占位符 3"/>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5" name="灯片编号占位符 4"/>
          <p:cNvSpPr>
            <a:spLocks noGrp="1"/>
          </p:cNvSpPr>
          <p:nvPr>
            <p:ph type="sldNum" sz="quarter" idx="12"/>
          </p:nvPr>
        </p:nvSpPr>
        <p:spPr/>
        <p:txBody>
          <a:bodyPr/>
          <a:lstStyle>
            <a:lvl1pPr fontAlgn="auto">
              <a:spcBef>
                <a:spcPts val="0"/>
              </a:spcBef>
              <a:spcAft>
                <a:spcPts val="0"/>
              </a:spcAft>
              <a:defRPr/>
            </a:lvl1pPr>
          </a:lstStyle>
          <a:p>
            <a:pPr>
              <a:defRPr/>
            </a:pPr>
            <a:fld id="{A77BF14C-D5B9-4F38-986F-C60730EF0043}" type="slidenum">
              <a:rPr lang="en-US" altLang="zh-CN"/>
            </a:fld>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3" name="页脚占位符 2"/>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4" name="灯片编号占位符 3"/>
          <p:cNvSpPr>
            <a:spLocks noGrp="1"/>
          </p:cNvSpPr>
          <p:nvPr>
            <p:ph type="sldNum" sz="quarter" idx="12"/>
          </p:nvPr>
        </p:nvSpPr>
        <p:spPr/>
        <p:txBody>
          <a:bodyPr/>
          <a:lstStyle>
            <a:lvl1pPr fontAlgn="auto">
              <a:spcBef>
                <a:spcPts val="0"/>
              </a:spcBef>
              <a:spcAft>
                <a:spcPts val="0"/>
              </a:spcAft>
              <a:defRPr/>
            </a:lvl1pPr>
          </a:lstStyle>
          <a:p>
            <a:pPr>
              <a:defRPr/>
            </a:pPr>
            <a:fld id="{D36D9F26-30C6-4D51-A7F3-FFB3CF96B44C}"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lvl1pPr>
              <a:defRPr/>
            </a:lvl1pPr>
          </a:lstStyle>
          <a:p>
            <a:pPr>
              <a:defRPr/>
            </a:pPr>
            <a:fld id="{7FCBD149-13EA-404D-8DE3-D8D270F0788C}"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DA47682A-C0B0-4503-B136-F897DFB8DC3B}" type="slidenum">
              <a:rPr lang="zh-CN" altLang="en-US"/>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页脚占位符 5"/>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7" name="灯片编号占位符 6"/>
          <p:cNvSpPr>
            <a:spLocks noGrp="1"/>
          </p:cNvSpPr>
          <p:nvPr>
            <p:ph type="sldNum" sz="quarter" idx="12"/>
          </p:nvPr>
        </p:nvSpPr>
        <p:spPr/>
        <p:txBody>
          <a:bodyPr/>
          <a:lstStyle>
            <a:lvl1pPr fontAlgn="auto">
              <a:spcBef>
                <a:spcPts val="0"/>
              </a:spcBef>
              <a:spcAft>
                <a:spcPts val="0"/>
              </a:spcAft>
              <a:defRPr/>
            </a:lvl1pPr>
          </a:lstStyle>
          <a:p>
            <a:pPr>
              <a:defRPr/>
            </a:pPr>
            <a:fld id="{8EA66E01-638A-4ED1-85CF-7DA56CD18A57}" type="slidenum">
              <a:rPr lang="en-US" altLang="zh-CN"/>
            </a:fld>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页脚占位符 5"/>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7" name="灯片编号占位符 6"/>
          <p:cNvSpPr>
            <a:spLocks noGrp="1"/>
          </p:cNvSpPr>
          <p:nvPr>
            <p:ph type="sldNum" sz="quarter" idx="12"/>
          </p:nvPr>
        </p:nvSpPr>
        <p:spPr/>
        <p:txBody>
          <a:bodyPr/>
          <a:lstStyle>
            <a:lvl1pPr fontAlgn="auto">
              <a:spcBef>
                <a:spcPts val="0"/>
              </a:spcBef>
              <a:spcAft>
                <a:spcPts val="0"/>
              </a:spcAft>
              <a:defRPr/>
            </a:lvl1pPr>
          </a:lstStyle>
          <a:p>
            <a:pPr>
              <a:defRPr/>
            </a:pPr>
            <a:fld id="{90EDBA6F-DB49-46BA-AFA8-8F21BC13A436}" type="slidenum">
              <a:rPr lang="en-US" altLang="zh-CN"/>
            </a:fld>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页脚占位符 4"/>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8EBCC0BB-73C6-47A3-BAC3-64C56057BDC3}" type="slidenum">
              <a:rPr lang="en-US" altLang="zh-CN"/>
            </a:fld>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5827713" y="227013"/>
            <a:ext cx="1868487" cy="58689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19075" y="227013"/>
            <a:ext cx="5456238" cy="586898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页脚占位符 4"/>
          <p:cNvSpPr>
            <a:spLocks noGrp="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 name="灯片编号占位符 5"/>
          <p:cNvSpPr>
            <a:spLocks noGrp="1"/>
          </p:cNvSpPr>
          <p:nvPr>
            <p:ph type="sldNum" sz="quarter" idx="12"/>
          </p:nvPr>
        </p:nvSpPr>
        <p:spPr/>
        <p:txBody>
          <a:bodyPr/>
          <a:lstStyle>
            <a:lvl1pPr fontAlgn="auto">
              <a:spcBef>
                <a:spcPts val="0"/>
              </a:spcBef>
              <a:spcAft>
                <a:spcPts val="0"/>
              </a:spcAft>
              <a:defRPr/>
            </a:lvl1pPr>
          </a:lstStyle>
          <a:p>
            <a:pPr>
              <a:defRPr/>
            </a:pPr>
            <a:fld id="{F3BD9A2D-5860-43EB-8CF8-E09EF7D290DE}" type="slidenum">
              <a:rPr lang="en-US" altLang="zh-CN"/>
            </a:fld>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4" name="Group 2"/>
          <p:cNvGrpSpPr/>
          <p:nvPr/>
        </p:nvGrpSpPr>
        <p:grpSpPr bwMode="auto">
          <a:xfrm>
            <a:off x="0" y="0"/>
            <a:ext cx="9159875" cy="6870700"/>
            <a:chOff x="0" y="0"/>
            <a:chExt cx="5770" cy="4328"/>
          </a:xfrm>
        </p:grpSpPr>
        <p:sp>
          <p:nvSpPr>
            <p:cNvPr id="5" name="Rectangle 3"/>
            <p:cNvSpPr>
              <a:spLocks noChangeArrowheads="1"/>
            </p:cNvSpPr>
            <p:nvPr/>
          </p:nvSpPr>
          <p:spPr bwMode="hidden">
            <a:xfrm>
              <a:off x="0" y="4186"/>
              <a:ext cx="5089" cy="142"/>
            </a:xfrm>
            <a:prstGeom prst="rect">
              <a:avLst/>
            </a:prstGeom>
            <a:gradFill rotWithShape="0">
              <a:gsLst>
                <a:gs pos="0">
                  <a:schemeClr val="bg1"/>
                </a:gs>
                <a:gs pos="100000">
                  <a:schemeClr val="bg2"/>
                </a:gs>
              </a:gsLst>
              <a:lin ang="5400000" scaled="1"/>
            </a:gradFill>
            <a:ln>
              <a:noFill/>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endParaRPr kumimoji="1" lang="zh-CN" altLang="zh-CN" smtClean="0">
                <a:solidFill>
                  <a:srgbClr val="2F1311"/>
                </a:solidFill>
              </a:endParaRPr>
            </a:p>
          </p:txBody>
        </p:sp>
        <p:sp>
          <p:nvSpPr>
            <p:cNvPr id="6" name="Rectangle 4"/>
            <p:cNvSpPr>
              <a:spLocks noChangeArrowheads="1"/>
            </p:cNvSpPr>
            <p:nvPr/>
          </p:nvSpPr>
          <p:spPr bwMode="hidden">
            <a:xfrm>
              <a:off x="0" y="0"/>
              <a:ext cx="5089" cy="126"/>
            </a:xfrm>
            <a:prstGeom prst="rect">
              <a:avLst/>
            </a:prstGeom>
            <a:gradFill rotWithShape="0">
              <a:gsLst>
                <a:gs pos="0">
                  <a:schemeClr val="bg2"/>
                </a:gs>
                <a:gs pos="100000">
                  <a:schemeClr val="bg1"/>
                </a:gs>
              </a:gsLst>
              <a:lin ang="5400000" scaled="1"/>
            </a:gradFill>
            <a:ln>
              <a:noFill/>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endParaRPr kumimoji="1" lang="zh-CN" altLang="zh-CN" smtClean="0">
                <a:solidFill>
                  <a:srgbClr val="2F1311"/>
                </a:solidFill>
              </a:endParaRPr>
            </a:p>
          </p:txBody>
        </p:sp>
        <p:sp>
          <p:nvSpPr>
            <p:cNvPr id="7" name="Rectangle 5"/>
            <p:cNvSpPr>
              <a:spLocks noChangeArrowheads="1"/>
            </p:cNvSpPr>
            <p:nvPr/>
          </p:nvSpPr>
          <p:spPr bwMode="auto">
            <a:xfrm>
              <a:off x="5010" y="0"/>
              <a:ext cx="758" cy="4320"/>
            </a:xfrm>
            <a:prstGeom prst="rect">
              <a:avLst/>
            </a:prstGeom>
            <a:gradFill rotWithShape="0">
              <a:gsLst>
                <a:gs pos="0">
                  <a:schemeClr val="accent1">
                    <a:gamma/>
                    <a:shade val="84706"/>
                    <a:invGamma/>
                  </a:schemeClr>
                </a:gs>
                <a:gs pos="50000">
                  <a:schemeClr val="accent1"/>
                </a:gs>
                <a:gs pos="100000">
                  <a:schemeClr val="accent1">
                    <a:gamma/>
                    <a:shade val="84706"/>
                    <a:invGamma/>
                  </a:schemeClr>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grpSp>
          <p:nvGrpSpPr>
            <p:cNvPr id="8" name="Group 6"/>
            <p:cNvGrpSpPr/>
            <p:nvPr/>
          </p:nvGrpSpPr>
          <p:grpSpPr bwMode="auto">
            <a:xfrm>
              <a:off x="4944" y="-2"/>
              <a:ext cx="816" cy="3977"/>
              <a:chOff x="4944" y="-2"/>
              <a:chExt cx="816" cy="3977"/>
            </a:xfrm>
          </p:grpSpPr>
          <p:grpSp>
            <p:nvGrpSpPr>
              <p:cNvPr id="20" name="Group 7"/>
              <p:cNvGrpSpPr/>
              <p:nvPr userDrawn="1"/>
            </p:nvGrpSpPr>
            <p:grpSpPr bwMode="auto">
              <a:xfrm>
                <a:off x="5280" y="-2"/>
                <a:ext cx="480" cy="1433"/>
                <a:chOff x="5280" y="-2"/>
                <a:chExt cx="480" cy="1433"/>
              </a:xfrm>
            </p:grpSpPr>
            <p:grpSp>
              <p:nvGrpSpPr>
                <p:cNvPr id="41" name="Group 8"/>
                <p:cNvGrpSpPr/>
                <p:nvPr userDrawn="1"/>
              </p:nvGrpSpPr>
              <p:grpSpPr bwMode="auto">
                <a:xfrm rot="-5400000">
                  <a:off x="5487" y="-3"/>
                  <a:ext cx="174" cy="176"/>
                  <a:chOff x="1687" y="323"/>
                  <a:chExt cx="1690" cy="2560"/>
                </a:xfrm>
              </p:grpSpPr>
              <p:grpSp>
                <p:nvGrpSpPr>
                  <p:cNvPr id="50" name="Group 9"/>
                  <p:cNvGrpSpPr/>
                  <p:nvPr/>
                </p:nvGrpSpPr>
                <p:grpSpPr bwMode="auto">
                  <a:xfrm>
                    <a:off x="1687" y="323"/>
                    <a:ext cx="1690" cy="2560"/>
                    <a:chOff x="1687" y="323"/>
                    <a:chExt cx="1690" cy="2560"/>
                  </a:xfrm>
                </p:grpSpPr>
                <p:sp>
                  <p:nvSpPr>
                    <p:cNvPr id="57" name="Freeform 10"/>
                    <p:cNvSpPr/>
                    <p:nvPr/>
                  </p:nvSpPr>
                  <p:spPr bwMode="auto">
                    <a:xfrm>
                      <a:off x="2143" y="323"/>
                      <a:ext cx="1234" cy="2560"/>
                    </a:xfrm>
                    <a:custGeom>
                      <a:avLst/>
                      <a:gdLst>
                        <a:gd name="T0" fmla="*/ 337 w 1231"/>
                        <a:gd name="T1" fmla="*/ 283 h 2560"/>
                        <a:gd name="T2" fmla="*/ 415 w 1231"/>
                        <a:gd name="T3" fmla="*/ 115 h 2560"/>
                        <a:gd name="T4" fmla="*/ 583 w 1231"/>
                        <a:gd name="T5" fmla="*/ 7 h 2560"/>
                        <a:gd name="T6" fmla="*/ 895 w 1231"/>
                        <a:gd name="T7" fmla="*/ 61 h 2560"/>
                        <a:gd name="T8" fmla="*/ 1051 w 1231"/>
                        <a:gd name="T9" fmla="*/ 349 h 2560"/>
                        <a:gd name="T10" fmla="*/ 979 w 1231"/>
                        <a:gd name="T11" fmla="*/ 769 h 2560"/>
                        <a:gd name="T12" fmla="*/ 943 w 1231"/>
                        <a:gd name="T13" fmla="*/ 943 h 2560"/>
                        <a:gd name="T14" fmla="*/ 1105 w 1231"/>
                        <a:gd name="T15" fmla="*/ 1075 h 2560"/>
                        <a:gd name="T16" fmla="*/ 1231 w 1231"/>
                        <a:gd name="T17" fmla="*/ 1525 h 2560"/>
                        <a:gd name="T18" fmla="*/ 1123 w 1231"/>
                        <a:gd name="T19" fmla="*/ 1969 h 2560"/>
                        <a:gd name="T20" fmla="*/ 907 w 1231"/>
                        <a:gd name="T21" fmla="*/ 2077 h 2560"/>
                        <a:gd name="T22" fmla="*/ 721 w 1231"/>
                        <a:gd name="T23" fmla="*/ 2059 h 2560"/>
                        <a:gd name="T24" fmla="*/ 655 w 1231"/>
                        <a:gd name="T25" fmla="*/ 2251 h 2560"/>
                        <a:gd name="T26" fmla="*/ 529 w 1231"/>
                        <a:gd name="T27" fmla="*/ 2527 h 2560"/>
                        <a:gd name="T28" fmla="*/ 211 w 1231"/>
                        <a:gd name="T29" fmla="*/ 2509 h 2560"/>
                        <a:gd name="T30" fmla="*/ 31 w 1231"/>
                        <a:gd name="T31" fmla="*/ 2227 h 2560"/>
                        <a:gd name="T32" fmla="*/ 25 w 1231"/>
                        <a:gd name="T33" fmla="*/ 1969 h 2560"/>
                        <a:gd name="T34" fmla="*/ 145 w 1231"/>
                        <a:gd name="T35" fmla="*/ 1651 h 2560"/>
                        <a:gd name="T36" fmla="*/ 259 w 1231"/>
                        <a:gd name="T37" fmla="*/ 1513 h 2560"/>
                        <a:gd name="T38" fmla="*/ 217 w 1231"/>
                        <a:gd name="T39" fmla="*/ 1729 h 2560"/>
                        <a:gd name="T40" fmla="*/ 73 w 1231"/>
                        <a:gd name="T41" fmla="*/ 2023 h 2560"/>
                        <a:gd name="T42" fmla="*/ 169 w 1231"/>
                        <a:gd name="T43" fmla="*/ 2323 h 2560"/>
                        <a:gd name="T44" fmla="*/ 439 w 1231"/>
                        <a:gd name="T45" fmla="*/ 2431 h 2560"/>
                        <a:gd name="T46" fmla="*/ 595 w 1231"/>
                        <a:gd name="T47" fmla="*/ 2227 h 2560"/>
                        <a:gd name="T48" fmla="*/ 577 w 1231"/>
                        <a:gd name="T49" fmla="*/ 1807 h 2560"/>
                        <a:gd name="T50" fmla="*/ 493 w 1231"/>
                        <a:gd name="T51" fmla="*/ 1531 h 2560"/>
                        <a:gd name="T52" fmla="*/ 535 w 1231"/>
                        <a:gd name="T53" fmla="*/ 1459 h 2560"/>
                        <a:gd name="T54" fmla="*/ 625 w 1231"/>
                        <a:gd name="T55" fmla="*/ 1633 h 2560"/>
                        <a:gd name="T56" fmla="*/ 721 w 1231"/>
                        <a:gd name="T57" fmla="*/ 1933 h 2560"/>
                        <a:gd name="T58" fmla="*/ 967 w 1231"/>
                        <a:gd name="T59" fmla="*/ 1963 h 2560"/>
                        <a:gd name="T60" fmla="*/ 1135 w 1231"/>
                        <a:gd name="T61" fmla="*/ 1687 h 2560"/>
                        <a:gd name="T62" fmla="*/ 1117 w 1231"/>
                        <a:gd name="T63" fmla="*/ 1273 h 2560"/>
                        <a:gd name="T64" fmla="*/ 883 w 1231"/>
                        <a:gd name="T65" fmla="*/ 1057 h 2560"/>
                        <a:gd name="T66" fmla="*/ 679 w 1231"/>
                        <a:gd name="T67" fmla="*/ 1129 h 2560"/>
                        <a:gd name="T68" fmla="*/ 577 w 1231"/>
                        <a:gd name="T69" fmla="*/ 1117 h 2560"/>
                        <a:gd name="T70" fmla="*/ 619 w 1231"/>
                        <a:gd name="T71" fmla="*/ 1033 h 2560"/>
                        <a:gd name="T72" fmla="*/ 811 w 1231"/>
                        <a:gd name="T73" fmla="*/ 937 h 2560"/>
                        <a:gd name="T74" fmla="*/ 949 w 1231"/>
                        <a:gd name="T75" fmla="*/ 613 h 2560"/>
                        <a:gd name="T76" fmla="*/ 883 w 1231"/>
                        <a:gd name="T77" fmla="*/ 175 h 2560"/>
                        <a:gd name="T78" fmla="*/ 619 w 1231"/>
                        <a:gd name="T79" fmla="*/ 103 h 2560"/>
                        <a:gd name="T80" fmla="*/ 391 w 1231"/>
                        <a:gd name="T81" fmla="*/ 355 h 2560"/>
                        <a:gd name="T82" fmla="*/ 403 w 1231"/>
                        <a:gd name="T83" fmla="*/ 763 h 2560"/>
                        <a:gd name="T84" fmla="*/ 343 w 1231"/>
                        <a:gd name="T85" fmla="*/ 949 h 2560"/>
                        <a:gd name="T86" fmla="*/ 289 w 1231"/>
                        <a:gd name="T87" fmla="*/ 685 h 2560"/>
                        <a:gd name="T88" fmla="*/ 307 w 1231"/>
                        <a:gd name="T89" fmla="*/ 367 h 256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31" h="2560">
                          <a:moveTo>
                            <a:pt x="307" y="367"/>
                          </a:moveTo>
                          <a:cubicBezTo>
                            <a:pt x="317" y="336"/>
                            <a:pt x="326" y="303"/>
                            <a:pt x="337" y="283"/>
                          </a:cubicBezTo>
                          <a:cubicBezTo>
                            <a:pt x="348" y="263"/>
                            <a:pt x="360" y="275"/>
                            <a:pt x="373" y="247"/>
                          </a:cubicBezTo>
                          <a:cubicBezTo>
                            <a:pt x="386" y="219"/>
                            <a:pt x="400" y="147"/>
                            <a:pt x="415" y="115"/>
                          </a:cubicBezTo>
                          <a:cubicBezTo>
                            <a:pt x="430" y="83"/>
                            <a:pt x="435" y="73"/>
                            <a:pt x="463" y="55"/>
                          </a:cubicBezTo>
                          <a:cubicBezTo>
                            <a:pt x="491" y="37"/>
                            <a:pt x="536" y="14"/>
                            <a:pt x="583" y="7"/>
                          </a:cubicBezTo>
                          <a:cubicBezTo>
                            <a:pt x="630" y="0"/>
                            <a:pt x="693" y="4"/>
                            <a:pt x="745" y="13"/>
                          </a:cubicBezTo>
                          <a:cubicBezTo>
                            <a:pt x="797" y="22"/>
                            <a:pt x="852" y="34"/>
                            <a:pt x="895" y="61"/>
                          </a:cubicBezTo>
                          <a:cubicBezTo>
                            <a:pt x="938" y="88"/>
                            <a:pt x="977" y="127"/>
                            <a:pt x="1003" y="175"/>
                          </a:cubicBezTo>
                          <a:cubicBezTo>
                            <a:pt x="1029" y="223"/>
                            <a:pt x="1044" y="287"/>
                            <a:pt x="1051" y="349"/>
                          </a:cubicBezTo>
                          <a:cubicBezTo>
                            <a:pt x="1058" y="411"/>
                            <a:pt x="1057" y="477"/>
                            <a:pt x="1045" y="547"/>
                          </a:cubicBezTo>
                          <a:cubicBezTo>
                            <a:pt x="1033" y="617"/>
                            <a:pt x="995" y="712"/>
                            <a:pt x="979" y="769"/>
                          </a:cubicBezTo>
                          <a:cubicBezTo>
                            <a:pt x="963" y="826"/>
                            <a:pt x="955" y="860"/>
                            <a:pt x="949" y="889"/>
                          </a:cubicBezTo>
                          <a:cubicBezTo>
                            <a:pt x="943" y="918"/>
                            <a:pt x="936" y="925"/>
                            <a:pt x="943" y="943"/>
                          </a:cubicBezTo>
                          <a:cubicBezTo>
                            <a:pt x="950" y="961"/>
                            <a:pt x="964" y="975"/>
                            <a:pt x="991" y="997"/>
                          </a:cubicBezTo>
                          <a:cubicBezTo>
                            <a:pt x="1018" y="1019"/>
                            <a:pt x="1069" y="1033"/>
                            <a:pt x="1105" y="1075"/>
                          </a:cubicBezTo>
                          <a:cubicBezTo>
                            <a:pt x="1141" y="1117"/>
                            <a:pt x="1186" y="1174"/>
                            <a:pt x="1207" y="1249"/>
                          </a:cubicBezTo>
                          <a:cubicBezTo>
                            <a:pt x="1228" y="1324"/>
                            <a:pt x="1231" y="1441"/>
                            <a:pt x="1231" y="1525"/>
                          </a:cubicBezTo>
                          <a:cubicBezTo>
                            <a:pt x="1231" y="1609"/>
                            <a:pt x="1225" y="1679"/>
                            <a:pt x="1207" y="1753"/>
                          </a:cubicBezTo>
                          <a:cubicBezTo>
                            <a:pt x="1189" y="1827"/>
                            <a:pt x="1153" y="1917"/>
                            <a:pt x="1123" y="1969"/>
                          </a:cubicBezTo>
                          <a:cubicBezTo>
                            <a:pt x="1093" y="2021"/>
                            <a:pt x="1063" y="2047"/>
                            <a:pt x="1027" y="2065"/>
                          </a:cubicBezTo>
                          <a:cubicBezTo>
                            <a:pt x="991" y="2083"/>
                            <a:pt x="951" y="2079"/>
                            <a:pt x="907" y="2077"/>
                          </a:cubicBezTo>
                          <a:cubicBezTo>
                            <a:pt x="863" y="2075"/>
                            <a:pt x="794" y="2056"/>
                            <a:pt x="763" y="2053"/>
                          </a:cubicBezTo>
                          <a:cubicBezTo>
                            <a:pt x="732" y="2050"/>
                            <a:pt x="733" y="2050"/>
                            <a:pt x="721" y="2059"/>
                          </a:cubicBezTo>
                          <a:cubicBezTo>
                            <a:pt x="709" y="2068"/>
                            <a:pt x="702" y="2075"/>
                            <a:pt x="691" y="2107"/>
                          </a:cubicBezTo>
                          <a:cubicBezTo>
                            <a:pt x="680" y="2139"/>
                            <a:pt x="665" y="2205"/>
                            <a:pt x="655" y="2251"/>
                          </a:cubicBezTo>
                          <a:cubicBezTo>
                            <a:pt x="645" y="2297"/>
                            <a:pt x="652" y="2337"/>
                            <a:pt x="631" y="2383"/>
                          </a:cubicBezTo>
                          <a:cubicBezTo>
                            <a:pt x="610" y="2429"/>
                            <a:pt x="574" y="2498"/>
                            <a:pt x="529" y="2527"/>
                          </a:cubicBezTo>
                          <a:cubicBezTo>
                            <a:pt x="484" y="2556"/>
                            <a:pt x="414" y="2560"/>
                            <a:pt x="361" y="2557"/>
                          </a:cubicBezTo>
                          <a:cubicBezTo>
                            <a:pt x="308" y="2554"/>
                            <a:pt x="256" y="2537"/>
                            <a:pt x="211" y="2509"/>
                          </a:cubicBezTo>
                          <a:cubicBezTo>
                            <a:pt x="166" y="2481"/>
                            <a:pt x="121" y="2436"/>
                            <a:pt x="91" y="2389"/>
                          </a:cubicBezTo>
                          <a:cubicBezTo>
                            <a:pt x="61" y="2342"/>
                            <a:pt x="46" y="2275"/>
                            <a:pt x="31" y="2227"/>
                          </a:cubicBezTo>
                          <a:cubicBezTo>
                            <a:pt x="16" y="2179"/>
                            <a:pt x="2" y="2144"/>
                            <a:pt x="1" y="2101"/>
                          </a:cubicBezTo>
                          <a:cubicBezTo>
                            <a:pt x="0" y="2058"/>
                            <a:pt x="13" y="2018"/>
                            <a:pt x="25" y="1969"/>
                          </a:cubicBezTo>
                          <a:cubicBezTo>
                            <a:pt x="37" y="1920"/>
                            <a:pt x="53" y="1860"/>
                            <a:pt x="73" y="1807"/>
                          </a:cubicBezTo>
                          <a:cubicBezTo>
                            <a:pt x="93" y="1754"/>
                            <a:pt x="122" y="1698"/>
                            <a:pt x="145" y="1651"/>
                          </a:cubicBezTo>
                          <a:cubicBezTo>
                            <a:pt x="168" y="1604"/>
                            <a:pt x="192" y="1548"/>
                            <a:pt x="211" y="1525"/>
                          </a:cubicBezTo>
                          <a:cubicBezTo>
                            <a:pt x="230" y="1502"/>
                            <a:pt x="249" y="1502"/>
                            <a:pt x="259" y="1513"/>
                          </a:cubicBezTo>
                          <a:cubicBezTo>
                            <a:pt x="269" y="1524"/>
                            <a:pt x="278" y="1555"/>
                            <a:pt x="271" y="1591"/>
                          </a:cubicBezTo>
                          <a:cubicBezTo>
                            <a:pt x="264" y="1627"/>
                            <a:pt x="242" y="1682"/>
                            <a:pt x="217" y="1729"/>
                          </a:cubicBezTo>
                          <a:cubicBezTo>
                            <a:pt x="192" y="1776"/>
                            <a:pt x="145" y="1824"/>
                            <a:pt x="121" y="1873"/>
                          </a:cubicBezTo>
                          <a:cubicBezTo>
                            <a:pt x="97" y="1922"/>
                            <a:pt x="76" y="1970"/>
                            <a:pt x="73" y="2023"/>
                          </a:cubicBezTo>
                          <a:cubicBezTo>
                            <a:pt x="70" y="2076"/>
                            <a:pt x="87" y="2141"/>
                            <a:pt x="103" y="2191"/>
                          </a:cubicBezTo>
                          <a:cubicBezTo>
                            <a:pt x="119" y="2241"/>
                            <a:pt x="140" y="2285"/>
                            <a:pt x="169" y="2323"/>
                          </a:cubicBezTo>
                          <a:cubicBezTo>
                            <a:pt x="198" y="2361"/>
                            <a:pt x="232" y="2401"/>
                            <a:pt x="277" y="2419"/>
                          </a:cubicBezTo>
                          <a:cubicBezTo>
                            <a:pt x="322" y="2437"/>
                            <a:pt x="395" y="2440"/>
                            <a:pt x="439" y="2431"/>
                          </a:cubicBezTo>
                          <a:cubicBezTo>
                            <a:pt x="483" y="2422"/>
                            <a:pt x="515" y="2399"/>
                            <a:pt x="541" y="2365"/>
                          </a:cubicBezTo>
                          <a:cubicBezTo>
                            <a:pt x="567" y="2331"/>
                            <a:pt x="583" y="2280"/>
                            <a:pt x="595" y="2227"/>
                          </a:cubicBezTo>
                          <a:cubicBezTo>
                            <a:pt x="607" y="2174"/>
                            <a:pt x="616" y="2117"/>
                            <a:pt x="613" y="2047"/>
                          </a:cubicBezTo>
                          <a:cubicBezTo>
                            <a:pt x="610" y="1977"/>
                            <a:pt x="589" y="1871"/>
                            <a:pt x="577" y="1807"/>
                          </a:cubicBezTo>
                          <a:cubicBezTo>
                            <a:pt x="565" y="1743"/>
                            <a:pt x="555" y="1709"/>
                            <a:pt x="541" y="1663"/>
                          </a:cubicBezTo>
                          <a:cubicBezTo>
                            <a:pt x="527" y="1617"/>
                            <a:pt x="502" y="1561"/>
                            <a:pt x="493" y="1531"/>
                          </a:cubicBezTo>
                          <a:cubicBezTo>
                            <a:pt x="484" y="1501"/>
                            <a:pt x="480" y="1495"/>
                            <a:pt x="487" y="1483"/>
                          </a:cubicBezTo>
                          <a:cubicBezTo>
                            <a:pt x="494" y="1471"/>
                            <a:pt x="519" y="1455"/>
                            <a:pt x="535" y="1459"/>
                          </a:cubicBezTo>
                          <a:cubicBezTo>
                            <a:pt x="551" y="1463"/>
                            <a:pt x="568" y="1478"/>
                            <a:pt x="583" y="1507"/>
                          </a:cubicBezTo>
                          <a:cubicBezTo>
                            <a:pt x="598" y="1536"/>
                            <a:pt x="610" y="1583"/>
                            <a:pt x="625" y="1633"/>
                          </a:cubicBezTo>
                          <a:cubicBezTo>
                            <a:pt x="640" y="1683"/>
                            <a:pt x="657" y="1757"/>
                            <a:pt x="673" y="1807"/>
                          </a:cubicBezTo>
                          <a:cubicBezTo>
                            <a:pt x="689" y="1857"/>
                            <a:pt x="697" y="1905"/>
                            <a:pt x="721" y="1933"/>
                          </a:cubicBezTo>
                          <a:cubicBezTo>
                            <a:pt x="745" y="1961"/>
                            <a:pt x="776" y="1970"/>
                            <a:pt x="817" y="1975"/>
                          </a:cubicBezTo>
                          <a:cubicBezTo>
                            <a:pt x="858" y="1980"/>
                            <a:pt x="926" y="1980"/>
                            <a:pt x="967" y="1963"/>
                          </a:cubicBezTo>
                          <a:cubicBezTo>
                            <a:pt x="1008" y="1946"/>
                            <a:pt x="1035" y="1919"/>
                            <a:pt x="1063" y="1873"/>
                          </a:cubicBezTo>
                          <a:cubicBezTo>
                            <a:pt x="1091" y="1827"/>
                            <a:pt x="1122" y="1761"/>
                            <a:pt x="1135" y="1687"/>
                          </a:cubicBezTo>
                          <a:cubicBezTo>
                            <a:pt x="1148" y="1613"/>
                            <a:pt x="1144" y="1498"/>
                            <a:pt x="1141" y="1429"/>
                          </a:cubicBezTo>
                          <a:cubicBezTo>
                            <a:pt x="1138" y="1360"/>
                            <a:pt x="1140" y="1325"/>
                            <a:pt x="1117" y="1273"/>
                          </a:cubicBezTo>
                          <a:cubicBezTo>
                            <a:pt x="1094" y="1221"/>
                            <a:pt x="1042" y="1153"/>
                            <a:pt x="1003" y="1117"/>
                          </a:cubicBezTo>
                          <a:cubicBezTo>
                            <a:pt x="964" y="1081"/>
                            <a:pt x="919" y="1064"/>
                            <a:pt x="883" y="1057"/>
                          </a:cubicBezTo>
                          <a:cubicBezTo>
                            <a:pt x="847" y="1050"/>
                            <a:pt x="821" y="1063"/>
                            <a:pt x="787" y="1075"/>
                          </a:cubicBezTo>
                          <a:cubicBezTo>
                            <a:pt x="753" y="1087"/>
                            <a:pt x="706" y="1117"/>
                            <a:pt x="679" y="1129"/>
                          </a:cubicBezTo>
                          <a:cubicBezTo>
                            <a:pt x="652" y="1141"/>
                            <a:pt x="642" y="1149"/>
                            <a:pt x="625" y="1147"/>
                          </a:cubicBezTo>
                          <a:cubicBezTo>
                            <a:pt x="608" y="1145"/>
                            <a:pt x="584" y="1130"/>
                            <a:pt x="577" y="1117"/>
                          </a:cubicBezTo>
                          <a:cubicBezTo>
                            <a:pt x="570" y="1104"/>
                            <a:pt x="576" y="1083"/>
                            <a:pt x="583" y="1069"/>
                          </a:cubicBezTo>
                          <a:cubicBezTo>
                            <a:pt x="590" y="1055"/>
                            <a:pt x="599" y="1043"/>
                            <a:pt x="619" y="1033"/>
                          </a:cubicBezTo>
                          <a:cubicBezTo>
                            <a:pt x="639" y="1023"/>
                            <a:pt x="671" y="1025"/>
                            <a:pt x="703" y="1009"/>
                          </a:cubicBezTo>
                          <a:cubicBezTo>
                            <a:pt x="735" y="993"/>
                            <a:pt x="780" y="965"/>
                            <a:pt x="811" y="937"/>
                          </a:cubicBezTo>
                          <a:cubicBezTo>
                            <a:pt x="842" y="909"/>
                            <a:pt x="866" y="895"/>
                            <a:pt x="889" y="841"/>
                          </a:cubicBezTo>
                          <a:cubicBezTo>
                            <a:pt x="912" y="787"/>
                            <a:pt x="939" y="696"/>
                            <a:pt x="949" y="613"/>
                          </a:cubicBezTo>
                          <a:cubicBezTo>
                            <a:pt x="959" y="530"/>
                            <a:pt x="960" y="416"/>
                            <a:pt x="949" y="343"/>
                          </a:cubicBezTo>
                          <a:cubicBezTo>
                            <a:pt x="938" y="270"/>
                            <a:pt x="914" y="215"/>
                            <a:pt x="883" y="175"/>
                          </a:cubicBezTo>
                          <a:cubicBezTo>
                            <a:pt x="852" y="135"/>
                            <a:pt x="807" y="115"/>
                            <a:pt x="763" y="103"/>
                          </a:cubicBezTo>
                          <a:cubicBezTo>
                            <a:pt x="719" y="91"/>
                            <a:pt x="665" y="90"/>
                            <a:pt x="619" y="103"/>
                          </a:cubicBezTo>
                          <a:cubicBezTo>
                            <a:pt x="573" y="116"/>
                            <a:pt x="525" y="139"/>
                            <a:pt x="487" y="181"/>
                          </a:cubicBezTo>
                          <a:cubicBezTo>
                            <a:pt x="449" y="223"/>
                            <a:pt x="412" y="301"/>
                            <a:pt x="391" y="355"/>
                          </a:cubicBezTo>
                          <a:cubicBezTo>
                            <a:pt x="370" y="409"/>
                            <a:pt x="359" y="437"/>
                            <a:pt x="361" y="505"/>
                          </a:cubicBezTo>
                          <a:cubicBezTo>
                            <a:pt x="363" y="573"/>
                            <a:pt x="399" y="691"/>
                            <a:pt x="403" y="763"/>
                          </a:cubicBezTo>
                          <a:cubicBezTo>
                            <a:pt x="407" y="835"/>
                            <a:pt x="395" y="906"/>
                            <a:pt x="385" y="937"/>
                          </a:cubicBezTo>
                          <a:cubicBezTo>
                            <a:pt x="375" y="968"/>
                            <a:pt x="356" y="957"/>
                            <a:pt x="343" y="949"/>
                          </a:cubicBezTo>
                          <a:cubicBezTo>
                            <a:pt x="330" y="941"/>
                            <a:pt x="316" y="933"/>
                            <a:pt x="307" y="889"/>
                          </a:cubicBezTo>
                          <a:cubicBezTo>
                            <a:pt x="298" y="845"/>
                            <a:pt x="294" y="755"/>
                            <a:pt x="289" y="685"/>
                          </a:cubicBezTo>
                          <a:cubicBezTo>
                            <a:pt x="284" y="615"/>
                            <a:pt x="273" y="523"/>
                            <a:pt x="277" y="469"/>
                          </a:cubicBezTo>
                          <a:cubicBezTo>
                            <a:pt x="281" y="415"/>
                            <a:pt x="297" y="398"/>
                            <a:pt x="307" y="367"/>
                          </a:cubicBezTo>
                          <a:close/>
                        </a:path>
                      </a:pathLst>
                    </a:custGeom>
                    <a:solidFill>
                      <a:srgbClr val="E7D6B7"/>
                    </a:solid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58" name="Freeform 11"/>
                    <p:cNvSpPr/>
                    <p:nvPr/>
                  </p:nvSpPr>
                  <p:spPr bwMode="auto">
                    <a:xfrm>
                      <a:off x="1687" y="381"/>
                      <a:ext cx="864" cy="2065"/>
                    </a:xfrm>
                    <a:custGeom>
                      <a:avLst/>
                      <a:gdLst>
                        <a:gd name="T0" fmla="*/ 785 w 865"/>
                        <a:gd name="T1" fmla="*/ 530 h 2071"/>
                        <a:gd name="T2" fmla="*/ 797 w 865"/>
                        <a:gd name="T3" fmla="*/ 350 h 2071"/>
                        <a:gd name="T4" fmla="*/ 863 w 865"/>
                        <a:gd name="T5" fmla="*/ 206 h 2071"/>
                        <a:gd name="T6" fmla="*/ 809 w 865"/>
                        <a:gd name="T7" fmla="*/ 218 h 2071"/>
                        <a:gd name="T8" fmla="*/ 749 w 865"/>
                        <a:gd name="T9" fmla="*/ 218 h 2071"/>
                        <a:gd name="T10" fmla="*/ 683 w 865"/>
                        <a:gd name="T11" fmla="*/ 116 h 2071"/>
                        <a:gd name="T12" fmla="*/ 611 w 865"/>
                        <a:gd name="T13" fmla="*/ 32 h 2071"/>
                        <a:gd name="T14" fmla="*/ 509 w 865"/>
                        <a:gd name="T15" fmla="*/ 2 h 2071"/>
                        <a:gd name="T16" fmla="*/ 407 w 865"/>
                        <a:gd name="T17" fmla="*/ 20 h 2071"/>
                        <a:gd name="T18" fmla="*/ 281 w 865"/>
                        <a:gd name="T19" fmla="*/ 74 h 2071"/>
                        <a:gd name="T20" fmla="*/ 173 w 865"/>
                        <a:gd name="T21" fmla="*/ 206 h 2071"/>
                        <a:gd name="T22" fmla="*/ 119 w 865"/>
                        <a:gd name="T23" fmla="*/ 404 h 2071"/>
                        <a:gd name="T24" fmla="*/ 131 w 865"/>
                        <a:gd name="T25" fmla="*/ 590 h 2071"/>
                        <a:gd name="T26" fmla="*/ 173 w 865"/>
                        <a:gd name="T27" fmla="*/ 782 h 2071"/>
                        <a:gd name="T28" fmla="*/ 197 w 865"/>
                        <a:gd name="T29" fmla="*/ 884 h 2071"/>
                        <a:gd name="T30" fmla="*/ 167 w 865"/>
                        <a:gd name="T31" fmla="*/ 986 h 2071"/>
                        <a:gd name="T32" fmla="*/ 65 w 865"/>
                        <a:gd name="T33" fmla="*/ 1124 h 2071"/>
                        <a:gd name="T34" fmla="*/ 17 w 865"/>
                        <a:gd name="T35" fmla="*/ 1298 h 2071"/>
                        <a:gd name="T36" fmla="*/ 5 w 865"/>
                        <a:gd name="T37" fmla="*/ 1550 h 2071"/>
                        <a:gd name="T38" fmla="*/ 47 w 865"/>
                        <a:gd name="T39" fmla="*/ 1748 h 2071"/>
                        <a:gd name="T40" fmla="*/ 131 w 865"/>
                        <a:gd name="T41" fmla="*/ 1898 h 2071"/>
                        <a:gd name="T42" fmla="*/ 299 w 865"/>
                        <a:gd name="T43" fmla="*/ 1988 h 2071"/>
                        <a:gd name="T44" fmla="*/ 425 w 865"/>
                        <a:gd name="T45" fmla="*/ 1982 h 2071"/>
                        <a:gd name="T46" fmla="*/ 467 w 865"/>
                        <a:gd name="T47" fmla="*/ 1994 h 2071"/>
                        <a:gd name="T48" fmla="*/ 497 w 865"/>
                        <a:gd name="T49" fmla="*/ 2066 h 2071"/>
                        <a:gd name="T50" fmla="*/ 497 w 865"/>
                        <a:gd name="T51" fmla="*/ 1964 h 2071"/>
                        <a:gd name="T52" fmla="*/ 557 w 865"/>
                        <a:gd name="T53" fmla="*/ 1778 h 2071"/>
                        <a:gd name="T54" fmla="*/ 617 w 865"/>
                        <a:gd name="T55" fmla="*/ 1658 h 2071"/>
                        <a:gd name="T56" fmla="*/ 581 w 865"/>
                        <a:gd name="T57" fmla="*/ 1700 h 2071"/>
                        <a:gd name="T58" fmla="*/ 515 w 865"/>
                        <a:gd name="T59" fmla="*/ 1820 h 2071"/>
                        <a:gd name="T60" fmla="*/ 407 w 865"/>
                        <a:gd name="T61" fmla="*/ 1904 h 2071"/>
                        <a:gd name="T62" fmla="*/ 269 w 865"/>
                        <a:gd name="T63" fmla="*/ 1898 h 2071"/>
                        <a:gd name="T64" fmla="*/ 179 w 865"/>
                        <a:gd name="T65" fmla="*/ 1814 h 2071"/>
                        <a:gd name="T66" fmla="*/ 113 w 865"/>
                        <a:gd name="T67" fmla="*/ 1640 h 2071"/>
                        <a:gd name="T68" fmla="*/ 107 w 865"/>
                        <a:gd name="T69" fmla="*/ 1394 h 2071"/>
                        <a:gd name="T70" fmla="*/ 137 w 865"/>
                        <a:gd name="T71" fmla="*/ 1190 h 2071"/>
                        <a:gd name="T72" fmla="*/ 203 w 865"/>
                        <a:gd name="T73" fmla="*/ 1070 h 2071"/>
                        <a:gd name="T74" fmla="*/ 323 w 865"/>
                        <a:gd name="T75" fmla="*/ 1022 h 2071"/>
                        <a:gd name="T76" fmla="*/ 509 w 865"/>
                        <a:gd name="T77" fmla="*/ 1076 h 2071"/>
                        <a:gd name="T78" fmla="*/ 611 w 865"/>
                        <a:gd name="T79" fmla="*/ 1124 h 2071"/>
                        <a:gd name="T80" fmla="*/ 665 w 865"/>
                        <a:gd name="T81" fmla="*/ 1100 h 2071"/>
                        <a:gd name="T82" fmla="*/ 659 w 865"/>
                        <a:gd name="T83" fmla="*/ 1046 h 2071"/>
                        <a:gd name="T84" fmla="*/ 611 w 865"/>
                        <a:gd name="T85" fmla="*/ 1004 h 2071"/>
                        <a:gd name="T86" fmla="*/ 497 w 865"/>
                        <a:gd name="T87" fmla="*/ 980 h 2071"/>
                        <a:gd name="T88" fmla="*/ 323 w 865"/>
                        <a:gd name="T89" fmla="*/ 896 h 2071"/>
                        <a:gd name="T90" fmla="*/ 233 w 865"/>
                        <a:gd name="T91" fmla="*/ 680 h 2071"/>
                        <a:gd name="T92" fmla="*/ 209 w 865"/>
                        <a:gd name="T93" fmla="*/ 416 h 2071"/>
                        <a:gd name="T94" fmla="*/ 317 w 865"/>
                        <a:gd name="T95" fmla="*/ 170 h 2071"/>
                        <a:gd name="T96" fmla="*/ 485 w 865"/>
                        <a:gd name="T97" fmla="*/ 110 h 2071"/>
                        <a:gd name="T98" fmla="*/ 617 w 865"/>
                        <a:gd name="T99" fmla="*/ 164 h 2071"/>
                        <a:gd name="T100" fmla="*/ 707 w 865"/>
                        <a:gd name="T101" fmla="*/ 290 h 2071"/>
                        <a:gd name="T102" fmla="*/ 737 w 865"/>
                        <a:gd name="T103" fmla="*/ 428 h 2071"/>
                        <a:gd name="T104" fmla="*/ 773 w 865"/>
                        <a:gd name="T105" fmla="*/ 602 h 2071"/>
                        <a:gd name="T106" fmla="*/ 809 w 865"/>
                        <a:gd name="T107" fmla="*/ 584 h 2071"/>
                        <a:gd name="T108" fmla="*/ 785 w 865"/>
                        <a:gd name="T109" fmla="*/ 530 h 207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65" h="2071">
                          <a:moveTo>
                            <a:pt x="785" y="530"/>
                          </a:moveTo>
                          <a:cubicBezTo>
                            <a:pt x="783" y="491"/>
                            <a:pt x="784" y="404"/>
                            <a:pt x="797" y="350"/>
                          </a:cubicBezTo>
                          <a:cubicBezTo>
                            <a:pt x="810" y="296"/>
                            <a:pt x="861" y="228"/>
                            <a:pt x="863" y="206"/>
                          </a:cubicBezTo>
                          <a:cubicBezTo>
                            <a:pt x="865" y="184"/>
                            <a:pt x="828" y="216"/>
                            <a:pt x="809" y="218"/>
                          </a:cubicBezTo>
                          <a:cubicBezTo>
                            <a:pt x="790" y="220"/>
                            <a:pt x="770" y="235"/>
                            <a:pt x="749" y="218"/>
                          </a:cubicBezTo>
                          <a:cubicBezTo>
                            <a:pt x="728" y="201"/>
                            <a:pt x="706" y="147"/>
                            <a:pt x="683" y="116"/>
                          </a:cubicBezTo>
                          <a:cubicBezTo>
                            <a:pt x="660" y="85"/>
                            <a:pt x="640" y="51"/>
                            <a:pt x="611" y="32"/>
                          </a:cubicBezTo>
                          <a:cubicBezTo>
                            <a:pt x="582" y="13"/>
                            <a:pt x="543" y="4"/>
                            <a:pt x="509" y="2"/>
                          </a:cubicBezTo>
                          <a:cubicBezTo>
                            <a:pt x="475" y="0"/>
                            <a:pt x="445" y="8"/>
                            <a:pt x="407" y="20"/>
                          </a:cubicBezTo>
                          <a:cubicBezTo>
                            <a:pt x="369" y="32"/>
                            <a:pt x="320" y="43"/>
                            <a:pt x="281" y="74"/>
                          </a:cubicBezTo>
                          <a:cubicBezTo>
                            <a:pt x="242" y="105"/>
                            <a:pt x="200" y="151"/>
                            <a:pt x="173" y="206"/>
                          </a:cubicBezTo>
                          <a:cubicBezTo>
                            <a:pt x="146" y="261"/>
                            <a:pt x="126" y="340"/>
                            <a:pt x="119" y="404"/>
                          </a:cubicBezTo>
                          <a:cubicBezTo>
                            <a:pt x="112" y="468"/>
                            <a:pt x="122" y="527"/>
                            <a:pt x="131" y="590"/>
                          </a:cubicBezTo>
                          <a:cubicBezTo>
                            <a:pt x="140" y="653"/>
                            <a:pt x="162" y="733"/>
                            <a:pt x="173" y="782"/>
                          </a:cubicBezTo>
                          <a:cubicBezTo>
                            <a:pt x="184" y="831"/>
                            <a:pt x="198" y="850"/>
                            <a:pt x="197" y="884"/>
                          </a:cubicBezTo>
                          <a:cubicBezTo>
                            <a:pt x="196" y="918"/>
                            <a:pt x="189" y="946"/>
                            <a:pt x="167" y="986"/>
                          </a:cubicBezTo>
                          <a:cubicBezTo>
                            <a:pt x="145" y="1026"/>
                            <a:pt x="90" y="1072"/>
                            <a:pt x="65" y="1124"/>
                          </a:cubicBezTo>
                          <a:cubicBezTo>
                            <a:pt x="40" y="1176"/>
                            <a:pt x="27" y="1227"/>
                            <a:pt x="17" y="1298"/>
                          </a:cubicBezTo>
                          <a:cubicBezTo>
                            <a:pt x="7" y="1369"/>
                            <a:pt x="0" y="1475"/>
                            <a:pt x="5" y="1550"/>
                          </a:cubicBezTo>
                          <a:cubicBezTo>
                            <a:pt x="10" y="1625"/>
                            <a:pt x="26" y="1690"/>
                            <a:pt x="47" y="1748"/>
                          </a:cubicBezTo>
                          <a:cubicBezTo>
                            <a:pt x="68" y="1806"/>
                            <a:pt x="89" y="1858"/>
                            <a:pt x="131" y="1898"/>
                          </a:cubicBezTo>
                          <a:cubicBezTo>
                            <a:pt x="173" y="1938"/>
                            <a:pt x="250" y="1974"/>
                            <a:pt x="299" y="1988"/>
                          </a:cubicBezTo>
                          <a:cubicBezTo>
                            <a:pt x="348" y="2002"/>
                            <a:pt x="397" y="1981"/>
                            <a:pt x="425" y="1982"/>
                          </a:cubicBezTo>
                          <a:cubicBezTo>
                            <a:pt x="453" y="1983"/>
                            <a:pt x="455" y="1980"/>
                            <a:pt x="467" y="1994"/>
                          </a:cubicBezTo>
                          <a:cubicBezTo>
                            <a:pt x="479" y="2008"/>
                            <a:pt x="492" y="2071"/>
                            <a:pt x="497" y="2066"/>
                          </a:cubicBezTo>
                          <a:cubicBezTo>
                            <a:pt x="502" y="2061"/>
                            <a:pt x="487" y="2012"/>
                            <a:pt x="497" y="1964"/>
                          </a:cubicBezTo>
                          <a:cubicBezTo>
                            <a:pt x="507" y="1916"/>
                            <a:pt x="537" y="1829"/>
                            <a:pt x="557" y="1778"/>
                          </a:cubicBezTo>
                          <a:cubicBezTo>
                            <a:pt x="577" y="1727"/>
                            <a:pt x="613" y="1671"/>
                            <a:pt x="617" y="1658"/>
                          </a:cubicBezTo>
                          <a:cubicBezTo>
                            <a:pt x="621" y="1645"/>
                            <a:pt x="598" y="1673"/>
                            <a:pt x="581" y="1700"/>
                          </a:cubicBezTo>
                          <a:cubicBezTo>
                            <a:pt x="564" y="1727"/>
                            <a:pt x="544" y="1786"/>
                            <a:pt x="515" y="1820"/>
                          </a:cubicBezTo>
                          <a:cubicBezTo>
                            <a:pt x="486" y="1854"/>
                            <a:pt x="448" y="1891"/>
                            <a:pt x="407" y="1904"/>
                          </a:cubicBezTo>
                          <a:cubicBezTo>
                            <a:pt x="366" y="1917"/>
                            <a:pt x="307" y="1913"/>
                            <a:pt x="269" y="1898"/>
                          </a:cubicBezTo>
                          <a:cubicBezTo>
                            <a:pt x="231" y="1883"/>
                            <a:pt x="205" y="1857"/>
                            <a:pt x="179" y="1814"/>
                          </a:cubicBezTo>
                          <a:cubicBezTo>
                            <a:pt x="153" y="1771"/>
                            <a:pt x="125" y="1710"/>
                            <a:pt x="113" y="1640"/>
                          </a:cubicBezTo>
                          <a:cubicBezTo>
                            <a:pt x="101" y="1570"/>
                            <a:pt x="103" y="1469"/>
                            <a:pt x="107" y="1394"/>
                          </a:cubicBezTo>
                          <a:cubicBezTo>
                            <a:pt x="111" y="1319"/>
                            <a:pt x="121" y="1244"/>
                            <a:pt x="137" y="1190"/>
                          </a:cubicBezTo>
                          <a:cubicBezTo>
                            <a:pt x="153" y="1136"/>
                            <a:pt x="172" y="1098"/>
                            <a:pt x="203" y="1070"/>
                          </a:cubicBezTo>
                          <a:cubicBezTo>
                            <a:pt x="234" y="1042"/>
                            <a:pt x="272" y="1021"/>
                            <a:pt x="323" y="1022"/>
                          </a:cubicBezTo>
                          <a:cubicBezTo>
                            <a:pt x="374" y="1023"/>
                            <a:pt x="461" y="1059"/>
                            <a:pt x="509" y="1076"/>
                          </a:cubicBezTo>
                          <a:cubicBezTo>
                            <a:pt x="557" y="1093"/>
                            <a:pt x="585" y="1120"/>
                            <a:pt x="611" y="1124"/>
                          </a:cubicBezTo>
                          <a:cubicBezTo>
                            <a:pt x="637" y="1128"/>
                            <a:pt x="657" y="1113"/>
                            <a:pt x="665" y="1100"/>
                          </a:cubicBezTo>
                          <a:cubicBezTo>
                            <a:pt x="673" y="1087"/>
                            <a:pt x="668" y="1062"/>
                            <a:pt x="659" y="1046"/>
                          </a:cubicBezTo>
                          <a:cubicBezTo>
                            <a:pt x="650" y="1030"/>
                            <a:pt x="638" y="1015"/>
                            <a:pt x="611" y="1004"/>
                          </a:cubicBezTo>
                          <a:cubicBezTo>
                            <a:pt x="584" y="993"/>
                            <a:pt x="545" y="998"/>
                            <a:pt x="497" y="980"/>
                          </a:cubicBezTo>
                          <a:cubicBezTo>
                            <a:pt x="449" y="962"/>
                            <a:pt x="367" y="946"/>
                            <a:pt x="323" y="896"/>
                          </a:cubicBezTo>
                          <a:cubicBezTo>
                            <a:pt x="279" y="846"/>
                            <a:pt x="252" y="760"/>
                            <a:pt x="233" y="680"/>
                          </a:cubicBezTo>
                          <a:cubicBezTo>
                            <a:pt x="214" y="600"/>
                            <a:pt x="195" y="501"/>
                            <a:pt x="209" y="416"/>
                          </a:cubicBezTo>
                          <a:cubicBezTo>
                            <a:pt x="223" y="331"/>
                            <a:pt x="271" y="221"/>
                            <a:pt x="317" y="170"/>
                          </a:cubicBezTo>
                          <a:cubicBezTo>
                            <a:pt x="363" y="119"/>
                            <a:pt x="435" y="111"/>
                            <a:pt x="485" y="110"/>
                          </a:cubicBezTo>
                          <a:cubicBezTo>
                            <a:pt x="535" y="109"/>
                            <a:pt x="580" y="134"/>
                            <a:pt x="617" y="164"/>
                          </a:cubicBezTo>
                          <a:cubicBezTo>
                            <a:pt x="654" y="194"/>
                            <a:pt x="687" y="246"/>
                            <a:pt x="707" y="290"/>
                          </a:cubicBezTo>
                          <a:cubicBezTo>
                            <a:pt x="727" y="334"/>
                            <a:pt x="726" y="376"/>
                            <a:pt x="737" y="428"/>
                          </a:cubicBezTo>
                          <a:cubicBezTo>
                            <a:pt x="748" y="480"/>
                            <a:pt x="761" y="576"/>
                            <a:pt x="773" y="602"/>
                          </a:cubicBezTo>
                          <a:cubicBezTo>
                            <a:pt x="785" y="628"/>
                            <a:pt x="807" y="597"/>
                            <a:pt x="809" y="584"/>
                          </a:cubicBezTo>
                          <a:cubicBezTo>
                            <a:pt x="811" y="571"/>
                            <a:pt x="787" y="569"/>
                            <a:pt x="785" y="530"/>
                          </a:cubicBezTo>
                          <a:close/>
                        </a:path>
                      </a:pathLst>
                    </a:custGeom>
                    <a:solidFill>
                      <a:srgbClr val="E7D6B7"/>
                    </a:solidFill>
                    <a:ln>
                      <a:noFill/>
                    </a:ln>
                    <a:effectLst/>
                  </p:spPr>
                  <p:txBody>
                    <a:bodyPr wrap="none" anchor="ctr"/>
                    <a:lstStyle/>
                    <a:p>
                      <a:pPr eaLnBrk="0" hangingPunct="0">
                        <a:defRPr/>
                      </a:pPr>
                      <a:endParaRPr lang="zh-CN" altLang="en-US">
                        <a:solidFill>
                          <a:srgbClr val="2F1311"/>
                        </a:solidFill>
                        <a:latin typeface="+mn-lt"/>
                        <a:ea typeface="+mn-ea"/>
                      </a:endParaRPr>
                    </a:p>
                  </p:txBody>
                </p:sp>
              </p:grpSp>
              <p:sp>
                <p:nvSpPr>
                  <p:cNvPr id="51" name="Oval 12"/>
                  <p:cNvSpPr>
                    <a:spLocks noChangeArrowheads="1"/>
                  </p:cNvSpPr>
                  <p:nvPr/>
                </p:nvSpPr>
                <p:spPr bwMode="auto">
                  <a:xfrm>
                    <a:off x="2396" y="1428"/>
                    <a:ext cx="175" cy="247"/>
                  </a:xfrm>
                  <a:prstGeom prst="ellipse">
                    <a:avLst/>
                  </a:prstGeom>
                  <a:solidFill>
                    <a:srgbClr val="E7D6B7"/>
                  </a:solidFill>
                  <a:ln>
                    <a:noFill/>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en-US" smtClean="0">
                      <a:solidFill>
                        <a:srgbClr val="2F1311"/>
                      </a:solidFill>
                    </a:endParaRPr>
                  </a:p>
                </p:txBody>
              </p:sp>
              <p:sp>
                <p:nvSpPr>
                  <p:cNvPr id="52" name="Freeform 13"/>
                  <p:cNvSpPr/>
                  <p:nvPr/>
                </p:nvSpPr>
                <p:spPr bwMode="auto">
                  <a:xfrm>
                    <a:off x="2629" y="745"/>
                    <a:ext cx="262" cy="524"/>
                  </a:xfrm>
                  <a:custGeom>
                    <a:avLst/>
                    <a:gdLst>
                      <a:gd name="T0" fmla="*/ 3 w 266"/>
                      <a:gd name="T1" fmla="*/ 483 h 521"/>
                      <a:gd name="T2" fmla="*/ 27 w 266"/>
                      <a:gd name="T3" fmla="*/ 273 h 521"/>
                      <a:gd name="T4" fmla="*/ 111 w 266"/>
                      <a:gd name="T5" fmla="*/ 45 h 521"/>
                      <a:gd name="T6" fmla="*/ 183 w 266"/>
                      <a:gd name="T7" fmla="*/ 3 h 521"/>
                      <a:gd name="T8" fmla="*/ 237 w 266"/>
                      <a:gd name="T9" fmla="*/ 39 h 521"/>
                      <a:gd name="T10" fmla="*/ 261 w 266"/>
                      <a:gd name="T11" fmla="*/ 129 h 521"/>
                      <a:gd name="T12" fmla="*/ 207 w 266"/>
                      <a:gd name="T13" fmla="*/ 273 h 521"/>
                      <a:gd name="T14" fmla="*/ 105 w 266"/>
                      <a:gd name="T15" fmla="*/ 477 h 521"/>
                      <a:gd name="T16" fmla="*/ 45 w 266"/>
                      <a:gd name="T17" fmla="*/ 501 h 521"/>
                      <a:gd name="T18" fmla="*/ 3 w 266"/>
                      <a:gd name="T19" fmla="*/ 483 h 5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6" h="521">
                        <a:moveTo>
                          <a:pt x="3" y="483"/>
                        </a:moveTo>
                        <a:cubicBezTo>
                          <a:pt x="0" y="445"/>
                          <a:pt x="9" y="346"/>
                          <a:pt x="27" y="273"/>
                        </a:cubicBezTo>
                        <a:cubicBezTo>
                          <a:pt x="45" y="200"/>
                          <a:pt x="85" y="90"/>
                          <a:pt x="111" y="45"/>
                        </a:cubicBezTo>
                        <a:cubicBezTo>
                          <a:pt x="137" y="0"/>
                          <a:pt x="162" y="4"/>
                          <a:pt x="183" y="3"/>
                        </a:cubicBezTo>
                        <a:cubicBezTo>
                          <a:pt x="204" y="2"/>
                          <a:pt x="224" y="18"/>
                          <a:pt x="237" y="39"/>
                        </a:cubicBezTo>
                        <a:cubicBezTo>
                          <a:pt x="250" y="60"/>
                          <a:pt x="266" y="90"/>
                          <a:pt x="261" y="129"/>
                        </a:cubicBezTo>
                        <a:cubicBezTo>
                          <a:pt x="256" y="168"/>
                          <a:pt x="233" y="215"/>
                          <a:pt x="207" y="273"/>
                        </a:cubicBezTo>
                        <a:cubicBezTo>
                          <a:pt x="181" y="331"/>
                          <a:pt x="132" y="439"/>
                          <a:pt x="105" y="477"/>
                        </a:cubicBezTo>
                        <a:cubicBezTo>
                          <a:pt x="78" y="515"/>
                          <a:pt x="61" y="501"/>
                          <a:pt x="45" y="501"/>
                        </a:cubicBezTo>
                        <a:cubicBezTo>
                          <a:pt x="29" y="501"/>
                          <a:pt x="6" y="521"/>
                          <a:pt x="3" y="483"/>
                        </a:cubicBezTo>
                        <a:close/>
                      </a:path>
                    </a:pathLst>
                  </a:custGeom>
                  <a:solidFill>
                    <a:srgbClr val="E7D6B7"/>
                  </a:solid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53" name="Freeform 14"/>
                  <p:cNvSpPr/>
                  <p:nvPr/>
                </p:nvSpPr>
                <p:spPr bwMode="auto">
                  <a:xfrm>
                    <a:off x="2697" y="1588"/>
                    <a:ext cx="398" cy="349"/>
                  </a:xfrm>
                  <a:custGeom>
                    <a:avLst/>
                    <a:gdLst>
                      <a:gd name="T0" fmla="*/ 100 w 392"/>
                      <a:gd name="T1" fmla="*/ 201 h 340"/>
                      <a:gd name="T2" fmla="*/ 16 w 392"/>
                      <a:gd name="T3" fmla="*/ 87 h 340"/>
                      <a:gd name="T4" fmla="*/ 4 w 392"/>
                      <a:gd name="T5" fmla="*/ 45 h 340"/>
                      <a:gd name="T6" fmla="*/ 28 w 392"/>
                      <a:gd name="T7" fmla="*/ 3 h 340"/>
                      <a:gd name="T8" fmla="*/ 130 w 392"/>
                      <a:gd name="T9" fmla="*/ 27 h 340"/>
                      <a:gd name="T10" fmla="*/ 250 w 392"/>
                      <a:gd name="T11" fmla="*/ 75 h 340"/>
                      <a:gd name="T12" fmla="*/ 364 w 392"/>
                      <a:gd name="T13" fmla="*/ 159 h 340"/>
                      <a:gd name="T14" fmla="*/ 388 w 392"/>
                      <a:gd name="T15" fmla="*/ 273 h 340"/>
                      <a:gd name="T16" fmla="*/ 340 w 392"/>
                      <a:gd name="T17" fmla="*/ 333 h 340"/>
                      <a:gd name="T18" fmla="*/ 244 w 392"/>
                      <a:gd name="T19" fmla="*/ 315 h 340"/>
                      <a:gd name="T20" fmla="*/ 100 w 392"/>
                      <a:gd name="T21" fmla="*/ 201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2" h="340">
                        <a:moveTo>
                          <a:pt x="100" y="201"/>
                        </a:moveTo>
                        <a:cubicBezTo>
                          <a:pt x="62" y="163"/>
                          <a:pt x="32" y="113"/>
                          <a:pt x="16" y="87"/>
                        </a:cubicBezTo>
                        <a:cubicBezTo>
                          <a:pt x="0" y="61"/>
                          <a:pt x="2" y="59"/>
                          <a:pt x="4" y="45"/>
                        </a:cubicBezTo>
                        <a:cubicBezTo>
                          <a:pt x="6" y="31"/>
                          <a:pt x="7" y="6"/>
                          <a:pt x="28" y="3"/>
                        </a:cubicBezTo>
                        <a:cubicBezTo>
                          <a:pt x="49" y="0"/>
                          <a:pt x="93" y="15"/>
                          <a:pt x="130" y="27"/>
                        </a:cubicBezTo>
                        <a:cubicBezTo>
                          <a:pt x="167" y="39"/>
                          <a:pt x="211" y="53"/>
                          <a:pt x="250" y="75"/>
                        </a:cubicBezTo>
                        <a:cubicBezTo>
                          <a:pt x="289" y="97"/>
                          <a:pt x="341" y="126"/>
                          <a:pt x="364" y="159"/>
                        </a:cubicBezTo>
                        <a:cubicBezTo>
                          <a:pt x="387" y="192"/>
                          <a:pt x="392" y="244"/>
                          <a:pt x="388" y="273"/>
                        </a:cubicBezTo>
                        <a:cubicBezTo>
                          <a:pt x="384" y="302"/>
                          <a:pt x="364" y="326"/>
                          <a:pt x="340" y="333"/>
                        </a:cubicBezTo>
                        <a:cubicBezTo>
                          <a:pt x="316" y="340"/>
                          <a:pt x="282" y="336"/>
                          <a:pt x="244" y="315"/>
                        </a:cubicBezTo>
                        <a:cubicBezTo>
                          <a:pt x="206" y="294"/>
                          <a:pt x="138" y="239"/>
                          <a:pt x="100" y="201"/>
                        </a:cubicBezTo>
                        <a:close/>
                      </a:path>
                    </a:pathLst>
                  </a:custGeom>
                  <a:solidFill>
                    <a:srgbClr val="E7D6B7"/>
                  </a:solid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54" name="Freeform 15"/>
                  <p:cNvSpPr/>
                  <p:nvPr/>
                </p:nvSpPr>
                <p:spPr bwMode="auto">
                  <a:xfrm>
                    <a:off x="2444" y="1923"/>
                    <a:ext cx="146" cy="567"/>
                  </a:xfrm>
                  <a:custGeom>
                    <a:avLst/>
                    <a:gdLst>
                      <a:gd name="T0" fmla="*/ 18 w 151"/>
                      <a:gd name="T1" fmla="*/ 165 h 558"/>
                      <a:gd name="T2" fmla="*/ 42 w 151"/>
                      <a:gd name="T3" fmla="*/ 39 h 558"/>
                      <a:gd name="T4" fmla="*/ 66 w 151"/>
                      <a:gd name="T5" fmla="*/ 3 h 558"/>
                      <a:gd name="T6" fmla="*/ 108 w 151"/>
                      <a:gd name="T7" fmla="*/ 27 h 558"/>
                      <a:gd name="T8" fmla="*/ 138 w 151"/>
                      <a:gd name="T9" fmla="*/ 165 h 558"/>
                      <a:gd name="T10" fmla="*/ 144 w 151"/>
                      <a:gd name="T11" fmla="*/ 423 h 558"/>
                      <a:gd name="T12" fmla="*/ 96 w 151"/>
                      <a:gd name="T13" fmla="*/ 543 h 558"/>
                      <a:gd name="T14" fmla="*/ 24 w 151"/>
                      <a:gd name="T15" fmla="*/ 513 h 558"/>
                      <a:gd name="T16" fmla="*/ 0 w 151"/>
                      <a:gd name="T17" fmla="*/ 315 h 558"/>
                      <a:gd name="T18" fmla="*/ 18 w 151"/>
                      <a:gd name="T19" fmla="*/ 165 h 5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1" h="558">
                        <a:moveTo>
                          <a:pt x="18" y="165"/>
                        </a:moveTo>
                        <a:cubicBezTo>
                          <a:pt x="25" y="119"/>
                          <a:pt x="34" y="66"/>
                          <a:pt x="42" y="39"/>
                        </a:cubicBezTo>
                        <a:cubicBezTo>
                          <a:pt x="50" y="12"/>
                          <a:pt x="55" y="5"/>
                          <a:pt x="66" y="3"/>
                        </a:cubicBezTo>
                        <a:cubicBezTo>
                          <a:pt x="77" y="1"/>
                          <a:pt x="96" y="0"/>
                          <a:pt x="108" y="27"/>
                        </a:cubicBezTo>
                        <a:cubicBezTo>
                          <a:pt x="120" y="54"/>
                          <a:pt x="132" y="99"/>
                          <a:pt x="138" y="165"/>
                        </a:cubicBezTo>
                        <a:cubicBezTo>
                          <a:pt x="144" y="231"/>
                          <a:pt x="151" y="360"/>
                          <a:pt x="144" y="423"/>
                        </a:cubicBezTo>
                        <a:cubicBezTo>
                          <a:pt x="137" y="486"/>
                          <a:pt x="116" y="528"/>
                          <a:pt x="96" y="543"/>
                        </a:cubicBezTo>
                        <a:cubicBezTo>
                          <a:pt x="76" y="558"/>
                          <a:pt x="40" y="551"/>
                          <a:pt x="24" y="513"/>
                        </a:cubicBezTo>
                        <a:cubicBezTo>
                          <a:pt x="8" y="475"/>
                          <a:pt x="0" y="372"/>
                          <a:pt x="0" y="315"/>
                        </a:cubicBezTo>
                        <a:cubicBezTo>
                          <a:pt x="0" y="258"/>
                          <a:pt x="11" y="211"/>
                          <a:pt x="18" y="165"/>
                        </a:cubicBezTo>
                        <a:close/>
                      </a:path>
                    </a:pathLst>
                  </a:custGeom>
                  <a:solidFill>
                    <a:srgbClr val="E7D6B7"/>
                  </a:solid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55" name="Freeform 16"/>
                  <p:cNvSpPr/>
                  <p:nvPr/>
                </p:nvSpPr>
                <p:spPr bwMode="auto">
                  <a:xfrm>
                    <a:off x="1910" y="1588"/>
                    <a:ext cx="389" cy="247"/>
                  </a:xfrm>
                  <a:custGeom>
                    <a:avLst/>
                    <a:gdLst>
                      <a:gd name="T0" fmla="*/ 175 w 392"/>
                      <a:gd name="T1" fmla="*/ 61 h 253"/>
                      <a:gd name="T2" fmla="*/ 307 w 392"/>
                      <a:gd name="T3" fmla="*/ 19 h 253"/>
                      <a:gd name="T4" fmla="*/ 367 w 392"/>
                      <a:gd name="T5" fmla="*/ 7 h 253"/>
                      <a:gd name="T6" fmla="*/ 385 w 392"/>
                      <a:gd name="T7" fmla="*/ 61 h 253"/>
                      <a:gd name="T8" fmla="*/ 325 w 392"/>
                      <a:gd name="T9" fmla="*/ 133 h 253"/>
                      <a:gd name="T10" fmla="*/ 193 w 392"/>
                      <a:gd name="T11" fmla="*/ 223 h 253"/>
                      <a:gd name="T12" fmla="*/ 37 w 392"/>
                      <a:gd name="T13" fmla="*/ 247 h 253"/>
                      <a:gd name="T14" fmla="*/ 1 w 392"/>
                      <a:gd name="T15" fmla="*/ 187 h 253"/>
                      <a:gd name="T16" fmla="*/ 43 w 392"/>
                      <a:gd name="T17" fmla="*/ 115 h 253"/>
                      <a:gd name="T18" fmla="*/ 175 w 392"/>
                      <a:gd name="T19" fmla="*/ 61 h 2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2" h="253">
                        <a:moveTo>
                          <a:pt x="175" y="61"/>
                        </a:moveTo>
                        <a:cubicBezTo>
                          <a:pt x="219" y="45"/>
                          <a:pt x="275" y="28"/>
                          <a:pt x="307" y="19"/>
                        </a:cubicBezTo>
                        <a:cubicBezTo>
                          <a:pt x="339" y="10"/>
                          <a:pt x="354" y="0"/>
                          <a:pt x="367" y="7"/>
                        </a:cubicBezTo>
                        <a:cubicBezTo>
                          <a:pt x="380" y="14"/>
                          <a:pt x="392" y="40"/>
                          <a:pt x="385" y="61"/>
                        </a:cubicBezTo>
                        <a:cubicBezTo>
                          <a:pt x="378" y="82"/>
                          <a:pt x="357" y="106"/>
                          <a:pt x="325" y="133"/>
                        </a:cubicBezTo>
                        <a:cubicBezTo>
                          <a:pt x="293" y="160"/>
                          <a:pt x="241" y="204"/>
                          <a:pt x="193" y="223"/>
                        </a:cubicBezTo>
                        <a:cubicBezTo>
                          <a:pt x="145" y="242"/>
                          <a:pt x="69" y="253"/>
                          <a:pt x="37" y="247"/>
                        </a:cubicBezTo>
                        <a:cubicBezTo>
                          <a:pt x="5" y="241"/>
                          <a:pt x="0" y="209"/>
                          <a:pt x="1" y="187"/>
                        </a:cubicBezTo>
                        <a:cubicBezTo>
                          <a:pt x="2" y="165"/>
                          <a:pt x="15" y="136"/>
                          <a:pt x="43" y="115"/>
                        </a:cubicBezTo>
                        <a:cubicBezTo>
                          <a:pt x="71" y="94"/>
                          <a:pt x="131" y="77"/>
                          <a:pt x="175" y="61"/>
                        </a:cubicBezTo>
                        <a:close/>
                      </a:path>
                    </a:pathLst>
                  </a:custGeom>
                  <a:solidFill>
                    <a:srgbClr val="E7D6B7"/>
                  </a:solid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56" name="Freeform 17"/>
                  <p:cNvSpPr/>
                  <p:nvPr/>
                </p:nvSpPr>
                <p:spPr bwMode="auto">
                  <a:xfrm>
                    <a:off x="2095" y="934"/>
                    <a:ext cx="233" cy="378"/>
                  </a:xfrm>
                  <a:custGeom>
                    <a:avLst/>
                    <a:gdLst>
                      <a:gd name="T0" fmla="*/ 78 w 238"/>
                      <a:gd name="T1" fmla="*/ 270 h 386"/>
                      <a:gd name="T2" fmla="*/ 24 w 238"/>
                      <a:gd name="T3" fmla="*/ 192 h 386"/>
                      <a:gd name="T4" fmla="*/ 0 w 238"/>
                      <a:gd name="T5" fmla="*/ 96 h 386"/>
                      <a:gd name="T6" fmla="*/ 24 w 238"/>
                      <a:gd name="T7" fmla="*/ 12 h 386"/>
                      <a:gd name="T8" fmla="*/ 120 w 238"/>
                      <a:gd name="T9" fmla="*/ 24 h 386"/>
                      <a:gd name="T10" fmla="*/ 180 w 238"/>
                      <a:gd name="T11" fmla="*/ 132 h 386"/>
                      <a:gd name="T12" fmla="*/ 234 w 238"/>
                      <a:gd name="T13" fmla="*/ 306 h 386"/>
                      <a:gd name="T14" fmla="*/ 204 w 238"/>
                      <a:gd name="T15" fmla="*/ 378 h 386"/>
                      <a:gd name="T16" fmla="*/ 168 w 238"/>
                      <a:gd name="T17" fmla="*/ 354 h 386"/>
                      <a:gd name="T18" fmla="*/ 78 w 238"/>
                      <a:gd name="T19" fmla="*/ 270 h 3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8" h="386">
                        <a:moveTo>
                          <a:pt x="78" y="270"/>
                        </a:moveTo>
                        <a:cubicBezTo>
                          <a:pt x="54" y="243"/>
                          <a:pt x="37" y="221"/>
                          <a:pt x="24" y="192"/>
                        </a:cubicBezTo>
                        <a:cubicBezTo>
                          <a:pt x="11" y="163"/>
                          <a:pt x="0" y="126"/>
                          <a:pt x="0" y="96"/>
                        </a:cubicBezTo>
                        <a:cubicBezTo>
                          <a:pt x="0" y="66"/>
                          <a:pt x="4" y="24"/>
                          <a:pt x="24" y="12"/>
                        </a:cubicBezTo>
                        <a:cubicBezTo>
                          <a:pt x="44" y="0"/>
                          <a:pt x="94" y="4"/>
                          <a:pt x="120" y="24"/>
                        </a:cubicBezTo>
                        <a:cubicBezTo>
                          <a:pt x="146" y="44"/>
                          <a:pt x="161" y="85"/>
                          <a:pt x="180" y="132"/>
                        </a:cubicBezTo>
                        <a:cubicBezTo>
                          <a:pt x="199" y="179"/>
                          <a:pt x="230" y="265"/>
                          <a:pt x="234" y="306"/>
                        </a:cubicBezTo>
                        <a:cubicBezTo>
                          <a:pt x="238" y="347"/>
                          <a:pt x="215" y="370"/>
                          <a:pt x="204" y="378"/>
                        </a:cubicBezTo>
                        <a:cubicBezTo>
                          <a:pt x="193" y="386"/>
                          <a:pt x="190" y="372"/>
                          <a:pt x="168" y="354"/>
                        </a:cubicBezTo>
                        <a:cubicBezTo>
                          <a:pt x="146" y="336"/>
                          <a:pt x="102" y="297"/>
                          <a:pt x="78" y="270"/>
                        </a:cubicBezTo>
                        <a:close/>
                      </a:path>
                    </a:pathLst>
                  </a:custGeom>
                  <a:solidFill>
                    <a:srgbClr val="E7D6B7"/>
                  </a:solidFill>
                  <a:ln>
                    <a:noFill/>
                  </a:ln>
                  <a:effectLst/>
                </p:spPr>
                <p:txBody>
                  <a:bodyPr wrap="none" anchor="ctr"/>
                  <a:lstStyle/>
                  <a:p>
                    <a:pPr eaLnBrk="0" hangingPunct="0">
                      <a:defRPr/>
                    </a:pPr>
                    <a:endParaRPr lang="zh-CN" altLang="en-US">
                      <a:solidFill>
                        <a:srgbClr val="2F1311"/>
                      </a:solidFill>
                      <a:latin typeface="+mn-lt"/>
                      <a:ea typeface="+mn-ea"/>
                    </a:endParaRPr>
                  </a:p>
                </p:txBody>
              </p:sp>
            </p:grpSp>
            <p:pic>
              <p:nvPicPr>
                <p:cNvPr id="42" name="Picture 18"/>
                <p:cNvPicPr>
                  <a:picLocks noChangeAspect="1" noChangeArrowheads="1"/>
                </p:cNvPicPr>
                <p:nvPr userDrawn="1"/>
              </p:nvPicPr>
              <p:blipFill>
                <a:blip r:embed="rId2"/>
                <a:srcRect/>
                <a:stretch>
                  <a:fillRect/>
                </a:stretch>
              </p:blipFill>
              <p:spPr bwMode="auto">
                <a:xfrm>
                  <a:off x="5280" y="144"/>
                  <a:ext cx="186" cy="183"/>
                </a:xfrm>
                <a:prstGeom prst="rect">
                  <a:avLst/>
                </a:prstGeom>
                <a:noFill/>
                <a:ln w="9525">
                  <a:noFill/>
                  <a:miter lim="800000"/>
                  <a:headEnd/>
                  <a:tailEnd/>
                </a:ln>
              </p:spPr>
            </p:pic>
            <p:pic>
              <p:nvPicPr>
                <p:cNvPr id="43" name="Picture 19"/>
                <p:cNvPicPr>
                  <a:picLocks noChangeAspect="1" noChangeArrowheads="1"/>
                </p:cNvPicPr>
                <p:nvPr userDrawn="1"/>
              </p:nvPicPr>
              <p:blipFill>
                <a:blip r:embed="rId2"/>
                <a:srcRect/>
                <a:stretch>
                  <a:fillRect/>
                </a:stretch>
              </p:blipFill>
              <p:spPr bwMode="auto">
                <a:xfrm>
                  <a:off x="5574" y="144"/>
                  <a:ext cx="186" cy="183"/>
                </a:xfrm>
                <a:prstGeom prst="rect">
                  <a:avLst/>
                </a:prstGeom>
                <a:noFill/>
                <a:ln w="9525">
                  <a:noFill/>
                  <a:miter lim="800000"/>
                  <a:headEnd/>
                  <a:tailEnd/>
                </a:ln>
              </p:spPr>
            </p:pic>
            <p:pic>
              <p:nvPicPr>
                <p:cNvPr id="44" name="Picture 20"/>
                <p:cNvPicPr>
                  <a:picLocks noChangeAspect="1" noChangeArrowheads="1"/>
                </p:cNvPicPr>
                <p:nvPr userDrawn="1"/>
              </p:nvPicPr>
              <p:blipFill>
                <a:blip r:embed="rId2"/>
                <a:srcRect/>
                <a:stretch>
                  <a:fillRect/>
                </a:stretch>
              </p:blipFill>
              <p:spPr bwMode="auto">
                <a:xfrm>
                  <a:off x="5424" y="336"/>
                  <a:ext cx="186" cy="183"/>
                </a:xfrm>
                <a:prstGeom prst="rect">
                  <a:avLst/>
                </a:prstGeom>
                <a:noFill/>
                <a:ln w="9525">
                  <a:noFill/>
                  <a:miter lim="800000"/>
                  <a:headEnd/>
                  <a:tailEnd/>
                </a:ln>
              </p:spPr>
            </p:pic>
            <p:pic>
              <p:nvPicPr>
                <p:cNvPr id="45" name="Picture 21"/>
                <p:cNvPicPr>
                  <a:picLocks noChangeAspect="1" noChangeArrowheads="1"/>
                </p:cNvPicPr>
                <p:nvPr userDrawn="1"/>
              </p:nvPicPr>
              <p:blipFill>
                <a:blip r:embed="rId2"/>
                <a:srcRect/>
                <a:stretch>
                  <a:fillRect/>
                </a:stretch>
              </p:blipFill>
              <p:spPr bwMode="auto">
                <a:xfrm>
                  <a:off x="5376" y="576"/>
                  <a:ext cx="186" cy="183"/>
                </a:xfrm>
                <a:prstGeom prst="rect">
                  <a:avLst/>
                </a:prstGeom>
                <a:noFill/>
                <a:ln w="9525">
                  <a:noFill/>
                  <a:miter lim="800000"/>
                  <a:headEnd/>
                  <a:tailEnd/>
                </a:ln>
              </p:spPr>
            </p:pic>
            <p:pic>
              <p:nvPicPr>
                <p:cNvPr id="46" name="Picture 22"/>
                <p:cNvPicPr>
                  <a:picLocks noChangeAspect="1" noChangeArrowheads="1"/>
                </p:cNvPicPr>
                <p:nvPr userDrawn="1"/>
              </p:nvPicPr>
              <p:blipFill>
                <a:blip r:embed="rId2"/>
                <a:srcRect/>
                <a:stretch>
                  <a:fillRect/>
                </a:stretch>
              </p:blipFill>
              <p:spPr bwMode="auto">
                <a:xfrm>
                  <a:off x="5574" y="528"/>
                  <a:ext cx="186" cy="183"/>
                </a:xfrm>
                <a:prstGeom prst="rect">
                  <a:avLst/>
                </a:prstGeom>
                <a:noFill/>
                <a:ln w="9525">
                  <a:noFill/>
                  <a:miter lim="800000"/>
                  <a:headEnd/>
                  <a:tailEnd/>
                </a:ln>
              </p:spPr>
            </p:pic>
            <p:pic>
              <p:nvPicPr>
                <p:cNvPr id="47" name="Picture 23"/>
                <p:cNvPicPr>
                  <a:picLocks noChangeAspect="1" noChangeArrowheads="1"/>
                </p:cNvPicPr>
                <p:nvPr userDrawn="1"/>
              </p:nvPicPr>
              <p:blipFill>
                <a:blip r:embed="rId2"/>
                <a:srcRect/>
                <a:stretch>
                  <a:fillRect/>
                </a:stretch>
              </p:blipFill>
              <p:spPr bwMode="auto">
                <a:xfrm>
                  <a:off x="5472" y="768"/>
                  <a:ext cx="186" cy="183"/>
                </a:xfrm>
                <a:prstGeom prst="rect">
                  <a:avLst/>
                </a:prstGeom>
                <a:noFill/>
                <a:ln w="9525">
                  <a:noFill/>
                  <a:miter lim="800000"/>
                  <a:headEnd/>
                  <a:tailEnd/>
                </a:ln>
              </p:spPr>
            </p:pic>
            <p:pic>
              <p:nvPicPr>
                <p:cNvPr id="48" name="Picture 24"/>
                <p:cNvPicPr>
                  <a:picLocks noChangeAspect="1" noChangeArrowheads="1"/>
                </p:cNvPicPr>
                <p:nvPr userDrawn="1"/>
              </p:nvPicPr>
              <p:blipFill>
                <a:blip r:embed="rId2"/>
                <a:srcRect/>
                <a:stretch>
                  <a:fillRect/>
                </a:stretch>
              </p:blipFill>
              <p:spPr bwMode="auto">
                <a:xfrm>
                  <a:off x="5574" y="1008"/>
                  <a:ext cx="186" cy="183"/>
                </a:xfrm>
                <a:prstGeom prst="rect">
                  <a:avLst/>
                </a:prstGeom>
                <a:noFill/>
                <a:ln w="9525">
                  <a:noFill/>
                  <a:miter lim="800000"/>
                  <a:headEnd/>
                  <a:tailEnd/>
                </a:ln>
              </p:spPr>
            </p:pic>
            <p:pic>
              <p:nvPicPr>
                <p:cNvPr id="49" name="Picture 25"/>
                <p:cNvPicPr>
                  <a:picLocks noChangeAspect="1" noChangeArrowheads="1"/>
                </p:cNvPicPr>
                <p:nvPr userDrawn="1"/>
              </p:nvPicPr>
              <p:blipFill>
                <a:blip r:embed="rId2"/>
                <a:srcRect/>
                <a:stretch>
                  <a:fillRect/>
                </a:stretch>
              </p:blipFill>
              <p:spPr bwMode="auto">
                <a:xfrm>
                  <a:off x="5574" y="1248"/>
                  <a:ext cx="186" cy="183"/>
                </a:xfrm>
                <a:prstGeom prst="rect">
                  <a:avLst/>
                </a:prstGeom>
                <a:noFill/>
                <a:ln w="9525">
                  <a:noFill/>
                  <a:miter lim="800000"/>
                  <a:headEnd/>
                  <a:tailEnd/>
                </a:ln>
              </p:spPr>
            </p:pic>
          </p:grpSp>
          <p:grpSp>
            <p:nvGrpSpPr>
              <p:cNvPr id="21" name="Group 26"/>
              <p:cNvGrpSpPr/>
              <p:nvPr userDrawn="1"/>
            </p:nvGrpSpPr>
            <p:grpSpPr bwMode="auto">
              <a:xfrm>
                <a:off x="4944" y="1008"/>
                <a:ext cx="522" cy="2967"/>
                <a:chOff x="4944" y="1008"/>
                <a:chExt cx="522" cy="2967"/>
              </a:xfrm>
            </p:grpSpPr>
            <p:pic>
              <p:nvPicPr>
                <p:cNvPr id="22" name="Picture 27"/>
                <p:cNvPicPr>
                  <a:picLocks noChangeAspect="1" noChangeArrowheads="1"/>
                </p:cNvPicPr>
                <p:nvPr userDrawn="1"/>
              </p:nvPicPr>
              <p:blipFill>
                <a:blip r:embed="rId2"/>
                <a:srcRect/>
                <a:stretch>
                  <a:fillRect/>
                </a:stretch>
              </p:blipFill>
              <p:spPr bwMode="auto">
                <a:xfrm>
                  <a:off x="5136" y="1008"/>
                  <a:ext cx="186" cy="183"/>
                </a:xfrm>
                <a:prstGeom prst="rect">
                  <a:avLst/>
                </a:prstGeom>
                <a:noFill/>
                <a:ln w="9525">
                  <a:noFill/>
                  <a:miter lim="800000"/>
                  <a:headEnd/>
                  <a:tailEnd/>
                </a:ln>
              </p:spPr>
            </p:pic>
            <p:pic>
              <p:nvPicPr>
                <p:cNvPr id="23" name="Picture 28"/>
                <p:cNvPicPr>
                  <a:picLocks noChangeAspect="1" noChangeArrowheads="1"/>
                </p:cNvPicPr>
                <p:nvPr userDrawn="1"/>
              </p:nvPicPr>
              <p:blipFill>
                <a:blip r:embed="rId2"/>
                <a:srcRect/>
                <a:stretch>
                  <a:fillRect/>
                </a:stretch>
              </p:blipFill>
              <p:spPr bwMode="auto">
                <a:xfrm>
                  <a:off x="5184" y="1200"/>
                  <a:ext cx="186" cy="183"/>
                </a:xfrm>
                <a:prstGeom prst="rect">
                  <a:avLst/>
                </a:prstGeom>
                <a:noFill/>
                <a:ln w="9525">
                  <a:noFill/>
                  <a:miter lim="800000"/>
                  <a:headEnd/>
                  <a:tailEnd/>
                </a:ln>
              </p:spPr>
            </p:pic>
            <p:pic>
              <p:nvPicPr>
                <p:cNvPr id="24" name="Picture 29"/>
                <p:cNvPicPr>
                  <a:picLocks noChangeAspect="1" noChangeArrowheads="1"/>
                </p:cNvPicPr>
                <p:nvPr userDrawn="1"/>
              </p:nvPicPr>
              <p:blipFill>
                <a:blip r:embed="rId2"/>
                <a:srcRect/>
                <a:stretch>
                  <a:fillRect/>
                </a:stretch>
              </p:blipFill>
              <p:spPr bwMode="auto">
                <a:xfrm>
                  <a:off x="5136" y="1584"/>
                  <a:ext cx="186" cy="183"/>
                </a:xfrm>
                <a:prstGeom prst="rect">
                  <a:avLst/>
                </a:prstGeom>
                <a:noFill/>
                <a:ln w="9525">
                  <a:noFill/>
                  <a:miter lim="800000"/>
                  <a:headEnd/>
                  <a:tailEnd/>
                </a:ln>
              </p:spPr>
            </p:pic>
            <p:pic>
              <p:nvPicPr>
                <p:cNvPr id="25" name="Picture 30"/>
                <p:cNvPicPr>
                  <a:picLocks noChangeAspect="1" noChangeArrowheads="1"/>
                </p:cNvPicPr>
                <p:nvPr userDrawn="1"/>
              </p:nvPicPr>
              <p:blipFill>
                <a:blip r:embed="rId2"/>
                <a:srcRect/>
                <a:stretch>
                  <a:fillRect/>
                </a:stretch>
              </p:blipFill>
              <p:spPr bwMode="auto">
                <a:xfrm>
                  <a:off x="5280" y="1728"/>
                  <a:ext cx="186" cy="183"/>
                </a:xfrm>
                <a:prstGeom prst="rect">
                  <a:avLst/>
                </a:prstGeom>
                <a:noFill/>
                <a:ln w="9525">
                  <a:noFill/>
                  <a:miter lim="800000"/>
                  <a:headEnd/>
                  <a:tailEnd/>
                </a:ln>
              </p:spPr>
            </p:pic>
            <p:pic>
              <p:nvPicPr>
                <p:cNvPr id="26" name="Picture 31"/>
                <p:cNvPicPr>
                  <a:picLocks noChangeAspect="1" noChangeArrowheads="1"/>
                </p:cNvPicPr>
                <p:nvPr userDrawn="1"/>
              </p:nvPicPr>
              <p:blipFill>
                <a:blip r:embed="rId2"/>
                <a:srcRect/>
                <a:stretch>
                  <a:fillRect/>
                </a:stretch>
              </p:blipFill>
              <p:spPr bwMode="auto">
                <a:xfrm>
                  <a:off x="5040" y="1824"/>
                  <a:ext cx="186" cy="183"/>
                </a:xfrm>
                <a:prstGeom prst="rect">
                  <a:avLst/>
                </a:prstGeom>
                <a:noFill/>
                <a:ln w="9525">
                  <a:noFill/>
                  <a:miter lim="800000"/>
                  <a:headEnd/>
                  <a:tailEnd/>
                </a:ln>
              </p:spPr>
            </p:pic>
            <p:pic>
              <p:nvPicPr>
                <p:cNvPr id="27" name="Picture 32"/>
                <p:cNvPicPr>
                  <a:picLocks noChangeAspect="1" noChangeArrowheads="1"/>
                </p:cNvPicPr>
                <p:nvPr userDrawn="1"/>
              </p:nvPicPr>
              <p:blipFill>
                <a:blip r:embed="rId2"/>
                <a:srcRect/>
                <a:stretch>
                  <a:fillRect/>
                </a:stretch>
              </p:blipFill>
              <p:spPr bwMode="auto">
                <a:xfrm>
                  <a:off x="5088" y="2016"/>
                  <a:ext cx="186" cy="183"/>
                </a:xfrm>
                <a:prstGeom prst="rect">
                  <a:avLst/>
                </a:prstGeom>
                <a:noFill/>
                <a:ln w="9525">
                  <a:noFill/>
                  <a:miter lim="800000"/>
                  <a:headEnd/>
                  <a:tailEnd/>
                </a:ln>
              </p:spPr>
            </p:pic>
            <p:pic>
              <p:nvPicPr>
                <p:cNvPr id="28" name="Picture 33"/>
                <p:cNvPicPr>
                  <a:picLocks noChangeAspect="1" noChangeArrowheads="1"/>
                </p:cNvPicPr>
                <p:nvPr userDrawn="1"/>
              </p:nvPicPr>
              <p:blipFill>
                <a:blip r:embed="rId2"/>
                <a:srcRect/>
                <a:stretch>
                  <a:fillRect/>
                </a:stretch>
              </p:blipFill>
              <p:spPr bwMode="auto">
                <a:xfrm>
                  <a:off x="5280" y="2064"/>
                  <a:ext cx="186" cy="183"/>
                </a:xfrm>
                <a:prstGeom prst="rect">
                  <a:avLst/>
                </a:prstGeom>
                <a:noFill/>
                <a:ln w="9525">
                  <a:noFill/>
                  <a:miter lim="800000"/>
                  <a:headEnd/>
                  <a:tailEnd/>
                </a:ln>
              </p:spPr>
            </p:pic>
            <p:pic>
              <p:nvPicPr>
                <p:cNvPr id="29" name="Picture 34"/>
                <p:cNvPicPr>
                  <a:picLocks noChangeAspect="1" noChangeArrowheads="1"/>
                </p:cNvPicPr>
                <p:nvPr userDrawn="1"/>
              </p:nvPicPr>
              <p:blipFill>
                <a:blip r:embed="rId2"/>
                <a:srcRect/>
                <a:stretch>
                  <a:fillRect/>
                </a:stretch>
              </p:blipFill>
              <p:spPr bwMode="auto">
                <a:xfrm>
                  <a:off x="5232" y="2352"/>
                  <a:ext cx="186" cy="183"/>
                </a:xfrm>
                <a:prstGeom prst="rect">
                  <a:avLst/>
                </a:prstGeom>
                <a:noFill/>
                <a:ln w="9525">
                  <a:noFill/>
                  <a:miter lim="800000"/>
                  <a:headEnd/>
                  <a:tailEnd/>
                </a:ln>
              </p:spPr>
            </p:pic>
            <p:pic>
              <p:nvPicPr>
                <p:cNvPr id="30" name="Picture 35"/>
                <p:cNvPicPr>
                  <a:picLocks noChangeAspect="1" noChangeArrowheads="1"/>
                </p:cNvPicPr>
                <p:nvPr userDrawn="1"/>
              </p:nvPicPr>
              <p:blipFill>
                <a:blip r:embed="rId2"/>
                <a:srcRect/>
                <a:stretch>
                  <a:fillRect/>
                </a:stretch>
              </p:blipFill>
              <p:spPr bwMode="auto">
                <a:xfrm>
                  <a:off x="4992" y="2208"/>
                  <a:ext cx="186" cy="183"/>
                </a:xfrm>
                <a:prstGeom prst="rect">
                  <a:avLst/>
                </a:prstGeom>
                <a:noFill/>
                <a:ln w="9525">
                  <a:noFill/>
                  <a:miter lim="800000"/>
                  <a:headEnd/>
                  <a:tailEnd/>
                </a:ln>
              </p:spPr>
            </p:pic>
            <p:pic>
              <p:nvPicPr>
                <p:cNvPr id="31" name="Picture 36"/>
                <p:cNvPicPr>
                  <a:picLocks noChangeAspect="1" noChangeArrowheads="1"/>
                </p:cNvPicPr>
                <p:nvPr userDrawn="1"/>
              </p:nvPicPr>
              <p:blipFill>
                <a:blip r:embed="rId2"/>
                <a:srcRect/>
                <a:stretch>
                  <a:fillRect/>
                </a:stretch>
              </p:blipFill>
              <p:spPr bwMode="auto">
                <a:xfrm>
                  <a:off x="4992" y="2448"/>
                  <a:ext cx="186" cy="183"/>
                </a:xfrm>
                <a:prstGeom prst="rect">
                  <a:avLst/>
                </a:prstGeom>
                <a:noFill/>
                <a:ln w="9525">
                  <a:noFill/>
                  <a:miter lim="800000"/>
                  <a:headEnd/>
                  <a:tailEnd/>
                </a:ln>
              </p:spPr>
            </p:pic>
            <p:pic>
              <p:nvPicPr>
                <p:cNvPr id="32" name="Picture 37"/>
                <p:cNvPicPr>
                  <a:picLocks noChangeAspect="1" noChangeArrowheads="1"/>
                </p:cNvPicPr>
                <p:nvPr userDrawn="1"/>
              </p:nvPicPr>
              <p:blipFill>
                <a:blip r:embed="rId2"/>
                <a:srcRect/>
                <a:stretch>
                  <a:fillRect/>
                </a:stretch>
              </p:blipFill>
              <p:spPr bwMode="auto">
                <a:xfrm>
                  <a:off x="5136" y="2592"/>
                  <a:ext cx="186" cy="183"/>
                </a:xfrm>
                <a:prstGeom prst="rect">
                  <a:avLst/>
                </a:prstGeom>
                <a:noFill/>
                <a:ln w="9525">
                  <a:noFill/>
                  <a:miter lim="800000"/>
                  <a:headEnd/>
                  <a:tailEnd/>
                </a:ln>
              </p:spPr>
            </p:pic>
            <p:pic>
              <p:nvPicPr>
                <p:cNvPr id="33" name="Picture 38"/>
                <p:cNvPicPr>
                  <a:picLocks noChangeAspect="1" noChangeArrowheads="1"/>
                </p:cNvPicPr>
                <p:nvPr userDrawn="1"/>
              </p:nvPicPr>
              <p:blipFill>
                <a:blip r:embed="rId2"/>
                <a:srcRect/>
                <a:stretch>
                  <a:fillRect/>
                </a:stretch>
              </p:blipFill>
              <p:spPr bwMode="auto">
                <a:xfrm>
                  <a:off x="5232" y="1392"/>
                  <a:ext cx="186" cy="183"/>
                </a:xfrm>
                <a:prstGeom prst="rect">
                  <a:avLst/>
                </a:prstGeom>
                <a:noFill/>
                <a:ln w="9525">
                  <a:noFill/>
                  <a:miter lim="800000"/>
                  <a:headEnd/>
                  <a:tailEnd/>
                </a:ln>
              </p:spPr>
            </p:pic>
            <p:pic>
              <p:nvPicPr>
                <p:cNvPr id="34" name="Picture 39"/>
                <p:cNvPicPr>
                  <a:picLocks noChangeAspect="1" noChangeArrowheads="1"/>
                </p:cNvPicPr>
                <p:nvPr userDrawn="1"/>
              </p:nvPicPr>
              <p:blipFill>
                <a:blip r:embed="rId2"/>
                <a:srcRect/>
                <a:stretch>
                  <a:fillRect/>
                </a:stretch>
              </p:blipFill>
              <p:spPr bwMode="auto">
                <a:xfrm>
                  <a:off x="4944" y="2736"/>
                  <a:ext cx="186" cy="183"/>
                </a:xfrm>
                <a:prstGeom prst="rect">
                  <a:avLst/>
                </a:prstGeom>
                <a:noFill/>
                <a:ln w="9525">
                  <a:noFill/>
                  <a:miter lim="800000"/>
                  <a:headEnd/>
                  <a:tailEnd/>
                </a:ln>
              </p:spPr>
            </p:pic>
            <p:pic>
              <p:nvPicPr>
                <p:cNvPr id="35" name="Picture 40"/>
                <p:cNvPicPr>
                  <a:picLocks noChangeAspect="1" noChangeArrowheads="1"/>
                </p:cNvPicPr>
                <p:nvPr userDrawn="1"/>
              </p:nvPicPr>
              <p:blipFill>
                <a:blip r:embed="rId2"/>
                <a:srcRect/>
                <a:stretch>
                  <a:fillRect/>
                </a:stretch>
              </p:blipFill>
              <p:spPr bwMode="auto">
                <a:xfrm>
                  <a:off x="4992" y="3072"/>
                  <a:ext cx="186" cy="183"/>
                </a:xfrm>
                <a:prstGeom prst="rect">
                  <a:avLst/>
                </a:prstGeom>
                <a:noFill/>
                <a:ln w="9525">
                  <a:noFill/>
                  <a:miter lim="800000"/>
                  <a:headEnd/>
                  <a:tailEnd/>
                </a:ln>
              </p:spPr>
            </p:pic>
            <p:pic>
              <p:nvPicPr>
                <p:cNvPr id="36" name="Picture 41"/>
                <p:cNvPicPr>
                  <a:picLocks noChangeAspect="1" noChangeArrowheads="1"/>
                </p:cNvPicPr>
                <p:nvPr userDrawn="1"/>
              </p:nvPicPr>
              <p:blipFill>
                <a:blip r:embed="rId2"/>
                <a:srcRect/>
                <a:stretch>
                  <a:fillRect/>
                </a:stretch>
              </p:blipFill>
              <p:spPr bwMode="auto">
                <a:xfrm>
                  <a:off x="5232" y="3312"/>
                  <a:ext cx="186" cy="183"/>
                </a:xfrm>
                <a:prstGeom prst="rect">
                  <a:avLst/>
                </a:prstGeom>
                <a:noFill/>
                <a:ln w="9525">
                  <a:noFill/>
                  <a:miter lim="800000"/>
                  <a:headEnd/>
                  <a:tailEnd/>
                </a:ln>
              </p:spPr>
            </p:pic>
            <p:pic>
              <p:nvPicPr>
                <p:cNvPr id="37" name="Picture 42"/>
                <p:cNvPicPr>
                  <a:picLocks noChangeAspect="1" noChangeArrowheads="1"/>
                </p:cNvPicPr>
                <p:nvPr userDrawn="1"/>
              </p:nvPicPr>
              <p:blipFill>
                <a:blip r:embed="rId2"/>
                <a:srcRect/>
                <a:stretch>
                  <a:fillRect/>
                </a:stretch>
              </p:blipFill>
              <p:spPr bwMode="auto">
                <a:xfrm>
                  <a:off x="4992" y="3408"/>
                  <a:ext cx="186" cy="183"/>
                </a:xfrm>
                <a:prstGeom prst="rect">
                  <a:avLst/>
                </a:prstGeom>
                <a:noFill/>
                <a:ln w="9525">
                  <a:noFill/>
                  <a:miter lim="800000"/>
                  <a:headEnd/>
                  <a:tailEnd/>
                </a:ln>
              </p:spPr>
            </p:pic>
            <p:pic>
              <p:nvPicPr>
                <p:cNvPr id="38" name="Picture 43"/>
                <p:cNvPicPr>
                  <a:picLocks noChangeAspect="1" noChangeArrowheads="1"/>
                </p:cNvPicPr>
                <p:nvPr userDrawn="1"/>
              </p:nvPicPr>
              <p:blipFill>
                <a:blip r:embed="rId2"/>
                <a:srcRect/>
                <a:stretch>
                  <a:fillRect/>
                </a:stretch>
              </p:blipFill>
              <p:spPr bwMode="auto">
                <a:xfrm>
                  <a:off x="5088" y="3552"/>
                  <a:ext cx="186" cy="183"/>
                </a:xfrm>
                <a:prstGeom prst="rect">
                  <a:avLst/>
                </a:prstGeom>
                <a:noFill/>
                <a:ln w="9525">
                  <a:noFill/>
                  <a:miter lim="800000"/>
                  <a:headEnd/>
                  <a:tailEnd/>
                </a:ln>
              </p:spPr>
            </p:pic>
            <p:pic>
              <p:nvPicPr>
                <p:cNvPr id="39" name="Picture 44"/>
                <p:cNvPicPr>
                  <a:picLocks noChangeAspect="1" noChangeArrowheads="1"/>
                </p:cNvPicPr>
                <p:nvPr userDrawn="1"/>
              </p:nvPicPr>
              <p:blipFill>
                <a:blip r:embed="rId2"/>
                <a:srcRect/>
                <a:stretch>
                  <a:fillRect/>
                </a:stretch>
              </p:blipFill>
              <p:spPr bwMode="auto">
                <a:xfrm>
                  <a:off x="4992" y="3792"/>
                  <a:ext cx="186" cy="183"/>
                </a:xfrm>
                <a:prstGeom prst="rect">
                  <a:avLst/>
                </a:prstGeom>
                <a:noFill/>
                <a:ln w="9525">
                  <a:noFill/>
                  <a:miter lim="800000"/>
                  <a:headEnd/>
                  <a:tailEnd/>
                </a:ln>
              </p:spPr>
            </p:pic>
            <p:pic>
              <p:nvPicPr>
                <p:cNvPr id="40" name="Picture 45"/>
                <p:cNvPicPr>
                  <a:picLocks noChangeAspect="1" noChangeArrowheads="1"/>
                </p:cNvPicPr>
                <p:nvPr userDrawn="1"/>
              </p:nvPicPr>
              <p:blipFill>
                <a:blip r:embed="rId2"/>
                <a:srcRect/>
                <a:stretch>
                  <a:fillRect/>
                </a:stretch>
              </p:blipFill>
              <p:spPr bwMode="auto">
                <a:xfrm>
                  <a:off x="5184" y="3696"/>
                  <a:ext cx="186" cy="183"/>
                </a:xfrm>
                <a:prstGeom prst="rect">
                  <a:avLst/>
                </a:prstGeom>
                <a:noFill/>
                <a:ln w="9525">
                  <a:noFill/>
                  <a:miter lim="800000"/>
                  <a:headEnd/>
                  <a:tailEnd/>
                </a:ln>
              </p:spPr>
            </p:pic>
          </p:grpSp>
        </p:grpSp>
        <p:sp>
          <p:nvSpPr>
            <p:cNvPr id="9" name="Freeform 46"/>
            <p:cNvSpPr/>
            <p:nvPr/>
          </p:nvSpPr>
          <p:spPr bwMode="auto">
            <a:xfrm>
              <a:off x="5010" y="3092"/>
              <a:ext cx="750" cy="1222"/>
            </a:xfrm>
            <a:custGeom>
              <a:avLst/>
              <a:gdLst>
                <a:gd name="T0" fmla="*/ 372 w 750"/>
                <a:gd name="T1" fmla="*/ 154 h 1222"/>
                <a:gd name="T2" fmla="*/ 378 w 750"/>
                <a:gd name="T3" fmla="*/ 412 h 1222"/>
                <a:gd name="T4" fmla="*/ 312 w 750"/>
                <a:gd name="T5" fmla="*/ 724 h 1222"/>
                <a:gd name="T6" fmla="*/ 138 w 750"/>
                <a:gd name="T7" fmla="*/ 928 h 1222"/>
                <a:gd name="T8" fmla="*/ 0 w 750"/>
                <a:gd name="T9" fmla="*/ 976 h 1222"/>
                <a:gd name="T10" fmla="*/ 0 w 750"/>
                <a:gd name="T11" fmla="*/ 1222 h 1222"/>
                <a:gd name="T12" fmla="*/ 750 w 750"/>
                <a:gd name="T13" fmla="*/ 1222 h 1222"/>
                <a:gd name="T14" fmla="*/ 750 w 750"/>
                <a:gd name="T15" fmla="*/ 178 h 1222"/>
                <a:gd name="T16" fmla="*/ 372 w 750"/>
                <a:gd name="T17" fmla="*/ 154 h 12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0" h="1222">
                  <a:moveTo>
                    <a:pt x="372" y="154"/>
                  </a:moveTo>
                  <a:cubicBezTo>
                    <a:pt x="309" y="193"/>
                    <a:pt x="388" y="317"/>
                    <a:pt x="378" y="412"/>
                  </a:cubicBezTo>
                  <a:cubicBezTo>
                    <a:pt x="368" y="507"/>
                    <a:pt x="352" y="638"/>
                    <a:pt x="312" y="724"/>
                  </a:cubicBezTo>
                  <a:cubicBezTo>
                    <a:pt x="272" y="810"/>
                    <a:pt x="190" y="886"/>
                    <a:pt x="138" y="928"/>
                  </a:cubicBezTo>
                  <a:cubicBezTo>
                    <a:pt x="86" y="970"/>
                    <a:pt x="23" y="927"/>
                    <a:pt x="0" y="976"/>
                  </a:cubicBezTo>
                  <a:lnTo>
                    <a:pt x="0" y="1222"/>
                  </a:lnTo>
                  <a:lnTo>
                    <a:pt x="750" y="1222"/>
                  </a:lnTo>
                  <a:lnTo>
                    <a:pt x="750" y="178"/>
                  </a:lnTo>
                  <a:cubicBezTo>
                    <a:pt x="687" y="0"/>
                    <a:pt x="451" y="159"/>
                    <a:pt x="372" y="15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10" name="Freeform 47"/>
            <p:cNvSpPr/>
            <p:nvPr/>
          </p:nvSpPr>
          <p:spPr bwMode="auto">
            <a:xfrm>
              <a:off x="5001" y="3060"/>
              <a:ext cx="768" cy="1260"/>
            </a:xfrm>
            <a:custGeom>
              <a:avLst/>
              <a:gdLst>
                <a:gd name="T0" fmla="*/ 0 w 768"/>
                <a:gd name="T1" fmla="*/ 1260 h 1260"/>
                <a:gd name="T2" fmla="*/ 0 w 768"/>
                <a:gd name="T3" fmla="*/ 1134 h 1260"/>
                <a:gd name="T4" fmla="*/ 210 w 768"/>
                <a:gd name="T5" fmla="*/ 1032 h 1260"/>
                <a:gd name="T6" fmla="*/ 324 w 768"/>
                <a:gd name="T7" fmla="*/ 918 h 1260"/>
                <a:gd name="T8" fmla="*/ 414 w 768"/>
                <a:gd name="T9" fmla="*/ 714 h 1260"/>
                <a:gd name="T10" fmla="*/ 450 w 768"/>
                <a:gd name="T11" fmla="*/ 456 h 1260"/>
                <a:gd name="T12" fmla="*/ 438 w 768"/>
                <a:gd name="T13" fmla="*/ 258 h 1260"/>
                <a:gd name="T14" fmla="*/ 684 w 768"/>
                <a:gd name="T15" fmla="*/ 0 h 1260"/>
                <a:gd name="T16" fmla="*/ 768 w 768"/>
                <a:gd name="T17" fmla="*/ 18 h 1260"/>
                <a:gd name="T18" fmla="*/ 768 w 768"/>
                <a:gd name="T19" fmla="*/ 1254 h 1260"/>
                <a:gd name="T20" fmla="*/ 0 w 768"/>
                <a:gd name="T21" fmla="*/ 126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 h="1260">
                  <a:moveTo>
                    <a:pt x="0" y="1260"/>
                  </a:moveTo>
                  <a:lnTo>
                    <a:pt x="0" y="1134"/>
                  </a:lnTo>
                  <a:lnTo>
                    <a:pt x="210" y="1032"/>
                  </a:lnTo>
                  <a:lnTo>
                    <a:pt x="324" y="918"/>
                  </a:lnTo>
                  <a:lnTo>
                    <a:pt x="414" y="714"/>
                  </a:lnTo>
                  <a:lnTo>
                    <a:pt x="450" y="456"/>
                  </a:lnTo>
                  <a:lnTo>
                    <a:pt x="438" y="258"/>
                  </a:lnTo>
                  <a:lnTo>
                    <a:pt x="684" y="0"/>
                  </a:lnTo>
                  <a:lnTo>
                    <a:pt x="768" y="18"/>
                  </a:lnTo>
                  <a:lnTo>
                    <a:pt x="768" y="1254"/>
                  </a:lnTo>
                  <a:lnTo>
                    <a:pt x="0" y="1260"/>
                  </a:lnTo>
                  <a:close/>
                </a:path>
              </a:pathLst>
            </a:custGeom>
            <a:gradFill rotWithShape="0">
              <a:gsLst>
                <a:gs pos="0">
                  <a:schemeClr val="folHlink"/>
                </a:gs>
                <a:gs pos="50000">
                  <a:schemeClr val="hlink"/>
                </a:gs>
                <a:gs pos="100000">
                  <a:schemeClr val="folHlink"/>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1" name="Freeform 48"/>
            <p:cNvSpPr/>
            <p:nvPr/>
          </p:nvSpPr>
          <p:spPr bwMode="auto">
            <a:xfrm>
              <a:off x="4994" y="1775"/>
              <a:ext cx="776" cy="2543"/>
            </a:xfrm>
            <a:custGeom>
              <a:avLst/>
              <a:gdLst>
                <a:gd name="T0" fmla="*/ 550 w 776"/>
                <a:gd name="T1" fmla="*/ 115 h 2543"/>
                <a:gd name="T2" fmla="*/ 460 w 776"/>
                <a:gd name="T3" fmla="*/ 529 h 2543"/>
                <a:gd name="T4" fmla="*/ 298 w 776"/>
                <a:gd name="T5" fmla="*/ 925 h 2543"/>
                <a:gd name="T6" fmla="*/ 76 w 776"/>
                <a:gd name="T7" fmla="*/ 1267 h 2543"/>
                <a:gd name="T8" fmla="*/ 4 w 776"/>
                <a:gd name="T9" fmla="*/ 1339 h 2543"/>
                <a:gd name="T10" fmla="*/ 100 w 776"/>
                <a:gd name="T11" fmla="*/ 1351 h 2543"/>
                <a:gd name="T12" fmla="*/ 286 w 776"/>
                <a:gd name="T13" fmla="*/ 1399 h 2543"/>
                <a:gd name="T14" fmla="*/ 394 w 776"/>
                <a:gd name="T15" fmla="*/ 1525 h 2543"/>
                <a:gd name="T16" fmla="*/ 478 w 776"/>
                <a:gd name="T17" fmla="*/ 1705 h 2543"/>
                <a:gd name="T18" fmla="*/ 478 w 776"/>
                <a:gd name="T19" fmla="*/ 1969 h 2543"/>
                <a:gd name="T20" fmla="*/ 370 w 776"/>
                <a:gd name="T21" fmla="*/ 2263 h 2543"/>
                <a:gd name="T22" fmla="*/ 124 w 776"/>
                <a:gd name="T23" fmla="*/ 2479 h 2543"/>
                <a:gd name="T24" fmla="*/ 22 w 776"/>
                <a:gd name="T25" fmla="*/ 2515 h 2543"/>
                <a:gd name="T26" fmla="*/ 196 w 776"/>
                <a:gd name="T27" fmla="*/ 2533 h 2543"/>
                <a:gd name="T28" fmla="*/ 388 w 776"/>
                <a:gd name="T29" fmla="*/ 2455 h 2543"/>
                <a:gd name="T30" fmla="*/ 502 w 776"/>
                <a:gd name="T31" fmla="*/ 2299 h 2543"/>
                <a:gd name="T32" fmla="*/ 598 w 776"/>
                <a:gd name="T33" fmla="*/ 2197 h 2543"/>
                <a:gd name="T34" fmla="*/ 694 w 776"/>
                <a:gd name="T35" fmla="*/ 2197 h 2543"/>
                <a:gd name="T36" fmla="*/ 742 w 776"/>
                <a:gd name="T37" fmla="*/ 2230 h 2543"/>
                <a:gd name="T38" fmla="*/ 712 w 776"/>
                <a:gd name="T39" fmla="*/ 2137 h 2543"/>
                <a:gd name="T40" fmla="*/ 664 w 776"/>
                <a:gd name="T41" fmla="*/ 1807 h 2543"/>
                <a:gd name="T42" fmla="*/ 670 w 776"/>
                <a:gd name="T43" fmla="*/ 1561 h 2543"/>
                <a:gd name="T44" fmla="*/ 718 w 776"/>
                <a:gd name="T45" fmla="*/ 1393 h 2543"/>
                <a:gd name="T46" fmla="*/ 748 w 776"/>
                <a:gd name="T47" fmla="*/ 1219 h 2543"/>
                <a:gd name="T48" fmla="*/ 550 w 776"/>
                <a:gd name="T49" fmla="*/ 115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6" h="2543">
                  <a:moveTo>
                    <a:pt x="550" y="115"/>
                  </a:moveTo>
                  <a:cubicBezTo>
                    <a:pt x="502" y="0"/>
                    <a:pt x="502" y="394"/>
                    <a:pt x="460" y="529"/>
                  </a:cubicBezTo>
                  <a:cubicBezTo>
                    <a:pt x="418" y="664"/>
                    <a:pt x="362" y="802"/>
                    <a:pt x="298" y="925"/>
                  </a:cubicBezTo>
                  <a:cubicBezTo>
                    <a:pt x="234" y="1048"/>
                    <a:pt x="125" y="1198"/>
                    <a:pt x="76" y="1267"/>
                  </a:cubicBezTo>
                  <a:cubicBezTo>
                    <a:pt x="27" y="1336"/>
                    <a:pt x="0" y="1325"/>
                    <a:pt x="4" y="1339"/>
                  </a:cubicBezTo>
                  <a:cubicBezTo>
                    <a:pt x="8" y="1353"/>
                    <a:pt x="53" y="1341"/>
                    <a:pt x="100" y="1351"/>
                  </a:cubicBezTo>
                  <a:cubicBezTo>
                    <a:pt x="147" y="1361"/>
                    <a:pt x="237" y="1370"/>
                    <a:pt x="286" y="1399"/>
                  </a:cubicBezTo>
                  <a:cubicBezTo>
                    <a:pt x="335" y="1428"/>
                    <a:pt x="362" y="1474"/>
                    <a:pt x="394" y="1525"/>
                  </a:cubicBezTo>
                  <a:cubicBezTo>
                    <a:pt x="426" y="1576"/>
                    <a:pt x="464" y="1631"/>
                    <a:pt x="478" y="1705"/>
                  </a:cubicBezTo>
                  <a:cubicBezTo>
                    <a:pt x="492" y="1779"/>
                    <a:pt x="496" y="1876"/>
                    <a:pt x="478" y="1969"/>
                  </a:cubicBezTo>
                  <a:cubicBezTo>
                    <a:pt x="460" y="2062"/>
                    <a:pt x="429" y="2178"/>
                    <a:pt x="370" y="2263"/>
                  </a:cubicBezTo>
                  <a:cubicBezTo>
                    <a:pt x="311" y="2348"/>
                    <a:pt x="238" y="2428"/>
                    <a:pt x="124" y="2479"/>
                  </a:cubicBezTo>
                  <a:cubicBezTo>
                    <a:pt x="66" y="2521"/>
                    <a:pt x="10" y="2506"/>
                    <a:pt x="22" y="2515"/>
                  </a:cubicBezTo>
                  <a:cubicBezTo>
                    <a:pt x="34" y="2524"/>
                    <a:pt x="135" y="2543"/>
                    <a:pt x="196" y="2533"/>
                  </a:cubicBezTo>
                  <a:cubicBezTo>
                    <a:pt x="257" y="2523"/>
                    <a:pt x="337" y="2494"/>
                    <a:pt x="388" y="2455"/>
                  </a:cubicBezTo>
                  <a:cubicBezTo>
                    <a:pt x="439" y="2416"/>
                    <a:pt x="467" y="2342"/>
                    <a:pt x="502" y="2299"/>
                  </a:cubicBezTo>
                  <a:cubicBezTo>
                    <a:pt x="537" y="2256"/>
                    <a:pt x="566" y="2214"/>
                    <a:pt x="598" y="2197"/>
                  </a:cubicBezTo>
                  <a:cubicBezTo>
                    <a:pt x="630" y="2180"/>
                    <a:pt x="670" y="2191"/>
                    <a:pt x="694" y="2197"/>
                  </a:cubicBezTo>
                  <a:cubicBezTo>
                    <a:pt x="718" y="2203"/>
                    <a:pt x="739" y="2240"/>
                    <a:pt x="742" y="2230"/>
                  </a:cubicBezTo>
                  <a:cubicBezTo>
                    <a:pt x="745" y="2220"/>
                    <a:pt x="725" y="2207"/>
                    <a:pt x="712" y="2137"/>
                  </a:cubicBezTo>
                  <a:cubicBezTo>
                    <a:pt x="699" y="2067"/>
                    <a:pt x="671" y="1903"/>
                    <a:pt x="664" y="1807"/>
                  </a:cubicBezTo>
                  <a:cubicBezTo>
                    <a:pt x="657" y="1711"/>
                    <a:pt x="661" y="1630"/>
                    <a:pt x="670" y="1561"/>
                  </a:cubicBezTo>
                  <a:cubicBezTo>
                    <a:pt x="679" y="1492"/>
                    <a:pt x="705" y="1450"/>
                    <a:pt x="718" y="1393"/>
                  </a:cubicBezTo>
                  <a:cubicBezTo>
                    <a:pt x="731" y="1336"/>
                    <a:pt x="776" y="1427"/>
                    <a:pt x="748" y="1219"/>
                  </a:cubicBezTo>
                  <a:cubicBezTo>
                    <a:pt x="720" y="1011"/>
                    <a:pt x="598" y="230"/>
                    <a:pt x="550" y="115"/>
                  </a:cubicBezTo>
                  <a:close/>
                </a:path>
              </a:pathLst>
            </a:custGeom>
            <a:gradFill rotWithShape="0">
              <a:gsLst>
                <a:gs pos="0">
                  <a:schemeClr val="accent2">
                    <a:gamma/>
                    <a:shade val="46275"/>
                    <a:invGamma/>
                  </a:schemeClr>
                </a:gs>
                <a:gs pos="50000">
                  <a:schemeClr val="accent2"/>
                </a:gs>
                <a:gs pos="100000">
                  <a:schemeClr val="accent2">
                    <a:gamma/>
                    <a:shade val="46275"/>
                    <a:invGamma/>
                  </a:schemeClr>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2" name="Freeform 49" descr="kimonopat1"/>
            <p:cNvSpPr/>
            <p:nvPr/>
          </p:nvSpPr>
          <p:spPr bwMode="auto">
            <a:xfrm>
              <a:off x="5046" y="2229"/>
              <a:ext cx="617" cy="1376"/>
            </a:xfrm>
            <a:custGeom>
              <a:avLst/>
              <a:gdLst>
                <a:gd name="T0" fmla="*/ 486 w 617"/>
                <a:gd name="T1" fmla="*/ 3 h 1376"/>
                <a:gd name="T2" fmla="*/ 402 w 617"/>
                <a:gd name="T3" fmla="*/ 381 h 1376"/>
                <a:gd name="T4" fmla="*/ 216 w 617"/>
                <a:gd name="T5" fmla="*/ 777 h 1376"/>
                <a:gd name="T6" fmla="*/ 0 w 617"/>
                <a:gd name="T7" fmla="*/ 1119 h 1376"/>
                <a:gd name="T8" fmla="*/ 102 w 617"/>
                <a:gd name="T9" fmla="*/ 1101 h 1376"/>
                <a:gd name="T10" fmla="*/ 282 w 617"/>
                <a:gd name="T11" fmla="*/ 1119 h 1376"/>
                <a:gd name="T12" fmla="*/ 378 w 617"/>
                <a:gd name="T13" fmla="*/ 1185 h 1376"/>
                <a:gd name="T14" fmla="*/ 432 w 617"/>
                <a:gd name="T15" fmla="*/ 1269 h 1376"/>
                <a:gd name="T16" fmla="*/ 444 w 617"/>
                <a:gd name="T17" fmla="*/ 1365 h 1376"/>
                <a:gd name="T18" fmla="*/ 498 w 617"/>
                <a:gd name="T19" fmla="*/ 1203 h 1376"/>
                <a:gd name="T20" fmla="*/ 564 w 617"/>
                <a:gd name="T21" fmla="*/ 825 h 1376"/>
                <a:gd name="T22" fmla="*/ 606 w 617"/>
                <a:gd name="T23" fmla="*/ 363 h 1376"/>
                <a:gd name="T24" fmla="*/ 486 w 617"/>
                <a:gd name="T25" fmla="*/ 3 h 137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17" h="1376">
                  <a:moveTo>
                    <a:pt x="486" y="3"/>
                  </a:moveTo>
                  <a:cubicBezTo>
                    <a:pt x="452" y="6"/>
                    <a:pt x="447" y="252"/>
                    <a:pt x="402" y="381"/>
                  </a:cubicBezTo>
                  <a:cubicBezTo>
                    <a:pt x="357" y="510"/>
                    <a:pt x="283" y="654"/>
                    <a:pt x="216" y="777"/>
                  </a:cubicBezTo>
                  <a:cubicBezTo>
                    <a:pt x="149" y="900"/>
                    <a:pt x="19" y="1065"/>
                    <a:pt x="0" y="1119"/>
                  </a:cubicBezTo>
                  <a:cubicBezTo>
                    <a:pt x="48" y="1119"/>
                    <a:pt x="55" y="1101"/>
                    <a:pt x="102" y="1101"/>
                  </a:cubicBezTo>
                  <a:cubicBezTo>
                    <a:pt x="149" y="1101"/>
                    <a:pt x="236" y="1105"/>
                    <a:pt x="282" y="1119"/>
                  </a:cubicBezTo>
                  <a:cubicBezTo>
                    <a:pt x="328" y="1133"/>
                    <a:pt x="353" y="1160"/>
                    <a:pt x="378" y="1185"/>
                  </a:cubicBezTo>
                  <a:cubicBezTo>
                    <a:pt x="403" y="1210"/>
                    <a:pt x="421" y="1239"/>
                    <a:pt x="432" y="1269"/>
                  </a:cubicBezTo>
                  <a:cubicBezTo>
                    <a:pt x="443" y="1299"/>
                    <a:pt x="433" y="1376"/>
                    <a:pt x="444" y="1365"/>
                  </a:cubicBezTo>
                  <a:cubicBezTo>
                    <a:pt x="455" y="1354"/>
                    <a:pt x="478" y="1293"/>
                    <a:pt x="498" y="1203"/>
                  </a:cubicBezTo>
                  <a:cubicBezTo>
                    <a:pt x="518" y="1113"/>
                    <a:pt x="546" y="965"/>
                    <a:pt x="564" y="825"/>
                  </a:cubicBezTo>
                  <a:cubicBezTo>
                    <a:pt x="582" y="685"/>
                    <a:pt x="617" y="496"/>
                    <a:pt x="606" y="363"/>
                  </a:cubicBezTo>
                  <a:cubicBezTo>
                    <a:pt x="595" y="230"/>
                    <a:pt x="520" y="0"/>
                    <a:pt x="486" y="3"/>
                  </a:cubicBezTo>
                  <a:close/>
                </a:path>
              </a:pathLst>
            </a:custGeom>
            <a:blipFill dpi="0" rotWithShape="0">
              <a:blip r:embed="rId3"/>
              <a:srcRect/>
              <a:tile tx="0" ty="0" sx="100000" sy="100000" flip="none" algn="tl"/>
            </a:blip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13" name="Freeform 50" descr="kimonopat1"/>
            <p:cNvSpPr/>
            <p:nvPr/>
          </p:nvSpPr>
          <p:spPr bwMode="auto">
            <a:xfrm>
              <a:off x="5193" y="269"/>
              <a:ext cx="576" cy="3180"/>
            </a:xfrm>
            <a:custGeom>
              <a:avLst/>
              <a:gdLst>
                <a:gd name="T0" fmla="*/ 42 w 576"/>
                <a:gd name="T1" fmla="*/ 61 h 3180"/>
                <a:gd name="T2" fmla="*/ 156 w 576"/>
                <a:gd name="T3" fmla="*/ 517 h 3180"/>
                <a:gd name="T4" fmla="*/ 288 w 576"/>
                <a:gd name="T5" fmla="*/ 991 h 3180"/>
                <a:gd name="T6" fmla="*/ 414 w 576"/>
                <a:gd name="T7" fmla="*/ 1435 h 3180"/>
                <a:gd name="T8" fmla="*/ 576 w 576"/>
                <a:gd name="T9" fmla="*/ 1807 h 3180"/>
                <a:gd name="T10" fmla="*/ 576 w 576"/>
                <a:gd name="T11" fmla="*/ 3055 h 3180"/>
                <a:gd name="T12" fmla="*/ 414 w 576"/>
                <a:gd name="T13" fmla="*/ 2557 h 3180"/>
                <a:gd name="T14" fmla="*/ 252 w 576"/>
                <a:gd name="T15" fmla="*/ 1765 h 3180"/>
                <a:gd name="T16" fmla="*/ 126 w 576"/>
                <a:gd name="T17" fmla="*/ 961 h 3180"/>
                <a:gd name="T18" fmla="*/ 12 w 576"/>
                <a:gd name="T19" fmla="*/ 151 h 3180"/>
                <a:gd name="T20" fmla="*/ 42 w 576"/>
                <a:gd name="T21" fmla="*/ 61 h 31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6" h="3180">
                  <a:moveTo>
                    <a:pt x="42" y="61"/>
                  </a:moveTo>
                  <a:cubicBezTo>
                    <a:pt x="66" y="122"/>
                    <a:pt x="115" y="362"/>
                    <a:pt x="156" y="517"/>
                  </a:cubicBezTo>
                  <a:cubicBezTo>
                    <a:pt x="197" y="672"/>
                    <a:pt x="245" y="838"/>
                    <a:pt x="288" y="991"/>
                  </a:cubicBezTo>
                  <a:cubicBezTo>
                    <a:pt x="331" y="1144"/>
                    <a:pt x="366" y="1299"/>
                    <a:pt x="414" y="1435"/>
                  </a:cubicBezTo>
                  <a:cubicBezTo>
                    <a:pt x="462" y="1571"/>
                    <a:pt x="549" y="1537"/>
                    <a:pt x="576" y="1807"/>
                  </a:cubicBezTo>
                  <a:lnTo>
                    <a:pt x="576" y="3055"/>
                  </a:lnTo>
                  <a:cubicBezTo>
                    <a:pt x="549" y="3180"/>
                    <a:pt x="468" y="2772"/>
                    <a:pt x="414" y="2557"/>
                  </a:cubicBezTo>
                  <a:cubicBezTo>
                    <a:pt x="360" y="2342"/>
                    <a:pt x="300" y="2031"/>
                    <a:pt x="252" y="1765"/>
                  </a:cubicBezTo>
                  <a:cubicBezTo>
                    <a:pt x="204" y="1499"/>
                    <a:pt x="166" y="1230"/>
                    <a:pt x="126" y="961"/>
                  </a:cubicBezTo>
                  <a:cubicBezTo>
                    <a:pt x="86" y="692"/>
                    <a:pt x="24" y="299"/>
                    <a:pt x="12" y="151"/>
                  </a:cubicBezTo>
                  <a:cubicBezTo>
                    <a:pt x="0" y="3"/>
                    <a:pt x="18" y="0"/>
                    <a:pt x="42" y="61"/>
                  </a:cubicBezTo>
                  <a:close/>
                </a:path>
              </a:pathLst>
            </a:custGeom>
            <a:blipFill dpi="0" rotWithShape="0">
              <a:blip r:embed="rId3"/>
              <a:srcRect/>
              <a:tile tx="0" ty="0" sx="100000" sy="100000" flip="none" algn="tl"/>
            </a:blip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14" name="Freeform 51"/>
            <p:cNvSpPr/>
            <p:nvPr/>
          </p:nvSpPr>
          <p:spPr bwMode="auto">
            <a:xfrm>
              <a:off x="5197" y="165"/>
              <a:ext cx="573" cy="1935"/>
            </a:xfrm>
            <a:custGeom>
              <a:avLst/>
              <a:gdLst>
                <a:gd name="T0" fmla="*/ 69 w 573"/>
                <a:gd name="T1" fmla="*/ 63 h 1935"/>
                <a:gd name="T2" fmla="*/ 207 w 573"/>
                <a:gd name="T3" fmla="*/ 549 h 1935"/>
                <a:gd name="T4" fmla="*/ 381 w 573"/>
                <a:gd name="T5" fmla="*/ 1101 h 1935"/>
                <a:gd name="T6" fmla="*/ 573 w 573"/>
                <a:gd name="T7" fmla="*/ 1575 h 1935"/>
                <a:gd name="T8" fmla="*/ 573 w 573"/>
                <a:gd name="T9" fmla="*/ 1935 h 1935"/>
                <a:gd name="T10" fmla="*/ 321 w 573"/>
                <a:gd name="T11" fmla="*/ 1449 h 1935"/>
                <a:gd name="T12" fmla="*/ 147 w 573"/>
                <a:gd name="T13" fmla="*/ 699 h 1935"/>
                <a:gd name="T14" fmla="*/ 15 w 573"/>
                <a:gd name="T15" fmla="*/ 171 h 1935"/>
                <a:gd name="T16" fmla="*/ 69 w 573"/>
                <a:gd name="T17" fmla="*/ 63 h 19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3" h="1935">
                  <a:moveTo>
                    <a:pt x="69" y="63"/>
                  </a:moveTo>
                  <a:cubicBezTo>
                    <a:pt x="101" y="126"/>
                    <a:pt x="155" y="376"/>
                    <a:pt x="207" y="549"/>
                  </a:cubicBezTo>
                  <a:cubicBezTo>
                    <a:pt x="259" y="722"/>
                    <a:pt x="320" y="930"/>
                    <a:pt x="381" y="1101"/>
                  </a:cubicBezTo>
                  <a:cubicBezTo>
                    <a:pt x="442" y="1272"/>
                    <a:pt x="541" y="1436"/>
                    <a:pt x="573" y="1575"/>
                  </a:cubicBezTo>
                  <a:lnTo>
                    <a:pt x="573" y="1935"/>
                  </a:lnTo>
                  <a:cubicBezTo>
                    <a:pt x="531" y="1914"/>
                    <a:pt x="392" y="1655"/>
                    <a:pt x="321" y="1449"/>
                  </a:cubicBezTo>
                  <a:cubicBezTo>
                    <a:pt x="250" y="1243"/>
                    <a:pt x="198" y="912"/>
                    <a:pt x="147" y="699"/>
                  </a:cubicBezTo>
                  <a:cubicBezTo>
                    <a:pt x="96" y="486"/>
                    <a:pt x="30" y="274"/>
                    <a:pt x="15" y="171"/>
                  </a:cubicBezTo>
                  <a:cubicBezTo>
                    <a:pt x="0" y="68"/>
                    <a:pt x="37" y="0"/>
                    <a:pt x="69" y="63"/>
                  </a:cubicBezTo>
                  <a:close/>
                </a:path>
              </a:pathLst>
            </a:custGeom>
            <a:gradFill rotWithShape="0">
              <a:gsLst>
                <a:gs pos="0">
                  <a:schemeClr val="bg1"/>
                </a:gs>
                <a:gs pos="100000">
                  <a:schemeClr val="folHlink"/>
                </a:gs>
              </a:gsLst>
              <a:lin ang="0" scaled="1"/>
            </a:grad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15" name="Freeform 52"/>
            <p:cNvSpPr/>
            <p:nvPr/>
          </p:nvSpPr>
          <p:spPr bwMode="auto">
            <a:xfrm>
              <a:off x="5004" y="0"/>
              <a:ext cx="363"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16" name="Freeform 53"/>
            <p:cNvSpPr/>
            <p:nvPr/>
          </p:nvSpPr>
          <p:spPr bwMode="auto">
            <a:xfrm>
              <a:off x="5004" y="1"/>
              <a:ext cx="189"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Lst>
              <a:ahLst/>
              <a:cxnLst>
                <a:cxn ang="0">
                  <a:pos x="T0" y="T1"/>
                </a:cxn>
                <a:cxn ang="0">
                  <a:pos x="T2" y="T3"/>
                </a:cxn>
                <a:cxn ang="0">
                  <a:pos x="T4" y="T5"/>
                </a:cxn>
                <a:cxn ang="0">
                  <a:pos x="T6" y="T7"/>
                </a:cxn>
                <a:cxn ang="0">
                  <a:pos x="T8" y="T9"/>
                </a:cxn>
                <a:cxn ang="0">
                  <a:pos x="T10" y="T11"/>
                </a:cxn>
                <a:cxn ang="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chemeClr val="folHlink"/>
                </a:gs>
                <a:gs pos="50000">
                  <a:schemeClr val="hlink"/>
                </a:gs>
                <a:gs pos="100000">
                  <a:schemeClr val="folHlink"/>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7" name="Rectangle 54"/>
            <p:cNvSpPr>
              <a:spLocks noChangeArrowheads="1"/>
            </p:cNvSpPr>
            <p:nvPr/>
          </p:nvSpPr>
          <p:spPr bwMode="auto">
            <a:xfrm>
              <a:off x="4955" y="1"/>
              <a:ext cx="56" cy="4320"/>
            </a:xfrm>
            <a:prstGeom prst="rect">
              <a:avLst/>
            </a:pr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endParaRPr kumimoji="1" lang="zh-CN" altLang="zh-CN" smtClean="0">
                <a:solidFill>
                  <a:srgbClr val="2F1311"/>
                </a:solidFill>
              </a:endParaRPr>
            </a:p>
          </p:txBody>
        </p:sp>
        <p:sp>
          <p:nvSpPr>
            <p:cNvPr id="18" name="Freeform 55"/>
            <p:cNvSpPr/>
            <p:nvPr/>
          </p:nvSpPr>
          <p:spPr bwMode="auto">
            <a:xfrm>
              <a:off x="5013" y="3924"/>
              <a:ext cx="734" cy="390"/>
            </a:xfrm>
            <a:custGeom>
              <a:avLst/>
              <a:gdLst>
                <a:gd name="T0" fmla="*/ 1 w 692"/>
                <a:gd name="T1" fmla="*/ 357 h 378"/>
                <a:gd name="T2" fmla="*/ 109 w 692"/>
                <a:gd name="T3" fmla="*/ 341 h 378"/>
                <a:gd name="T4" fmla="*/ 241 w 692"/>
                <a:gd name="T5" fmla="*/ 305 h 378"/>
                <a:gd name="T6" fmla="*/ 353 w 692"/>
                <a:gd name="T7" fmla="*/ 209 h 378"/>
                <a:gd name="T8" fmla="*/ 429 w 692"/>
                <a:gd name="T9" fmla="*/ 89 h 378"/>
                <a:gd name="T10" fmla="*/ 493 w 692"/>
                <a:gd name="T11" fmla="*/ 17 h 378"/>
                <a:gd name="T12" fmla="*/ 577 w 692"/>
                <a:gd name="T13" fmla="*/ 1 h 378"/>
                <a:gd name="T14" fmla="*/ 629 w 692"/>
                <a:gd name="T15" fmla="*/ 21 h 378"/>
                <a:gd name="T16" fmla="*/ 673 w 692"/>
                <a:gd name="T17" fmla="*/ 65 h 378"/>
                <a:gd name="T18" fmla="*/ 673 w 692"/>
                <a:gd name="T19" fmla="*/ 137 h 378"/>
                <a:gd name="T20" fmla="*/ 561 w 692"/>
                <a:gd name="T21" fmla="*/ 225 h 378"/>
                <a:gd name="T22" fmla="*/ 425 w 692"/>
                <a:gd name="T23" fmla="*/ 297 h 378"/>
                <a:gd name="T24" fmla="*/ 245 w 692"/>
                <a:gd name="T25" fmla="*/ 357 h 378"/>
                <a:gd name="T26" fmla="*/ 113 w 692"/>
                <a:gd name="T27" fmla="*/ 377 h 378"/>
                <a:gd name="T28" fmla="*/ 1 w 692"/>
                <a:gd name="T29" fmla="*/ 357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2" h="378">
                  <a:moveTo>
                    <a:pt x="1" y="357"/>
                  </a:moveTo>
                  <a:cubicBezTo>
                    <a:pt x="0" y="351"/>
                    <a:pt x="69" y="350"/>
                    <a:pt x="109" y="341"/>
                  </a:cubicBezTo>
                  <a:cubicBezTo>
                    <a:pt x="149" y="332"/>
                    <a:pt x="200" y="327"/>
                    <a:pt x="241" y="305"/>
                  </a:cubicBezTo>
                  <a:cubicBezTo>
                    <a:pt x="282" y="283"/>
                    <a:pt x="322" y="245"/>
                    <a:pt x="353" y="209"/>
                  </a:cubicBezTo>
                  <a:cubicBezTo>
                    <a:pt x="384" y="173"/>
                    <a:pt x="406" y="121"/>
                    <a:pt x="429" y="89"/>
                  </a:cubicBezTo>
                  <a:cubicBezTo>
                    <a:pt x="452" y="57"/>
                    <a:pt x="468" y="32"/>
                    <a:pt x="493" y="17"/>
                  </a:cubicBezTo>
                  <a:cubicBezTo>
                    <a:pt x="518" y="2"/>
                    <a:pt x="554" y="0"/>
                    <a:pt x="577" y="1"/>
                  </a:cubicBezTo>
                  <a:cubicBezTo>
                    <a:pt x="600" y="2"/>
                    <a:pt x="613" y="10"/>
                    <a:pt x="629" y="21"/>
                  </a:cubicBezTo>
                  <a:cubicBezTo>
                    <a:pt x="645" y="32"/>
                    <a:pt x="666" y="46"/>
                    <a:pt x="673" y="65"/>
                  </a:cubicBezTo>
                  <a:cubicBezTo>
                    <a:pt x="680" y="84"/>
                    <a:pt x="692" y="110"/>
                    <a:pt x="673" y="137"/>
                  </a:cubicBezTo>
                  <a:cubicBezTo>
                    <a:pt x="654" y="164"/>
                    <a:pt x="602" y="198"/>
                    <a:pt x="561" y="225"/>
                  </a:cubicBezTo>
                  <a:cubicBezTo>
                    <a:pt x="520" y="252"/>
                    <a:pt x="478" y="275"/>
                    <a:pt x="425" y="297"/>
                  </a:cubicBezTo>
                  <a:cubicBezTo>
                    <a:pt x="372" y="319"/>
                    <a:pt x="297" y="344"/>
                    <a:pt x="245" y="357"/>
                  </a:cubicBezTo>
                  <a:cubicBezTo>
                    <a:pt x="193" y="370"/>
                    <a:pt x="156" y="376"/>
                    <a:pt x="113" y="377"/>
                  </a:cubicBezTo>
                  <a:cubicBezTo>
                    <a:pt x="70" y="378"/>
                    <a:pt x="2" y="363"/>
                    <a:pt x="1" y="357"/>
                  </a:cubicBezTo>
                  <a:close/>
                </a:path>
              </a:pathLst>
            </a:custGeom>
            <a:gradFill rotWithShape="0">
              <a:gsLst>
                <a:gs pos="0">
                  <a:schemeClr val="bg1"/>
                </a:gs>
                <a:gs pos="50000">
                  <a:schemeClr val="folHlink"/>
                </a:gs>
                <a:gs pos="100000">
                  <a:schemeClr val="bg1"/>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9" name="AutoShape 56"/>
            <p:cNvSpPr>
              <a:spLocks noChangeArrowheads="1"/>
            </p:cNvSpPr>
            <p:nvPr/>
          </p:nvSpPr>
          <p:spPr bwMode="hidden">
            <a:xfrm rot="5400000">
              <a:off x="2724" y="2089"/>
              <a:ext cx="4320" cy="142"/>
            </a:xfrm>
            <a:custGeom>
              <a:avLst/>
              <a:gdLst>
                <a:gd name="T0" fmla="*/ 4259 w 21600"/>
                <a:gd name="T1" fmla="*/ 71 h 21600"/>
                <a:gd name="T2" fmla="*/ 2160 w 21600"/>
                <a:gd name="T3" fmla="*/ 142 h 21600"/>
                <a:gd name="T4" fmla="*/ 61 w 21600"/>
                <a:gd name="T5" fmla="*/ 71 h 21600"/>
                <a:gd name="T6" fmla="*/ 2160 w 21600"/>
                <a:gd name="T7" fmla="*/ 0 h 21600"/>
                <a:gd name="T8" fmla="*/ 0 60000 65536"/>
                <a:gd name="T9" fmla="*/ 0 60000 65536"/>
                <a:gd name="T10" fmla="*/ 0 60000 65536"/>
                <a:gd name="T11" fmla="*/ 0 60000 65536"/>
                <a:gd name="T12" fmla="*/ 2105 w 21600"/>
                <a:gd name="T13" fmla="*/ 2130 h 21600"/>
                <a:gd name="T14" fmla="*/ 19495 w 21600"/>
                <a:gd name="T15" fmla="*/ 19470 h 21600"/>
              </a:gdLst>
              <a:ahLst/>
              <a:cxnLst>
                <a:cxn ang="T8">
                  <a:pos x="T0" y="T1"/>
                </a:cxn>
                <a:cxn ang="T9">
                  <a:pos x="T2" y="T3"/>
                </a:cxn>
                <a:cxn ang="T10">
                  <a:pos x="T4" y="T5"/>
                </a:cxn>
                <a:cxn ang="T11">
                  <a:pos x="T6" y="T7"/>
                </a:cxn>
              </a:cxnLst>
              <a:rect l="T12" t="T13" r="T14" b="T15"/>
              <a:pathLst>
                <a:path w="21600" h="21600">
                  <a:moveTo>
                    <a:pt x="0" y="0"/>
                  </a:moveTo>
                  <a:lnTo>
                    <a:pt x="607" y="21600"/>
                  </a:lnTo>
                  <a:lnTo>
                    <a:pt x="20993" y="21600"/>
                  </a:lnTo>
                  <a:lnTo>
                    <a:pt x="21600" y="0"/>
                  </a:lnTo>
                  <a:lnTo>
                    <a:pt x="0" y="0"/>
                  </a:lnTo>
                  <a:close/>
                </a:path>
              </a:pathLst>
            </a:custGeom>
            <a:gradFill rotWithShape="0">
              <a:gsLst>
                <a:gs pos="0">
                  <a:schemeClr val="bg1"/>
                </a:gs>
                <a:gs pos="100000">
                  <a:schemeClr val="bg2"/>
                </a:gs>
              </a:gsLst>
              <a:lin ang="0" scaled="1"/>
            </a:gradFill>
            <a:ln>
              <a:noFill/>
            </a:ln>
            <a:effectLst/>
          </p:spPr>
          <p:txBody>
            <a:bodyPr rot="10800000" vert="eaVert" wrap="none" anchor="ctr"/>
            <a:lstStyle/>
            <a:p>
              <a:pPr eaLnBrk="0" hangingPunct="0">
                <a:defRPr/>
              </a:pPr>
              <a:endParaRPr lang="zh-CN" altLang="en-US">
                <a:solidFill>
                  <a:srgbClr val="2F1311"/>
                </a:solidFill>
                <a:latin typeface="+mn-lt"/>
                <a:ea typeface="+mn-ea"/>
              </a:endParaRPr>
            </a:p>
          </p:txBody>
        </p:sp>
      </p:grpSp>
      <p:sp>
        <p:nvSpPr>
          <p:cNvPr id="32825" name="Rectangle 57"/>
          <p:cNvSpPr>
            <a:spLocks noGrp="1" noChangeArrowheads="1"/>
          </p:cNvSpPr>
          <p:nvPr>
            <p:ph type="ctrTitle" sz="quarter"/>
          </p:nvPr>
        </p:nvSpPr>
        <p:spPr>
          <a:xfrm>
            <a:off x="685800" y="1370013"/>
            <a:ext cx="6965950" cy="2057400"/>
          </a:xfrm>
        </p:spPr>
        <p:txBody>
          <a:bodyPr/>
          <a:lstStyle>
            <a:lvl1pPr>
              <a:defRPr/>
            </a:lvl1pPr>
          </a:lstStyle>
          <a:p>
            <a:pPr lvl="0"/>
            <a:r>
              <a:rPr lang="zh-CN" altLang="en-US" noProof="0" smtClean="0"/>
              <a:t>单击此处编辑母版标题样式</a:t>
            </a:r>
            <a:endParaRPr lang="zh-CN" altLang="en-US" noProof="0" smtClean="0"/>
          </a:p>
        </p:txBody>
      </p:sp>
      <p:sp>
        <p:nvSpPr>
          <p:cNvPr id="32826" name="Rectangle 58"/>
          <p:cNvSpPr>
            <a:spLocks noGrp="1" noChangeArrowheads="1"/>
          </p:cNvSpPr>
          <p:nvPr>
            <p:ph type="subTitle" sz="quarter" idx="1"/>
          </p:nvPr>
        </p:nvSpPr>
        <p:spPr>
          <a:xfrm>
            <a:off x="1727200" y="3886200"/>
            <a:ext cx="5640388" cy="1752600"/>
          </a:xfrm>
        </p:spPr>
        <p:txBody>
          <a:bodyPr/>
          <a:lstStyle>
            <a:lvl1pPr marL="0" indent="0" algn="ctr">
              <a:buFontTx/>
              <a:buNone/>
              <a:defRPr/>
            </a:lvl1pPr>
          </a:lstStyle>
          <a:p>
            <a:pPr lvl="0"/>
            <a:r>
              <a:rPr lang="zh-CN" altLang="en-US" noProof="0" smtClean="0"/>
              <a:t>单击此处编辑母版副标题样式</a:t>
            </a:r>
            <a:endParaRPr lang="zh-CN" altLang="en-US" noProof="0" smtClean="0"/>
          </a:p>
        </p:txBody>
      </p:sp>
      <p:sp>
        <p:nvSpPr>
          <p:cNvPr id="59" name="Rectangle 59"/>
          <p:cNvSpPr>
            <a:spLocks noGrp="1" noChangeArrowheads="1"/>
          </p:cNvSpPr>
          <p:nvPr>
            <p:ph type="dt" sz="quarter" idx="10"/>
          </p:nvPr>
        </p:nvSpPr>
        <p:spPr/>
        <p:txBody>
          <a:bodyPr/>
          <a:lstStyle>
            <a:lvl1pPr fontAlgn="auto">
              <a:spcBef>
                <a:spcPts val="0"/>
              </a:spcBef>
              <a:spcAft>
                <a:spcPts val="0"/>
              </a:spcAft>
              <a:defRPr/>
            </a:lvl1pPr>
          </a:lstStyle>
          <a:p>
            <a:pPr>
              <a:defRPr/>
            </a:pPr>
            <a:endParaRPr lang="en-US" altLang="zh-CN"/>
          </a:p>
        </p:txBody>
      </p:sp>
      <p:sp>
        <p:nvSpPr>
          <p:cNvPr id="60" name="Rectangle 60"/>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1" name="Rectangle 61"/>
          <p:cNvSpPr>
            <a:spLocks noGrp="1" noChangeArrowheads="1"/>
          </p:cNvSpPr>
          <p:nvPr>
            <p:ph type="sldNum" sz="quarter" idx="12"/>
          </p:nvPr>
        </p:nvSpPr>
        <p:spPr/>
        <p:txBody>
          <a:bodyPr/>
          <a:lstStyle>
            <a:lvl1pPr fontAlgn="auto">
              <a:spcBef>
                <a:spcPts val="0"/>
              </a:spcBef>
              <a:spcAft>
                <a:spcPts val="0"/>
              </a:spcAft>
              <a:defRPr/>
            </a:lvl1pPr>
          </a:lstStyle>
          <a:p>
            <a:pPr>
              <a:defRPr/>
            </a:pPr>
            <a:fld id="{EED14C88-DEC9-46BD-AE45-82967598C346}" type="slidenum">
              <a:rPr lang="en-US" altLang="zh-CN"/>
            </a:fld>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9"/>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0"/>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 name="Rectangle 61"/>
          <p:cNvSpPr>
            <a:spLocks noGrp="1" noChangeArrowheads="1"/>
          </p:cNvSpPr>
          <p:nvPr>
            <p:ph type="sldNum" sz="quarter" idx="12"/>
          </p:nvPr>
        </p:nvSpPr>
        <p:spPr/>
        <p:txBody>
          <a:bodyPr/>
          <a:lstStyle>
            <a:lvl1pPr fontAlgn="auto">
              <a:spcBef>
                <a:spcPts val="0"/>
              </a:spcBef>
              <a:spcAft>
                <a:spcPts val="0"/>
              </a:spcAft>
              <a:defRPr/>
            </a:lvl1pPr>
          </a:lstStyle>
          <a:p>
            <a:pPr>
              <a:defRPr/>
            </a:pPr>
            <a:fld id="{0D00D577-FA8C-4F04-BB50-2AA9CEE4C2F9}" type="slidenum">
              <a:rPr lang="en-US" altLang="zh-CN"/>
            </a:fld>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
        <p:nvSpPr>
          <p:cNvPr id="4" name="Rectangle 59"/>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0"/>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 name="Rectangle 61"/>
          <p:cNvSpPr>
            <a:spLocks noGrp="1" noChangeArrowheads="1"/>
          </p:cNvSpPr>
          <p:nvPr>
            <p:ph type="sldNum" sz="quarter" idx="12"/>
          </p:nvPr>
        </p:nvSpPr>
        <p:spPr/>
        <p:txBody>
          <a:bodyPr/>
          <a:lstStyle>
            <a:lvl1pPr fontAlgn="auto">
              <a:spcBef>
                <a:spcPts val="0"/>
              </a:spcBef>
              <a:spcAft>
                <a:spcPts val="0"/>
              </a:spcAft>
              <a:defRPr/>
            </a:lvl1pPr>
          </a:lstStyle>
          <a:p>
            <a:pPr>
              <a:defRPr/>
            </a:pPr>
            <a:fld id="{2A2490B6-F980-4650-9A62-58EDC394B49B}" type="slidenum">
              <a:rPr lang="en-US" altLang="zh-CN"/>
            </a:fld>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263525" y="1598613"/>
            <a:ext cx="3616325" cy="44973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032250" y="1598613"/>
            <a:ext cx="3617913" cy="449738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59"/>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Rectangle 60"/>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7" name="Rectangle 61"/>
          <p:cNvSpPr>
            <a:spLocks noGrp="1" noChangeArrowheads="1"/>
          </p:cNvSpPr>
          <p:nvPr>
            <p:ph type="sldNum" sz="quarter" idx="12"/>
          </p:nvPr>
        </p:nvSpPr>
        <p:spPr/>
        <p:txBody>
          <a:bodyPr/>
          <a:lstStyle>
            <a:lvl1pPr fontAlgn="auto">
              <a:spcBef>
                <a:spcPts val="0"/>
              </a:spcBef>
              <a:spcAft>
                <a:spcPts val="0"/>
              </a:spcAft>
              <a:defRPr/>
            </a:lvl1pPr>
          </a:lstStyle>
          <a:p>
            <a:pPr>
              <a:defRPr/>
            </a:pPr>
            <a:fld id="{9337F398-041C-4376-B801-A56DB683A45D}" type="slidenum">
              <a:rPr lang="en-US" altLang="zh-CN"/>
            </a:fld>
            <a:endParaRPr lang="en-US"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59"/>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8" name="Rectangle 60"/>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9" name="Rectangle 61"/>
          <p:cNvSpPr>
            <a:spLocks noGrp="1" noChangeArrowheads="1"/>
          </p:cNvSpPr>
          <p:nvPr>
            <p:ph type="sldNum" sz="quarter" idx="12"/>
          </p:nvPr>
        </p:nvSpPr>
        <p:spPr/>
        <p:txBody>
          <a:bodyPr/>
          <a:lstStyle>
            <a:lvl1pPr fontAlgn="auto">
              <a:spcBef>
                <a:spcPts val="0"/>
              </a:spcBef>
              <a:spcAft>
                <a:spcPts val="0"/>
              </a:spcAft>
              <a:defRPr/>
            </a:lvl1pPr>
          </a:lstStyle>
          <a:p>
            <a:pPr>
              <a:defRPr/>
            </a:pPr>
            <a:fld id="{E1AA114D-35B3-4B5D-A865-41BE0D0E65B0}" type="slidenum">
              <a:rPr lang="en-US" altLang="zh-CN"/>
            </a:fld>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9"/>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4" name="Rectangle 60"/>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5" name="Rectangle 61"/>
          <p:cNvSpPr>
            <a:spLocks noGrp="1" noChangeArrowheads="1"/>
          </p:cNvSpPr>
          <p:nvPr>
            <p:ph type="sldNum" sz="quarter" idx="12"/>
          </p:nvPr>
        </p:nvSpPr>
        <p:spPr/>
        <p:txBody>
          <a:bodyPr/>
          <a:lstStyle>
            <a:lvl1pPr fontAlgn="auto">
              <a:spcBef>
                <a:spcPts val="0"/>
              </a:spcBef>
              <a:spcAft>
                <a:spcPts val="0"/>
              </a:spcAft>
              <a:defRPr/>
            </a:lvl1pPr>
          </a:lstStyle>
          <a:p>
            <a:pPr>
              <a:defRPr/>
            </a:pPr>
            <a:fld id="{25E58EC6-E0B0-408F-A0A8-7D3F5D87DF89}"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C5568BF0-1A7F-433B-91C5-2F0D4B0A250B}"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4012A39-CB19-4BCD-A38F-99416A206BE3}" type="slidenum">
              <a:rPr lang="zh-CN" altLang="en-US"/>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9"/>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3" name="Rectangle 60"/>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4" name="Rectangle 61"/>
          <p:cNvSpPr>
            <a:spLocks noGrp="1" noChangeArrowheads="1"/>
          </p:cNvSpPr>
          <p:nvPr>
            <p:ph type="sldNum" sz="quarter" idx="12"/>
          </p:nvPr>
        </p:nvSpPr>
        <p:spPr/>
        <p:txBody>
          <a:bodyPr/>
          <a:lstStyle>
            <a:lvl1pPr fontAlgn="auto">
              <a:spcBef>
                <a:spcPts val="0"/>
              </a:spcBef>
              <a:spcAft>
                <a:spcPts val="0"/>
              </a:spcAft>
              <a:defRPr/>
            </a:lvl1pPr>
          </a:lstStyle>
          <a:p>
            <a:pPr>
              <a:defRPr/>
            </a:pPr>
            <a:fld id="{2B97BA86-A065-4853-B8BF-1053C7808BF6}" type="slidenum">
              <a:rPr lang="en-US" altLang="zh-CN"/>
            </a:fld>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Rectangle 59"/>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Rectangle 60"/>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7" name="Rectangle 61"/>
          <p:cNvSpPr>
            <a:spLocks noGrp="1" noChangeArrowheads="1"/>
          </p:cNvSpPr>
          <p:nvPr>
            <p:ph type="sldNum" sz="quarter" idx="12"/>
          </p:nvPr>
        </p:nvSpPr>
        <p:spPr/>
        <p:txBody>
          <a:bodyPr/>
          <a:lstStyle>
            <a:lvl1pPr fontAlgn="auto">
              <a:spcBef>
                <a:spcPts val="0"/>
              </a:spcBef>
              <a:spcAft>
                <a:spcPts val="0"/>
              </a:spcAft>
              <a:defRPr/>
            </a:lvl1pPr>
          </a:lstStyle>
          <a:p>
            <a:pPr>
              <a:defRPr/>
            </a:pPr>
            <a:fld id="{A5F5AC85-7A5B-4E45-BF76-7E11B767AA43}" type="slidenum">
              <a:rPr lang="en-US" altLang="zh-CN"/>
            </a:fld>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Rectangle 59"/>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6" name="Rectangle 60"/>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7" name="Rectangle 61"/>
          <p:cNvSpPr>
            <a:spLocks noGrp="1" noChangeArrowheads="1"/>
          </p:cNvSpPr>
          <p:nvPr>
            <p:ph type="sldNum" sz="quarter" idx="12"/>
          </p:nvPr>
        </p:nvSpPr>
        <p:spPr/>
        <p:txBody>
          <a:bodyPr/>
          <a:lstStyle>
            <a:lvl1pPr fontAlgn="auto">
              <a:spcBef>
                <a:spcPts val="0"/>
              </a:spcBef>
              <a:spcAft>
                <a:spcPts val="0"/>
              </a:spcAft>
              <a:defRPr/>
            </a:lvl1pPr>
          </a:lstStyle>
          <a:p>
            <a:pPr>
              <a:defRPr/>
            </a:pPr>
            <a:fld id="{536EC6A4-CC11-4390-B08A-92AD049D79ED}" type="slidenum">
              <a:rPr lang="en-US" altLang="zh-CN"/>
            </a:fld>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9"/>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0"/>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 name="Rectangle 61"/>
          <p:cNvSpPr>
            <a:spLocks noGrp="1" noChangeArrowheads="1"/>
          </p:cNvSpPr>
          <p:nvPr>
            <p:ph type="sldNum" sz="quarter" idx="12"/>
          </p:nvPr>
        </p:nvSpPr>
        <p:spPr/>
        <p:txBody>
          <a:bodyPr/>
          <a:lstStyle>
            <a:lvl1pPr fontAlgn="auto">
              <a:spcBef>
                <a:spcPts val="0"/>
              </a:spcBef>
              <a:spcAft>
                <a:spcPts val="0"/>
              </a:spcAft>
              <a:defRPr/>
            </a:lvl1pPr>
          </a:lstStyle>
          <a:p>
            <a:pPr>
              <a:defRPr/>
            </a:pPr>
            <a:fld id="{04266B81-6592-4772-BB56-AB9892F35E0C}" type="slidenum">
              <a:rPr lang="en-US" altLang="zh-CN"/>
            </a:fld>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5827713" y="227013"/>
            <a:ext cx="1868487" cy="58689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19075" y="227013"/>
            <a:ext cx="5456238" cy="586898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59"/>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ltLang="zh-CN"/>
          </a:p>
        </p:txBody>
      </p:sp>
      <p:sp>
        <p:nvSpPr>
          <p:cNvPr id="5" name="Rectangle 60"/>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ltLang="zh-CN"/>
          </a:p>
        </p:txBody>
      </p:sp>
      <p:sp>
        <p:nvSpPr>
          <p:cNvPr id="6" name="Rectangle 61"/>
          <p:cNvSpPr>
            <a:spLocks noGrp="1" noChangeArrowheads="1"/>
          </p:cNvSpPr>
          <p:nvPr>
            <p:ph type="sldNum" sz="quarter" idx="12"/>
          </p:nvPr>
        </p:nvSpPr>
        <p:spPr/>
        <p:txBody>
          <a:bodyPr/>
          <a:lstStyle>
            <a:lvl1pPr fontAlgn="auto">
              <a:spcBef>
                <a:spcPts val="0"/>
              </a:spcBef>
              <a:spcAft>
                <a:spcPts val="0"/>
              </a:spcAft>
              <a:defRPr/>
            </a:lvl1pPr>
          </a:lstStyle>
          <a:p>
            <a:pPr>
              <a:defRPr/>
            </a:pPr>
            <a:fld id="{A073EB4E-8FCD-49BC-A5D9-CE17197E4E6B}"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B899937F-9DE7-4110-A05A-657CAD3767F1}" type="datetimeFigureOut">
              <a:rPr lang="zh-CN" altLang="en-US"/>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6F493E05-D7A7-44A4-B2D5-C12DBB65C150}"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E4C1C544-4719-4607-9BEC-E23E97A968CF}" type="datetimeFigureOut">
              <a:rPr lang="zh-CN" altLang="en-US"/>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18F68F81-E965-43A1-B30A-98F95CFB498A}"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14C66E1-F8EB-4730-8CAB-E9F2526C2020}" type="datetimeFigureOut">
              <a:rPr lang="zh-CN" altLang="en-US"/>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BEEB9971-36E4-40AA-9E5C-FD1449254FC8}"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3"/>
          <p:cNvSpPr>
            <a:spLocks noGrp="1"/>
          </p:cNvSpPr>
          <p:nvPr>
            <p:ph type="dt" sz="half" idx="10"/>
          </p:nvPr>
        </p:nvSpPr>
        <p:spPr/>
        <p:txBody>
          <a:bodyPr/>
          <a:lstStyle>
            <a:lvl1pPr>
              <a:defRPr/>
            </a:lvl1pPr>
          </a:lstStyle>
          <a:p>
            <a:pPr>
              <a:defRPr/>
            </a:pPr>
            <a:fld id="{01FF65B6-6E08-4530-BA78-6CC4642C6610}"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8C1FFB64-915E-48B5-8C87-7EDC0CC571D2}"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3"/>
          <p:cNvSpPr>
            <a:spLocks noGrp="1"/>
          </p:cNvSpPr>
          <p:nvPr>
            <p:ph type="dt" sz="half" idx="10"/>
          </p:nvPr>
        </p:nvSpPr>
        <p:spPr/>
        <p:txBody>
          <a:bodyPr/>
          <a:lstStyle>
            <a:lvl1pPr>
              <a:defRPr/>
            </a:lvl1pPr>
          </a:lstStyle>
          <a:p>
            <a:pPr>
              <a:defRPr/>
            </a:pPr>
            <a:fld id="{081F61DE-5BD0-45F1-8E07-767D1EFD4279}"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F062D3A8-5302-40AF-BAD7-27E8A5129F71}"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image" Target="../media/image5.png"/><Relationship Id="rId15" Type="http://schemas.openxmlformats.org/officeDocument/2006/relationships/image" Target="../media/image4.png"/><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wmf"/><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7" Type="http://schemas.openxmlformats.org/officeDocument/2006/relationships/theme" Target="../theme/theme3.xml"/><Relationship Id="rId16" Type="http://schemas.openxmlformats.org/officeDocument/2006/relationships/image" Target="../media/image5.png"/><Relationship Id="rId15" Type="http://schemas.openxmlformats.org/officeDocument/2006/relationships/image" Target="../media/image4.png"/><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wmf"/><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7" Type="http://schemas.openxmlformats.org/officeDocument/2006/relationships/theme" Target="../theme/theme4.xml"/><Relationship Id="rId16" Type="http://schemas.openxmlformats.org/officeDocument/2006/relationships/image" Target="../media/image5.png"/><Relationship Id="rId15" Type="http://schemas.openxmlformats.org/officeDocument/2006/relationships/image" Target="../media/image4.png"/><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wmf"/><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EF3FC99B-8590-4770-BE7A-908B5BC33A54}" type="datetimeFigureOut">
              <a:rPr lang="zh-CN" altLang="en-US"/>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07C969C5-21A0-4275-A79F-659391D23C08}"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13314" name="Group 2"/>
          <p:cNvGrpSpPr/>
          <p:nvPr/>
        </p:nvGrpSpPr>
        <p:grpSpPr bwMode="auto">
          <a:xfrm>
            <a:off x="0" y="0"/>
            <a:ext cx="9159875" cy="6870700"/>
            <a:chOff x="0" y="0"/>
            <a:chExt cx="5770" cy="4328"/>
          </a:xfrm>
        </p:grpSpPr>
        <p:sp>
          <p:nvSpPr>
            <p:cNvPr id="31747" name="Rectangle 3"/>
            <p:cNvSpPr>
              <a:spLocks noChangeArrowheads="1"/>
            </p:cNvSpPr>
            <p:nvPr/>
          </p:nvSpPr>
          <p:spPr bwMode="hidden">
            <a:xfrm>
              <a:off x="0" y="4186"/>
              <a:ext cx="5089" cy="142"/>
            </a:xfrm>
            <a:prstGeom prst="rect">
              <a:avLst/>
            </a:prstGeom>
            <a:gradFill rotWithShape="0">
              <a:gsLst>
                <a:gs pos="0">
                  <a:schemeClr val="bg1"/>
                </a:gs>
                <a:gs pos="100000">
                  <a:schemeClr val="bg2"/>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sp>
          <p:nvSpPr>
            <p:cNvPr id="31748" name="Rectangle 4"/>
            <p:cNvSpPr>
              <a:spLocks noChangeArrowheads="1"/>
            </p:cNvSpPr>
            <p:nvPr/>
          </p:nvSpPr>
          <p:spPr bwMode="hidden">
            <a:xfrm>
              <a:off x="0" y="0"/>
              <a:ext cx="5089" cy="126"/>
            </a:xfrm>
            <a:prstGeom prst="rect">
              <a:avLst/>
            </a:prstGeom>
            <a:gradFill rotWithShape="0">
              <a:gsLst>
                <a:gs pos="0">
                  <a:schemeClr val="bg2"/>
                </a:gs>
                <a:gs pos="100000">
                  <a:schemeClr val="bg1"/>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sp>
          <p:nvSpPr>
            <p:cNvPr id="31749" name="Rectangle 5"/>
            <p:cNvSpPr>
              <a:spLocks noChangeArrowheads="1"/>
            </p:cNvSpPr>
            <p:nvPr/>
          </p:nvSpPr>
          <p:spPr bwMode="auto">
            <a:xfrm>
              <a:off x="5010" y="0"/>
              <a:ext cx="758" cy="4320"/>
            </a:xfrm>
            <a:prstGeom prst="rect">
              <a:avLst/>
            </a:prstGeom>
            <a:gradFill rotWithShape="0">
              <a:gsLst>
                <a:gs pos="0">
                  <a:schemeClr val="accent1">
                    <a:gamma/>
                    <a:shade val="84706"/>
                    <a:invGamma/>
                  </a:schemeClr>
                </a:gs>
                <a:gs pos="50000">
                  <a:schemeClr val="accent1"/>
                </a:gs>
                <a:gs pos="100000">
                  <a:schemeClr val="accent1">
                    <a:gamma/>
                    <a:shade val="84706"/>
                    <a:invGamma/>
                  </a:schemeClr>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grpSp>
          <p:nvGrpSpPr>
            <p:cNvPr id="13323" name="Group 6"/>
            <p:cNvGrpSpPr/>
            <p:nvPr/>
          </p:nvGrpSpPr>
          <p:grpSpPr bwMode="auto">
            <a:xfrm>
              <a:off x="4944" y="1"/>
              <a:ext cx="816" cy="3974"/>
              <a:chOff x="4944" y="1"/>
              <a:chExt cx="816" cy="3974"/>
            </a:xfrm>
          </p:grpSpPr>
          <p:grpSp>
            <p:nvGrpSpPr>
              <p:cNvPr id="13335" name="Group 7"/>
              <p:cNvGrpSpPr/>
              <p:nvPr userDrawn="1"/>
            </p:nvGrpSpPr>
            <p:grpSpPr bwMode="auto">
              <a:xfrm>
                <a:off x="5280" y="1"/>
                <a:ext cx="480" cy="1430"/>
                <a:chOff x="5280" y="1"/>
                <a:chExt cx="480" cy="1430"/>
              </a:xfrm>
            </p:grpSpPr>
            <p:grpSp>
              <p:nvGrpSpPr>
                <p:cNvPr id="13356" name="Group 8"/>
                <p:cNvGrpSpPr/>
                <p:nvPr userDrawn="1"/>
              </p:nvGrpSpPr>
              <p:grpSpPr bwMode="auto">
                <a:xfrm rot="-5400000">
                  <a:off x="5484" y="0"/>
                  <a:ext cx="174" cy="176"/>
                  <a:chOff x="1657" y="323"/>
                  <a:chExt cx="1691" cy="2560"/>
                </a:xfrm>
              </p:grpSpPr>
              <p:grpSp>
                <p:nvGrpSpPr>
                  <p:cNvPr id="13365" name="Group 9"/>
                  <p:cNvGrpSpPr/>
                  <p:nvPr/>
                </p:nvGrpSpPr>
                <p:grpSpPr bwMode="auto">
                  <a:xfrm>
                    <a:off x="1657" y="323"/>
                    <a:ext cx="1691" cy="2560"/>
                    <a:chOff x="1657" y="323"/>
                    <a:chExt cx="1691" cy="2560"/>
                  </a:xfrm>
                </p:grpSpPr>
                <p:sp>
                  <p:nvSpPr>
                    <p:cNvPr id="31754" name="Freeform 10"/>
                    <p:cNvSpPr/>
                    <p:nvPr/>
                  </p:nvSpPr>
                  <p:spPr bwMode="auto">
                    <a:xfrm>
                      <a:off x="2143" y="323"/>
                      <a:ext cx="1234" cy="2560"/>
                    </a:xfrm>
                    <a:custGeom>
                      <a:avLst/>
                      <a:gdLst>
                        <a:gd name="T0" fmla="*/ 337 w 1231"/>
                        <a:gd name="T1" fmla="*/ 283 h 2560"/>
                        <a:gd name="T2" fmla="*/ 415 w 1231"/>
                        <a:gd name="T3" fmla="*/ 115 h 2560"/>
                        <a:gd name="T4" fmla="*/ 583 w 1231"/>
                        <a:gd name="T5" fmla="*/ 7 h 2560"/>
                        <a:gd name="T6" fmla="*/ 895 w 1231"/>
                        <a:gd name="T7" fmla="*/ 61 h 2560"/>
                        <a:gd name="T8" fmla="*/ 1051 w 1231"/>
                        <a:gd name="T9" fmla="*/ 349 h 2560"/>
                        <a:gd name="T10" fmla="*/ 979 w 1231"/>
                        <a:gd name="T11" fmla="*/ 769 h 2560"/>
                        <a:gd name="T12" fmla="*/ 943 w 1231"/>
                        <a:gd name="T13" fmla="*/ 943 h 2560"/>
                        <a:gd name="T14" fmla="*/ 1105 w 1231"/>
                        <a:gd name="T15" fmla="*/ 1075 h 2560"/>
                        <a:gd name="T16" fmla="*/ 1231 w 1231"/>
                        <a:gd name="T17" fmla="*/ 1525 h 2560"/>
                        <a:gd name="T18" fmla="*/ 1123 w 1231"/>
                        <a:gd name="T19" fmla="*/ 1969 h 2560"/>
                        <a:gd name="T20" fmla="*/ 907 w 1231"/>
                        <a:gd name="T21" fmla="*/ 2077 h 2560"/>
                        <a:gd name="T22" fmla="*/ 721 w 1231"/>
                        <a:gd name="T23" fmla="*/ 2059 h 2560"/>
                        <a:gd name="T24" fmla="*/ 655 w 1231"/>
                        <a:gd name="T25" fmla="*/ 2251 h 2560"/>
                        <a:gd name="T26" fmla="*/ 529 w 1231"/>
                        <a:gd name="T27" fmla="*/ 2527 h 2560"/>
                        <a:gd name="T28" fmla="*/ 211 w 1231"/>
                        <a:gd name="T29" fmla="*/ 2509 h 2560"/>
                        <a:gd name="T30" fmla="*/ 31 w 1231"/>
                        <a:gd name="T31" fmla="*/ 2227 h 2560"/>
                        <a:gd name="T32" fmla="*/ 25 w 1231"/>
                        <a:gd name="T33" fmla="*/ 1969 h 2560"/>
                        <a:gd name="T34" fmla="*/ 145 w 1231"/>
                        <a:gd name="T35" fmla="*/ 1651 h 2560"/>
                        <a:gd name="T36" fmla="*/ 259 w 1231"/>
                        <a:gd name="T37" fmla="*/ 1513 h 2560"/>
                        <a:gd name="T38" fmla="*/ 217 w 1231"/>
                        <a:gd name="T39" fmla="*/ 1729 h 2560"/>
                        <a:gd name="T40" fmla="*/ 73 w 1231"/>
                        <a:gd name="T41" fmla="*/ 2023 h 2560"/>
                        <a:gd name="T42" fmla="*/ 169 w 1231"/>
                        <a:gd name="T43" fmla="*/ 2323 h 2560"/>
                        <a:gd name="T44" fmla="*/ 439 w 1231"/>
                        <a:gd name="T45" fmla="*/ 2431 h 2560"/>
                        <a:gd name="T46" fmla="*/ 595 w 1231"/>
                        <a:gd name="T47" fmla="*/ 2227 h 2560"/>
                        <a:gd name="T48" fmla="*/ 577 w 1231"/>
                        <a:gd name="T49" fmla="*/ 1807 h 2560"/>
                        <a:gd name="T50" fmla="*/ 493 w 1231"/>
                        <a:gd name="T51" fmla="*/ 1531 h 2560"/>
                        <a:gd name="T52" fmla="*/ 535 w 1231"/>
                        <a:gd name="T53" fmla="*/ 1459 h 2560"/>
                        <a:gd name="T54" fmla="*/ 625 w 1231"/>
                        <a:gd name="T55" fmla="*/ 1633 h 2560"/>
                        <a:gd name="T56" fmla="*/ 721 w 1231"/>
                        <a:gd name="T57" fmla="*/ 1933 h 2560"/>
                        <a:gd name="T58" fmla="*/ 967 w 1231"/>
                        <a:gd name="T59" fmla="*/ 1963 h 2560"/>
                        <a:gd name="T60" fmla="*/ 1135 w 1231"/>
                        <a:gd name="T61" fmla="*/ 1687 h 2560"/>
                        <a:gd name="T62" fmla="*/ 1117 w 1231"/>
                        <a:gd name="T63" fmla="*/ 1273 h 2560"/>
                        <a:gd name="T64" fmla="*/ 883 w 1231"/>
                        <a:gd name="T65" fmla="*/ 1057 h 2560"/>
                        <a:gd name="T66" fmla="*/ 679 w 1231"/>
                        <a:gd name="T67" fmla="*/ 1129 h 2560"/>
                        <a:gd name="T68" fmla="*/ 577 w 1231"/>
                        <a:gd name="T69" fmla="*/ 1117 h 2560"/>
                        <a:gd name="T70" fmla="*/ 619 w 1231"/>
                        <a:gd name="T71" fmla="*/ 1033 h 2560"/>
                        <a:gd name="T72" fmla="*/ 811 w 1231"/>
                        <a:gd name="T73" fmla="*/ 937 h 2560"/>
                        <a:gd name="T74" fmla="*/ 949 w 1231"/>
                        <a:gd name="T75" fmla="*/ 613 h 2560"/>
                        <a:gd name="T76" fmla="*/ 883 w 1231"/>
                        <a:gd name="T77" fmla="*/ 175 h 2560"/>
                        <a:gd name="T78" fmla="*/ 619 w 1231"/>
                        <a:gd name="T79" fmla="*/ 103 h 2560"/>
                        <a:gd name="T80" fmla="*/ 391 w 1231"/>
                        <a:gd name="T81" fmla="*/ 355 h 2560"/>
                        <a:gd name="T82" fmla="*/ 403 w 1231"/>
                        <a:gd name="T83" fmla="*/ 763 h 2560"/>
                        <a:gd name="T84" fmla="*/ 343 w 1231"/>
                        <a:gd name="T85" fmla="*/ 949 h 2560"/>
                        <a:gd name="T86" fmla="*/ 289 w 1231"/>
                        <a:gd name="T87" fmla="*/ 685 h 2560"/>
                        <a:gd name="T88" fmla="*/ 307 w 1231"/>
                        <a:gd name="T89" fmla="*/ 367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31" h="2560">
                          <a:moveTo>
                            <a:pt x="307" y="367"/>
                          </a:moveTo>
                          <a:cubicBezTo>
                            <a:pt x="317" y="336"/>
                            <a:pt x="326" y="303"/>
                            <a:pt x="337" y="283"/>
                          </a:cubicBezTo>
                          <a:cubicBezTo>
                            <a:pt x="348" y="263"/>
                            <a:pt x="360" y="275"/>
                            <a:pt x="373" y="247"/>
                          </a:cubicBezTo>
                          <a:cubicBezTo>
                            <a:pt x="386" y="219"/>
                            <a:pt x="400" y="147"/>
                            <a:pt x="415" y="115"/>
                          </a:cubicBezTo>
                          <a:cubicBezTo>
                            <a:pt x="430" y="83"/>
                            <a:pt x="435" y="73"/>
                            <a:pt x="463" y="55"/>
                          </a:cubicBezTo>
                          <a:cubicBezTo>
                            <a:pt x="491" y="37"/>
                            <a:pt x="536" y="14"/>
                            <a:pt x="583" y="7"/>
                          </a:cubicBezTo>
                          <a:cubicBezTo>
                            <a:pt x="630" y="0"/>
                            <a:pt x="693" y="4"/>
                            <a:pt x="745" y="13"/>
                          </a:cubicBezTo>
                          <a:cubicBezTo>
                            <a:pt x="797" y="22"/>
                            <a:pt x="852" y="34"/>
                            <a:pt x="895" y="61"/>
                          </a:cubicBezTo>
                          <a:cubicBezTo>
                            <a:pt x="938" y="88"/>
                            <a:pt x="977" y="127"/>
                            <a:pt x="1003" y="175"/>
                          </a:cubicBezTo>
                          <a:cubicBezTo>
                            <a:pt x="1029" y="223"/>
                            <a:pt x="1044" y="287"/>
                            <a:pt x="1051" y="349"/>
                          </a:cubicBezTo>
                          <a:cubicBezTo>
                            <a:pt x="1058" y="411"/>
                            <a:pt x="1057" y="477"/>
                            <a:pt x="1045" y="547"/>
                          </a:cubicBezTo>
                          <a:cubicBezTo>
                            <a:pt x="1033" y="617"/>
                            <a:pt x="995" y="712"/>
                            <a:pt x="979" y="769"/>
                          </a:cubicBezTo>
                          <a:cubicBezTo>
                            <a:pt x="963" y="826"/>
                            <a:pt x="955" y="860"/>
                            <a:pt x="949" y="889"/>
                          </a:cubicBezTo>
                          <a:cubicBezTo>
                            <a:pt x="943" y="918"/>
                            <a:pt x="936" y="925"/>
                            <a:pt x="943" y="943"/>
                          </a:cubicBezTo>
                          <a:cubicBezTo>
                            <a:pt x="950" y="961"/>
                            <a:pt x="964" y="975"/>
                            <a:pt x="991" y="997"/>
                          </a:cubicBezTo>
                          <a:cubicBezTo>
                            <a:pt x="1018" y="1019"/>
                            <a:pt x="1069" y="1033"/>
                            <a:pt x="1105" y="1075"/>
                          </a:cubicBezTo>
                          <a:cubicBezTo>
                            <a:pt x="1141" y="1117"/>
                            <a:pt x="1186" y="1174"/>
                            <a:pt x="1207" y="1249"/>
                          </a:cubicBezTo>
                          <a:cubicBezTo>
                            <a:pt x="1228" y="1324"/>
                            <a:pt x="1231" y="1441"/>
                            <a:pt x="1231" y="1525"/>
                          </a:cubicBezTo>
                          <a:cubicBezTo>
                            <a:pt x="1231" y="1609"/>
                            <a:pt x="1225" y="1679"/>
                            <a:pt x="1207" y="1753"/>
                          </a:cubicBezTo>
                          <a:cubicBezTo>
                            <a:pt x="1189" y="1827"/>
                            <a:pt x="1153" y="1917"/>
                            <a:pt x="1123" y="1969"/>
                          </a:cubicBezTo>
                          <a:cubicBezTo>
                            <a:pt x="1093" y="2021"/>
                            <a:pt x="1063" y="2047"/>
                            <a:pt x="1027" y="2065"/>
                          </a:cubicBezTo>
                          <a:cubicBezTo>
                            <a:pt x="991" y="2083"/>
                            <a:pt x="951" y="2079"/>
                            <a:pt x="907" y="2077"/>
                          </a:cubicBezTo>
                          <a:cubicBezTo>
                            <a:pt x="863" y="2075"/>
                            <a:pt x="794" y="2056"/>
                            <a:pt x="763" y="2053"/>
                          </a:cubicBezTo>
                          <a:cubicBezTo>
                            <a:pt x="732" y="2050"/>
                            <a:pt x="733" y="2050"/>
                            <a:pt x="721" y="2059"/>
                          </a:cubicBezTo>
                          <a:cubicBezTo>
                            <a:pt x="709" y="2068"/>
                            <a:pt x="702" y="2075"/>
                            <a:pt x="691" y="2107"/>
                          </a:cubicBezTo>
                          <a:cubicBezTo>
                            <a:pt x="680" y="2139"/>
                            <a:pt x="665" y="2205"/>
                            <a:pt x="655" y="2251"/>
                          </a:cubicBezTo>
                          <a:cubicBezTo>
                            <a:pt x="645" y="2297"/>
                            <a:pt x="652" y="2337"/>
                            <a:pt x="631" y="2383"/>
                          </a:cubicBezTo>
                          <a:cubicBezTo>
                            <a:pt x="610" y="2429"/>
                            <a:pt x="574" y="2498"/>
                            <a:pt x="529" y="2527"/>
                          </a:cubicBezTo>
                          <a:cubicBezTo>
                            <a:pt x="484" y="2556"/>
                            <a:pt x="414" y="2560"/>
                            <a:pt x="361" y="2557"/>
                          </a:cubicBezTo>
                          <a:cubicBezTo>
                            <a:pt x="308" y="2554"/>
                            <a:pt x="256" y="2537"/>
                            <a:pt x="211" y="2509"/>
                          </a:cubicBezTo>
                          <a:cubicBezTo>
                            <a:pt x="166" y="2481"/>
                            <a:pt x="121" y="2436"/>
                            <a:pt x="91" y="2389"/>
                          </a:cubicBezTo>
                          <a:cubicBezTo>
                            <a:pt x="61" y="2342"/>
                            <a:pt x="46" y="2275"/>
                            <a:pt x="31" y="2227"/>
                          </a:cubicBezTo>
                          <a:cubicBezTo>
                            <a:pt x="16" y="2179"/>
                            <a:pt x="2" y="2144"/>
                            <a:pt x="1" y="2101"/>
                          </a:cubicBezTo>
                          <a:cubicBezTo>
                            <a:pt x="0" y="2058"/>
                            <a:pt x="13" y="2018"/>
                            <a:pt x="25" y="1969"/>
                          </a:cubicBezTo>
                          <a:cubicBezTo>
                            <a:pt x="37" y="1920"/>
                            <a:pt x="53" y="1860"/>
                            <a:pt x="73" y="1807"/>
                          </a:cubicBezTo>
                          <a:cubicBezTo>
                            <a:pt x="93" y="1754"/>
                            <a:pt x="122" y="1698"/>
                            <a:pt x="145" y="1651"/>
                          </a:cubicBezTo>
                          <a:cubicBezTo>
                            <a:pt x="168" y="1604"/>
                            <a:pt x="192" y="1548"/>
                            <a:pt x="211" y="1525"/>
                          </a:cubicBezTo>
                          <a:cubicBezTo>
                            <a:pt x="230" y="1502"/>
                            <a:pt x="249" y="1502"/>
                            <a:pt x="259" y="1513"/>
                          </a:cubicBezTo>
                          <a:cubicBezTo>
                            <a:pt x="269" y="1524"/>
                            <a:pt x="278" y="1555"/>
                            <a:pt x="271" y="1591"/>
                          </a:cubicBezTo>
                          <a:cubicBezTo>
                            <a:pt x="264" y="1627"/>
                            <a:pt x="242" y="1682"/>
                            <a:pt x="217" y="1729"/>
                          </a:cubicBezTo>
                          <a:cubicBezTo>
                            <a:pt x="192" y="1776"/>
                            <a:pt x="145" y="1824"/>
                            <a:pt x="121" y="1873"/>
                          </a:cubicBezTo>
                          <a:cubicBezTo>
                            <a:pt x="97" y="1922"/>
                            <a:pt x="76" y="1970"/>
                            <a:pt x="73" y="2023"/>
                          </a:cubicBezTo>
                          <a:cubicBezTo>
                            <a:pt x="70" y="2076"/>
                            <a:pt x="87" y="2141"/>
                            <a:pt x="103" y="2191"/>
                          </a:cubicBezTo>
                          <a:cubicBezTo>
                            <a:pt x="119" y="2241"/>
                            <a:pt x="140" y="2285"/>
                            <a:pt x="169" y="2323"/>
                          </a:cubicBezTo>
                          <a:cubicBezTo>
                            <a:pt x="198" y="2361"/>
                            <a:pt x="232" y="2401"/>
                            <a:pt x="277" y="2419"/>
                          </a:cubicBezTo>
                          <a:cubicBezTo>
                            <a:pt x="322" y="2437"/>
                            <a:pt x="395" y="2440"/>
                            <a:pt x="439" y="2431"/>
                          </a:cubicBezTo>
                          <a:cubicBezTo>
                            <a:pt x="483" y="2422"/>
                            <a:pt x="515" y="2399"/>
                            <a:pt x="541" y="2365"/>
                          </a:cubicBezTo>
                          <a:cubicBezTo>
                            <a:pt x="567" y="2331"/>
                            <a:pt x="583" y="2280"/>
                            <a:pt x="595" y="2227"/>
                          </a:cubicBezTo>
                          <a:cubicBezTo>
                            <a:pt x="607" y="2174"/>
                            <a:pt x="616" y="2117"/>
                            <a:pt x="613" y="2047"/>
                          </a:cubicBezTo>
                          <a:cubicBezTo>
                            <a:pt x="610" y="1977"/>
                            <a:pt x="589" y="1871"/>
                            <a:pt x="577" y="1807"/>
                          </a:cubicBezTo>
                          <a:cubicBezTo>
                            <a:pt x="565" y="1743"/>
                            <a:pt x="555" y="1709"/>
                            <a:pt x="541" y="1663"/>
                          </a:cubicBezTo>
                          <a:cubicBezTo>
                            <a:pt x="527" y="1617"/>
                            <a:pt x="502" y="1561"/>
                            <a:pt x="493" y="1531"/>
                          </a:cubicBezTo>
                          <a:cubicBezTo>
                            <a:pt x="484" y="1501"/>
                            <a:pt x="480" y="1495"/>
                            <a:pt x="487" y="1483"/>
                          </a:cubicBezTo>
                          <a:cubicBezTo>
                            <a:pt x="494" y="1471"/>
                            <a:pt x="519" y="1455"/>
                            <a:pt x="535" y="1459"/>
                          </a:cubicBezTo>
                          <a:cubicBezTo>
                            <a:pt x="551" y="1463"/>
                            <a:pt x="568" y="1478"/>
                            <a:pt x="583" y="1507"/>
                          </a:cubicBezTo>
                          <a:cubicBezTo>
                            <a:pt x="598" y="1536"/>
                            <a:pt x="610" y="1583"/>
                            <a:pt x="625" y="1633"/>
                          </a:cubicBezTo>
                          <a:cubicBezTo>
                            <a:pt x="640" y="1683"/>
                            <a:pt x="657" y="1757"/>
                            <a:pt x="673" y="1807"/>
                          </a:cubicBezTo>
                          <a:cubicBezTo>
                            <a:pt x="689" y="1857"/>
                            <a:pt x="697" y="1905"/>
                            <a:pt x="721" y="1933"/>
                          </a:cubicBezTo>
                          <a:cubicBezTo>
                            <a:pt x="745" y="1961"/>
                            <a:pt x="776" y="1970"/>
                            <a:pt x="817" y="1975"/>
                          </a:cubicBezTo>
                          <a:cubicBezTo>
                            <a:pt x="858" y="1980"/>
                            <a:pt x="926" y="1980"/>
                            <a:pt x="967" y="1963"/>
                          </a:cubicBezTo>
                          <a:cubicBezTo>
                            <a:pt x="1008" y="1946"/>
                            <a:pt x="1035" y="1919"/>
                            <a:pt x="1063" y="1873"/>
                          </a:cubicBezTo>
                          <a:cubicBezTo>
                            <a:pt x="1091" y="1827"/>
                            <a:pt x="1122" y="1761"/>
                            <a:pt x="1135" y="1687"/>
                          </a:cubicBezTo>
                          <a:cubicBezTo>
                            <a:pt x="1148" y="1613"/>
                            <a:pt x="1144" y="1498"/>
                            <a:pt x="1141" y="1429"/>
                          </a:cubicBezTo>
                          <a:cubicBezTo>
                            <a:pt x="1138" y="1360"/>
                            <a:pt x="1140" y="1325"/>
                            <a:pt x="1117" y="1273"/>
                          </a:cubicBezTo>
                          <a:cubicBezTo>
                            <a:pt x="1094" y="1221"/>
                            <a:pt x="1042" y="1153"/>
                            <a:pt x="1003" y="1117"/>
                          </a:cubicBezTo>
                          <a:cubicBezTo>
                            <a:pt x="964" y="1081"/>
                            <a:pt x="919" y="1064"/>
                            <a:pt x="883" y="1057"/>
                          </a:cubicBezTo>
                          <a:cubicBezTo>
                            <a:pt x="847" y="1050"/>
                            <a:pt x="821" y="1063"/>
                            <a:pt x="787" y="1075"/>
                          </a:cubicBezTo>
                          <a:cubicBezTo>
                            <a:pt x="753" y="1087"/>
                            <a:pt x="706" y="1117"/>
                            <a:pt x="679" y="1129"/>
                          </a:cubicBezTo>
                          <a:cubicBezTo>
                            <a:pt x="652" y="1141"/>
                            <a:pt x="642" y="1149"/>
                            <a:pt x="625" y="1147"/>
                          </a:cubicBezTo>
                          <a:cubicBezTo>
                            <a:pt x="608" y="1145"/>
                            <a:pt x="584" y="1130"/>
                            <a:pt x="577" y="1117"/>
                          </a:cubicBezTo>
                          <a:cubicBezTo>
                            <a:pt x="570" y="1104"/>
                            <a:pt x="576" y="1083"/>
                            <a:pt x="583" y="1069"/>
                          </a:cubicBezTo>
                          <a:cubicBezTo>
                            <a:pt x="590" y="1055"/>
                            <a:pt x="599" y="1043"/>
                            <a:pt x="619" y="1033"/>
                          </a:cubicBezTo>
                          <a:cubicBezTo>
                            <a:pt x="639" y="1023"/>
                            <a:pt x="671" y="1025"/>
                            <a:pt x="703" y="1009"/>
                          </a:cubicBezTo>
                          <a:cubicBezTo>
                            <a:pt x="735" y="993"/>
                            <a:pt x="780" y="965"/>
                            <a:pt x="811" y="937"/>
                          </a:cubicBezTo>
                          <a:cubicBezTo>
                            <a:pt x="842" y="909"/>
                            <a:pt x="866" y="895"/>
                            <a:pt x="889" y="841"/>
                          </a:cubicBezTo>
                          <a:cubicBezTo>
                            <a:pt x="912" y="787"/>
                            <a:pt x="939" y="696"/>
                            <a:pt x="949" y="613"/>
                          </a:cubicBezTo>
                          <a:cubicBezTo>
                            <a:pt x="959" y="530"/>
                            <a:pt x="960" y="416"/>
                            <a:pt x="949" y="343"/>
                          </a:cubicBezTo>
                          <a:cubicBezTo>
                            <a:pt x="938" y="270"/>
                            <a:pt x="914" y="215"/>
                            <a:pt x="883" y="175"/>
                          </a:cubicBezTo>
                          <a:cubicBezTo>
                            <a:pt x="852" y="135"/>
                            <a:pt x="807" y="115"/>
                            <a:pt x="763" y="103"/>
                          </a:cubicBezTo>
                          <a:cubicBezTo>
                            <a:pt x="719" y="91"/>
                            <a:pt x="665" y="90"/>
                            <a:pt x="619" y="103"/>
                          </a:cubicBezTo>
                          <a:cubicBezTo>
                            <a:pt x="573" y="116"/>
                            <a:pt x="525" y="139"/>
                            <a:pt x="487" y="181"/>
                          </a:cubicBezTo>
                          <a:cubicBezTo>
                            <a:pt x="449" y="223"/>
                            <a:pt x="412" y="301"/>
                            <a:pt x="391" y="355"/>
                          </a:cubicBezTo>
                          <a:cubicBezTo>
                            <a:pt x="370" y="409"/>
                            <a:pt x="359" y="437"/>
                            <a:pt x="361" y="505"/>
                          </a:cubicBezTo>
                          <a:cubicBezTo>
                            <a:pt x="363" y="573"/>
                            <a:pt x="399" y="691"/>
                            <a:pt x="403" y="763"/>
                          </a:cubicBezTo>
                          <a:cubicBezTo>
                            <a:pt x="407" y="835"/>
                            <a:pt x="395" y="906"/>
                            <a:pt x="385" y="937"/>
                          </a:cubicBezTo>
                          <a:cubicBezTo>
                            <a:pt x="375" y="968"/>
                            <a:pt x="356" y="957"/>
                            <a:pt x="343" y="949"/>
                          </a:cubicBezTo>
                          <a:cubicBezTo>
                            <a:pt x="330" y="941"/>
                            <a:pt x="316" y="933"/>
                            <a:pt x="307" y="889"/>
                          </a:cubicBezTo>
                          <a:cubicBezTo>
                            <a:pt x="298" y="845"/>
                            <a:pt x="294" y="755"/>
                            <a:pt x="289" y="685"/>
                          </a:cubicBezTo>
                          <a:cubicBezTo>
                            <a:pt x="284" y="615"/>
                            <a:pt x="273" y="523"/>
                            <a:pt x="277" y="469"/>
                          </a:cubicBezTo>
                          <a:cubicBezTo>
                            <a:pt x="281" y="415"/>
                            <a:pt x="297" y="398"/>
                            <a:pt x="307" y="367"/>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31755" name="Freeform 11"/>
                    <p:cNvSpPr/>
                    <p:nvPr/>
                  </p:nvSpPr>
                  <p:spPr bwMode="auto">
                    <a:xfrm>
                      <a:off x="1686" y="381"/>
                      <a:ext cx="865" cy="2065"/>
                    </a:xfrm>
                    <a:custGeom>
                      <a:avLst/>
                      <a:gdLst>
                        <a:gd name="T0" fmla="*/ 785 w 865"/>
                        <a:gd name="T1" fmla="*/ 530 h 2071"/>
                        <a:gd name="T2" fmla="*/ 797 w 865"/>
                        <a:gd name="T3" fmla="*/ 350 h 2071"/>
                        <a:gd name="T4" fmla="*/ 863 w 865"/>
                        <a:gd name="T5" fmla="*/ 206 h 2071"/>
                        <a:gd name="T6" fmla="*/ 809 w 865"/>
                        <a:gd name="T7" fmla="*/ 218 h 2071"/>
                        <a:gd name="T8" fmla="*/ 749 w 865"/>
                        <a:gd name="T9" fmla="*/ 218 h 2071"/>
                        <a:gd name="T10" fmla="*/ 683 w 865"/>
                        <a:gd name="T11" fmla="*/ 116 h 2071"/>
                        <a:gd name="T12" fmla="*/ 611 w 865"/>
                        <a:gd name="T13" fmla="*/ 32 h 2071"/>
                        <a:gd name="T14" fmla="*/ 509 w 865"/>
                        <a:gd name="T15" fmla="*/ 2 h 2071"/>
                        <a:gd name="T16" fmla="*/ 407 w 865"/>
                        <a:gd name="T17" fmla="*/ 20 h 2071"/>
                        <a:gd name="T18" fmla="*/ 281 w 865"/>
                        <a:gd name="T19" fmla="*/ 74 h 2071"/>
                        <a:gd name="T20" fmla="*/ 173 w 865"/>
                        <a:gd name="T21" fmla="*/ 206 h 2071"/>
                        <a:gd name="T22" fmla="*/ 119 w 865"/>
                        <a:gd name="T23" fmla="*/ 404 h 2071"/>
                        <a:gd name="T24" fmla="*/ 131 w 865"/>
                        <a:gd name="T25" fmla="*/ 590 h 2071"/>
                        <a:gd name="T26" fmla="*/ 173 w 865"/>
                        <a:gd name="T27" fmla="*/ 782 h 2071"/>
                        <a:gd name="T28" fmla="*/ 197 w 865"/>
                        <a:gd name="T29" fmla="*/ 884 h 2071"/>
                        <a:gd name="T30" fmla="*/ 167 w 865"/>
                        <a:gd name="T31" fmla="*/ 986 h 2071"/>
                        <a:gd name="T32" fmla="*/ 65 w 865"/>
                        <a:gd name="T33" fmla="*/ 1124 h 2071"/>
                        <a:gd name="T34" fmla="*/ 17 w 865"/>
                        <a:gd name="T35" fmla="*/ 1298 h 2071"/>
                        <a:gd name="T36" fmla="*/ 5 w 865"/>
                        <a:gd name="T37" fmla="*/ 1550 h 2071"/>
                        <a:gd name="T38" fmla="*/ 47 w 865"/>
                        <a:gd name="T39" fmla="*/ 1748 h 2071"/>
                        <a:gd name="T40" fmla="*/ 131 w 865"/>
                        <a:gd name="T41" fmla="*/ 1898 h 2071"/>
                        <a:gd name="T42" fmla="*/ 299 w 865"/>
                        <a:gd name="T43" fmla="*/ 1988 h 2071"/>
                        <a:gd name="T44" fmla="*/ 425 w 865"/>
                        <a:gd name="T45" fmla="*/ 1982 h 2071"/>
                        <a:gd name="T46" fmla="*/ 467 w 865"/>
                        <a:gd name="T47" fmla="*/ 1994 h 2071"/>
                        <a:gd name="T48" fmla="*/ 497 w 865"/>
                        <a:gd name="T49" fmla="*/ 2066 h 2071"/>
                        <a:gd name="T50" fmla="*/ 497 w 865"/>
                        <a:gd name="T51" fmla="*/ 1964 h 2071"/>
                        <a:gd name="T52" fmla="*/ 557 w 865"/>
                        <a:gd name="T53" fmla="*/ 1778 h 2071"/>
                        <a:gd name="T54" fmla="*/ 617 w 865"/>
                        <a:gd name="T55" fmla="*/ 1658 h 2071"/>
                        <a:gd name="T56" fmla="*/ 581 w 865"/>
                        <a:gd name="T57" fmla="*/ 1700 h 2071"/>
                        <a:gd name="T58" fmla="*/ 515 w 865"/>
                        <a:gd name="T59" fmla="*/ 1820 h 2071"/>
                        <a:gd name="T60" fmla="*/ 407 w 865"/>
                        <a:gd name="T61" fmla="*/ 1904 h 2071"/>
                        <a:gd name="T62" fmla="*/ 269 w 865"/>
                        <a:gd name="T63" fmla="*/ 1898 h 2071"/>
                        <a:gd name="T64" fmla="*/ 179 w 865"/>
                        <a:gd name="T65" fmla="*/ 1814 h 2071"/>
                        <a:gd name="T66" fmla="*/ 113 w 865"/>
                        <a:gd name="T67" fmla="*/ 1640 h 2071"/>
                        <a:gd name="T68" fmla="*/ 107 w 865"/>
                        <a:gd name="T69" fmla="*/ 1394 h 2071"/>
                        <a:gd name="T70" fmla="*/ 137 w 865"/>
                        <a:gd name="T71" fmla="*/ 1190 h 2071"/>
                        <a:gd name="T72" fmla="*/ 203 w 865"/>
                        <a:gd name="T73" fmla="*/ 1070 h 2071"/>
                        <a:gd name="T74" fmla="*/ 323 w 865"/>
                        <a:gd name="T75" fmla="*/ 1022 h 2071"/>
                        <a:gd name="T76" fmla="*/ 509 w 865"/>
                        <a:gd name="T77" fmla="*/ 1076 h 2071"/>
                        <a:gd name="T78" fmla="*/ 611 w 865"/>
                        <a:gd name="T79" fmla="*/ 1124 h 2071"/>
                        <a:gd name="T80" fmla="*/ 665 w 865"/>
                        <a:gd name="T81" fmla="*/ 1100 h 2071"/>
                        <a:gd name="T82" fmla="*/ 659 w 865"/>
                        <a:gd name="T83" fmla="*/ 1046 h 2071"/>
                        <a:gd name="T84" fmla="*/ 611 w 865"/>
                        <a:gd name="T85" fmla="*/ 1004 h 2071"/>
                        <a:gd name="T86" fmla="*/ 497 w 865"/>
                        <a:gd name="T87" fmla="*/ 980 h 2071"/>
                        <a:gd name="T88" fmla="*/ 323 w 865"/>
                        <a:gd name="T89" fmla="*/ 896 h 2071"/>
                        <a:gd name="T90" fmla="*/ 233 w 865"/>
                        <a:gd name="T91" fmla="*/ 680 h 2071"/>
                        <a:gd name="T92" fmla="*/ 209 w 865"/>
                        <a:gd name="T93" fmla="*/ 416 h 2071"/>
                        <a:gd name="T94" fmla="*/ 317 w 865"/>
                        <a:gd name="T95" fmla="*/ 170 h 2071"/>
                        <a:gd name="T96" fmla="*/ 485 w 865"/>
                        <a:gd name="T97" fmla="*/ 110 h 2071"/>
                        <a:gd name="T98" fmla="*/ 617 w 865"/>
                        <a:gd name="T99" fmla="*/ 164 h 2071"/>
                        <a:gd name="T100" fmla="*/ 707 w 865"/>
                        <a:gd name="T101" fmla="*/ 290 h 2071"/>
                        <a:gd name="T102" fmla="*/ 737 w 865"/>
                        <a:gd name="T103" fmla="*/ 428 h 2071"/>
                        <a:gd name="T104" fmla="*/ 773 w 865"/>
                        <a:gd name="T105" fmla="*/ 602 h 2071"/>
                        <a:gd name="T106" fmla="*/ 809 w 865"/>
                        <a:gd name="T107" fmla="*/ 584 h 2071"/>
                        <a:gd name="T108" fmla="*/ 785 w 865"/>
                        <a:gd name="T109" fmla="*/ 530 h 2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5" h="2071">
                          <a:moveTo>
                            <a:pt x="785" y="530"/>
                          </a:moveTo>
                          <a:cubicBezTo>
                            <a:pt x="783" y="491"/>
                            <a:pt x="784" y="404"/>
                            <a:pt x="797" y="350"/>
                          </a:cubicBezTo>
                          <a:cubicBezTo>
                            <a:pt x="810" y="296"/>
                            <a:pt x="861" y="228"/>
                            <a:pt x="863" y="206"/>
                          </a:cubicBezTo>
                          <a:cubicBezTo>
                            <a:pt x="865" y="184"/>
                            <a:pt x="828" y="216"/>
                            <a:pt x="809" y="218"/>
                          </a:cubicBezTo>
                          <a:cubicBezTo>
                            <a:pt x="790" y="220"/>
                            <a:pt x="770" y="235"/>
                            <a:pt x="749" y="218"/>
                          </a:cubicBezTo>
                          <a:cubicBezTo>
                            <a:pt x="728" y="201"/>
                            <a:pt x="706" y="147"/>
                            <a:pt x="683" y="116"/>
                          </a:cubicBezTo>
                          <a:cubicBezTo>
                            <a:pt x="660" y="85"/>
                            <a:pt x="640" y="51"/>
                            <a:pt x="611" y="32"/>
                          </a:cubicBezTo>
                          <a:cubicBezTo>
                            <a:pt x="582" y="13"/>
                            <a:pt x="543" y="4"/>
                            <a:pt x="509" y="2"/>
                          </a:cubicBezTo>
                          <a:cubicBezTo>
                            <a:pt x="475" y="0"/>
                            <a:pt x="445" y="8"/>
                            <a:pt x="407" y="20"/>
                          </a:cubicBezTo>
                          <a:cubicBezTo>
                            <a:pt x="369" y="32"/>
                            <a:pt x="320" y="43"/>
                            <a:pt x="281" y="74"/>
                          </a:cubicBezTo>
                          <a:cubicBezTo>
                            <a:pt x="242" y="105"/>
                            <a:pt x="200" y="151"/>
                            <a:pt x="173" y="206"/>
                          </a:cubicBezTo>
                          <a:cubicBezTo>
                            <a:pt x="146" y="261"/>
                            <a:pt x="126" y="340"/>
                            <a:pt x="119" y="404"/>
                          </a:cubicBezTo>
                          <a:cubicBezTo>
                            <a:pt x="112" y="468"/>
                            <a:pt x="122" y="527"/>
                            <a:pt x="131" y="590"/>
                          </a:cubicBezTo>
                          <a:cubicBezTo>
                            <a:pt x="140" y="653"/>
                            <a:pt x="162" y="733"/>
                            <a:pt x="173" y="782"/>
                          </a:cubicBezTo>
                          <a:cubicBezTo>
                            <a:pt x="184" y="831"/>
                            <a:pt x="198" y="850"/>
                            <a:pt x="197" y="884"/>
                          </a:cubicBezTo>
                          <a:cubicBezTo>
                            <a:pt x="196" y="918"/>
                            <a:pt x="189" y="946"/>
                            <a:pt x="167" y="986"/>
                          </a:cubicBezTo>
                          <a:cubicBezTo>
                            <a:pt x="145" y="1026"/>
                            <a:pt x="90" y="1072"/>
                            <a:pt x="65" y="1124"/>
                          </a:cubicBezTo>
                          <a:cubicBezTo>
                            <a:pt x="40" y="1176"/>
                            <a:pt x="27" y="1227"/>
                            <a:pt x="17" y="1298"/>
                          </a:cubicBezTo>
                          <a:cubicBezTo>
                            <a:pt x="7" y="1369"/>
                            <a:pt x="0" y="1475"/>
                            <a:pt x="5" y="1550"/>
                          </a:cubicBezTo>
                          <a:cubicBezTo>
                            <a:pt x="10" y="1625"/>
                            <a:pt x="26" y="1690"/>
                            <a:pt x="47" y="1748"/>
                          </a:cubicBezTo>
                          <a:cubicBezTo>
                            <a:pt x="68" y="1806"/>
                            <a:pt x="89" y="1858"/>
                            <a:pt x="131" y="1898"/>
                          </a:cubicBezTo>
                          <a:cubicBezTo>
                            <a:pt x="173" y="1938"/>
                            <a:pt x="250" y="1974"/>
                            <a:pt x="299" y="1988"/>
                          </a:cubicBezTo>
                          <a:cubicBezTo>
                            <a:pt x="348" y="2002"/>
                            <a:pt x="397" y="1981"/>
                            <a:pt x="425" y="1982"/>
                          </a:cubicBezTo>
                          <a:cubicBezTo>
                            <a:pt x="453" y="1983"/>
                            <a:pt x="455" y="1980"/>
                            <a:pt x="467" y="1994"/>
                          </a:cubicBezTo>
                          <a:cubicBezTo>
                            <a:pt x="479" y="2008"/>
                            <a:pt x="492" y="2071"/>
                            <a:pt x="497" y="2066"/>
                          </a:cubicBezTo>
                          <a:cubicBezTo>
                            <a:pt x="502" y="2061"/>
                            <a:pt x="487" y="2012"/>
                            <a:pt x="497" y="1964"/>
                          </a:cubicBezTo>
                          <a:cubicBezTo>
                            <a:pt x="507" y="1916"/>
                            <a:pt x="537" y="1829"/>
                            <a:pt x="557" y="1778"/>
                          </a:cubicBezTo>
                          <a:cubicBezTo>
                            <a:pt x="577" y="1727"/>
                            <a:pt x="613" y="1671"/>
                            <a:pt x="617" y="1658"/>
                          </a:cubicBezTo>
                          <a:cubicBezTo>
                            <a:pt x="621" y="1645"/>
                            <a:pt x="598" y="1673"/>
                            <a:pt x="581" y="1700"/>
                          </a:cubicBezTo>
                          <a:cubicBezTo>
                            <a:pt x="564" y="1727"/>
                            <a:pt x="544" y="1786"/>
                            <a:pt x="515" y="1820"/>
                          </a:cubicBezTo>
                          <a:cubicBezTo>
                            <a:pt x="486" y="1854"/>
                            <a:pt x="448" y="1891"/>
                            <a:pt x="407" y="1904"/>
                          </a:cubicBezTo>
                          <a:cubicBezTo>
                            <a:pt x="366" y="1917"/>
                            <a:pt x="307" y="1913"/>
                            <a:pt x="269" y="1898"/>
                          </a:cubicBezTo>
                          <a:cubicBezTo>
                            <a:pt x="231" y="1883"/>
                            <a:pt x="205" y="1857"/>
                            <a:pt x="179" y="1814"/>
                          </a:cubicBezTo>
                          <a:cubicBezTo>
                            <a:pt x="153" y="1771"/>
                            <a:pt x="125" y="1710"/>
                            <a:pt x="113" y="1640"/>
                          </a:cubicBezTo>
                          <a:cubicBezTo>
                            <a:pt x="101" y="1570"/>
                            <a:pt x="103" y="1469"/>
                            <a:pt x="107" y="1394"/>
                          </a:cubicBezTo>
                          <a:cubicBezTo>
                            <a:pt x="111" y="1319"/>
                            <a:pt x="121" y="1244"/>
                            <a:pt x="137" y="1190"/>
                          </a:cubicBezTo>
                          <a:cubicBezTo>
                            <a:pt x="153" y="1136"/>
                            <a:pt x="172" y="1098"/>
                            <a:pt x="203" y="1070"/>
                          </a:cubicBezTo>
                          <a:cubicBezTo>
                            <a:pt x="234" y="1042"/>
                            <a:pt x="272" y="1021"/>
                            <a:pt x="323" y="1022"/>
                          </a:cubicBezTo>
                          <a:cubicBezTo>
                            <a:pt x="374" y="1023"/>
                            <a:pt x="461" y="1059"/>
                            <a:pt x="509" y="1076"/>
                          </a:cubicBezTo>
                          <a:cubicBezTo>
                            <a:pt x="557" y="1093"/>
                            <a:pt x="585" y="1120"/>
                            <a:pt x="611" y="1124"/>
                          </a:cubicBezTo>
                          <a:cubicBezTo>
                            <a:pt x="637" y="1128"/>
                            <a:pt x="657" y="1113"/>
                            <a:pt x="665" y="1100"/>
                          </a:cubicBezTo>
                          <a:cubicBezTo>
                            <a:pt x="673" y="1087"/>
                            <a:pt x="668" y="1062"/>
                            <a:pt x="659" y="1046"/>
                          </a:cubicBezTo>
                          <a:cubicBezTo>
                            <a:pt x="650" y="1030"/>
                            <a:pt x="638" y="1015"/>
                            <a:pt x="611" y="1004"/>
                          </a:cubicBezTo>
                          <a:cubicBezTo>
                            <a:pt x="584" y="993"/>
                            <a:pt x="545" y="998"/>
                            <a:pt x="497" y="980"/>
                          </a:cubicBezTo>
                          <a:cubicBezTo>
                            <a:pt x="449" y="962"/>
                            <a:pt x="367" y="946"/>
                            <a:pt x="323" y="896"/>
                          </a:cubicBezTo>
                          <a:cubicBezTo>
                            <a:pt x="279" y="846"/>
                            <a:pt x="252" y="760"/>
                            <a:pt x="233" y="680"/>
                          </a:cubicBezTo>
                          <a:cubicBezTo>
                            <a:pt x="214" y="600"/>
                            <a:pt x="195" y="501"/>
                            <a:pt x="209" y="416"/>
                          </a:cubicBezTo>
                          <a:cubicBezTo>
                            <a:pt x="223" y="331"/>
                            <a:pt x="271" y="221"/>
                            <a:pt x="317" y="170"/>
                          </a:cubicBezTo>
                          <a:cubicBezTo>
                            <a:pt x="363" y="119"/>
                            <a:pt x="435" y="111"/>
                            <a:pt x="485" y="110"/>
                          </a:cubicBezTo>
                          <a:cubicBezTo>
                            <a:pt x="535" y="109"/>
                            <a:pt x="580" y="134"/>
                            <a:pt x="617" y="164"/>
                          </a:cubicBezTo>
                          <a:cubicBezTo>
                            <a:pt x="654" y="194"/>
                            <a:pt x="687" y="246"/>
                            <a:pt x="707" y="290"/>
                          </a:cubicBezTo>
                          <a:cubicBezTo>
                            <a:pt x="727" y="334"/>
                            <a:pt x="726" y="376"/>
                            <a:pt x="737" y="428"/>
                          </a:cubicBezTo>
                          <a:cubicBezTo>
                            <a:pt x="748" y="480"/>
                            <a:pt x="761" y="576"/>
                            <a:pt x="773" y="602"/>
                          </a:cubicBezTo>
                          <a:cubicBezTo>
                            <a:pt x="785" y="628"/>
                            <a:pt x="807" y="597"/>
                            <a:pt x="809" y="584"/>
                          </a:cubicBezTo>
                          <a:cubicBezTo>
                            <a:pt x="811" y="571"/>
                            <a:pt x="787" y="569"/>
                            <a:pt x="785" y="530"/>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grpSp>
              <p:sp>
                <p:nvSpPr>
                  <p:cNvPr id="31756" name="Oval 12"/>
                  <p:cNvSpPr>
                    <a:spLocks noChangeArrowheads="1"/>
                  </p:cNvSpPr>
                  <p:nvPr/>
                </p:nvSpPr>
                <p:spPr bwMode="auto">
                  <a:xfrm>
                    <a:off x="2396" y="1428"/>
                    <a:ext cx="175" cy="247"/>
                  </a:xfrm>
                  <a:prstGeom prst="ellipse">
                    <a:avLst/>
                  </a:pr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31757" name="Freeform 13"/>
                  <p:cNvSpPr/>
                  <p:nvPr/>
                </p:nvSpPr>
                <p:spPr bwMode="auto">
                  <a:xfrm>
                    <a:off x="2629" y="745"/>
                    <a:ext cx="262" cy="524"/>
                  </a:xfrm>
                  <a:custGeom>
                    <a:avLst/>
                    <a:gdLst>
                      <a:gd name="T0" fmla="*/ 3 w 266"/>
                      <a:gd name="T1" fmla="*/ 483 h 521"/>
                      <a:gd name="T2" fmla="*/ 27 w 266"/>
                      <a:gd name="T3" fmla="*/ 273 h 521"/>
                      <a:gd name="T4" fmla="*/ 111 w 266"/>
                      <a:gd name="T5" fmla="*/ 45 h 521"/>
                      <a:gd name="T6" fmla="*/ 183 w 266"/>
                      <a:gd name="T7" fmla="*/ 3 h 521"/>
                      <a:gd name="T8" fmla="*/ 237 w 266"/>
                      <a:gd name="T9" fmla="*/ 39 h 521"/>
                      <a:gd name="T10" fmla="*/ 261 w 266"/>
                      <a:gd name="T11" fmla="*/ 129 h 521"/>
                      <a:gd name="T12" fmla="*/ 207 w 266"/>
                      <a:gd name="T13" fmla="*/ 273 h 521"/>
                      <a:gd name="T14" fmla="*/ 105 w 266"/>
                      <a:gd name="T15" fmla="*/ 477 h 521"/>
                      <a:gd name="T16" fmla="*/ 45 w 266"/>
                      <a:gd name="T17" fmla="*/ 501 h 521"/>
                      <a:gd name="T18" fmla="*/ 3 w 266"/>
                      <a:gd name="T19" fmla="*/ 483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6" h="521">
                        <a:moveTo>
                          <a:pt x="3" y="483"/>
                        </a:moveTo>
                        <a:cubicBezTo>
                          <a:pt x="0" y="445"/>
                          <a:pt x="9" y="346"/>
                          <a:pt x="27" y="273"/>
                        </a:cubicBezTo>
                        <a:cubicBezTo>
                          <a:pt x="45" y="200"/>
                          <a:pt x="85" y="90"/>
                          <a:pt x="111" y="45"/>
                        </a:cubicBezTo>
                        <a:cubicBezTo>
                          <a:pt x="137" y="0"/>
                          <a:pt x="162" y="4"/>
                          <a:pt x="183" y="3"/>
                        </a:cubicBezTo>
                        <a:cubicBezTo>
                          <a:pt x="204" y="2"/>
                          <a:pt x="224" y="18"/>
                          <a:pt x="237" y="39"/>
                        </a:cubicBezTo>
                        <a:cubicBezTo>
                          <a:pt x="250" y="60"/>
                          <a:pt x="266" y="90"/>
                          <a:pt x="261" y="129"/>
                        </a:cubicBezTo>
                        <a:cubicBezTo>
                          <a:pt x="256" y="168"/>
                          <a:pt x="233" y="215"/>
                          <a:pt x="207" y="273"/>
                        </a:cubicBezTo>
                        <a:cubicBezTo>
                          <a:pt x="181" y="331"/>
                          <a:pt x="132" y="439"/>
                          <a:pt x="105" y="477"/>
                        </a:cubicBezTo>
                        <a:cubicBezTo>
                          <a:pt x="78" y="515"/>
                          <a:pt x="61" y="501"/>
                          <a:pt x="45" y="501"/>
                        </a:cubicBezTo>
                        <a:cubicBezTo>
                          <a:pt x="29" y="501"/>
                          <a:pt x="6" y="521"/>
                          <a:pt x="3" y="483"/>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31758" name="Freeform 14"/>
                  <p:cNvSpPr/>
                  <p:nvPr/>
                </p:nvSpPr>
                <p:spPr bwMode="auto">
                  <a:xfrm>
                    <a:off x="2697" y="1588"/>
                    <a:ext cx="398" cy="349"/>
                  </a:xfrm>
                  <a:custGeom>
                    <a:avLst/>
                    <a:gdLst>
                      <a:gd name="T0" fmla="*/ 100 w 392"/>
                      <a:gd name="T1" fmla="*/ 201 h 340"/>
                      <a:gd name="T2" fmla="*/ 16 w 392"/>
                      <a:gd name="T3" fmla="*/ 87 h 340"/>
                      <a:gd name="T4" fmla="*/ 4 w 392"/>
                      <a:gd name="T5" fmla="*/ 45 h 340"/>
                      <a:gd name="T6" fmla="*/ 28 w 392"/>
                      <a:gd name="T7" fmla="*/ 3 h 340"/>
                      <a:gd name="T8" fmla="*/ 130 w 392"/>
                      <a:gd name="T9" fmla="*/ 27 h 340"/>
                      <a:gd name="T10" fmla="*/ 250 w 392"/>
                      <a:gd name="T11" fmla="*/ 75 h 340"/>
                      <a:gd name="T12" fmla="*/ 364 w 392"/>
                      <a:gd name="T13" fmla="*/ 159 h 340"/>
                      <a:gd name="T14" fmla="*/ 388 w 392"/>
                      <a:gd name="T15" fmla="*/ 273 h 340"/>
                      <a:gd name="T16" fmla="*/ 340 w 392"/>
                      <a:gd name="T17" fmla="*/ 333 h 340"/>
                      <a:gd name="T18" fmla="*/ 244 w 392"/>
                      <a:gd name="T19" fmla="*/ 315 h 340"/>
                      <a:gd name="T20" fmla="*/ 100 w 392"/>
                      <a:gd name="T21" fmla="*/ 20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2" h="340">
                        <a:moveTo>
                          <a:pt x="100" y="201"/>
                        </a:moveTo>
                        <a:cubicBezTo>
                          <a:pt x="62" y="163"/>
                          <a:pt x="32" y="113"/>
                          <a:pt x="16" y="87"/>
                        </a:cubicBezTo>
                        <a:cubicBezTo>
                          <a:pt x="0" y="61"/>
                          <a:pt x="2" y="59"/>
                          <a:pt x="4" y="45"/>
                        </a:cubicBezTo>
                        <a:cubicBezTo>
                          <a:pt x="6" y="31"/>
                          <a:pt x="7" y="6"/>
                          <a:pt x="28" y="3"/>
                        </a:cubicBezTo>
                        <a:cubicBezTo>
                          <a:pt x="49" y="0"/>
                          <a:pt x="93" y="15"/>
                          <a:pt x="130" y="27"/>
                        </a:cubicBezTo>
                        <a:cubicBezTo>
                          <a:pt x="167" y="39"/>
                          <a:pt x="211" y="53"/>
                          <a:pt x="250" y="75"/>
                        </a:cubicBezTo>
                        <a:cubicBezTo>
                          <a:pt x="289" y="97"/>
                          <a:pt x="341" y="126"/>
                          <a:pt x="364" y="159"/>
                        </a:cubicBezTo>
                        <a:cubicBezTo>
                          <a:pt x="387" y="192"/>
                          <a:pt x="392" y="244"/>
                          <a:pt x="388" y="273"/>
                        </a:cubicBezTo>
                        <a:cubicBezTo>
                          <a:pt x="384" y="302"/>
                          <a:pt x="364" y="326"/>
                          <a:pt x="340" y="333"/>
                        </a:cubicBezTo>
                        <a:cubicBezTo>
                          <a:pt x="316" y="340"/>
                          <a:pt x="282" y="336"/>
                          <a:pt x="244" y="315"/>
                        </a:cubicBezTo>
                        <a:cubicBezTo>
                          <a:pt x="206" y="294"/>
                          <a:pt x="138" y="239"/>
                          <a:pt x="100" y="201"/>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31759" name="Freeform 15"/>
                  <p:cNvSpPr/>
                  <p:nvPr/>
                </p:nvSpPr>
                <p:spPr bwMode="auto">
                  <a:xfrm>
                    <a:off x="2444" y="1923"/>
                    <a:ext cx="146" cy="567"/>
                  </a:xfrm>
                  <a:custGeom>
                    <a:avLst/>
                    <a:gdLst>
                      <a:gd name="T0" fmla="*/ 18 w 151"/>
                      <a:gd name="T1" fmla="*/ 165 h 558"/>
                      <a:gd name="T2" fmla="*/ 42 w 151"/>
                      <a:gd name="T3" fmla="*/ 39 h 558"/>
                      <a:gd name="T4" fmla="*/ 66 w 151"/>
                      <a:gd name="T5" fmla="*/ 3 h 558"/>
                      <a:gd name="T6" fmla="*/ 108 w 151"/>
                      <a:gd name="T7" fmla="*/ 27 h 558"/>
                      <a:gd name="T8" fmla="*/ 138 w 151"/>
                      <a:gd name="T9" fmla="*/ 165 h 558"/>
                      <a:gd name="T10" fmla="*/ 144 w 151"/>
                      <a:gd name="T11" fmla="*/ 423 h 558"/>
                      <a:gd name="T12" fmla="*/ 96 w 151"/>
                      <a:gd name="T13" fmla="*/ 543 h 558"/>
                      <a:gd name="T14" fmla="*/ 24 w 151"/>
                      <a:gd name="T15" fmla="*/ 513 h 558"/>
                      <a:gd name="T16" fmla="*/ 0 w 151"/>
                      <a:gd name="T17" fmla="*/ 315 h 558"/>
                      <a:gd name="T18" fmla="*/ 18 w 151"/>
                      <a:gd name="T19" fmla="*/ 165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558">
                        <a:moveTo>
                          <a:pt x="18" y="165"/>
                        </a:moveTo>
                        <a:cubicBezTo>
                          <a:pt x="25" y="119"/>
                          <a:pt x="34" y="66"/>
                          <a:pt x="42" y="39"/>
                        </a:cubicBezTo>
                        <a:cubicBezTo>
                          <a:pt x="50" y="12"/>
                          <a:pt x="55" y="5"/>
                          <a:pt x="66" y="3"/>
                        </a:cubicBezTo>
                        <a:cubicBezTo>
                          <a:pt x="77" y="1"/>
                          <a:pt x="96" y="0"/>
                          <a:pt x="108" y="27"/>
                        </a:cubicBezTo>
                        <a:cubicBezTo>
                          <a:pt x="120" y="54"/>
                          <a:pt x="132" y="99"/>
                          <a:pt x="138" y="165"/>
                        </a:cubicBezTo>
                        <a:cubicBezTo>
                          <a:pt x="144" y="231"/>
                          <a:pt x="151" y="360"/>
                          <a:pt x="144" y="423"/>
                        </a:cubicBezTo>
                        <a:cubicBezTo>
                          <a:pt x="137" y="486"/>
                          <a:pt x="116" y="528"/>
                          <a:pt x="96" y="543"/>
                        </a:cubicBezTo>
                        <a:cubicBezTo>
                          <a:pt x="76" y="558"/>
                          <a:pt x="40" y="551"/>
                          <a:pt x="24" y="513"/>
                        </a:cubicBezTo>
                        <a:cubicBezTo>
                          <a:pt x="8" y="475"/>
                          <a:pt x="0" y="372"/>
                          <a:pt x="0" y="315"/>
                        </a:cubicBezTo>
                        <a:cubicBezTo>
                          <a:pt x="0" y="258"/>
                          <a:pt x="11" y="211"/>
                          <a:pt x="18" y="165"/>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31760" name="Freeform 16"/>
                  <p:cNvSpPr/>
                  <p:nvPr/>
                </p:nvSpPr>
                <p:spPr bwMode="auto">
                  <a:xfrm>
                    <a:off x="1910" y="1588"/>
                    <a:ext cx="389" cy="247"/>
                  </a:xfrm>
                  <a:custGeom>
                    <a:avLst/>
                    <a:gdLst>
                      <a:gd name="T0" fmla="*/ 175 w 392"/>
                      <a:gd name="T1" fmla="*/ 61 h 253"/>
                      <a:gd name="T2" fmla="*/ 307 w 392"/>
                      <a:gd name="T3" fmla="*/ 19 h 253"/>
                      <a:gd name="T4" fmla="*/ 367 w 392"/>
                      <a:gd name="T5" fmla="*/ 7 h 253"/>
                      <a:gd name="T6" fmla="*/ 385 w 392"/>
                      <a:gd name="T7" fmla="*/ 61 h 253"/>
                      <a:gd name="T8" fmla="*/ 325 w 392"/>
                      <a:gd name="T9" fmla="*/ 133 h 253"/>
                      <a:gd name="T10" fmla="*/ 193 w 392"/>
                      <a:gd name="T11" fmla="*/ 223 h 253"/>
                      <a:gd name="T12" fmla="*/ 37 w 392"/>
                      <a:gd name="T13" fmla="*/ 247 h 253"/>
                      <a:gd name="T14" fmla="*/ 1 w 392"/>
                      <a:gd name="T15" fmla="*/ 187 h 253"/>
                      <a:gd name="T16" fmla="*/ 43 w 392"/>
                      <a:gd name="T17" fmla="*/ 115 h 253"/>
                      <a:gd name="T18" fmla="*/ 175 w 392"/>
                      <a:gd name="T19" fmla="*/ 6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2" h="253">
                        <a:moveTo>
                          <a:pt x="175" y="61"/>
                        </a:moveTo>
                        <a:cubicBezTo>
                          <a:pt x="219" y="45"/>
                          <a:pt x="275" y="28"/>
                          <a:pt x="307" y="19"/>
                        </a:cubicBezTo>
                        <a:cubicBezTo>
                          <a:pt x="339" y="10"/>
                          <a:pt x="354" y="0"/>
                          <a:pt x="367" y="7"/>
                        </a:cubicBezTo>
                        <a:cubicBezTo>
                          <a:pt x="380" y="14"/>
                          <a:pt x="392" y="40"/>
                          <a:pt x="385" y="61"/>
                        </a:cubicBezTo>
                        <a:cubicBezTo>
                          <a:pt x="378" y="82"/>
                          <a:pt x="357" y="106"/>
                          <a:pt x="325" y="133"/>
                        </a:cubicBezTo>
                        <a:cubicBezTo>
                          <a:pt x="293" y="160"/>
                          <a:pt x="241" y="204"/>
                          <a:pt x="193" y="223"/>
                        </a:cubicBezTo>
                        <a:cubicBezTo>
                          <a:pt x="145" y="242"/>
                          <a:pt x="69" y="253"/>
                          <a:pt x="37" y="247"/>
                        </a:cubicBezTo>
                        <a:cubicBezTo>
                          <a:pt x="5" y="241"/>
                          <a:pt x="0" y="209"/>
                          <a:pt x="1" y="187"/>
                        </a:cubicBezTo>
                        <a:cubicBezTo>
                          <a:pt x="2" y="165"/>
                          <a:pt x="15" y="136"/>
                          <a:pt x="43" y="115"/>
                        </a:cubicBezTo>
                        <a:cubicBezTo>
                          <a:pt x="71" y="94"/>
                          <a:pt x="131" y="77"/>
                          <a:pt x="175" y="61"/>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31761" name="Freeform 17"/>
                  <p:cNvSpPr/>
                  <p:nvPr/>
                </p:nvSpPr>
                <p:spPr bwMode="auto">
                  <a:xfrm>
                    <a:off x="2094" y="934"/>
                    <a:ext cx="233" cy="378"/>
                  </a:xfrm>
                  <a:custGeom>
                    <a:avLst/>
                    <a:gdLst>
                      <a:gd name="T0" fmla="*/ 78 w 238"/>
                      <a:gd name="T1" fmla="*/ 270 h 386"/>
                      <a:gd name="T2" fmla="*/ 24 w 238"/>
                      <a:gd name="T3" fmla="*/ 192 h 386"/>
                      <a:gd name="T4" fmla="*/ 0 w 238"/>
                      <a:gd name="T5" fmla="*/ 96 h 386"/>
                      <a:gd name="T6" fmla="*/ 24 w 238"/>
                      <a:gd name="T7" fmla="*/ 12 h 386"/>
                      <a:gd name="T8" fmla="*/ 120 w 238"/>
                      <a:gd name="T9" fmla="*/ 24 h 386"/>
                      <a:gd name="T10" fmla="*/ 180 w 238"/>
                      <a:gd name="T11" fmla="*/ 132 h 386"/>
                      <a:gd name="T12" fmla="*/ 234 w 238"/>
                      <a:gd name="T13" fmla="*/ 306 h 386"/>
                      <a:gd name="T14" fmla="*/ 204 w 238"/>
                      <a:gd name="T15" fmla="*/ 378 h 386"/>
                      <a:gd name="T16" fmla="*/ 168 w 238"/>
                      <a:gd name="T17" fmla="*/ 354 h 386"/>
                      <a:gd name="T18" fmla="*/ 78 w 238"/>
                      <a:gd name="T19" fmla="*/ 27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386">
                        <a:moveTo>
                          <a:pt x="78" y="270"/>
                        </a:moveTo>
                        <a:cubicBezTo>
                          <a:pt x="54" y="243"/>
                          <a:pt x="37" y="221"/>
                          <a:pt x="24" y="192"/>
                        </a:cubicBezTo>
                        <a:cubicBezTo>
                          <a:pt x="11" y="163"/>
                          <a:pt x="0" y="126"/>
                          <a:pt x="0" y="96"/>
                        </a:cubicBezTo>
                        <a:cubicBezTo>
                          <a:pt x="0" y="66"/>
                          <a:pt x="4" y="24"/>
                          <a:pt x="24" y="12"/>
                        </a:cubicBezTo>
                        <a:cubicBezTo>
                          <a:pt x="44" y="0"/>
                          <a:pt x="94" y="4"/>
                          <a:pt x="120" y="24"/>
                        </a:cubicBezTo>
                        <a:cubicBezTo>
                          <a:pt x="146" y="44"/>
                          <a:pt x="161" y="85"/>
                          <a:pt x="180" y="132"/>
                        </a:cubicBezTo>
                        <a:cubicBezTo>
                          <a:pt x="199" y="179"/>
                          <a:pt x="230" y="265"/>
                          <a:pt x="234" y="306"/>
                        </a:cubicBezTo>
                        <a:cubicBezTo>
                          <a:pt x="238" y="347"/>
                          <a:pt x="215" y="370"/>
                          <a:pt x="204" y="378"/>
                        </a:cubicBezTo>
                        <a:cubicBezTo>
                          <a:pt x="193" y="386"/>
                          <a:pt x="190" y="372"/>
                          <a:pt x="168" y="354"/>
                        </a:cubicBezTo>
                        <a:cubicBezTo>
                          <a:pt x="146" y="336"/>
                          <a:pt x="102" y="297"/>
                          <a:pt x="78" y="270"/>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grpSp>
            <p:pic>
              <p:nvPicPr>
                <p:cNvPr id="13357" name="Picture 18"/>
                <p:cNvPicPr>
                  <a:picLocks noChangeAspect="1" noChangeArrowheads="1"/>
                </p:cNvPicPr>
                <p:nvPr userDrawn="1"/>
              </p:nvPicPr>
              <p:blipFill>
                <a:blip r:embed="rId12"/>
                <a:srcRect/>
                <a:stretch>
                  <a:fillRect/>
                </a:stretch>
              </p:blipFill>
              <p:spPr bwMode="auto">
                <a:xfrm>
                  <a:off x="5280" y="144"/>
                  <a:ext cx="186" cy="183"/>
                </a:xfrm>
                <a:prstGeom prst="rect">
                  <a:avLst/>
                </a:prstGeom>
                <a:noFill/>
                <a:ln w="9525">
                  <a:noFill/>
                  <a:miter lim="800000"/>
                  <a:headEnd/>
                  <a:tailEnd/>
                </a:ln>
              </p:spPr>
            </p:pic>
            <p:pic>
              <p:nvPicPr>
                <p:cNvPr id="13358" name="Picture 19"/>
                <p:cNvPicPr>
                  <a:picLocks noChangeAspect="1" noChangeArrowheads="1"/>
                </p:cNvPicPr>
                <p:nvPr userDrawn="1"/>
              </p:nvPicPr>
              <p:blipFill>
                <a:blip r:embed="rId12"/>
                <a:srcRect/>
                <a:stretch>
                  <a:fillRect/>
                </a:stretch>
              </p:blipFill>
              <p:spPr bwMode="auto">
                <a:xfrm>
                  <a:off x="5574" y="144"/>
                  <a:ext cx="186" cy="183"/>
                </a:xfrm>
                <a:prstGeom prst="rect">
                  <a:avLst/>
                </a:prstGeom>
                <a:noFill/>
                <a:ln w="9525">
                  <a:noFill/>
                  <a:miter lim="800000"/>
                  <a:headEnd/>
                  <a:tailEnd/>
                </a:ln>
              </p:spPr>
            </p:pic>
            <p:pic>
              <p:nvPicPr>
                <p:cNvPr id="13359" name="Picture 20"/>
                <p:cNvPicPr>
                  <a:picLocks noChangeAspect="1" noChangeArrowheads="1"/>
                </p:cNvPicPr>
                <p:nvPr userDrawn="1"/>
              </p:nvPicPr>
              <p:blipFill>
                <a:blip r:embed="rId12"/>
                <a:srcRect/>
                <a:stretch>
                  <a:fillRect/>
                </a:stretch>
              </p:blipFill>
              <p:spPr bwMode="auto">
                <a:xfrm>
                  <a:off x="5424" y="336"/>
                  <a:ext cx="186" cy="183"/>
                </a:xfrm>
                <a:prstGeom prst="rect">
                  <a:avLst/>
                </a:prstGeom>
                <a:noFill/>
                <a:ln w="9525">
                  <a:noFill/>
                  <a:miter lim="800000"/>
                  <a:headEnd/>
                  <a:tailEnd/>
                </a:ln>
              </p:spPr>
            </p:pic>
            <p:pic>
              <p:nvPicPr>
                <p:cNvPr id="13360" name="Picture 21"/>
                <p:cNvPicPr>
                  <a:picLocks noChangeAspect="1" noChangeArrowheads="1"/>
                </p:cNvPicPr>
                <p:nvPr userDrawn="1"/>
              </p:nvPicPr>
              <p:blipFill>
                <a:blip r:embed="rId12"/>
                <a:srcRect/>
                <a:stretch>
                  <a:fillRect/>
                </a:stretch>
              </p:blipFill>
              <p:spPr bwMode="auto">
                <a:xfrm>
                  <a:off x="5376" y="576"/>
                  <a:ext cx="186" cy="183"/>
                </a:xfrm>
                <a:prstGeom prst="rect">
                  <a:avLst/>
                </a:prstGeom>
                <a:noFill/>
                <a:ln w="9525">
                  <a:noFill/>
                  <a:miter lim="800000"/>
                  <a:headEnd/>
                  <a:tailEnd/>
                </a:ln>
              </p:spPr>
            </p:pic>
            <p:pic>
              <p:nvPicPr>
                <p:cNvPr id="13361" name="Picture 22"/>
                <p:cNvPicPr>
                  <a:picLocks noChangeAspect="1" noChangeArrowheads="1"/>
                </p:cNvPicPr>
                <p:nvPr userDrawn="1"/>
              </p:nvPicPr>
              <p:blipFill>
                <a:blip r:embed="rId12"/>
                <a:srcRect/>
                <a:stretch>
                  <a:fillRect/>
                </a:stretch>
              </p:blipFill>
              <p:spPr bwMode="auto">
                <a:xfrm>
                  <a:off x="5574" y="528"/>
                  <a:ext cx="186" cy="183"/>
                </a:xfrm>
                <a:prstGeom prst="rect">
                  <a:avLst/>
                </a:prstGeom>
                <a:noFill/>
                <a:ln w="9525">
                  <a:noFill/>
                  <a:miter lim="800000"/>
                  <a:headEnd/>
                  <a:tailEnd/>
                </a:ln>
              </p:spPr>
            </p:pic>
            <p:pic>
              <p:nvPicPr>
                <p:cNvPr id="13362" name="Picture 23"/>
                <p:cNvPicPr>
                  <a:picLocks noChangeAspect="1" noChangeArrowheads="1"/>
                </p:cNvPicPr>
                <p:nvPr userDrawn="1"/>
              </p:nvPicPr>
              <p:blipFill>
                <a:blip r:embed="rId12"/>
                <a:srcRect/>
                <a:stretch>
                  <a:fillRect/>
                </a:stretch>
              </p:blipFill>
              <p:spPr bwMode="auto">
                <a:xfrm>
                  <a:off x="5472" y="768"/>
                  <a:ext cx="186" cy="183"/>
                </a:xfrm>
                <a:prstGeom prst="rect">
                  <a:avLst/>
                </a:prstGeom>
                <a:noFill/>
                <a:ln w="9525">
                  <a:noFill/>
                  <a:miter lim="800000"/>
                  <a:headEnd/>
                  <a:tailEnd/>
                </a:ln>
              </p:spPr>
            </p:pic>
            <p:pic>
              <p:nvPicPr>
                <p:cNvPr id="13363" name="Picture 24"/>
                <p:cNvPicPr>
                  <a:picLocks noChangeAspect="1" noChangeArrowheads="1"/>
                </p:cNvPicPr>
                <p:nvPr userDrawn="1"/>
              </p:nvPicPr>
              <p:blipFill>
                <a:blip r:embed="rId12"/>
                <a:srcRect/>
                <a:stretch>
                  <a:fillRect/>
                </a:stretch>
              </p:blipFill>
              <p:spPr bwMode="auto">
                <a:xfrm>
                  <a:off x="5574" y="1008"/>
                  <a:ext cx="186" cy="183"/>
                </a:xfrm>
                <a:prstGeom prst="rect">
                  <a:avLst/>
                </a:prstGeom>
                <a:noFill/>
                <a:ln w="9525">
                  <a:noFill/>
                  <a:miter lim="800000"/>
                  <a:headEnd/>
                  <a:tailEnd/>
                </a:ln>
              </p:spPr>
            </p:pic>
            <p:pic>
              <p:nvPicPr>
                <p:cNvPr id="13364" name="Picture 25"/>
                <p:cNvPicPr>
                  <a:picLocks noChangeAspect="1" noChangeArrowheads="1"/>
                </p:cNvPicPr>
                <p:nvPr userDrawn="1"/>
              </p:nvPicPr>
              <p:blipFill>
                <a:blip r:embed="rId12"/>
                <a:srcRect/>
                <a:stretch>
                  <a:fillRect/>
                </a:stretch>
              </p:blipFill>
              <p:spPr bwMode="auto">
                <a:xfrm>
                  <a:off x="5574" y="1248"/>
                  <a:ext cx="186" cy="183"/>
                </a:xfrm>
                <a:prstGeom prst="rect">
                  <a:avLst/>
                </a:prstGeom>
                <a:noFill/>
                <a:ln w="9525">
                  <a:noFill/>
                  <a:miter lim="800000"/>
                  <a:headEnd/>
                  <a:tailEnd/>
                </a:ln>
              </p:spPr>
            </p:pic>
          </p:grpSp>
          <p:grpSp>
            <p:nvGrpSpPr>
              <p:cNvPr id="13336" name="Group 26"/>
              <p:cNvGrpSpPr/>
              <p:nvPr userDrawn="1"/>
            </p:nvGrpSpPr>
            <p:grpSpPr bwMode="auto">
              <a:xfrm>
                <a:off x="4944" y="1008"/>
                <a:ext cx="522" cy="2967"/>
                <a:chOff x="4944" y="1008"/>
                <a:chExt cx="522" cy="2967"/>
              </a:xfrm>
            </p:grpSpPr>
            <p:pic>
              <p:nvPicPr>
                <p:cNvPr id="13337" name="Picture 27"/>
                <p:cNvPicPr>
                  <a:picLocks noChangeAspect="1" noChangeArrowheads="1"/>
                </p:cNvPicPr>
                <p:nvPr userDrawn="1"/>
              </p:nvPicPr>
              <p:blipFill>
                <a:blip r:embed="rId12"/>
                <a:srcRect/>
                <a:stretch>
                  <a:fillRect/>
                </a:stretch>
              </p:blipFill>
              <p:spPr bwMode="auto">
                <a:xfrm>
                  <a:off x="5136" y="1008"/>
                  <a:ext cx="186" cy="183"/>
                </a:xfrm>
                <a:prstGeom prst="rect">
                  <a:avLst/>
                </a:prstGeom>
                <a:noFill/>
                <a:ln w="9525">
                  <a:noFill/>
                  <a:miter lim="800000"/>
                  <a:headEnd/>
                  <a:tailEnd/>
                </a:ln>
              </p:spPr>
            </p:pic>
            <p:pic>
              <p:nvPicPr>
                <p:cNvPr id="13338" name="Picture 28"/>
                <p:cNvPicPr>
                  <a:picLocks noChangeAspect="1" noChangeArrowheads="1"/>
                </p:cNvPicPr>
                <p:nvPr userDrawn="1"/>
              </p:nvPicPr>
              <p:blipFill>
                <a:blip r:embed="rId12"/>
                <a:srcRect/>
                <a:stretch>
                  <a:fillRect/>
                </a:stretch>
              </p:blipFill>
              <p:spPr bwMode="auto">
                <a:xfrm>
                  <a:off x="5184" y="1200"/>
                  <a:ext cx="186" cy="183"/>
                </a:xfrm>
                <a:prstGeom prst="rect">
                  <a:avLst/>
                </a:prstGeom>
                <a:noFill/>
                <a:ln w="9525">
                  <a:noFill/>
                  <a:miter lim="800000"/>
                  <a:headEnd/>
                  <a:tailEnd/>
                </a:ln>
              </p:spPr>
            </p:pic>
            <p:pic>
              <p:nvPicPr>
                <p:cNvPr id="13339" name="Picture 29"/>
                <p:cNvPicPr>
                  <a:picLocks noChangeAspect="1" noChangeArrowheads="1"/>
                </p:cNvPicPr>
                <p:nvPr userDrawn="1"/>
              </p:nvPicPr>
              <p:blipFill>
                <a:blip r:embed="rId12"/>
                <a:srcRect/>
                <a:stretch>
                  <a:fillRect/>
                </a:stretch>
              </p:blipFill>
              <p:spPr bwMode="auto">
                <a:xfrm>
                  <a:off x="5136" y="1584"/>
                  <a:ext cx="186" cy="183"/>
                </a:xfrm>
                <a:prstGeom prst="rect">
                  <a:avLst/>
                </a:prstGeom>
                <a:noFill/>
                <a:ln w="9525">
                  <a:noFill/>
                  <a:miter lim="800000"/>
                  <a:headEnd/>
                  <a:tailEnd/>
                </a:ln>
              </p:spPr>
            </p:pic>
            <p:pic>
              <p:nvPicPr>
                <p:cNvPr id="13340" name="Picture 30"/>
                <p:cNvPicPr>
                  <a:picLocks noChangeAspect="1" noChangeArrowheads="1"/>
                </p:cNvPicPr>
                <p:nvPr userDrawn="1"/>
              </p:nvPicPr>
              <p:blipFill>
                <a:blip r:embed="rId12"/>
                <a:srcRect/>
                <a:stretch>
                  <a:fillRect/>
                </a:stretch>
              </p:blipFill>
              <p:spPr bwMode="auto">
                <a:xfrm>
                  <a:off x="5280" y="1728"/>
                  <a:ext cx="186" cy="183"/>
                </a:xfrm>
                <a:prstGeom prst="rect">
                  <a:avLst/>
                </a:prstGeom>
                <a:noFill/>
                <a:ln w="9525">
                  <a:noFill/>
                  <a:miter lim="800000"/>
                  <a:headEnd/>
                  <a:tailEnd/>
                </a:ln>
              </p:spPr>
            </p:pic>
            <p:pic>
              <p:nvPicPr>
                <p:cNvPr id="13341" name="Picture 31"/>
                <p:cNvPicPr>
                  <a:picLocks noChangeAspect="1" noChangeArrowheads="1"/>
                </p:cNvPicPr>
                <p:nvPr userDrawn="1"/>
              </p:nvPicPr>
              <p:blipFill>
                <a:blip r:embed="rId12"/>
                <a:srcRect/>
                <a:stretch>
                  <a:fillRect/>
                </a:stretch>
              </p:blipFill>
              <p:spPr bwMode="auto">
                <a:xfrm>
                  <a:off x="5040" y="1824"/>
                  <a:ext cx="186" cy="183"/>
                </a:xfrm>
                <a:prstGeom prst="rect">
                  <a:avLst/>
                </a:prstGeom>
                <a:noFill/>
                <a:ln w="9525">
                  <a:noFill/>
                  <a:miter lim="800000"/>
                  <a:headEnd/>
                  <a:tailEnd/>
                </a:ln>
              </p:spPr>
            </p:pic>
            <p:pic>
              <p:nvPicPr>
                <p:cNvPr id="13342" name="Picture 32"/>
                <p:cNvPicPr>
                  <a:picLocks noChangeAspect="1" noChangeArrowheads="1"/>
                </p:cNvPicPr>
                <p:nvPr userDrawn="1"/>
              </p:nvPicPr>
              <p:blipFill>
                <a:blip r:embed="rId12"/>
                <a:srcRect/>
                <a:stretch>
                  <a:fillRect/>
                </a:stretch>
              </p:blipFill>
              <p:spPr bwMode="auto">
                <a:xfrm>
                  <a:off x="5088" y="2016"/>
                  <a:ext cx="186" cy="183"/>
                </a:xfrm>
                <a:prstGeom prst="rect">
                  <a:avLst/>
                </a:prstGeom>
                <a:noFill/>
                <a:ln w="9525">
                  <a:noFill/>
                  <a:miter lim="800000"/>
                  <a:headEnd/>
                  <a:tailEnd/>
                </a:ln>
              </p:spPr>
            </p:pic>
            <p:pic>
              <p:nvPicPr>
                <p:cNvPr id="13343" name="Picture 33"/>
                <p:cNvPicPr>
                  <a:picLocks noChangeAspect="1" noChangeArrowheads="1"/>
                </p:cNvPicPr>
                <p:nvPr userDrawn="1"/>
              </p:nvPicPr>
              <p:blipFill>
                <a:blip r:embed="rId12"/>
                <a:srcRect/>
                <a:stretch>
                  <a:fillRect/>
                </a:stretch>
              </p:blipFill>
              <p:spPr bwMode="auto">
                <a:xfrm>
                  <a:off x="5280" y="2064"/>
                  <a:ext cx="186" cy="183"/>
                </a:xfrm>
                <a:prstGeom prst="rect">
                  <a:avLst/>
                </a:prstGeom>
                <a:noFill/>
                <a:ln w="9525">
                  <a:noFill/>
                  <a:miter lim="800000"/>
                  <a:headEnd/>
                  <a:tailEnd/>
                </a:ln>
              </p:spPr>
            </p:pic>
            <p:pic>
              <p:nvPicPr>
                <p:cNvPr id="13344" name="Picture 34"/>
                <p:cNvPicPr>
                  <a:picLocks noChangeAspect="1" noChangeArrowheads="1"/>
                </p:cNvPicPr>
                <p:nvPr userDrawn="1"/>
              </p:nvPicPr>
              <p:blipFill>
                <a:blip r:embed="rId12"/>
                <a:srcRect/>
                <a:stretch>
                  <a:fillRect/>
                </a:stretch>
              </p:blipFill>
              <p:spPr bwMode="auto">
                <a:xfrm>
                  <a:off x="5232" y="2352"/>
                  <a:ext cx="186" cy="183"/>
                </a:xfrm>
                <a:prstGeom prst="rect">
                  <a:avLst/>
                </a:prstGeom>
                <a:noFill/>
                <a:ln w="9525">
                  <a:noFill/>
                  <a:miter lim="800000"/>
                  <a:headEnd/>
                  <a:tailEnd/>
                </a:ln>
              </p:spPr>
            </p:pic>
            <p:pic>
              <p:nvPicPr>
                <p:cNvPr id="13345" name="Picture 35"/>
                <p:cNvPicPr>
                  <a:picLocks noChangeAspect="1" noChangeArrowheads="1"/>
                </p:cNvPicPr>
                <p:nvPr userDrawn="1"/>
              </p:nvPicPr>
              <p:blipFill>
                <a:blip r:embed="rId12"/>
                <a:srcRect/>
                <a:stretch>
                  <a:fillRect/>
                </a:stretch>
              </p:blipFill>
              <p:spPr bwMode="auto">
                <a:xfrm>
                  <a:off x="4992" y="2208"/>
                  <a:ext cx="186" cy="183"/>
                </a:xfrm>
                <a:prstGeom prst="rect">
                  <a:avLst/>
                </a:prstGeom>
                <a:noFill/>
                <a:ln w="9525">
                  <a:noFill/>
                  <a:miter lim="800000"/>
                  <a:headEnd/>
                  <a:tailEnd/>
                </a:ln>
              </p:spPr>
            </p:pic>
            <p:pic>
              <p:nvPicPr>
                <p:cNvPr id="13346" name="Picture 36"/>
                <p:cNvPicPr>
                  <a:picLocks noChangeAspect="1" noChangeArrowheads="1"/>
                </p:cNvPicPr>
                <p:nvPr userDrawn="1"/>
              </p:nvPicPr>
              <p:blipFill>
                <a:blip r:embed="rId12"/>
                <a:srcRect/>
                <a:stretch>
                  <a:fillRect/>
                </a:stretch>
              </p:blipFill>
              <p:spPr bwMode="auto">
                <a:xfrm>
                  <a:off x="4992" y="2448"/>
                  <a:ext cx="186" cy="183"/>
                </a:xfrm>
                <a:prstGeom prst="rect">
                  <a:avLst/>
                </a:prstGeom>
                <a:noFill/>
                <a:ln w="9525">
                  <a:noFill/>
                  <a:miter lim="800000"/>
                  <a:headEnd/>
                  <a:tailEnd/>
                </a:ln>
              </p:spPr>
            </p:pic>
            <p:pic>
              <p:nvPicPr>
                <p:cNvPr id="13347" name="Picture 37"/>
                <p:cNvPicPr>
                  <a:picLocks noChangeAspect="1" noChangeArrowheads="1"/>
                </p:cNvPicPr>
                <p:nvPr userDrawn="1"/>
              </p:nvPicPr>
              <p:blipFill>
                <a:blip r:embed="rId12"/>
                <a:srcRect/>
                <a:stretch>
                  <a:fillRect/>
                </a:stretch>
              </p:blipFill>
              <p:spPr bwMode="auto">
                <a:xfrm>
                  <a:off x="5136" y="2592"/>
                  <a:ext cx="186" cy="183"/>
                </a:xfrm>
                <a:prstGeom prst="rect">
                  <a:avLst/>
                </a:prstGeom>
                <a:noFill/>
                <a:ln w="9525">
                  <a:noFill/>
                  <a:miter lim="800000"/>
                  <a:headEnd/>
                  <a:tailEnd/>
                </a:ln>
              </p:spPr>
            </p:pic>
            <p:pic>
              <p:nvPicPr>
                <p:cNvPr id="13348" name="Picture 38"/>
                <p:cNvPicPr>
                  <a:picLocks noChangeAspect="1" noChangeArrowheads="1"/>
                </p:cNvPicPr>
                <p:nvPr userDrawn="1"/>
              </p:nvPicPr>
              <p:blipFill>
                <a:blip r:embed="rId12"/>
                <a:srcRect/>
                <a:stretch>
                  <a:fillRect/>
                </a:stretch>
              </p:blipFill>
              <p:spPr bwMode="auto">
                <a:xfrm>
                  <a:off x="5232" y="1392"/>
                  <a:ext cx="186" cy="183"/>
                </a:xfrm>
                <a:prstGeom prst="rect">
                  <a:avLst/>
                </a:prstGeom>
                <a:noFill/>
                <a:ln w="9525">
                  <a:noFill/>
                  <a:miter lim="800000"/>
                  <a:headEnd/>
                  <a:tailEnd/>
                </a:ln>
              </p:spPr>
            </p:pic>
            <p:pic>
              <p:nvPicPr>
                <p:cNvPr id="13349" name="Picture 39"/>
                <p:cNvPicPr>
                  <a:picLocks noChangeAspect="1" noChangeArrowheads="1"/>
                </p:cNvPicPr>
                <p:nvPr userDrawn="1"/>
              </p:nvPicPr>
              <p:blipFill>
                <a:blip r:embed="rId12"/>
                <a:srcRect/>
                <a:stretch>
                  <a:fillRect/>
                </a:stretch>
              </p:blipFill>
              <p:spPr bwMode="auto">
                <a:xfrm>
                  <a:off x="4944" y="2736"/>
                  <a:ext cx="186" cy="183"/>
                </a:xfrm>
                <a:prstGeom prst="rect">
                  <a:avLst/>
                </a:prstGeom>
                <a:noFill/>
                <a:ln w="9525">
                  <a:noFill/>
                  <a:miter lim="800000"/>
                  <a:headEnd/>
                  <a:tailEnd/>
                </a:ln>
              </p:spPr>
            </p:pic>
            <p:pic>
              <p:nvPicPr>
                <p:cNvPr id="13350" name="Picture 40"/>
                <p:cNvPicPr>
                  <a:picLocks noChangeAspect="1" noChangeArrowheads="1"/>
                </p:cNvPicPr>
                <p:nvPr userDrawn="1"/>
              </p:nvPicPr>
              <p:blipFill>
                <a:blip r:embed="rId12"/>
                <a:srcRect/>
                <a:stretch>
                  <a:fillRect/>
                </a:stretch>
              </p:blipFill>
              <p:spPr bwMode="auto">
                <a:xfrm>
                  <a:off x="4992" y="3072"/>
                  <a:ext cx="186" cy="183"/>
                </a:xfrm>
                <a:prstGeom prst="rect">
                  <a:avLst/>
                </a:prstGeom>
                <a:noFill/>
                <a:ln w="9525">
                  <a:noFill/>
                  <a:miter lim="800000"/>
                  <a:headEnd/>
                  <a:tailEnd/>
                </a:ln>
              </p:spPr>
            </p:pic>
            <p:pic>
              <p:nvPicPr>
                <p:cNvPr id="13351" name="Picture 41"/>
                <p:cNvPicPr>
                  <a:picLocks noChangeAspect="1" noChangeArrowheads="1"/>
                </p:cNvPicPr>
                <p:nvPr userDrawn="1"/>
              </p:nvPicPr>
              <p:blipFill>
                <a:blip r:embed="rId12"/>
                <a:srcRect/>
                <a:stretch>
                  <a:fillRect/>
                </a:stretch>
              </p:blipFill>
              <p:spPr bwMode="auto">
                <a:xfrm>
                  <a:off x="5232" y="3312"/>
                  <a:ext cx="186" cy="183"/>
                </a:xfrm>
                <a:prstGeom prst="rect">
                  <a:avLst/>
                </a:prstGeom>
                <a:noFill/>
                <a:ln w="9525">
                  <a:noFill/>
                  <a:miter lim="800000"/>
                  <a:headEnd/>
                  <a:tailEnd/>
                </a:ln>
              </p:spPr>
            </p:pic>
            <p:pic>
              <p:nvPicPr>
                <p:cNvPr id="13352" name="Picture 42"/>
                <p:cNvPicPr>
                  <a:picLocks noChangeAspect="1" noChangeArrowheads="1"/>
                </p:cNvPicPr>
                <p:nvPr userDrawn="1"/>
              </p:nvPicPr>
              <p:blipFill>
                <a:blip r:embed="rId12"/>
                <a:srcRect/>
                <a:stretch>
                  <a:fillRect/>
                </a:stretch>
              </p:blipFill>
              <p:spPr bwMode="auto">
                <a:xfrm>
                  <a:off x="4992" y="3408"/>
                  <a:ext cx="186" cy="183"/>
                </a:xfrm>
                <a:prstGeom prst="rect">
                  <a:avLst/>
                </a:prstGeom>
                <a:noFill/>
                <a:ln w="9525">
                  <a:noFill/>
                  <a:miter lim="800000"/>
                  <a:headEnd/>
                  <a:tailEnd/>
                </a:ln>
              </p:spPr>
            </p:pic>
            <p:pic>
              <p:nvPicPr>
                <p:cNvPr id="13353" name="Picture 43"/>
                <p:cNvPicPr>
                  <a:picLocks noChangeAspect="1" noChangeArrowheads="1"/>
                </p:cNvPicPr>
                <p:nvPr userDrawn="1"/>
              </p:nvPicPr>
              <p:blipFill>
                <a:blip r:embed="rId12"/>
                <a:srcRect/>
                <a:stretch>
                  <a:fillRect/>
                </a:stretch>
              </p:blipFill>
              <p:spPr bwMode="auto">
                <a:xfrm>
                  <a:off x="5088" y="3552"/>
                  <a:ext cx="186" cy="183"/>
                </a:xfrm>
                <a:prstGeom prst="rect">
                  <a:avLst/>
                </a:prstGeom>
                <a:noFill/>
                <a:ln w="9525">
                  <a:noFill/>
                  <a:miter lim="800000"/>
                  <a:headEnd/>
                  <a:tailEnd/>
                </a:ln>
              </p:spPr>
            </p:pic>
            <p:pic>
              <p:nvPicPr>
                <p:cNvPr id="13354" name="Picture 44"/>
                <p:cNvPicPr>
                  <a:picLocks noChangeAspect="1" noChangeArrowheads="1"/>
                </p:cNvPicPr>
                <p:nvPr userDrawn="1"/>
              </p:nvPicPr>
              <p:blipFill>
                <a:blip r:embed="rId12"/>
                <a:srcRect/>
                <a:stretch>
                  <a:fillRect/>
                </a:stretch>
              </p:blipFill>
              <p:spPr bwMode="auto">
                <a:xfrm>
                  <a:off x="4992" y="3792"/>
                  <a:ext cx="186" cy="183"/>
                </a:xfrm>
                <a:prstGeom prst="rect">
                  <a:avLst/>
                </a:prstGeom>
                <a:noFill/>
                <a:ln w="9525">
                  <a:noFill/>
                  <a:miter lim="800000"/>
                  <a:headEnd/>
                  <a:tailEnd/>
                </a:ln>
              </p:spPr>
            </p:pic>
            <p:pic>
              <p:nvPicPr>
                <p:cNvPr id="13355" name="Picture 45"/>
                <p:cNvPicPr>
                  <a:picLocks noChangeAspect="1" noChangeArrowheads="1"/>
                </p:cNvPicPr>
                <p:nvPr userDrawn="1"/>
              </p:nvPicPr>
              <p:blipFill>
                <a:blip r:embed="rId12"/>
                <a:srcRect/>
                <a:stretch>
                  <a:fillRect/>
                </a:stretch>
              </p:blipFill>
              <p:spPr bwMode="auto">
                <a:xfrm>
                  <a:off x="5184" y="3696"/>
                  <a:ext cx="186" cy="183"/>
                </a:xfrm>
                <a:prstGeom prst="rect">
                  <a:avLst/>
                </a:prstGeom>
                <a:noFill/>
                <a:ln w="9525">
                  <a:noFill/>
                  <a:miter lim="800000"/>
                  <a:headEnd/>
                  <a:tailEnd/>
                </a:ln>
              </p:spPr>
            </p:pic>
          </p:grpSp>
        </p:grpSp>
        <p:sp>
          <p:nvSpPr>
            <p:cNvPr id="31790" name="Freeform 46"/>
            <p:cNvSpPr/>
            <p:nvPr/>
          </p:nvSpPr>
          <p:spPr bwMode="auto">
            <a:xfrm>
              <a:off x="5010" y="3092"/>
              <a:ext cx="750" cy="1222"/>
            </a:xfrm>
            <a:custGeom>
              <a:avLst/>
              <a:gdLst>
                <a:gd name="T0" fmla="*/ 372 w 750"/>
                <a:gd name="T1" fmla="*/ 154 h 1222"/>
                <a:gd name="T2" fmla="*/ 378 w 750"/>
                <a:gd name="T3" fmla="*/ 412 h 1222"/>
                <a:gd name="T4" fmla="*/ 312 w 750"/>
                <a:gd name="T5" fmla="*/ 724 h 1222"/>
                <a:gd name="T6" fmla="*/ 138 w 750"/>
                <a:gd name="T7" fmla="*/ 928 h 1222"/>
                <a:gd name="T8" fmla="*/ 0 w 750"/>
                <a:gd name="T9" fmla="*/ 976 h 1222"/>
                <a:gd name="T10" fmla="*/ 0 w 750"/>
                <a:gd name="T11" fmla="*/ 1222 h 1222"/>
                <a:gd name="T12" fmla="*/ 750 w 750"/>
                <a:gd name="T13" fmla="*/ 1222 h 1222"/>
                <a:gd name="T14" fmla="*/ 750 w 750"/>
                <a:gd name="T15" fmla="*/ 178 h 1222"/>
                <a:gd name="T16" fmla="*/ 372 w 750"/>
                <a:gd name="T17" fmla="*/ 154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1222">
                  <a:moveTo>
                    <a:pt x="372" y="154"/>
                  </a:moveTo>
                  <a:cubicBezTo>
                    <a:pt x="309" y="193"/>
                    <a:pt x="388" y="317"/>
                    <a:pt x="378" y="412"/>
                  </a:cubicBezTo>
                  <a:cubicBezTo>
                    <a:pt x="368" y="507"/>
                    <a:pt x="352" y="638"/>
                    <a:pt x="312" y="724"/>
                  </a:cubicBezTo>
                  <a:cubicBezTo>
                    <a:pt x="272" y="810"/>
                    <a:pt x="190" y="886"/>
                    <a:pt x="138" y="928"/>
                  </a:cubicBezTo>
                  <a:cubicBezTo>
                    <a:pt x="86" y="970"/>
                    <a:pt x="23" y="927"/>
                    <a:pt x="0" y="976"/>
                  </a:cubicBezTo>
                  <a:lnTo>
                    <a:pt x="0" y="1222"/>
                  </a:lnTo>
                  <a:lnTo>
                    <a:pt x="750" y="1222"/>
                  </a:lnTo>
                  <a:lnTo>
                    <a:pt x="750" y="178"/>
                  </a:lnTo>
                  <a:cubicBezTo>
                    <a:pt x="687" y="0"/>
                    <a:pt x="451" y="159"/>
                    <a:pt x="372" y="15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p>
              <a:pPr>
                <a:defRPr/>
              </a:pPr>
              <a:endParaRPr lang="zh-CN" altLang="en-US">
                <a:solidFill>
                  <a:srgbClr val="2F1311"/>
                </a:solidFill>
                <a:latin typeface="+mn-lt"/>
                <a:ea typeface="+mn-ea"/>
              </a:endParaRPr>
            </a:p>
          </p:txBody>
        </p:sp>
        <p:sp>
          <p:nvSpPr>
            <p:cNvPr id="31791" name="Freeform 47"/>
            <p:cNvSpPr/>
            <p:nvPr/>
          </p:nvSpPr>
          <p:spPr bwMode="auto">
            <a:xfrm>
              <a:off x="5001" y="3060"/>
              <a:ext cx="768" cy="1260"/>
            </a:xfrm>
            <a:custGeom>
              <a:avLst/>
              <a:gdLst>
                <a:gd name="T0" fmla="*/ 0 w 768"/>
                <a:gd name="T1" fmla="*/ 1260 h 1260"/>
                <a:gd name="T2" fmla="*/ 0 w 768"/>
                <a:gd name="T3" fmla="*/ 1134 h 1260"/>
                <a:gd name="T4" fmla="*/ 210 w 768"/>
                <a:gd name="T5" fmla="*/ 1032 h 1260"/>
                <a:gd name="T6" fmla="*/ 324 w 768"/>
                <a:gd name="T7" fmla="*/ 918 h 1260"/>
                <a:gd name="T8" fmla="*/ 414 w 768"/>
                <a:gd name="T9" fmla="*/ 714 h 1260"/>
                <a:gd name="T10" fmla="*/ 450 w 768"/>
                <a:gd name="T11" fmla="*/ 456 h 1260"/>
                <a:gd name="T12" fmla="*/ 438 w 768"/>
                <a:gd name="T13" fmla="*/ 258 h 1260"/>
                <a:gd name="T14" fmla="*/ 684 w 768"/>
                <a:gd name="T15" fmla="*/ 0 h 1260"/>
                <a:gd name="T16" fmla="*/ 768 w 768"/>
                <a:gd name="T17" fmla="*/ 18 h 1260"/>
                <a:gd name="T18" fmla="*/ 768 w 768"/>
                <a:gd name="T19" fmla="*/ 1254 h 1260"/>
                <a:gd name="T20" fmla="*/ 0 w 768"/>
                <a:gd name="T21" fmla="*/ 126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 h="1260">
                  <a:moveTo>
                    <a:pt x="0" y="1260"/>
                  </a:moveTo>
                  <a:lnTo>
                    <a:pt x="0" y="1134"/>
                  </a:lnTo>
                  <a:lnTo>
                    <a:pt x="210" y="1032"/>
                  </a:lnTo>
                  <a:lnTo>
                    <a:pt x="324" y="918"/>
                  </a:lnTo>
                  <a:lnTo>
                    <a:pt x="414" y="714"/>
                  </a:lnTo>
                  <a:lnTo>
                    <a:pt x="450" y="456"/>
                  </a:lnTo>
                  <a:lnTo>
                    <a:pt x="438" y="258"/>
                  </a:lnTo>
                  <a:lnTo>
                    <a:pt x="684" y="0"/>
                  </a:lnTo>
                  <a:lnTo>
                    <a:pt x="768" y="18"/>
                  </a:lnTo>
                  <a:lnTo>
                    <a:pt x="768" y="1254"/>
                  </a:lnTo>
                  <a:lnTo>
                    <a:pt x="0" y="1260"/>
                  </a:lnTo>
                  <a:close/>
                </a:path>
              </a:pathLst>
            </a:custGeom>
            <a:gradFill rotWithShape="0">
              <a:gsLst>
                <a:gs pos="0">
                  <a:schemeClr val="folHlink"/>
                </a:gs>
                <a:gs pos="50000">
                  <a:schemeClr val="hlink"/>
                </a:gs>
                <a:gs pos="100000">
                  <a:schemeClr val="folHlink"/>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31792" name="Freeform 48"/>
            <p:cNvSpPr/>
            <p:nvPr/>
          </p:nvSpPr>
          <p:spPr bwMode="auto">
            <a:xfrm>
              <a:off x="4994" y="1775"/>
              <a:ext cx="776" cy="2543"/>
            </a:xfrm>
            <a:custGeom>
              <a:avLst/>
              <a:gdLst>
                <a:gd name="T0" fmla="*/ 550 w 776"/>
                <a:gd name="T1" fmla="*/ 115 h 2543"/>
                <a:gd name="T2" fmla="*/ 460 w 776"/>
                <a:gd name="T3" fmla="*/ 529 h 2543"/>
                <a:gd name="T4" fmla="*/ 298 w 776"/>
                <a:gd name="T5" fmla="*/ 925 h 2543"/>
                <a:gd name="T6" fmla="*/ 76 w 776"/>
                <a:gd name="T7" fmla="*/ 1267 h 2543"/>
                <a:gd name="T8" fmla="*/ 4 w 776"/>
                <a:gd name="T9" fmla="*/ 1339 h 2543"/>
                <a:gd name="T10" fmla="*/ 100 w 776"/>
                <a:gd name="T11" fmla="*/ 1351 h 2543"/>
                <a:gd name="T12" fmla="*/ 286 w 776"/>
                <a:gd name="T13" fmla="*/ 1399 h 2543"/>
                <a:gd name="T14" fmla="*/ 394 w 776"/>
                <a:gd name="T15" fmla="*/ 1525 h 2543"/>
                <a:gd name="T16" fmla="*/ 478 w 776"/>
                <a:gd name="T17" fmla="*/ 1705 h 2543"/>
                <a:gd name="T18" fmla="*/ 478 w 776"/>
                <a:gd name="T19" fmla="*/ 1969 h 2543"/>
                <a:gd name="T20" fmla="*/ 370 w 776"/>
                <a:gd name="T21" fmla="*/ 2263 h 2543"/>
                <a:gd name="T22" fmla="*/ 124 w 776"/>
                <a:gd name="T23" fmla="*/ 2479 h 2543"/>
                <a:gd name="T24" fmla="*/ 22 w 776"/>
                <a:gd name="T25" fmla="*/ 2515 h 2543"/>
                <a:gd name="T26" fmla="*/ 196 w 776"/>
                <a:gd name="T27" fmla="*/ 2533 h 2543"/>
                <a:gd name="T28" fmla="*/ 388 w 776"/>
                <a:gd name="T29" fmla="*/ 2455 h 2543"/>
                <a:gd name="T30" fmla="*/ 502 w 776"/>
                <a:gd name="T31" fmla="*/ 2299 h 2543"/>
                <a:gd name="T32" fmla="*/ 598 w 776"/>
                <a:gd name="T33" fmla="*/ 2197 h 2543"/>
                <a:gd name="T34" fmla="*/ 694 w 776"/>
                <a:gd name="T35" fmla="*/ 2197 h 2543"/>
                <a:gd name="T36" fmla="*/ 742 w 776"/>
                <a:gd name="T37" fmla="*/ 2230 h 2543"/>
                <a:gd name="T38" fmla="*/ 712 w 776"/>
                <a:gd name="T39" fmla="*/ 2137 h 2543"/>
                <a:gd name="T40" fmla="*/ 664 w 776"/>
                <a:gd name="T41" fmla="*/ 1807 h 2543"/>
                <a:gd name="T42" fmla="*/ 670 w 776"/>
                <a:gd name="T43" fmla="*/ 1561 h 2543"/>
                <a:gd name="T44" fmla="*/ 718 w 776"/>
                <a:gd name="T45" fmla="*/ 1393 h 2543"/>
                <a:gd name="T46" fmla="*/ 748 w 776"/>
                <a:gd name="T47" fmla="*/ 1219 h 2543"/>
                <a:gd name="T48" fmla="*/ 550 w 776"/>
                <a:gd name="T49" fmla="*/ 115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6" h="2543">
                  <a:moveTo>
                    <a:pt x="550" y="115"/>
                  </a:moveTo>
                  <a:cubicBezTo>
                    <a:pt x="502" y="0"/>
                    <a:pt x="502" y="394"/>
                    <a:pt x="460" y="529"/>
                  </a:cubicBezTo>
                  <a:cubicBezTo>
                    <a:pt x="418" y="664"/>
                    <a:pt x="362" y="802"/>
                    <a:pt x="298" y="925"/>
                  </a:cubicBezTo>
                  <a:cubicBezTo>
                    <a:pt x="234" y="1048"/>
                    <a:pt x="125" y="1198"/>
                    <a:pt x="76" y="1267"/>
                  </a:cubicBezTo>
                  <a:cubicBezTo>
                    <a:pt x="27" y="1336"/>
                    <a:pt x="0" y="1325"/>
                    <a:pt x="4" y="1339"/>
                  </a:cubicBezTo>
                  <a:cubicBezTo>
                    <a:pt x="8" y="1353"/>
                    <a:pt x="53" y="1341"/>
                    <a:pt x="100" y="1351"/>
                  </a:cubicBezTo>
                  <a:cubicBezTo>
                    <a:pt x="147" y="1361"/>
                    <a:pt x="237" y="1370"/>
                    <a:pt x="286" y="1399"/>
                  </a:cubicBezTo>
                  <a:cubicBezTo>
                    <a:pt x="335" y="1428"/>
                    <a:pt x="362" y="1474"/>
                    <a:pt x="394" y="1525"/>
                  </a:cubicBezTo>
                  <a:cubicBezTo>
                    <a:pt x="426" y="1576"/>
                    <a:pt x="464" y="1631"/>
                    <a:pt x="478" y="1705"/>
                  </a:cubicBezTo>
                  <a:cubicBezTo>
                    <a:pt x="492" y="1779"/>
                    <a:pt x="496" y="1876"/>
                    <a:pt x="478" y="1969"/>
                  </a:cubicBezTo>
                  <a:cubicBezTo>
                    <a:pt x="460" y="2062"/>
                    <a:pt x="429" y="2178"/>
                    <a:pt x="370" y="2263"/>
                  </a:cubicBezTo>
                  <a:cubicBezTo>
                    <a:pt x="311" y="2348"/>
                    <a:pt x="238" y="2428"/>
                    <a:pt x="124" y="2479"/>
                  </a:cubicBezTo>
                  <a:cubicBezTo>
                    <a:pt x="66" y="2521"/>
                    <a:pt x="10" y="2506"/>
                    <a:pt x="22" y="2515"/>
                  </a:cubicBezTo>
                  <a:cubicBezTo>
                    <a:pt x="34" y="2524"/>
                    <a:pt x="135" y="2543"/>
                    <a:pt x="196" y="2533"/>
                  </a:cubicBezTo>
                  <a:cubicBezTo>
                    <a:pt x="257" y="2523"/>
                    <a:pt x="337" y="2494"/>
                    <a:pt x="388" y="2455"/>
                  </a:cubicBezTo>
                  <a:cubicBezTo>
                    <a:pt x="439" y="2416"/>
                    <a:pt x="467" y="2342"/>
                    <a:pt x="502" y="2299"/>
                  </a:cubicBezTo>
                  <a:cubicBezTo>
                    <a:pt x="537" y="2256"/>
                    <a:pt x="566" y="2214"/>
                    <a:pt x="598" y="2197"/>
                  </a:cubicBezTo>
                  <a:cubicBezTo>
                    <a:pt x="630" y="2180"/>
                    <a:pt x="670" y="2191"/>
                    <a:pt x="694" y="2197"/>
                  </a:cubicBezTo>
                  <a:cubicBezTo>
                    <a:pt x="718" y="2203"/>
                    <a:pt x="739" y="2240"/>
                    <a:pt x="742" y="2230"/>
                  </a:cubicBezTo>
                  <a:cubicBezTo>
                    <a:pt x="745" y="2220"/>
                    <a:pt x="725" y="2207"/>
                    <a:pt x="712" y="2137"/>
                  </a:cubicBezTo>
                  <a:cubicBezTo>
                    <a:pt x="699" y="2067"/>
                    <a:pt x="671" y="1903"/>
                    <a:pt x="664" y="1807"/>
                  </a:cubicBezTo>
                  <a:cubicBezTo>
                    <a:pt x="657" y="1711"/>
                    <a:pt x="661" y="1630"/>
                    <a:pt x="670" y="1561"/>
                  </a:cubicBezTo>
                  <a:cubicBezTo>
                    <a:pt x="679" y="1492"/>
                    <a:pt x="705" y="1450"/>
                    <a:pt x="718" y="1393"/>
                  </a:cubicBezTo>
                  <a:cubicBezTo>
                    <a:pt x="731" y="1336"/>
                    <a:pt x="776" y="1427"/>
                    <a:pt x="748" y="1219"/>
                  </a:cubicBezTo>
                  <a:cubicBezTo>
                    <a:pt x="720" y="1011"/>
                    <a:pt x="598" y="230"/>
                    <a:pt x="550" y="115"/>
                  </a:cubicBezTo>
                  <a:close/>
                </a:path>
              </a:pathLst>
            </a:custGeom>
            <a:gradFill rotWithShape="0">
              <a:gsLst>
                <a:gs pos="0">
                  <a:schemeClr val="accent2">
                    <a:gamma/>
                    <a:shade val="46275"/>
                    <a:invGamma/>
                  </a:schemeClr>
                </a:gs>
                <a:gs pos="50000">
                  <a:schemeClr val="accent2"/>
                </a:gs>
                <a:gs pos="100000">
                  <a:schemeClr val="accent2">
                    <a:gamma/>
                    <a:shade val="46275"/>
                    <a:invGamma/>
                  </a:schemeClr>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31793" name="Freeform 49" descr="kimonopat1"/>
            <p:cNvSpPr/>
            <p:nvPr/>
          </p:nvSpPr>
          <p:spPr bwMode="auto">
            <a:xfrm>
              <a:off x="5046" y="2229"/>
              <a:ext cx="617" cy="1376"/>
            </a:xfrm>
            <a:custGeom>
              <a:avLst/>
              <a:gdLst>
                <a:gd name="T0" fmla="*/ 486 w 617"/>
                <a:gd name="T1" fmla="*/ 3 h 1376"/>
                <a:gd name="T2" fmla="*/ 402 w 617"/>
                <a:gd name="T3" fmla="*/ 381 h 1376"/>
                <a:gd name="T4" fmla="*/ 216 w 617"/>
                <a:gd name="T5" fmla="*/ 777 h 1376"/>
                <a:gd name="T6" fmla="*/ 0 w 617"/>
                <a:gd name="T7" fmla="*/ 1119 h 1376"/>
                <a:gd name="T8" fmla="*/ 102 w 617"/>
                <a:gd name="T9" fmla="*/ 1101 h 1376"/>
                <a:gd name="T10" fmla="*/ 282 w 617"/>
                <a:gd name="T11" fmla="*/ 1119 h 1376"/>
                <a:gd name="T12" fmla="*/ 378 w 617"/>
                <a:gd name="T13" fmla="*/ 1185 h 1376"/>
                <a:gd name="T14" fmla="*/ 432 w 617"/>
                <a:gd name="T15" fmla="*/ 1269 h 1376"/>
                <a:gd name="T16" fmla="*/ 444 w 617"/>
                <a:gd name="T17" fmla="*/ 1365 h 1376"/>
                <a:gd name="T18" fmla="*/ 498 w 617"/>
                <a:gd name="T19" fmla="*/ 1203 h 1376"/>
                <a:gd name="T20" fmla="*/ 564 w 617"/>
                <a:gd name="T21" fmla="*/ 825 h 1376"/>
                <a:gd name="T22" fmla="*/ 606 w 617"/>
                <a:gd name="T23" fmla="*/ 363 h 1376"/>
                <a:gd name="T24" fmla="*/ 486 w 617"/>
                <a:gd name="T25" fmla="*/ 3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7" h="1376">
                  <a:moveTo>
                    <a:pt x="486" y="3"/>
                  </a:moveTo>
                  <a:cubicBezTo>
                    <a:pt x="452" y="6"/>
                    <a:pt x="447" y="252"/>
                    <a:pt x="402" y="381"/>
                  </a:cubicBezTo>
                  <a:cubicBezTo>
                    <a:pt x="357" y="510"/>
                    <a:pt x="283" y="654"/>
                    <a:pt x="216" y="777"/>
                  </a:cubicBezTo>
                  <a:cubicBezTo>
                    <a:pt x="149" y="900"/>
                    <a:pt x="19" y="1065"/>
                    <a:pt x="0" y="1119"/>
                  </a:cubicBezTo>
                  <a:cubicBezTo>
                    <a:pt x="48" y="1119"/>
                    <a:pt x="55" y="1101"/>
                    <a:pt x="102" y="1101"/>
                  </a:cubicBezTo>
                  <a:cubicBezTo>
                    <a:pt x="149" y="1101"/>
                    <a:pt x="236" y="1105"/>
                    <a:pt x="282" y="1119"/>
                  </a:cubicBezTo>
                  <a:cubicBezTo>
                    <a:pt x="328" y="1133"/>
                    <a:pt x="353" y="1160"/>
                    <a:pt x="378" y="1185"/>
                  </a:cubicBezTo>
                  <a:cubicBezTo>
                    <a:pt x="403" y="1210"/>
                    <a:pt x="421" y="1239"/>
                    <a:pt x="432" y="1269"/>
                  </a:cubicBezTo>
                  <a:cubicBezTo>
                    <a:pt x="443" y="1299"/>
                    <a:pt x="433" y="1376"/>
                    <a:pt x="444" y="1365"/>
                  </a:cubicBezTo>
                  <a:cubicBezTo>
                    <a:pt x="455" y="1354"/>
                    <a:pt x="478" y="1293"/>
                    <a:pt x="498" y="1203"/>
                  </a:cubicBezTo>
                  <a:cubicBezTo>
                    <a:pt x="518" y="1113"/>
                    <a:pt x="546" y="965"/>
                    <a:pt x="564" y="825"/>
                  </a:cubicBezTo>
                  <a:cubicBezTo>
                    <a:pt x="582" y="685"/>
                    <a:pt x="617" y="496"/>
                    <a:pt x="606" y="363"/>
                  </a:cubicBezTo>
                  <a:cubicBezTo>
                    <a:pt x="595" y="230"/>
                    <a:pt x="520" y="0"/>
                    <a:pt x="486" y="3"/>
                  </a:cubicBezTo>
                  <a:close/>
                </a:path>
              </a:pathLst>
            </a:custGeom>
            <a:blipFill dpi="0" rotWithShape="0">
              <a:blip r:embed="rId13"/>
              <a:srcRect/>
              <a:tile tx="0" ty="0" sx="100000" sy="100000" flip="none" algn="tl"/>
            </a:blipFill>
            <a:ln>
              <a:noFill/>
            </a:ln>
            <a:effectLst/>
          </p:spPr>
          <p:txBody>
            <a:bodyPr wrap="none" anchor="ctr"/>
            <a:lstStyle/>
            <a:p>
              <a:pPr>
                <a:defRPr/>
              </a:pPr>
              <a:endParaRPr lang="zh-CN" altLang="en-US">
                <a:solidFill>
                  <a:srgbClr val="2F1311"/>
                </a:solidFill>
                <a:latin typeface="+mn-lt"/>
                <a:ea typeface="+mn-ea"/>
              </a:endParaRPr>
            </a:p>
          </p:txBody>
        </p:sp>
        <p:sp>
          <p:nvSpPr>
            <p:cNvPr id="31794" name="Freeform 50" descr="kimonopat1"/>
            <p:cNvSpPr/>
            <p:nvPr/>
          </p:nvSpPr>
          <p:spPr bwMode="auto">
            <a:xfrm>
              <a:off x="5193" y="269"/>
              <a:ext cx="576" cy="3180"/>
            </a:xfrm>
            <a:custGeom>
              <a:avLst/>
              <a:gdLst>
                <a:gd name="T0" fmla="*/ 42 w 576"/>
                <a:gd name="T1" fmla="*/ 61 h 3180"/>
                <a:gd name="T2" fmla="*/ 156 w 576"/>
                <a:gd name="T3" fmla="*/ 517 h 3180"/>
                <a:gd name="T4" fmla="*/ 288 w 576"/>
                <a:gd name="T5" fmla="*/ 991 h 3180"/>
                <a:gd name="T6" fmla="*/ 414 w 576"/>
                <a:gd name="T7" fmla="*/ 1435 h 3180"/>
                <a:gd name="T8" fmla="*/ 576 w 576"/>
                <a:gd name="T9" fmla="*/ 1807 h 3180"/>
                <a:gd name="T10" fmla="*/ 576 w 576"/>
                <a:gd name="T11" fmla="*/ 3055 h 3180"/>
                <a:gd name="T12" fmla="*/ 414 w 576"/>
                <a:gd name="T13" fmla="*/ 2557 h 3180"/>
                <a:gd name="T14" fmla="*/ 252 w 576"/>
                <a:gd name="T15" fmla="*/ 1765 h 3180"/>
                <a:gd name="T16" fmla="*/ 126 w 576"/>
                <a:gd name="T17" fmla="*/ 961 h 3180"/>
                <a:gd name="T18" fmla="*/ 12 w 576"/>
                <a:gd name="T19" fmla="*/ 151 h 3180"/>
                <a:gd name="T20" fmla="*/ 42 w 576"/>
                <a:gd name="T21" fmla="*/ 61 h 3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6" h="3180">
                  <a:moveTo>
                    <a:pt x="42" y="61"/>
                  </a:moveTo>
                  <a:cubicBezTo>
                    <a:pt x="66" y="122"/>
                    <a:pt x="115" y="362"/>
                    <a:pt x="156" y="517"/>
                  </a:cubicBezTo>
                  <a:cubicBezTo>
                    <a:pt x="197" y="672"/>
                    <a:pt x="245" y="838"/>
                    <a:pt x="288" y="991"/>
                  </a:cubicBezTo>
                  <a:cubicBezTo>
                    <a:pt x="331" y="1144"/>
                    <a:pt x="366" y="1299"/>
                    <a:pt x="414" y="1435"/>
                  </a:cubicBezTo>
                  <a:cubicBezTo>
                    <a:pt x="462" y="1571"/>
                    <a:pt x="549" y="1537"/>
                    <a:pt x="576" y="1807"/>
                  </a:cubicBezTo>
                  <a:lnTo>
                    <a:pt x="576" y="3055"/>
                  </a:lnTo>
                  <a:cubicBezTo>
                    <a:pt x="549" y="3180"/>
                    <a:pt x="468" y="2772"/>
                    <a:pt x="414" y="2557"/>
                  </a:cubicBezTo>
                  <a:cubicBezTo>
                    <a:pt x="360" y="2342"/>
                    <a:pt x="300" y="2031"/>
                    <a:pt x="252" y="1765"/>
                  </a:cubicBezTo>
                  <a:cubicBezTo>
                    <a:pt x="204" y="1499"/>
                    <a:pt x="166" y="1230"/>
                    <a:pt x="126" y="961"/>
                  </a:cubicBezTo>
                  <a:cubicBezTo>
                    <a:pt x="86" y="692"/>
                    <a:pt x="24" y="299"/>
                    <a:pt x="12" y="151"/>
                  </a:cubicBezTo>
                  <a:cubicBezTo>
                    <a:pt x="0" y="3"/>
                    <a:pt x="18" y="0"/>
                    <a:pt x="42" y="61"/>
                  </a:cubicBezTo>
                  <a:close/>
                </a:path>
              </a:pathLst>
            </a:custGeom>
            <a:blipFill dpi="0" rotWithShape="0">
              <a:blip r:embed="rId13"/>
              <a:srcRect/>
              <a:tile tx="0" ty="0" sx="100000" sy="100000" flip="none" algn="tl"/>
            </a:blipFill>
            <a:ln>
              <a:noFill/>
            </a:ln>
            <a:effectLst/>
          </p:spPr>
          <p:txBody>
            <a:bodyPr wrap="none" anchor="ctr"/>
            <a:lstStyle/>
            <a:p>
              <a:pPr>
                <a:defRPr/>
              </a:pPr>
              <a:endParaRPr lang="zh-CN" altLang="en-US">
                <a:solidFill>
                  <a:srgbClr val="2F1311"/>
                </a:solidFill>
                <a:latin typeface="+mn-lt"/>
                <a:ea typeface="+mn-ea"/>
              </a:endParaRPr>
            </a:p>
          </p:txBody>
        </p:sp>
        <p:sp>
          <p:nvSpPr>
            <p:cNvPr id="31795" name="Freeform 51"/>
            <p:cNvSpPr/>
            <p:nvPr/>
          </p:nvSpPr>
          <p:spPr bwMode="auto">
            <a:xfrm>
              <a:off x="5197" y="165"/>
              <a:ext cx="573" cy="1935"/>
            </a:xfrm>
            <a:custGeom>
              <a:avLst/>
              <a:gdLst>
                <a:gd name="T0" fmla="*/ 69 w 573"/>
                <a:gd name="T1" fmla="*/ 63 h 1935"/>
                <a:gd name="T2" fmla="*/ 207 w 573"/>
                <a:gd name="T3" fmla="*/ 549 h 1935"/>
                <a:gd name="T4" fmla="*/ 381 w 573"/>
                <a:gd name="T5" fmla="*/ 1101 h 1935"/>
                <a:gd name="T6" fmla="*/ 573 w 573"/>
                <a:gd name="T7" fmla="*/ 1575 h 1935"/>
                <a:gd name="T8" fmla="*/ 573 w 573"/>
                <a:gd name="T9" fmla="*/ 1935 h 1935"/>
                <a:gd name="T10" fmla="*/ 321 w 573"/>
                <a:gd name="T11" fmla="*/ 1449 h 1935"/>
                <a:gd name="T12" fmla="*/ 147 w 573"/>
                <a:gd name="T13" fmla="*/ 699 h 1935"/>
                <a:gd name="T14" fmla="*/ 15 w 573"/>
                <a:gd name="T15" fmla="*/ 171 h 1935"/>
                <a:gd name="T16" fmla="*/ 69 w 573"/>
                <a:gd name="T17" fmla="*/ 63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3" h="1935">
                  <a:moveTo>
                    <a:pt x="69" y="63"/>
                  </a:moveTo>
                  <a:cubicBezTo>
                    <a:pt x="101" y="126"/>
                    <a:pt x="155" y="376"/>
                    <a:pt x="207" y="549"/>
                  </a:cubicBezTo>
                  <a:cubicBezTo>
                    <a:pt x="259" y="722"/>
                    <a:pt x="320" y="930"/>
                    <a:pt x="381" y="1101"/>
                  </a:cubicBezTo>
                  <a:cubicBezTo>
                    <a:pt x="442" y="1272"/>
                    <a:pt x="541" y="1436"/>
                    <a:pt x="573" y="1575"/>
                  </a:cubicBezTo>
                  <a:lnTo>
                    <a:pt x="573" y="1935"/>
                  </a:lnTo>
                  <a:cubicBezTo>
                    <a:pt x="531" y="1914"/>
                    <a:pt x="392" y="1655"/>
                    <a:pt x="321" y="1449"/>
                  </a:cubicBezTo>
                  <a:cubicBezTo>
                    <a:pt x="250" y="1243"/>
                    <a:pt x="198" y="912"/>
                    <a:pt x="147" y="699"/>
                  </a:cubicBezTo>
                  <a:cubicBezTo>
                    <a:pt x="96" y="486"/>
                    <a:pt x="30" y="274"/>
                    <a:pt x="15" y="171"/>
                  </a:cubicBezTo>
                  <a:cubicBezTo>
                    <a:pt x="0" y="68"/>
                    <a:pt x="37" y="0"/>
                    <a:pt x="69" y="63"/>
                  </a:cubicBezTo>
                  <a:close/>
                </a:path>
              </a:pathLst>
            </a:custGeom>
            <a:gradFill rotWithShape="0">
              <a:gsLst>
                <a:gs pos="0">
                  <a:schemeClr val="bg1"/>
                </a:gs>
                <a:gs pos="100000">
                  <a:schemeClr val="folHlink"/>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31796" name="Freeform 52"/>
            <p:cNvSpPr/>
            <p:nvPr/>
          </p:nvSpPr>
          <p:spPr bwMode="auto">
            <a:xfrm>
              <a:off x="5004" y="0"/>
              <a:ext cx="363"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Lst>
              <a:ahLst/>
              <a:cxnLst>
                <a:cxn ang="0">
                  <a:pos x="T0" y="T1"/>
                </a:cxn>
                <a:cxn ang="0">
                  <a:pos x="T2" y="T3"/>
                </a:cxn>
                <a:cxn ang="0">
                  <a:pos x="T4" y="T5"/>
                </a:cxn>
                <a:cxn ang="0">
                  <a:pos x="T6" y="T7"/>
                </a:cxn>
                <a:cxn ang="0">
                  <a:pos x="T8" y="T9"/>
                </a:cxn>
                <a:cxn ang="0">
                  <a:pos x="T10" y="T11"/>
                </a:cxn>
                <a:cxn ang="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p>
              <a:pPr>
                <a:defRPr/>
              </a:pPr>
              <a:endParaRPr lang="zh-CN" altLang="en-US">
                <a:solidFill>
                  <a:srgbClr val="2F1311"/>
                </a:solidFill>
                <a:latin typeface="+mn-lt"/>
                <a:ea typeface="+mn-ea"/>
              </a:endParaRPr>
            </a:p>
          </p:txBody>
        </p:sp>
        <p:sp>
          <p:nvSpPr>
            <p:cNvPr id="31797" name="Freeform 53"/>
            <p:cNvSpPr/>
            <p:nvPr/>
          </p:nvSpPr>
          <p:spPr bwMode="auto">
            <a:xfrm>
              <a:off x="5004" y="1"/>
              <a:ext cx="189"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Lst>
              <a:ahLst/>
              <a:cxnLst>
                <a:cxn ang="0">
                  <a:pos x="T0" y="T1"/>
                </a:cxn>
                <a:cxn ang="0">
                  <a:pos x="T2" y="T3"/>
                </a:cxn>
                <a:cxn ang="0">
                  <a:pos x="T4" y="T5"/>
                </a:cxn>
                <a:cxn ang="0">
                  <a:pos x="T6" y="T7"/>
                </a:cxn>
                <a:cxn ang="0">
                  <a:pos x="T8" y="T9"/>
                </a:cxn>
                <a:cxn ang="0">
                  <a:pos x="T10" y="T11"/>
                </a:cxn>
                <a:cxn ang="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chemeClr val="folHlink"/>
                </a:gs>
                <a:gs pos="50000">
                  <a:schemeClr val="hlink"/>
                </a:gs>
                <a:gs pos="100000">
                  <a:schemeClr val="folHlink"/>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31798" name="Rectangle 54"/>
            <p:cNvSpPr>
              <a:spLocks noChangeArrowheads="1"/>
            </p:cNvSpPr>
            <p:nvPr/>
          </p:nvSpPr>
          <p:spPr bwMode="auto">
            <a:xfrm>
              <a:off x="4955" y="1"/>
              <a:ext cx="56" cy="4320"/>
            </a:xfrm>
            <a:prstGeom prst="rect">
              <a:avLst/>
            </a:pr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sp>
          <p:nvSpPr>
            <p:cNvPr id="31799" name="Freeform 55"/>
            <p:cNvSpPr/>
            <p:nvPr/>
          </p:nvSpPr>
          <p:spPr bwMode="auto">
            <a:xfrm>
              <a:off x="5013" y="3924"/>
              <a:ext cx="734" cy="390"/>
            </a:xfrm>
            <a:custGeom>
              <a:avLst/>
              <a:gdLst>
                <a:gd name="T0" fmla="*/ 1 w 692"/>
                <a:gd name="T1" fmla="*/ 357 h 378"/>
                <a:gd name="T2" fmla="*/ 109 w 692"/>
                <a:gd name="T3" fmla="*/ 341 h 378"/>
                <a:gd name="T4" fmla="*/ 241 w 692"/>
                <a:gd name="T5" fmla="*/ 305 h 378"/>
                <a:gd name="T6" fmla="*/ 353 w 692"/>
                <a:gd name="T7" fmla="*/ 209 h 378"/>
                <a:gd name="T8" fmla="*/ 429 w 692"/>
                <a:gd name="T9" fmla="*/ 89 h 378"/>
                <a:gd name="T10" fmla="*/ 493 w 692"/>
                <a:gd name="T11" fmla="*/ 17 h 378"/>
                <a:gd name="T12" fmla="*/ 577 w 692"/>
                <a:gd name="T13" fmla="*/ 1 h 378"/>
                <a:gd name="T14" fmla="*/ 629 w 692"/>
                <a:gd name="T15" fmla="*/ 21 h 378"/>
                <a:gd name="T16" fmla="*/ 673 w 692"/>
                <a:gd name="T17" fmla="*/ 65 h 378"/>
                <a:gd name="T18" fmla="*/ 673 w 692"/>
                <a:gd name="T19" fmla="*/ 137 h 378"/>
                <a:gd name="T20" fmla="*/ 561 w 692"/>
                <a:gd name="T21" fmla="*/ 225 h 378"/>
                <a:gd name="T22" fmla="*/ 425 w 692"/>
                <a:gd name="T23" fmla="*/ 297 h 378"/>
                <a:gd name="T24" fmla="*/ 245 w 692"/>
                <a:gd name="T25" fmla="*/ 357 h 378"/>
                <a:gd name="T26" fmla="*/ 113 w 692"/>
                <a:gd name="T27" fmla="*/ 377 h 378"/>
                <a:gd name="T28" fmla="*/ 1 w 692"/>
                <a:gd name="T29" fmla="*/ 357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2" h="378">
                  <a:moveTo>
                    <a:pt x="1" y="357"/>
                  </a:moveTo>
                  <a:cubicBezTo>
                    <a:pt x="0" y="351"/>
                    <a:pt x="69" y="350"/>
                    <a:pt x="109" y="341"/>
                  </a:cubicBezTo>
                  <a:cubicBezTo>
                    <a:pt x="149" y="332"/>
                    <a:pt x="200" y="327"/>
                    <a:pt x="241" y="305"/>
                  </a:cubicBezTo>
                  <a:cubicBezTo>
                    <a:pt x="282" y="283"/>
                    <a:pt x="322" y="245"/>
                    <a:pt x="353" y="209"/>
                  </a:cubicBezTo>
                  <a:cubicBezTo>
                    <a:pt x="384" y="173"/>
                    <a:pt x="406" y="121"/>
                    <a:pt x="429" y="89"/>
                  </a:cubicBezTo>
                  <a:cubicBezTo>
                    <a:pt x="452" y="57"/>
                    <a:pt x="468" y="32"/>
                    <a:pt x="493" y="17"/>
                  </a:cubicBezTo>
                  <a:cubicBezTo>
                    <a:pt x="518" y="2"/>
                    <a:pt x="554" y="0"/>
                    <a:pt x="577" y="1"/>
                  </a:cubicBezTo>
                  <a:cubicBezTo>
                    <a:pt x="600" y="2"/>
                    <a:pt x="613" y="10"/>
                    <a:pt x="629" y="21"/>
                  </a:cubicBezTo>
                  <a:cubicBezTo>
                    <a:pt x="645" y="32"/>
                    <a:pt x="666" y="46"/>
                    <a:pt x="673" y="65"/>
                  </a:cubicBezTo>
                  <a:cubicBezTo>
                    <a:pt x="680" y="84"/>
                    <a:pt x="692" y="110"/>
                    <a:pt x="673" y="137"/>
                  </a:cubicBezTo>
                  <a:cubicBezTo>
                    <a:pt x="654" y="164"/>
                    <a:pt x="602" y="198"/>
                    <a:pt x="561" y="225"/>
                  </a:cubicBezTo>
                  <a:cubicBezTo>
                    <a:pt x="520" y="252"/>
                    <a:pt x="478" y="275"/>
                    <a:pt x="425" y="297"/>
                  </a:cubicBezTo>
                  <a:cubicBezTo>
                    <a:pt x="372" y="319"/>
                    <a:pt x="297" y="344"/>
                    <a:pt x="245" y="357"/>
                  </a:cubicBezTo>
                  <a:cubicBezTo>
                    <a:pt x="193" y="370"/>
                    <a:pt x="156" y="376"/>
                    <a:pt x="113" y="377"/>
                  </a:cubicBezTo>
                  <a:cubicBezTo>
                    <a:pt x="70" y="378"/>
                    <a:pt x="2" y="363"/>
                    <a:pt x="1" y="357"/>
                  </a:cubicBezTo>
                  <a:close/>
                </a:path>
              </a:pathLst>
            </a:custGeom>
            <a:gradFill rotWithShape="0">
              <a:gsLst>
                <a:gs pos="0">
                  <a:schemeClr val="bg1"/>
                </a:gs>
                <a:gs pos="50000">
                  <a:schemeClr val="folHlink"/>
                </a:gs>
                <a:gs pos="100000">
                  <a:schemeClr val="bg1"/>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31800" name="AutoShape 56"/>
            <p:cNvSpPr>
              <a:spLocks noChangeArrowheads="1"/>
            </p:cNvSpPr>
            <p:nvPr/>
          </p:nvSpPr>
          <p:spPr bwMode="hidden">
            <a:xfrm rot="5400000">
              <a:off x="2724" y="2089"/>
              <a:ext cx="4320" cy="142"/>
            </a:xfrm>
            <a:custGeom>
              <a:avLst/>
              <a:gdLst>
                <a:gd name="G0" fmla="+- 607 0 0"/>
                <a:gd name="G1" fmla="+- 21600 0 607"/>
                <a:gd name="G2" fmla="*/ 607 1 2"/>
                <a:gd name="G3" fmla="+- 21600 0 G2"/>
                <a:gd name="G4" fmla="+/ 607 21600 2"/>
                <a:gd name="G5" fmla="+/ G1 0 2"/>
                <a:gd name="G6" fmla="*/ 21600 21600 607"/>
                <a:gd name="G7" fmla="*/ G6 1 2"/>
                <a:gd name="G8" fmla="+- 21600 0 G7"/>
                <a:gd name="G9" fmla="*/ 21600 1 2"/>
                <a:gd name="G10" fmla="+- 607 0 G9"/>
                <a:gd name="G11" fmla="?: G10 G8 0"/>
                <a:gd name="G12" fmla="?: G10 G7 21600"/>
                <a:gd name="T0" fmla="*/ 21296 w 21600"/>
                <a:gd name="T1" fmla="*/ 10800 h 21600"/>
                <a:gd name="T2" fmla="*/ 10800 w 21600"/>
                <a:gd name="T3" fmla="*/ 21600 h 21600"/>
                <a:gd name="T4" fmla="*/ 304 w 21600"/>
                <a:gd name="T5" fmla="*/ 10800 h 21600"/>
                <a:gd name="T6" fmla="*/ 10800 w 21600"/>
                <a:gd name="T7" fmla="*/ 0 h 21600"/>
                <a:gd name="T8" fmla="*/ 2104 w 21600"/>
                <a:gd name="T9" fmla="*/ 2104 h 21600"/>
                <a:gd name="T10" fmla="*/ 19496 w 21600"/>
                <a:gd name="T11" fmla="*/ 19496 h 21600"/>
              </a:gdLst>
              <a:ahLst/>
              <a:cxnLst>
                <a:cxn ang="0">
                  <a:pos x="T0" y="T1"/>
                </a:cxn>
                <a:cxn ang="0">
                  <a:pos x="T2" y="T3"/>
                </a:cxn>
                <a:cxn ang="0">
                  <a:pos x="T4" y="T5"/>
                </a:cxn>
                <a:cxn ang="0">
                  <a:pos x="T6" y="T7"/>
                </a:cxn>
              </a:cxnLst>
              <a:rect l="T8" t="T9" r="T10" b="T11"/>
              <a:pathLst>
                <a:path w="21600" h="21600">
                  <a:moveTo>
                    <a:pt x="0" y="0"/>
                  </a:moveTo>
                  <a:lnTo>
                    <a:pt x="607" y="21600"/>
                  </a:lnTo>
                  <a:lnTo>
                    <a:pt x="20993" y="21600"/>
                  </a:lnTo>
                  <a:lnTo>
                    <a:pt x="21600" y="0"/>
                  </a:lnTo>
                  <a:close/>
                </a:path>
              </a:pathLst>
            </a:custGeom>
            <a:gradFill rotWithShape="0">
              <a:gsLst>
                <a:gs pos="0">
                  <a:schemeClr val="bg1"/>
                </a:gs>
                <a:gs pos="100000">
                  <a:schemeClr val="bg2"/>
                </a:gs>
              </a:gsLst>
              <a:lin ang="0" scaled="1"/>
            </a:gradFill>
            <a:ln>
              <a:noFill/>
            </a:ln>
            <a:effectLst/>
          </p:spPr>
          <p:txBody>
            <a:bodyPr rot="10800000" vert="eaVert" wrap="none" anchor="ctr"/>
            <a:lstStyle/>
            <a:p>
              <a:pPr algn="ctr">
                <a:defRPr/>
              </a:pPr>
              <a:endParaRPr kumimoji="1" lang="zh-CN" altLang="zh-CN">
                <a:solidFill>
                  <a:srgbClr val="2F1311"/>
                </a:solidFill>
                <a:latin typeface="+mn-lt"/>
                <a:ea typeface="+mn-ea"/>
              </a:endParaRPr>
            </a:p>
          </p:txBody>
        </p:sp>
      </p:grpSp>
      <p:sp>
        <p:nvSpPr>
          <p:cNvPr id="13315" name="Rectangle 57"/>
          <p:cNvSpPr>
            <a:spLocks noGrp="1" noChangeArrowheads="1"/>
          </p:cNvSpPr>
          <p:nvPr>
            <p:ph type="title"/>
          </p:nvPr>
        </p:nvSpPr>
        <p:spPr bwMode="auto">
          <a:xfrm>
            <a:off x="219075" y="227013"/>
            <a:ext cx="7477125"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3316" name="Rectangle 58"/>
          <p:cNvSpPr>
            <a:spLocks noGrp="1" noChangeArrowheads="1"/>
          </p:cNvSpPr>
          <p:nvPr>
            <p:ph type="body" idx="1"/>
          </p:nvPr>
        </p:nvSpPr>
        <p:spPr bwMode="auto">
          <a:xfrm>
            <a:off x="263525" y="1598613"/>
            <a:ext cx="7386638" cy="4497387"/>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31803" name="Rectangle 59"/>
          <p:cNvSpPr>
            <a:spLocks noGrp="1" noChangeArrowheads="1"/>
          </p:cNvSpPr>
          <p:nvPr>
            <p:ph type="dt" sz="half" idx="2"/>
          </p:nvPr>
        </p:nvSpPr>
        <p:spPr bwMode="auto">
          <a:xfrm>
            <a:off x="301625" y="6242050"/>
            <a:ext cx="1782763" cy="474663"/>
          </a:xfrm>
          <a:prstGeom prst="rect">
            <a:avLst/>
          </a:prstGeom>
          <a:noFill/>
          <a:ln>
            <a:noFill/>
          </a:ln>
          <a:effectLst/>
        </p:spPr>
        <p:txBody>
          <a:bodyPr vert="horz" wrap="square" lIns="91440" tIns="45720" rIns="91440" bIns="45720" numCol="1" anchor="t" anchorCtr="0" compatLnSpc="1"/>
          <a:lstStyle>
            <a:lvl1pPr>
              <a:defRPr sz="1000">
                <a:solidFill>
                  <a:srgbClr val="2F1311"/>
                </a:solidFill>
                <a:latin typeface="+mn-lt"/>
                <a:ea typeface="+mn-ea"/>
              </a:defRPr>
            </a:lvl1pPr>
          </a:lstStyle>
          <a:p>
            <a:pPr>
              <a:defRPr/>
            </a:pPr>
            <a:endParaRPr lang="en-US" altLang="zh-CN"/>
          </a:p>
        </p:txBody>
      </p:sp>
      <p:sp>
        <p:nvSpPr>
          <p:cNvPr id="31804" name="Rectangle 60"/>
          <p:cNvSpPr>
            <a:spLocks noGrp="1" noChangeArrowheads="1"/>
          </p:cNvSpPr>
          <p:nvPr>
            <p:ph type="ftr" sz="quarter" idx="3"/>
          </p:nvPr>
        </p:nvSpPr>
        <p:spPr bwMode="auto">
          <a:xfrm>
            <a:off x="2257425" y="6248400"/>
            <a:ext cx="3455988" cy="474663"/>
          </a:xfrm>
          <a:prstGeom prst="rect">
            <a:avLst/>
          </a:prstGeom>
          <a:noFill/>
          <a:ln>
            <a:noFill/>
          </a:ln>
          <a:effectLst/>
        </p:spPr>
        <p:txBody>
          <a:bodyPr vert="horz" wrap="square" lIns="91440" tIns="45720" rIns="91440" bIns="45720" numCol="1" anchor="t" anchorCtr="0" compatLnSpc="1"/>
          <a:lstStyle>
            <a:lvl1pPr algn="ctr">
              <a:defRPr sz="1000">
                <a:solidFill>
                  <a:srgbClr val="2F1311"/>
                </a:solidFill>
                <a:latin typeface="+mn-lt"/>
                <a:ea typeface="+mn-ea"/>
              </a:defRPr>
            </a:lvl1pPr>
          </a:lstStyle>
          <a:p>
            <a:pPr>
              <a:defRPr/>
            </a:pPr>
            <a:endParaRPr lang="en-US" altLang="zh-CN"/>
          </a:p>
        </p:txBody>
      </p:sp>
      <p:sp>
        <p:nvSpPr>
          <p:cNvPr id="31805" name="Rectangle 61"/>
          <p:cNvSpPr>
            <a:spLocks noGrp="1" noChangeArrowheads="1"/>
          </p:cNvSpPr>
          <p:nvPr>
            <p:ph type="sldNum" sz="quarter" idx="4"/>
          </p:nvPr>
        </p:nvSpPr>
        <p:spPr bwMode="auto">
          <a:xfrm>
            <a:off x="5867400" y="6248400"/>
            <a:ext cx="1755775" cy="474663"/>
          </a:xfrm>
          <a:prstGeom prst="rect">
            <a:avLst/>
          </a:prstGeom>
          <a:noFill/>
          <a:ln>
            <a:noFill/>
          </a:ln>
          <a:effectLst/>
        </p:spPr>
        <p:txBody>
          <a:bodyPr vert="horz" wrap="square" lIns="91440" tIns="45720" rIns="91440" bIns="45720" numCol="1" anchor="t" anchorCtr="0" compatLnSpc="1"/>
          <a:lstStyle>
            <a:lvl1pPr algn="r">
              <a:defRPr sz="1000">
                <a:solidFill>
                  <a:srgbClr val="2F1311"/>
                </a:solidFill>
                <a:latin typeface="+mn-lt"/>
                <a:ea typeface="+mn-ea"/>
              </a:defRPr>
            </a:lvl1pPr>
          </a:lstStyle>
          <a:p>
            <a:pPr>
              <a:defRPr/>
            </a:pPr>
            <a:fld id="{CBB4BDEC-0790-4942-B742-5FCC92C82B7A}"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0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0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0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0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Blip>
          <a:blip r:embed="rId14"/>
        </a:buBlip>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SzPct val="80000"/>
        <a:buBlip>
          <a:blip r:embed="rId15"/>
        </a:buBlip>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SzPct val="70000"/>
        <a:buBlip>
          <a:blip r:embed="rId16"/>
        </a:buBlip>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25602" name="Group 2"/>
          <p:cNvGrpSpPr/>
          <p:nvPr/>
        </p:nvGrpSpPr>
        <p:grpSpPr bwMode="auto">
          <a:xfrm>
            <a:off x="0" y="0"/>
            <a:ext cx="9159875" cy="6870700"/>
            <a:chOff x="0" y="0"/>
            <a:chExt cx="5770" cy="4328"/>
          </a:xfrm>
        </p:grpSpPr>
        <p:sp>
          <p:nvSpPr>
            <p:cNvPr id="31747" name="Rectangle 3"/>
            <p:cNvSpPr>
              <a:spLocks noChangeArrowheads="1"/>
            </p:cNvSpPr>
            <p:nvPr/>
          </p:nvSpPr>
          <p:spPr bwMode="hidden">
            <a:xfrm>
              <a:off x="0" y="4186"/>
              <a:ext cx="5089" cy="142"/>
            </a:xfrm>
            <a:prstGeom prst="rect">
              <a:avLst/>
            </a:prstGeom>
            <a:gradFill rotWithShape="0">
              <a:gsLst>
                <a:gs pos="0">
                  <a:schemeClr val="bg1"/>
                </a:gs>
                <a:gs pos="100000">
                  <a:schemeClr val="bg2"/>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sp>
          <p:nvSpPr>
            <p:cNvPr id="31748" name="Rectangle 4"/>
            <p:cNvSpPr>
              <a:spLocks noChangeArrowheads="1"/>
            </p:cNvSpPr>
            <p:nvPr/>
          </p:nvSpPr>
          <p:spPr bwMode="hidden">
            <a:xfrm>
              <a:off x="0" y="0"/>
              <a:ext cx="5089" cy="126"/>
            </a:xfrm>
            <a:prstGeom prst="rect">
              <a:avLst/>
            </a:prstGeom>
            <a:gradFill rotWithShape="0">
              <a:gsLst>
                <a:gs pos="0">
                  <a:schemeClr val="bg2"/>
                </a:gs>
                <a:gs pos="100000">
                  <a:schemeClr val="bg1"/>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sp>
          <p:nvSpPr>
            <p:cNvPr id="31749" name="Rectangle 5"/>
            <p:cNvSpPr>
              <a:spLocks noChangeArrowheads="1"/>
            </p:cNvSpPr>
            <p:nvPr/>
          </p:nvSpPr>
          <p:spPr bwMode="auto">
            <a:xfrm>
              <a:off x="5010" y="0"/>
              <a:ext cx="758" cy="4320"/>
            </a:xfrm>
            <a:prstGeom prst="rect">
              <a:avLst/>
            </a:prstGeom>
            <a:gradFill rotWithShape="0">
              <a:gsLst>
                <a:gs pos="0">
                  <a:schemeClr val="accent1">
                    <a:gamma/>
                    <a:shade val="84706"/>
                    <a:invGamma/>
                  </a:schemeClr>
                </a:gs>
                <a:gs pos="50000">
                  <a:schemeClr val="accent1"/>
                </a:gs>
                <a:gs pos="100000">
                  <a:schemeClr val="accent1">
                    <a:gamma/>
                    <a:shade val="84706"/>
                    <a:invGamma/>
                  </a:schemeClr>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grpSp>
          <p:nvGrpSpPr>
            <p:cNvPr id="25611" name="Group 6"/>
            <p:cNvGrpSpPr/>
            <p:nvPr/>
          </p:nvGrpSpPr>
          <p:grpSpPr bwMode="auto">
            <a:xfrm>
              <a:off x="4944" y="1"/>
              <a:ext cx="816" cy="3974"/>
              <a:chOff x="4944" y="1"/>
              <a:chExt cx="816" cy="3974"/>
            </a:xfrm>
          </p:grpSpPr>
          <p:grpSp>
            <p:nvGrpSpPr>
              <p:cNvPr id="25623" name="Group 7"/>
              <p:cNvGrpSpPr/>
              <p:nvPr userDrawn="1"/>
            </p:nvGrpSpPr>
            <p:grpSpPr bwMode="auto">
              <a:xfrm>
                <a:off x="5280" y="1"/>
                <a:ext cx="480" cy="1430"/>
                <a:chOff x="5280" y="1"/>
                <a:chExt cx="480" cy="1430"/>
              </a:xfrm>
            </p:grpSpPr>
            <p:grpSp>
              <p:nvGrpSpPr>
                <p:cNvPr id="25644" name="Group 8"/>
                <p:cNvGrpSpPr/>
                <p:nvPr userDrawn="1"/>
              </p:nvGrpSpPr>
              <p:grpSpPr bwMode="auto">
                <a:xfrm rot="-5400000">
                  <a:off x="5484" y="0"/>
                  <a:ext cx="174" cy="176"/>
                  <a:chOff x="1657" y="323"/>
                  <a:chExt cx="1691" cy="2560"/>
                </a:xfrm>
              </p:grpSpPr>
              <p:grpSp>
                <p:nvGrpSpPr>
                  <p:cNvPr id="25653" name="Group 9"/>
                  <p:cNvGrpSpPr/>
                  <p:nvPr/>
                </p:nvGrpSpPr>
                <p:grpSpPr bwMode="auto">
                  <a:xfrm>
                    <a:off x="1657" y="323"/>
                    <a:ext cx="1691" cy="2560"/>
                    <a:chOff x="1657" y="323"/>
                    <a:chExt cx="1691" cy="2560"/>
                  </a:xfrm>
                </p:grpSpPr>
                <p:sp>
                  <p:nvSpPr>
                    <p:cNvPr id="31754" name="Freeform 10"/>
                    <p:cNvSpPr/>
                    <p:nvPr/>
                  </p:nvSpPr>
                  <p:spPr bwMode="auto">
                    <a:xfrm>
                      <a:off x="2143" y="323"/>
                      <a:ext cx="1234" cy="2560"/>
                    </a:xfrm>
                    <a:custGeom>
                      <a:avLst/>
                      <a:gdLst>
                        <a:gd name="T0" fmla="*/ 337 w 1231"/>
                        <a:gd name="T1" fmla="*/ 283 h 2560"/>
                        <a:gd name="T2" fmla="*/ 415 w 1231"/>
                        <a:gd name="T3" fmla="*/ 115 h 2560"/>
                        <a:gd name="T4" fmla="*/ 583 w 1231"/>
                        <a:gd name="T5" fmla="*/ 7 h 2560"/>
                        <a:gd name="T6" fmla="*/ 895 w 1231"/>
                        <a:gd name="T7" fmla="*/ 61 h 2560"/>
                        <a:gd name="T8" fmla="*/ 1051 w 1231"/>
                        <a:gd name="T9" fmla="*/ 349 h 2560"/>
                        <a:gd name="T10" fmla="*/ 979 w 1231"/>
                        <a:gd name="T11" fmla="*/ 769 h 2560"/>
                        <a:gd name="T12" fmla="*/ 943 w 1231"/>
                        <a:gd name="T13" fmla="*/ 943 h 2560"/>
                        <a:gd name="T14" fmla="*/ 1105 w 1231"/>
                        <a:gd name="T15" fmla="*/ 1075 h 2560"/>
                        <a:gd name="T16" fmla="*/ 1231 w 1231"/>
                        <a:gd name="T17" fmla="*/ 1525 h 2560"/>
                        <a:gd name="T18" fmla="*/ 1123 w 1231"/>
                        <a:gd name="T19" fmla="*/ 1969 h 2560"/>
                        <a:gd name="T20" fmla="*/ 907 w 1231"/>
                        <a:gd name="T21" fmla="*/ 2077 h 2560"/>
                        <a:gd name="T22" fmla="*/ 721 w 1231"/>
                        <a:gd name="T23" fmla="*/ 2059 h 2560"/>
                        <a:gd name="T24" fmla="*/ 655 w 1231"/>
                        <a:gd name="T25" fmla="*/ 2251 h 2560"/>
                        <a:gd name="T26" fmla="*/ 529 w 1231"/>
                        <a:gd name="T27" fmla="*/ 2527 h 2560"/>
                        <a:gd name="T28" fmla="*/ 211 w 1231"/>
                        <a:gd name="T29" fmla="*/ 2509 h 2560"/>
                        <a:gd name="T30" fmla="*/ 31 w 1231"/>
                        <a:gd name="T31" fmla="*/ 2227 h 2560"/>
                        <a:gd name="T32" fmla="*/ 25 w 1231"/>
                        <a:gd name="T33" fmla="*/ 1969 h 2560"/>
                        <a:gd name="T34" fmla="*/ 145 w 1231"/>
                        <a:gd name="T35" fmla="*/ 1651 h 2560"/>
                        <a:gd name="T36" fmla="*/ 259 w 1231"/>
                        <a:gd name="T37" fmla="*/ 1513 h 2560"/>
                        <a:gd name="T38" fmla="*/ 217 w 1231"/>
                        <a:gd name="T39" fmla="*/ 1729 h 2560"/>
                        <a:gd name="T40" fmla="*/ 73 w 1231"/>
                        <a:gd name="T41" fmla="*/ 2023 h 2560"/>
                        <a:gd name="T42" fmla="*/ 169 w 1231"/>
                        <a:gd name="T43" fmla="*/ 2323 h 2560"/>
                        <a:gd name="T44" fmla="*/ 439 w 1231"/>
                        <a:gd name="T45" fmla="*/ 2431 h 2560"/>
                        <a:gd name="T46" fmla="*/ 595 w 1231"/>
                        <a:gd name="T47" fmla="*/ 2227 h 2560"/>
                        <a:gd name="T48" fmla="*/ 577 w 1231"/>
                        <a:gd name="T49" fmla="*/ 1807 h 2560"/>
                        <a:gd name="T50" fmla="*/ 493 w 1231"/>
                        <a:gd name="T51" fmla="*/ 1531 h 2560"/>
                        <a:gd name="T52" fmla="*/ 535 w 1231"/>
                        <a:gd name="T53" fmla="*/ 1459 h 2560"/>
                        <a:gd name="T54" fmla="*/ 625 w 1231"/>
                        <a:gd name="T55" fmla="*/ 1633 h 2560"/>
                        <a:gd name="T56" fmla="*/ 721 w 1231"/>
                        <a:gd name="T57" fmla="*/ 1933 h 2560"/>
                        <a:gd name="T58" fmla="*/ 967 w 1231"/>
                        <a:gd name="T59" fmla="*/ 1963 h 2560"/>
                        <a:gd name="T60" fmla="*/ 1135 w 1231"/>
                        <a:gd name="T61" fmla="*/ 1687 h 2560"/>
                        <a:gd name="T62" fmla="*/ 1117 w 1231"/>
                        <a:gd name="T63" fmla="*/ 1273 h 2560"/>
                        <a:gd name="T64" fmla="*/ 883 w 1231"/>
                        <a:gd name="T65" fmla="*/ 1057 h 2560"/>
                        <a:gd name="T66" fmla="*/ 679 w 1231"/>
                        <a:gd name="T67" fmla="*/ 1129 h 2560"/>
                        <a:gd name="T68" fmla="*/ 577 w 1231"/>
                        <a:gd name="T69" fmla="*/ 1117 h 2560"/>
                        <a:gd name="T70" fmla="*/ 619 w 1231"/>
                        <a:gd name="T71" fmla="*/ 1033 h 2560"/>
                        <a:gd name="T72" fmla="*/ 811 w 1231"/>
                        <a:gd name="T73" fmla="*/ 937 h 2560"/>
                        <a:gd name="T74" fmla="*/ 949 w 1231"/>
                        <a:gd name="T75" fmla="*/ 613 h 2560"/>
                        <a:gd name="T76" fmla="*/ 883 w 1231"/>
                        <a:gd name="T77" fmla="*/ 175 h 2560"/>
                        <a:gd name="T78" fmla="*/ 619 w 1231"/>
                        <a:gd name="T79" fmla="*/ 103 h 2560"/>
                        <a:gd name="T80" fmla="*/ 391 w 1231"/>
                        <a:gd name="T81" fmla="*/ 355 h 2560"/>
                        <a:gd name="T82" fmla="*/ 403 w 1231"/>
                        <a:gd name="T83" fmla="*/ 763 h 2560"/>
                        <a:gd name="T84" fmla="*/ 343 w 1231"/>
                        <a:gd name="T85" fmla="*/ 949 h 2560"/>
                        <a:gd name="T86" fmla="*/ 289 w 1231"/>
                        <a:gd name="T87" fmla="*/ 685 h 2560"/>
                        <a:gd name="T88" fmla="*/ 307 w 1231"/>
                        <a:gd name="T89" fmla="*/ 367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31" h="2560">
                          <a:moveTo>
                            <a:pt x="307" y="367"/>
                          </a:moveTo>
                          <a:cubicBezTo>
                            <a:pt x="317" y="336"/>
                            <a:pt x="326" y="303"/>
                            <a:pt x="337" y="283"/>
                          </a:cubicBezTo>
                          <a:cubicBezTo>
                            <a:pt x="348" y="263"/>
                            <a:pt x="360" y="275"/>
                            <a:pt x="373" y="247"/>
                          </a:cubicBezTo>
                          <a:cubicBezTo>
                            <a:pt x="386" y="219"/>
                            <a:pt x="400" y="147"/>
                            <a:pt x="415" y="115"/>
                          </a:cubicBezTo>
                          <a:cubicBezTo>
                            <a:pt x="430" y="83"/>
                            <a:pt x="435" y="73"/>
                            <a:pt x="463" y="55"/>
                          </a:cubicBezTo>
                          <a:cubicBezTo>
                            <a:pt x="491" y="37"/>
                            <a:pt x="536" y="14"/>
                            <a:pt x="583" y="7"/>
                          </a:cubicBezTo>
                          <a:cubicBezTo>
                            <a:pt x="630" y="0"/>
                            <a:pt x="693" y="4"/>
                            <a:pt x="745" y="13"/>
                          </a:cubicBezTo>
                          <a:cubicBezTo>
                            <a:pt x="797" y="22"/>
                            <a:pt x="852" y="34"/>
                            <a:pt x="895" y="61"/>
                          </a:cubicBezTo>
                          <a:cubicBezTo>
                            <a:pt x="938" y="88"/>
                            <a:pt x="977" y="127"/>
                            <a:pt x="1003" y="175"/>
                          </a:cubicBezTo>
                          <a:cubicBezTo>
                            <a:pt x="1029" y="223"/>
                            <a:pt x="1044" y="287"/>
                            <a:pt x="1051" y="349"/>
                          </a:cubicBezTo>
                          <a:cubicBezTo>
                            <a:pt x="1058" y="411"/>
                            <a:pt x="1057" y="477"/>
                            <a:pt x="1045" y="547"/>
                          </a:cubicBezTo>
                          <a:cubicBezTo>
                            <a:pt x="1033" y="617"/>
                            <a:pt x="995" y="712"/>
                            <a:pt x="979" y="769"/>
                          </a:cubicBezTo>
                          <a:cubicBezTo>
                            <a:pt x="963" y="826"/>
                            <a:pt x="955" y="860"/>
                            <a:pt x="949" y="889"/>
                          </a:cubicBezTo>
                          <a:cubicBezTo>
                            <a:pt x="943" y="918"/>
                            <a:pt x="936" y="925"/>
                            <a:pt x="943" y="943"/>
                          </a:cubicBezTo>
                          <a:cubicBezTo>
                            <a:pt x="950" y="961"/>
                            <a:pt x="964" y="975"/>
                            <a:pt x="991" y="997"/>
                          </a:cubicBezTo>
                          <a:cubicBezTo>
                            <a:pt x="1018" y="1019"/>
                            <a:pt x="1069" y="1033"/>
                            <a:pt x="1105" y="1075"/>
                          </a:cubicBezTo>
                          <a:cubicBezTo>
                            <a:pt x="1141" y="1117"/>
                            <a:pt x="1186" y="1174"/>
                            <a:pt x="1207" y="1249"/>
                          </a:cubicBezTo>
                          <a:cubicBezTo>
                            <a:pt x="1228" y="1324"/>
                            <a:pt x="1231" y="1441"/>
                            <a:pt x="1231" y="1525"/>
                          </a:cubicBezTo>
                          <a:cubicBezTo>
                            <a:pt x="1231" y="1609"/>
                            <a:pt x="1225" y="1679"/>
                            <a:pt x="1207" y="1753"/>
                          </a:cubicBezTo>
                          <a:cubicBezTo>
                            <a:pt x="1189" y="1827"/>
                            <a:pt x="1153" y="1917"/>
                            <a:pt x="1123" y="1969"/>
                          </a:cubicBezTo>
                          <a:cubicBezTo>
                            <a:pt x="1093" y="2021"/>
                            <a:pt x="1063" y="2047"/>
                            <a:pt x="1027" y="2065"/>
                          </a:cubicBezTo>
                          <a:cubicBezTo>
                            <a:pt x="991" y="2083"/>
                            <a:pt x="951" y="2079"/>
                            <a:pt x="907" y="2077"/>
                          </a:cubicBezTo>
                          <a:cubicBezTo>
                            <a:pt x="863" y="2075"/>
                            <a:pt x="794" y="2056"/>
                            <a:pt x="763" y="2053"/>
                          </a:cubicBezTo>
                          <a:cubicBezTo>
                            <a:pt x="732" y="2050"/>
                            <a:pt x="733" y="2050"/>
                            <a:pt x="721" y="2059"/>
                          </a:cubicBezTo>
                          <a:cubicBezTo>
                            <a:pt x="709" y="2068"/>
                            <a:pt x="702" y="2075"/>
                            <a:pt x="691" y="2107"/>
                          </a:cubicBezTo>
                          <a:cubicBezTo>
                            <a:pt x="680" y="2139"/>
                            <a:pt x="665" y="2205"/>
                            <a:pt x="655" y="2251"/>
                          </a:cubicBezTo>
                          <a:cubicBezTo>
                            <a:pt x="645" y="2297"/>
                            <a:pt x="652" y="2337"/>
                            <a:pt x="631" y="2383"/>
                          </a:cubicBezTo>
                          <a:cubicBezTo>
                            <a:pt x="610" y="2429"/>
                            <a:pt x="574" y="2498"/>
                            <a:pt x="529" y="2527"/>
                          </a:cubicBezTo>
                          <a:cubicBezTo>
                            <a:pt x="484" y="2556"/>
                            <a:pt x="414" y="2560"/>
                            <a:pt x="361" y="2557"/>
                          </a:cubicBezTo>
                          <a:cubicBezTo>
                            <a:pt x="308" y="2554"/>
                            <a:pt x="256" y="2537"/>
                            <a:pt x="211" y="2509"/>
                          </a:cubicBezTo>
                          <a:cubicBezTo>
                            <a:pt x="166" y="2481"/>
                            <a:pt x="121" y="2436"/>
                            <a:pt x="91" y="2389"/>
                          </a:cubicBezTo>
                          <a:cubicBezTo>
                            <a:pt x="61" y="2342"/>
                            <a:pt x="46" y="2275"/>
                            <a:pt x="31" y="2227"/>
                          </a:cubicBezTo>
                          <a:cubicBezTo>
                            <a:pt x="16" y="2179"/>
                            <a:pt x="2" y="2144"/>
                            <a:pt x="1" y="2101"/>
                          </a:cubicBezTo>
                          <a:cubicBezTo>
                            <a:pt x="0" y="2058"/>
                            <a:pt x="13" y="2018"/>
                            <a:pt x="25" y="1969"/>
                          </a:cubicBezTo>
                          <a:cubicBezTo>
                            <a:pt x="37" y="1920"/>
                            <a:pt x="53" y="1860"/>
                            <a:pt x="73" y="1807"/>
                          </a:cubicBezTo>
                          <a:cubicBezTo>
                            <a:pt x="93" y="1754"/>
                            <a:pt x="122" y="1698"/>
                            <a:pt x="145" y="1651"/>
                          </a:cubicBezTo>
                          <a:cubicBezTo>
                            <a:pt x="168" y="1604"/>
                            <a:pt x="192" y="1548"/>
                            <a:pt x="211" y="1525"/>
                          </a:cubicBezTo>
                          <a:cubicBezTo>
                            <a:pt x="230" y="1502"/>
                            <a:pt x="249" y="1502"/>
                            <a:pt x="259" y="1513"/>
                          </a:cubicBezTo>
                          <a:cubicBezTo>
                            <a:pt x="269" y="1524"/>
                            <a:pt x="278" y="1555"/>
                            <a:pt x="271" y="1591"/>
                          </a:cubicBezTo>
                          <a:cubicBezTo>
                            <a:pt x="264" y="1627"/>
                            <a:pt x="242" y="1682"/>
                            <a:pt x="217" y="1729"/>
                          </a:cubicBezTo>
                          <a:cubicBezTo>
                            <a:pt x="192" y="1776"/>
                            <a:pt x="145" y="1824"/>
                            <a:pt x="121" y="1873"/>
                          </a:cubicBezTo>
                          <a:cubicBezTo>
                            <a:pt x="97" y="1922"/>
                            <a:pt x="76" y="1970"/>
                            <a:pt x="73" y="2023"/>
                          </a:cubicBezTo>
                          <a:cubicBezTo>
                            <a:pt x="70" y="2076"/>
                            <a:pt x="87" y="2141"/>
                            <a:pt x="103" y="2191"/>
                          </a:cubicBezTo>
                          <a:cubicBezTo>
                            <a:pt x="119" y="2241"/>
                            <a:pt x="140" y="2285"/>
                            <a:pt x="169" y="2323"/>
                          </a:cubicBezTo>
                          <a:cubicBezTo>
                            <a:pt x="198" y="2361"/>
                            <a:pt x="232" y="2401"/>
                            <a:pt x="277" y="2419"/>
                          </a:cubicBezTo>
                          <a:cubicBezTo>
                            <a:pt x="322" y="2437"/>
                            <a:pt x="395" y="2440"/>
                            <a:pt x="439" y="2431"/>
                          </a:cubicBezTo>
                          <a:cubicBezTo>
                            <a:pt x="483" y="2422"/>
                            <a:pt x="515" y="2399"/>
                            <a:pt x="541" y="2365"/>
                          </a:cubicBezTo>
                          <a:cubicBezTo>
                            <a:pt x="567" y="2331"/>
                            <a:pt x="583" y="2280"/>
                            <a:pt x="595" y="2227"/>
                          </a:cubicBezTo>
                          <a:cubicBezTo>
                            <a:pt x="607" y="2174"/>
                            <a:pt x="616" y="2117"/>
                            <a:pt x="613" y="2047"/>
                          </a:cubicBezTo>
                          <a:cubicBezTo>
                            <a:pt x="610" y="1977"/>
                            <a:pt x="589" y="1871"/>
                            <a:pt x="577" y="1807"/>
                          </a:cubicBezTo>
                          <a:cubicBezTo>
                            <a:pt x="565" y="1743"/>
                            <a:pt x="555" y="1709"/>
                            <a:pt x="541" y="1663"/>
                          </a:cubicBezTo>
                          <a:cubicBezTo>
                            <a:pt x="527" y="1617"/>
                            <a:pt x="502" y="1561"/>
                            <a:pt x="493" y="1531"/>
                          </a:cubicBezTo>
                          <a:cubicBezTo>
                            <a:pt x="484" y="1501"/>
                            <a:pt x="480" y="1495"/>
                            <a:pt x="487" y="1483"/>
                          </a:cubicBezTo>
                          <a:cubicBezTo>
                            <a:pt x="494" y="1471"/>
                            <a:pt x="519" y="1455"/>
                            <a:pt x="535" y="1459"/>
                          </a:cubicBezTo>
                          <a:cubicBezTo>
                            <a:pt x="551" y="1463"/>
                            <a:pt x="568" y="1478"/>
                            <a:pt x="583" y="1507"/>
                          </a:cubicBezTo>
                          <a:cubicBezTo>
                            <a:pt x="598" y="1536"/>
                            <a:pt x="610" y="1583"/>
                            <a:pt x="625" y="1633"/>
                          </a:cubicBezTo>
                          <a:cubicBezTo>
                            <a:pt x="640" y="1683"/>
                            <a:pt x="657" y="1757"/>
                            <a:pt x="673" y="1807"/>
                          </a:cubicBezTo>
                          <a:cubicBezTo>
                            <a:pt x="689" y="1857"/>
                            <a:pt x="697" y="1905"/>
                            <a:pt x="721" y="1933"/>
                          </a:cubicBezTo>
                          <a:cubicBezTo>
                            <a:pt x="745" y="1961"/>
                            <a:pt x="776" y="1970"/>
                            <a:pt x="817" y="1975"/>
                          </a:cubicBezTo>
                          <a:cubicBezTo>
                            <a:pt x="858" y="1980"/>
                            <a:pt x="926" y="1980"/>
                            <a:pt x="967" y="1963"/>
                          </a:cubicBezTo>
                          <a:cubicBezTo>
                            <a:pt x="1008" y="1946"/>
                            <a:pt x="1035" y="1919"/>
                            <a:pt x="1063" y="1873"/>
                          </a:cubicBezTo>
                          <a:cubicBezTo>
                            <a:pt x="1091" y="1827"/>
                            <a:pt x="1122" y="1761"/>
                            <a:pt x="1135" y="1687"/>
                          </a:cubicBezTo>
                          <a:cubicBezTo>
                            <a:pt x="1148" y="1613"/>
                            <a:pt x="1144" y="1498"/>
                            <a:pt x="1141" y="1429"/>
                          </a:cubicBezTo>
                          <a:cubicBezTo>
                            <a:pt x="1138" y="1360"/>
                            <a:pt x="1140" y="1325"/>
                            <a:pt x="1117" y="1273"/>
                          </a:cubicBezTo>
                          <a:cubicBezTo>
                            <a:pt x="1094" y="1221"/>
                            <a:pt x="1042" y="1153"/>
                            <a:pt x="1003" y="1117"/>
                          </a:cubicBezTo>
                          <a:cubicBezTo>
                            <a:pt x="964" y="1081"/>
                            <a:pt x="919" y="1064"/>
                            <a:pt x="883" y="1057"/>
                          </a:cubicBezTo>
                          <a:cubicBezTo>
                            <a:pt x="847" y="1050"/>
                            <a:pt x="821" y="1063"/>
                            <a:pt x="787" y="1075"/>
                          </a:cubicBezTo>
                          <a:cubicBezTo>
                            <a:pt x="753" y="1087"/>
                            <a:pt x="706" y="1117"/>
                            <a:pt x="679" y="1129"/>
                          </a:cubicBezTo>
                          <a:cubicBezTo>
                            <a:pt x="652" y="1141"/>
                            <a:pt x="642" y="1149"/>
                            <a:pt x="625" y="1147"/>
                          </a:cubicBezTo>
                          <a:cubicBezTo>
                            <a:pt x="608" y="1145"/>
                            <a:pt x="584" y="1130"/>
                            <a:pt x="577" y="1117"/>
                          </a:cubicBezTo>
                          <a:cubicBezTo>
                            <a:pt x="570" y="1104"/>
                            <a:pt x="576" y="1083"/>
                            <a:pt x="583" y="1069"/>
                          </a:cubicBezTo>
                          <a:cubicBezTo>
                            <a:pt x="590" y="1055"/>
                            <a:pt x="599" y="1043"/>
                            <a:pt x="619" y="1033"/>
                          </a:cubicBezTo>
                          <a:cubicBezTo>
                            <a:pt x="639" y="1023"/>
                            <a:pt x="671" y="1025"/>
                            <a:pt x="703" y="1009"/>
                          </a:cubicBezTo>
                          <a:cubicBezTo>
                            <a:pt x="735" y="993"/>
                            <a:pt x="780" y="965"/>
                            <a:pt x="811" y="937"/>
                          </a:cubicBezTo>
                          <a:cubicBezTo>
                            <a:pt x="842" y="909"/>
                            <a:pt x="866" y="895"/>
                            <a:pt x="889" y="841"/>
                          </a:cubicBezTo>
                          <a:cubicBezTo>
                            <a:pt x="912" y="787"/>
                            <a:pt x="939" y="696"/>
                            <a:pt x="949" y="613"/>
                          </a:cubicBezTo>
                          <a:cubicBezTo>
                            <a:pt x="959" y="530"/>
                            <a:pt x="960" y="416"/>
                            <a:pt x="949" y="343"/>
                          </a:cubicBezTo>
                          <a:cubicBezTo>
                            <a:pt x="938" y="270"/>
                            <a:pt x="914" y="215"/>
                            <a:pt x="883" y="175"/>
                          </a:cubicBezTo>
                          <a:cubicBezTo>
                            <a:pt x="852" y="135"/>
                            <a:pt x="807" y="115"/>
                            <a:pt x="763" y="103"/>
                          </a:cubicBezTo>
                          <a:cubicBezTo>
                            <a:pt x="719" y="91"/>
                            <a:pt x="665" y="90"/>
                            <a:pt x="619" y="103"/>
                          </a:cubicBezTo>
                          <a:cubicBezTo>
                            <a:pt x="573" y="116"/>
                            <a:pt x="525" y="139"/>
                            <a:pt x="487" y="181"/>
                          </a:cubicBezTo>
                          <a:cubicBezTo>
                            <a:pt x="449" y="223"/>
                            <a:pt x="412" y="301"/>
                            <a:pt x="391" y="355"/>
                          </a:cubicBezTo>
                          <a:cubicBezTo>
                            <a:pt x="370" y="409"/>
                            <a:pt x="359" y="437"/>
                            <a:pt x="361" y="505"/>
                          </a:cubicBezTo>
                          <a:cubicBezTo>
                            <a:pt x="363" y="573"/>
                            <a:pt x="399" y="691"/>
                            <a:pt x="403" y="763"/>
                          </a:cubicBezTo>
                          <a:cubicBezTo>
                            <a:pt x="407" y="835"/>
                            <a:pt x="395" y="906"/>
                            <a:pt x="385" y="937"/>
                          </a:cubicBezTo>
                          <a:cubicBezTo>
                            <a:pt x="375" y="968"/>
                            <a:pt x="356" y="957"/>
                            <a:pt x="343" y="949"/>
                          </a:cubicBezTo>
                          <a:cubicBezTo>
                            <a:pt x="330" y="941"/>
                            <a:pt x="316" y="933"/>
                            <a:pt x="307" y="889"/>
                          </a:cubicBezTo>
                          <a:cubicBezTo>
                            <a:pt x="298" y="845"/>
                            <a:pt x="294" y="755"/>
                            <a:pt x="289" y="685"/>
                          </a:cubicBezTo>
                          <a:cubicBezTo>
                            <a:pt x="284" y="615"/>
                            <a:pt x="273" y="523"/>
                            <a:pt x="277" y="469"/>
                          </a:cubicBezTo>
                          <a:cubicBezTo>
                            <a:pt x="281" y="415"/>
                            <a:pt x="297" y="398"/>
                            <a:pt x="307" y="367"/>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31755" name="Freeform 11"/>
                    <p:cNvSpPr/>
                    <p:nvPr/>
                  </p:nvSpPr>
                  <p:spPr bwMode="auto">
                    <a:xfrm>
                      <a:off x="1686" y="381"/>
                      <a:ext cx="865" cy="2065"/>
                    </a:xfrm>
                    <a:custGeom>
                      <a:avLst/>
                      <a:gdLst>
                        <a:gd name="T0" fmla="*/ 785 w 865"/>
                        <a:gd name="T1" fmla="*/ 530 h 2071"/>
                        <a:gd name="T2" fmla="*/ 797 w 865"/>
                        <a:gd name="T3" fmla="*/ 350 h 2071"/>
                        <a:gd name="T4" fmla="*/ 863 w 865"/>
                        <a:gd name="T5" fmla="*/ 206 h 2071"/>
                        <a:gd name="T6" fmla="*/ 809 w 865"/>
                        <a:gd name="T7" fmla="*/ 218 h 2071"/>
                        <a:gd name="T8" fmla="*/ 749 w 865"/>
                        <a:gd name="T9" fmla="*/ 218 h 2071"/>
                        <a:gd name="T10" fmla="*/ 683 w 865"/>
                        <a:gd name="T11" fmla="*/ 116 h 2071"/>
                        <a:gd name="T12" fmla="*/ 611 w 865"/>
                        <a:gd name="T13" fmla="*/ 32 h 2071"/>
                        <a:gd name="T14" fmla="*/ 509 w 865"/>
                        <a:gd name="T15" fmla="*/ 2 h 2071"/>
                        <a:gd name="T16" fmla="*/ 407 w 865"/>
                        <a:gd name="T17" fmla="*/ 20 h 2071"/>
                        <a:gd name="T18" fmla="*/ 281 w 865"/>
                        <a:gd name="T19" fmla="*/ 74 h 2071"/>
                        <a:gd name="T20" fmla="*/ 173 w 865"/>
                        <a:gd name="T21" fmla="*/ 206 h 2071"/>
                        <a:gd name="T22" fmla="*/ 119 w 865"/>
                        <a:gd name="T23" fmla="*/ 404 h 2071"/>
                        <a:gd name="T24" fmla="*/ 131 w 865"/>
                        <a:gd name="T25" fmla="*/ 590 h 2071"/>
                        <a:gd name="T26" fmla="*/ 173 w 865"/>
                        <a:gd name="T27" fmla="*/ 782 h 2071"/>
                        <a:gd name="T28" fmla="*/ 197 w 865"/>
                        <a:gd name="T29" fmla="*/ 884 h 2071"/>
                        <a:gd name="T30" fmla="*/ 167 w 865"/>
                        <a:gd name="T31" fmla="*/ 986 h 2071"/>
                        <a:gd name="T32" fmla="*/ 65 w 865"/>
                        <a:gd name="T33" fmla="*/ 1124 h 2071"/>
                        <a:gd name="T34" fmla="*/ 17 w 865"/>
                        <a:gd name="T35" fmla="*/ 1298 h 2071"/>
                        <a:gd name="T36" fmla="*/ 5 w 865"/>
                        <a:gd name="T37" fmla="*/ 1550 h 2071"/>
                        <a:gd name="T38" fmla="*/ 47 w 865"/>
                        <a:gd name="T39" fmla="*/ 1748 h 2071"/>
                        <a:gd name="T40" fmla="*/ 131 w 865"/>
                        <a:gd name="T41" fmla="*/ 1898 h 2071"/>
                        <a:gd name="T42" fmla="*/ 299 w 865"/>
                        <a:gd name="T43" fmla="*/ 1988 h 2071"/>
                        <a:gd name="T44" fmla="*/ 425 w 865"/>
                        <a:gd name="T45" fmla="*/ 1982 h 2071"/>
                        <a:gd name="T46" fmla="*/ 467 w 865"/>
                        <a:gd name="T47" fmla="*/ 1994 h 2071"/>
                        <a:gd name="T48" fmla="*/ 497 w 865"/>
                        <a:gd name="T49" fmla="*/ 2066 h 2071"/>
                        <a:gd name="T50" fmla="*/ 497 w 865"/>
                        <a:gd name="T51" fmla="*/ 1964 h 2071"/>
                        <a:gd name="T52" fmla="*/ 557 w 865"/>
                        <a:gd name="T53" fmla="*/ 1778 h 2071"/>
                        <a:gd name="T54" fmla="*/ 617 w 865"/>
                        <a:gd name="T55" fmla="*/ 1658 h 2071"/>
                        <a:gd name="T56" fmla="*/ 581 w 865"/>
                        <a:gd name="T57" fmla="*/ 1700 h 2071"/>
                        <a:gd name="T58" fmla="*/ 515 w 865"/>
                        <a:gd name="T59" fmla="*/ 1820 h 2071"/>
                        <a:gd name="T60" fmla="*/ 407 w 865"/>
                        <a:gd name="T61" fmla="*/ 1904 h 2071"/>
                        <a:gd name="T62" fmla="*/ 269 w 865"/>
                        <a:gd name="T63" fmla="*/ 1898 h 2071"/>
                        <a:gd name="T64" fmla="*/ 179 w 865"/>
                        <a:gd name="T65" fmla="*/ 1814 h 2071"/>
                        <a:gd name="T66" fmla="*/ 113 w 865"/>
                        <a:gd name="T67" fmla="*/ 1640 h 2071"/>
                        <a:gd name="T68" fmla="*/ 107 w 865"/>
                        <a:gd name="T69" fmla="*/ 1394 h 2071"/>
                        <a:gd name="T70" fmla="*/ 137 w 865"/>
                        <a:gd name="T71" fmla="*/ 1190 h 2071"/>
                        <a:gd name="T72" fmla="*/ 203 w 865"/>
                        <a:gd name="T73" fmla="*/ 1070 h 2071"/>
                        <a:gd name="T74" fmla="*/ 323 w 865"/>
                        <a:gd name="T75" fmla="*/ 1022 h 2071"/>
                        <a:gd name="T76" fmla="*/ 509 w 865"/>
                        <a:gd name="T77" fmla="*/ 1076 h 2071"/>
                        <a:gd name="T78" fmla="*/ 611 w 865"/>
                        <a:gd name="T79" fmla="*/ 1124 h 2071"/>
                        <a:gd name="T80" fmla="*/ 665 w 865"/>
                        <a:gd name="T81" fmla="*/ 1100 h 2071"/>
                        <a:gd name="T82" fmla="*/ 659 w 865"/>
                        <a:gd name="T83" fmla="*/ 1046 h 2071"/>
                        <a:gd name="T84" fmla="*/ 611 w 865"/>
                        <a:gd name="T85" fmla="*/ 1004 h 2071"/>
                        <a:gd name="T86" fmla="*/ 497 w 865"/>
                        <a:gd name="T87" fmla="*/ 980 h 2071"/>
                        <a:gd name="T88" fmla="*/ 323 w 865"/>
                        <a:gd name="T89" fmla="*/ 896 h 2071"/>
                        <a:gd name="T90" fmla="*/ 233 w 865"/>
                        <a:gd name="T91" fmla="*/ 680 h 2071"/>
                        <a:gd name="T92" fmla="*/ 209 w 865"/>
                        <a:gd name="T93" fmla="*/ 416 h 2071"/>
                        <a:gd name="T94" fmla="*/ 317 w 865"/>
                        <a:gd name="T95" fmla="*/ 170 h 2071"/>
                        <a:gd name="T96" fmla="*/ 485 w 865"/>
                        <a:gd name="T97" fmla="*/ 110 h 2071"/>
                        <a:gd name="T98" fmla="*/ 617 w 865"/>
                        <a:gd name="T99" fmla="*/ 164 h 2071"/>
                        <a:gd name="T100" fmla="*/ 707 w 865"/>
                        <a:gd name="T101" fmla="*/ 290 h 2071"/>
                        <a:gd name="T102" fmla="*/ 737 w 865"/>
                        <a:gd name="T103" fmla="*/ 428 h 2071"/>
                        <a:gd name="T104" fmla="*/ 773 w 865"/>
                        <a:gd name="T105" fmla="*/ 602 h 2071"/>
                        <a:gd name="T106" fmla="*/ 809 w 865"/>
                        <a:gd name="T107" fmla="*/ 584 h 2071"/>
                        <a:gd name="T108" fmla="*/ 785 w 865"/>
                        <a:gd name="T109" fmla="*/ 530 h 2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65" h="2071">
                          <a:moveTo>
                            <a:pt x="785" y="530"/>
                          </a:moveTo>
                          <a:cubicBezTo>
                            <a:pt x="783" y="491"/>
                            <a:pt x="784" y="404"/>
                            <a:pt x="797" y="350"/>
                          </a:cubicBezTo>
                          <a:cubicBezTo>
                            <a:pt x="810" y="296"/>
                            <a:pt x="861" y="228"/>
                            <a:pt x="863" y="206"/>
                          </a:cubicBezTo>
                          <a:cubicBezTo>
                            <a:pt x="865" y="184"/>
                            <a:pt x="828" y="216"/>
                            <a:pt x="809" y="218"/>
                          </a:cubicBezTo>
                          <a:cubicBezTo>
                            <a:pt x="790" y="220"/>
                            <a:pt x="770" y="235"/>
                            <a:pt x="749" y="218"/>
                          </a:cubicBezTo>
                          <a:cubicBezTo>
                            <a:pt x="728" y="201"/>
                            <a:pt x="706" y="147"/>
                            <a:pt x="683" y="116"/>
                          </a:cubicBezTo>
                          <a:cubicBezTo>
                            <a:pt x="660" y="85"/>
                            <a:pt x="640" y="51"/>
                            <a:pt x="611" y="32"/>
                          </a:cubicBezTo>
                          <a:cubicBezTo>
                            <a:pt x="582" y="13"/>
                            <a:pt x="543" y="4"/>
                            <a:pt x="509" y="2"/>
                          </a:cubicBezTo>
                          <a:cubicBezTo>
                            <a:pt x="475" y="0"/>
                            <a:pt x="445" y="8"/>
                            <a:pt x="407" y="20"/>
                          </a:cubicBezTo>
                          <a:cubicBezTo>
                            <a:pt x="369" y="32"/>
                            <a:pt x="320" y="43"/>
                            <a:pt x="281" y="74"/>
                          </a:cubicBezTo>
                          <a:cubicBezTo>
                            <a:pt x="242" y="105"/>
                            <a:pt x="200" y="151"/>
                            <a:pt x="173" y="206"/>
                          </a:cubicBezTo>
                          <a:cubicBezTo>
                            <a:pt x="146" y="261"/>
                            <a:pt x="126" y="340"/>
                            <a:pt x="119" y="404"/>
                          </a:cubicBezTo>
                          <a:cubicBezTo>
                            <a:pt x="112" y="468"/>
                            <a:pt x="122" y="527"/>
                            <a:pt x="131" y="590"/>
                          </a:cubicBezTo>
                          <a:cubicBezTo>
                            <a:pt x="140" y="653"/>
                            <a:pt x="162" y="733"/>
                            <a:pt x="173" y="782"/>
                          </a:cubicBezTo>
                          <a:cubicBezTo>
                            <a:pt x="184" y="831"/>
                            <a:pt x="198" y="850"/>
                            <a:pt x="197" y="884"/>
                          </a:cubicBezTo>
                          <a:cubicBezTo>
                            <a:pt x="196" y="918"/>
                            <a:pt x="189" y="946"/>
                            <a:pt x="167" y="986"/>
                          </a:cubicBezTo>
                          <a:cubicBezTo>
                            <a:pt x="145" y="1026"/>
                            <a:pt x="90" y="1072"/>
                            <a:pt x="65" y="1124"/>
                          </a:cubicBezTo>
                          <a:cubicBezTo>
                            <a:pt x="40" y="1176"/>
                            <a:pt x="27" y="1227"/>
                            <a:pt x="17" y="1298"/>
                          </a:cubicBezTo>
                          <a:cubicBezTo>
                            <a:pt x="7" y="1369"/>
                            <a:pt x="0" y="1475"/>
                            <a:pt x="5" y="1550"/>
                          </a:cubicBezTo>
                          <a:cubicBezTo>
                            <a:pt x="10" y="1625"/>
                            <a:pt x="26" y="1690"/>
                            <a:pt x="47" y="1748"/>
                          </a:cubicBezTo>
                          <a:cubicBezTo>
                            <a:pt x="68" y="1806"/>
                            <a:pt x="89" y="1858"/>
                            <a:pt x="131" y="1898"/>
                          </a:cubicBezTo>
                          <a:cubicBezTo>
                            <a:pt x="173" y="1938"/>
                            <a:pt x="250" y="1974"/>
                            <a:pt x="299" y="1988"/>
                          </a:cubicBezTo>
                          <a:cubicBezTo>
                            <a:pt x="348" y="2002"/>
                            <a:pt x="397" y="1981"/>
                            <a:pt x="425" y="1982"/>
                          </a:cubicBezTo>
                          <a:cubicBezTo>
                            <a:pt x="453" y="1983"/>
                            <a:pt x="455" y="1980"/>
                            <a:pt x="467" y="1994"/>
                          </a:cubicBezTo>
                          <a:cubicBezTo>
                            <a:pt x="479" y="2008"/>
                            <a:pt x="492" y="2071"/>
                            <a:pt x="497" y="2066"/>
                          </a:cubicBezTo>
                          <a:cubicBezTo>
                            <a:pt x="502" y="2061"/>
                            <a:pt x="487" y="2012"/>
                            <a:pt x="497" y="1964"/>
                          </a:cubicBezTo>
                          <a:cubicBezTo>
                            <a:pt x="507" y="1916"/>
                            <a:pt x="537" y="1829"/>
                            <a:pt x="557" y="1778"/>
                          </a:cubicBezTo>
                          <a:cubicBezTo>
                            <a:pt x="577" y="1727"/>
                            <a:pt x="613" y="1671"/>
                            <a:pt x="617" y="1658"/>
                          </a:cubicBezTo>
                          <a:cubicBezTo>
                            <a:pt x="621" y="1645"/>
                            <a:pt x="598" y="1673"/>
                            <a:pt x="581" y="1700"/>
                          </a:cubicBezTo>
                          <a:cubicBezTo>
                            <a:pt x="564" y="1727"/>
                            <a:pt x="544" y="1786"/>
                            <a:pt x="515" y="1820"/>
                          </a:cubicBezTo>
                          <a:cubicBezTo>
                            <a:pt x="486" y="1854"/>
                            <a:pt x="448" y="1891"/>
                            <a:pt x="407" y="1904"/>
                          </a:cubicBezTo>
                          <a:cubicBezTo>
                            <a:pt x="366" y="1917"/>
                            <a:pt x="307" y="1913"/>
                            <a:pt x="269" y="1898"/>
                          </a:cubicBezTo>
                          <a:cubicBezTo>
                            <a:pt x="231" y="1883"/>
                            <a:pt x="205" y="1857"/>
                            <a:pt x="179" y="1814"/>
                          </a:cubicBezTo>
                          <a:cubicBezTo>
                            <a:pt x="153" y="1771"/>
                            <a:pt x="125" y="1710"/>
                            <a:pt x="113" y="1640"/>
                          </a:cubicBezTo>
                          <a:cubicBezTo>
                            <a:pt x="101" y="1570"/>
                            <a:pt x="103" y="1469"/>
                            <a:pt x="107" y="1394"/>
                          </a:cubicBezTo>
                          <a:cubicBezTo>
                            <a:pt x="111" y="1319"/>
                            <a:pt x="121" y="1244"/>
                            <a:pt x="137" y="1190"/>
                          </a:cubicBezTo>
                          <a:cubicBezTo>
                            <a:pt x="153" y="1136"/>
                            <a:pt x="172" y="1098"/>
                            <a:pt x="203" y="1070"/>
                          </a:cubicBezTo>
                          <a:cubicBezTo>
                            <a:pt x="234" y="1042"/>
                            <a:pt x="272" y="1021"/>
                            <a:pt x="323" y="1022"/>
                          </a:cubicBezTo>
                          <a:cubicBezTo>
                            <a:pt x="374" y="1023"/>
                            <a:pt x="461" y="1059"/>
                            <a:pt x="509" y="1076"/>
                          </a:cubicBezTo>
                          <a:cubicBezTo>
                            <a:pt x="557" y="1093"/>
                            <a:pt x="585" y="1120"/>
                            <a:pt x="611" y="1124"/>
                          </a:cubicBezTo>
                          <a:cubicBezTo>
                            <a:pt x="637" y="1128"/>
                            <a:pt x="657" y="1113"/>
                            <a:pt x="665" y="1100"/>
                          </a:cubicBezTo>
                          <a:cubicBezTo>
                            <a:pt x="673" y="1087"/>
                            <a:pt x="668" y="1062"/>
                            <a:pt x="659" y="1046"/>
                          </a:cubicBezTo>
                          <a:cubicBezTo>
                            <a:pt x="650" y="1030"/>
                            <a:pt x="638" y="1015"/>
                            <a:pt x="611" y="1004"/>
                          </a:cubicBezTo>
                          <a:cubicBezTo>
                            <a:pt x="584" y="993"/>
                            <a:pt x="545" y="998"/>
                            <a:pt x="497" y="980"/>
                          </a:cubicBezTo>
                          <a:cubicBezTo>
                            <a:pt x="449" y="962"/>
                            <a:pt x="367" y="946"/>
                            <a:pt x="323" y="896"/>
                          </a:cubicBezTo>
                          <a:cubicBezTo>
                            <a:pt x="279" y="846"/>
                            <a:pt x="252" y="760"/>
                            <a:pt x="233" y="680"/>
                          </a:cubicBezTo>
                          <a:cubicBezTo>
                            <a:pt x="214" y="600"/>
                            <a:pt x="195" y="501"/>
                            <a:pt x="209" y="416"/>
                          </a:cubicBezTo>
                          <a:cubicBezTo>
                            <a:pt x="223" y="331"/>
                            <a:pt x="271" y="221"/>
                            <a:pt x="317" y="170"/>
                          </a:cubicBezTo>
                          <a:cubicBezTo>
                            <a:pt x="363" y="119"/>
                            <a:pt x="435" y="111"/>
                            <a:pt x="485" y="110"/>
                          </a:cubicBezTo>
                          <a:cubicBezTo>
                            <a:pt x="535" y="109"/>
                            <a:pt x="580" y="134"/>
                            <a:pt x="617" y="164"/>
                          </a:cubicBezTo>
                          <a:cubicBezTo>
                            <a:pt x="654" y="194"/>
                            <a:pt x="687" y="246"/>
                            <a:pt x="707" y="290"/>
                          </a:cubicBezTo>
                          <a:cubicBezTo>
                            <a:pt x="727" y="334"/>
                            <a:pt x="726" y="376"/>
                            <a:pt x="737" y="428"/>
                          </a:cubicBezTo>
                          <a:cubicBezTo>
                            <a:pt x="748" y="480"/>
                            <a:pt x="761" y="576"/>
                            <a:pt x="773" y="602"/>
                          </a:cubicBezTo>
                          <a:cubicBezTo>
                            <a:pt x="785" y="628"/>
                            <a:pt x="807" y="597"/>
                            <a:pt x="809" y="584"/>
                          </a:cubicBezTo>
                          <a:cubicBezTo>
                            <a:pt x="811" y="571"/>
                            <a:pt x="787" y="569"/>
                            <a:pt x="785" y="530"/>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grpSp>
              <p:sp>
                <p:nvSpPr>
                  <p:cNvPr id="31756" name="Oval 12"/>
                  <p:cNvSpPr>
                    <a:spLocks noChangeArrowheads="1"/>
                  </p:cNvSpPr>
                  <p:nvPr/>
                </p:nvSpPr>
                <p:spPr bwMode="auto">
                  <a:xfrm>
                    <a:off x="2396" y="1428"/>
                    <a:ext cx="175" cy="247"/>
                  </a:xfrm>
                  <a:prstGeom prst="ellipse">
                    <a:avLst/>
                  </a:pr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31757" name="Freeform 13"/>
                  <p:cNvSpPr/>
                  <p:nvPr/>
                </p:nvSpPr>
                <p:spPr bwMode="auto">
                  <a:xfrm>
                    <a:off x="2629" y="745"/>
                    <a:ext cx="262" cy="524"/>
                  </a:xfrm>
                  <a:custGeom>
                    <a:avLst/>
                    <a:gdLst>
                      <a:gd name="T0" fmla="*/ 3 w 266"/>
                      <a:gd name="T1" fmla="*/ 483 h 521"/>
                      <a:gd name="T2" fmla="*/ 27 w 266"/>
                      <a:gd name="T3" fmla="*/ 273 h 521"/>
                      <a:gd name="T4" fmla="*/ 111 w 266"/>
                      <a:gd name="T5" fmla="*/ 45 h 521"/>
                      <a:gd name="T6" fmla="*/ 183 w 266"/>
                      <a:gd name="T7" fmla="*/ 3 h 521"/>
                      <a:gd name="T8" fmla="*/ 237 w 266"/>
                      <a:gd name="T9" fmla="*/ 39 h 521"/>
                      <a:gd name="T10" fmla="*/ 261 w 266"/>
                      <a:gd name="T11" fmla="*/ 129 h 521"/>
                      <a:gd name="T12" fmla="*/ 207 w 266"/>
                      <a:gd name="T13" fmla="*/ 273 h 521"/>
                      <a:gd name="T14" fmla="*/ 105 w 266"/>
                      <a:gd name="T15" fmla="*/ 477 h 521"/>
                      <a:gd name="T16" fmla="*/ 45 w 266"/>
                      <a:gd name="T17" fmla="*/ 501 h 521"/>
                      <a:gd name="T18" fmla="*/ 3 w 266"/>
                      <a:gd name="T19" fmla="*/ 483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6" h="521">
                        <a:moveTo>
                          <a:pt x="3" y="483"/>
                        </a:moveTo>
                        <a:cubicBezTo>
                          <a:pt x="0" y="445"/>
                          <a:pt x="9" y="346"/>
                          <a:pt x="27" y="273"/>
                        </a:cubicBezTo>
                        <a:cubicBezTo>
                          <a:pt x="45" y="200"/>
                          <a:pt x="85" y="90"/>
                          <a:pt x="111" y="45"/>
                        </a:cubicBezTo>
                        <a:cubicBezTo>
                          <a:pt x="137" y="0"/>
                          <a:pt x="162" y="4"/>
                          <a:pt x="183" y="3"/>
                        </a:cubicBezTo>
                        <a:cubicBezTo>
                          <a:pt x="204" y="2"/>
                          <a:pt x="224" y="18"/>
                          <a:pt x="237" y="39"/>
                        </a:cubicBezTo>
                        <a:cubicBezTo>
                          <a:pt x="250" y="60"/>
                          <a:pt x="266" y="90"/>
                          <a:pt x="261" y="129"/>
                        </a:cubicBezTo>
                        <a:cubicBezTo>
                          <a:pt x="256" y="168"/>
                          <a:pt x="233" y="215"/>
                          <a:pt x="207" y="273"/>
                        </a:cubicBezTo>
                        <a:cubicBezTo>
                          <a:pt x="181" y="331"/>
                          <a:pt x="132" y="439"/>
                          <a:pt x="105" y="477"/>
                        </a:cubicBezTo>
                        <a:cubicBezTo>
                          <a:pt x="78" y="515"/>
                          <a:pt x="61" y="501"/>
                          <a:pt x="45" y="501"/>
                        </a:cubicBezTo>
                        <a:cubicBezTo>
                          <a:pt x="29" y="501"/>
                          <a:pt x="6" y="521"/>
                          <a:pt x="3" y="483"/>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31758" name="Freeform 14"/>
                  <p:cNvSpPr/>
                  <p:nvPr/>
                </p:nvSpPr>
                <p:spPr bwMode="auto">
                  <a:xfrm>
                    <a:off x="2697" y="1588"/>
                    <a:ext cx="398" cy="349"/>
                  </a:xfrm>
                  <a:custGeom>
                    <a:avLst/>
                    <a:gdLst>
                      <a:gd name="T0" fmla="*/ 100 w 392"/>
                      <a:gd name="T1" fmla="*/ 201 h 340"/>
                      <a:gd name="T2" fmla="*/ 16 w 392"/>
                      <a:gd name="T3" fmla="*/ 87 h 340"/>
                      <a:gd name="T4" fmla="*/ 4 w 392"/>
                      <a:gd name="T5" fmla="*/ 45 h 340"/>
                      <a:gd name="T6" fmla="*/ 28 w 392"/>
                      <a:gd name="T7" fmla="*/ 3 h 340"/>
                      <a:gd name="T8" fmla="*/ 130 w 392"/>
                      <a:gd name="T9" fmla="*/ 27 h 340"/>
                      <a:gd name="T10" fmla="*/ 250 w 392"/>
                      <a:gd name="T11" fmla="*/ 75 h 340"/>
                      <a:gd name="T12" fmla="*/ 364 w 392"/>
                      <a:gd name="T13" fmla="*/ 159 h 340"/>
                      <a:gd name="T14" fmla="*/ 388 w 392"/>
                      <a:gd name="T15" fmla="*/ 273 h 340"/>
                      <a:gd name="T16" fmla="*/ 340 w 392"/>
                      <a:gd name="T17" fmla="*/ 333 h 340"/>
                      <a:gd name="T18" fmla="*/ 244 w 392"/>
                      <a:gd name="T19" fmla="*/ 315 h 340"/>
                      <a:gd name="T20" fmla="*/ 100 w 392"/>
                      <a:gd name="T21" fmla="*/ 20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2" h="340">
                        <a:moveTo>
                          <a:pt x="100" y="201"/>
                        </a:moveTo>
                        <a:cubicBezTo>
                          <a:pt x="62" y="163"/>
                          <a:pt x="32" y="113"/>
                          <a:pt x="16" y="87"/>
                        </a:cubicBezTo>
                        <a:cubicBezTo>
                          <a:pt x="0" y="61"/>
                          <a:pt x="2" y="59"/>
                          <a:pt x="4" y="45"/>
                        </a:cubicBezTo>
                        <a:cubicBezTo>
                          <a:pt x="6" y="31"/>
                          <a:pt x="7" y="6"/>
                          <a:pt x="28" y="3"/>
                        </a:cubicBezTo>
                        <a:cubicBezTo>
                          <a:pt x="49" y="0"/>
                          <a:pt x="93" y="15"/>
                          <a:pt x="130" y="27"/>
                        </a:cubicBezTo>
                        <a:cubicBezTo>
                          <a:pt x="167" y="39"/>
                          <a:pt x="211" y="53"/>
                          <a:pt x="250" y="75"/>
                        </a:cubicBezTo>
                        <a:cubicBezTo>
                          <a:pt x="289" y="97"/>
                          <a:pt x="341" y="126"/>
                          <a:pt x="364" y="159"/>
                        </a:cubicBezTo>
                        <a:cubicBezTo>
                          <a:pt x="387" y="192"/>
                          <a:pt x="392" y="244"/>
                          <a:pt x="388" y="273"/>
                        </a:cubicBezTo>
                        <a:cubicBezTo>
                          <a:pt x="384" y="302"/>
                          <a:pt x="364" y="326"/>
                          <a:pt x="340" y="333"/>
                        </a:cubicBezTo>
                        <a:cubicBezTo>
                          <a:pt x="316" y="340"/>
                          <a:pt x="282" y="336"/>
                          <a:pt x="244" y="315"/>
                        </a:cubicBezTo>
                        <a:cubicBezTo>
                          <a:pt x="206" y="294"/>
                          <a:pt x="138" y="239"/>
                          <a:pt x="100" y="201"/>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31759" name="Freeform 15"/>
                  <p:cNvSpPr/>
                  <p:nvPr/>
                </p:nvSpPr>
                <p:spPr bwMode="auto">
                  <a:xfrm>
                    <a:off x="2444" y="1923"/>
                    <a:ext cx="146" cy="567"/>
                  </a:xfrm>
                  <a:custGeom>
                    <a:avLst/>
                    <a:gdLst>
                      <a:gd name="T0" fmla="*/ 18 w 151"/>
                      <a:gd name="T1" fmla="*/ 165 h 558"/>
                      <a:gd name="T2" fmla="*/ 42 w 151"/>
                      <a:gd name="T3" fmla="*/ 39 h 558"/>
                      <a:gd name="T4" fmla="*/ 66 w 151"/>
                      <a:gd name="T5" fmla="*/ 3 h 558"/>
                      <a:gd name="T6" fmla="*/ 108 w 151"/>
                      <a:gd name="T7" fmla="*/ 27 h 558"/>
                      <a:gd name="T8" fmla="*/ 138 w 151"/>
                      <a:gd name="T9" fmla="*/ 165 h 558"/>
                      <a:gd name="T10" fmla="*/ 144 w 151"/>
                      <a:gd name="T11" fmla="*/ 423 h 558"/>
                      <a:gd name="T12" fmla="*/ 96 w 151"/>
                      <a:gd name="T13" fmla="*/ 543 h 558"/>
                      <a:gd name="T14" fmla="*/ 24 w 151"/>
                      <a:gd name="T15" fmla="*/ 513 h 558"/>
                      <a:gd name="T16" fmla="*/ 0 w 151"/>
                      <a:gd name="T17" fmla="*/ 315 h 558"/>
                      <a:gd name="T18" fmla="*/ 18 w 151"/>
                      <a:gd name="T19" fmla="*/ 165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558">
                        <a:moveTo>
                          <a:pt x="18" y="165"/>
                        </a:moveTo>
                        <a:cubicBezTo>
                          <a:pt x="25" y="119"/>
                          <a:pt x="34" y="66"/>
                          <a:pt x="42" y="39"/>
                        </a:cubicBezTo>
                        <a:cubicBezTo>
                          <a:pt x="50" y="12"/>
                          <a:pt x="55" y="5"/>
                          <a:pt x="66" y="3"/>
                        </a:cubicBezTo>
                        <a:cubicBezTo>
                          <a:pt x="77" y="1"/>
                          <a:pt x="96" y="0"/>
                          <a:pt x="108" y="27"/>
                        </a:cubicBezTo>
                        <a:cubicBezTo>
                          <a:pt x="120" y="54"/>
                          <a:pt x="132" y="99"/>
                          <a:pt x="138" y="165"/>
                        </a:cubicBezTo>
                        <a:cubicBezTo>
                          <a:pt x="144" y="231"/>
                          <a:pt x="151" y="360"/>
                          <a:pt x="144" y="423"/>
                        </a:cubicBezTo>
                        <a:cubicBezTo>
                          <a:pt x="137" y="486"/>
                          <a:pt x="116" y="528"/>
                          <a:pt x="96" y="543"/>
                        </a:cubicBezTo>
                        <a:cubicBezTo>
                          <a:pt x="76" y="558"/>
                          <a:pt x="40" y="551"/>
                          <a:pt x="24" y="513"/>
                        </a:cubicBezTo>
                        <a:cubicBezTo>
                          <a:pt x="8" y="475"/>
                          <a:pt x="0" y="372"/>
                          <a:pt x="0" y="315"/>
                        </a:cubicBezTo>
                        <a:cubicBezTo>
                          <a:pt x="0" y="258"/>
                          <a:pt x="11" y="211"/>
                          <a:pt x="18" y="165"/>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31760" name="Freeform 16"/>
                  <p:cNvSpPr/>
                  <p:nvPr/>
                </p:nvSpPr>
                <p:spPr bwMode="auto">
                  <a:xfrm>
                    <a:off x="1910" y="1588"/>
                    <a:ext cx="389" cy="247"/>
                  </a:xfrm>
                  <a:custGeom>
                    <a:avLst/>
                    <a:gdLst>
                      <a:gd name="T0" fmla="*/ 175 w 392"/>
                      <a:gd name="T1" fmla="*/ 61 h 253"/>
                      <a:gd name="T2" fmla="*/ 307 w 392"/>
                      <a:gd name="T3" fmla="*/ 19 h 253"/>
                      <a:gd name="T4" fmla="*/ 367 w 392"/>
                      <a:gd name="T5" fmla="*/ 7 h 253"/>
                      <a:gd name="T6" fmla="*/ 385 w 392"/>
                      <a:gd name="T7" fmla="*/ 61 h 253"/>
                      <a:gd name="T8" fmla="*/ 325 w 392"/>
                      <a:gd name="T9" fmla="*/ 133 h 253"/>
                      <a:gd name="T10" fmla="*/ 193 w 392"/>
                      <a:gd name="T11" fmla="*/ 223 h 253"/>
                      <a:gd name="T12" fmla="*/ 37 w 392"/>
                      <a:gd name="T13" fmla="*/ 247 h 253"/>
                      <a:gd name="T14" fmla="*/ 1 w 392"/>
                      <a:gd name="T15" fmla="*/ 187 h 253"/>
                      <a:gd name="T16" fmla="*/ 43 w 392"/>
                      <a:gd name="T17" fmla="*/ 115 h 253"/>
                      <a:gd name="T18" fmla="*/ 175 w 392"/>
                      <a:gd name="T19" fmla="*/ 6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2" h="253">
                        <a:moveTo>
                          <a:pt x="175" y="61"/>
                        </a:moveTo>
                        <a:cubicBezTo>
                          <a:pt x="219" y="45"/>
                          <a:pt x="275" y="28"/>
                          <a:pt x="307" y="19"/>
                        </a:cubicBezTo>
                        <a:cubicBezTo>
                          <a:pt x="339" y="10"/>
                          <a:pt x="354" y="0"/>
                          <a:pt x="367" y="7"/>
                        </a:cubicBezTo>
                        <a:cubicBezTo>
                          <a:pt x="380" y="14"/>
                          <a:pt x="392" y="40"/>
                          <a:pt x="385" y="61"/>
                        </a:cubicBezTo>
                        <a:cubicBezTo>
                          <a:pt x="378" y="82"/>
                          <a:pt x="357" y="106"/>
                          <a:pt x="325" y="133"/>
                        </a:cubicBezTo>
                        <a:cubicBezTo>
                          <a:pt x="293" y="160"/>
                          <a:pt x="241" y="204"/>
                          <a:pt x="193" y="223"/>
                        </a:cubicBezTo>
                        <a:cubicBezTo>
                          <a:pt x="145" y="242"/>
                          <a:pt x="69" y="253"/>
                          <a:pt x="37" y="247"/>
                        </a:cubicBezTo>
                        <a:cubicBezTo>
                          <a:pt x="5" y="241"/>
                          <a:pt x="0" y="209"/>
                          <a:pt x="1" y="187"/>
                        </a:cubicBezTo>
                        <a:cubicBezTo>
                          <a:pt x="2" y="165"/>
                          <a:pt x="15" y="136"/>
                          <a:pt x="43" y="115"/>
                        </a:cubicBezTo>
                        <a:cubicBezTo>
                          <a:pt x="71" y="94"/>
                          <a:pt x="131" y="77"/>
                          <a:pt x="175" y="61"/>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sp>
                <p:nvSpPr>
                  <p:cNvPr id="31761" name="Freeform 17"/>
                  <p:cNvSpPr/>
                  <p:nvPr/>
                </p:nvSpPr>
                <p:spPr bwMode="auto">
                  <a:xfrm>
                    <a:off x="2094" y="934"/>
                    <a:ext cx="233" cy="378"/>
                  </a:xfrm>
                  <a:custGeom>
                    <a:avLst/>
                    <a:gdLst>
                      <a:gd name="T0" fmla="*/ 78 w 238"/>
                      <a:gd name="T1" fmla="*/ 270 h 386"/>
                      <a:gd name="T2" fmla="*/ 24 w 238"/>
                      <a:gd name="T3" fmla="*/ 192 h 386"/>
                      <a:gd name="T4" fmla="*/ 0 w 238"/>
                      <a:gd name="T5" fmla="*/ 96 h 386"/>
                      <a:gd name="T6" fmla="*/ 24 w 238"/>
                      <a:gd name="T7" fmla="*/ 12 h 386"/>
                      <a:gd name="T8" fmla="*/ 120 w 238"/>
                      <a:gd name="T9" fmla="*/ 24 h 386"/>
                      <a:gd name="T10" fmla="*/ 180 w 238"/>
                      <a:gd name="T11" fmla="*/ 132 h 386"/>
                      <a:gd name="T12" fmla="*/ 234 w 238"/>
                      <a:gd name="T13" fmla="*/ 306 h 386"/>
                      <a:gd name="T14" fmla="*/ 204 w 238"/>
                      <a:gd name="T15" fmla="*/ 378 h 386"/>
                      <a:gd name="T16" fmla="*/ 168 w 238"/>
                      <a:gd name="T17" fmla="*/ 354 h 386"/>
                      <a:gd name="T18" fmla="*/ 78 w 238"/>
                      <a:gd name="T19" fmla="*/ 27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386">
                        <a:moveTo>
                          <a:pt x="78" y="270"/>
                        </a:moveTo>
                        <a:cubicBezTo>
                          <a:pt x="54" y="243"/>
                          <a:pt x="37" y="221"/>
                          <a:pt x="24" y="192"/>
                        </a:cubicBezTo>
                        <a:cubicBezTo>
                          <a:pt x="11" y="163"/>
                          <a:pt x="0" y="126"/>
                          <a:pt x="0" y="96"/>
                        </a:cubicBezTo>
                        <a:cubicBezTo>
                          <a:pt x="0" y="66"/>
                          <a:pt x="4" y="24"/>
                          <a:pt x="24" y="12"/>
                        </a:cubicBezTo>
                        <a:cubicBezTo>
                          <a:pt x="44" y="0"/>
                          <a:pt x="94" y="4"/>
                          <a:pt x="120" y="24"/>
                        </a:cubicBezTo>
                        <a:cubicBezTo>
                          <a:pt x="146" y="44"/>
                          <a:pt x="161" y="85"/>
                          <a:pt x="180" y="132"/>
                        </a:cubicBezTo>
                        <a:cubicBezTo>
                          <a:pt x="199" y="179"/>
                          <a:pt x="230" y="265"/>
                          <a:pt x="234" y="306"/>
                        </a:cubicBezTo>
                        <a:cubicBezTo>
                          <a:pt x="238" y="347"/>
                          <a:pt x="215" y="370"/>
                          <a:pt x="204" y="378"/>
                        </a:cubicBezTo>
                        <a:cubicBezTo>
                          <a:pt x="193" y="386"/>
                          <a:pt x="190" y="372"/>
                          <a:pt x="168" y="354"/>
                        </a:cubicBezTo>
                        <a:cubicBezTo>
                          <a:pt x="146" y="336"/>
                          <a:pt x="102" y="297"/>
                          <a:pt x="78" y="270"/>
                        </a:cubicBezTo>
                        <a:close/>
                      </a:path>
                    </a:pathLst>
                  </a:custGeom>
                  <a:solidFill>
                    <a:srgbClr val="E7D6B7"/>
                  </a:solidFill>
                  <a:ln>
                    <a:noFill/>
                  </a:ln>
                  <a:effectLst/>
                </p:spPr>
                <p:txBody>
                  <a:bodyPr wrap="none" anchor="ctr"/>
                  <a:lstStyle/>
                  <a:p>
                    <a:pPr>
                      <a:defRPr/>
                    </a:pPr>
                    <a:endParaRPr lang="zh-CN" altLang="en-US">
                      <a:solidFill>
                        <a:srgbClr val="2F1311"/>
                      </a:solidFill>
                      <a:latin typeface="+mn-lt"/>
                      <a:ea typeface="+mn-ea"/>
                    </a:endParaRPr>
                  </a:p>
                </p:txBody>
              </p:sp>
            </p:grpSp>
            <p:pic>
              <p:nvPicPr>
                <p:cNvPr id="25645" name="Picture 18"/>
                <p:cNvPicPr>
                  <a:picLocks noChangeAspect="1" noChangeArrowheads="1"/>
                </p:cNvPicPr>
                <p:nvPr userDrawn="1"/>
              </p:nvPicPr>
              <p:blipFill>
                <a:blip r:embed="rId12"/>
                <a:srcRect/>
                <a:stretch>
                  <a:fillRect/>
                </a:stretch>
              </p:blipFill>
              <p:spPr bwMode="auto">
                <a:xfrm>
                  <a:off x="5280" y="144"/>
                  <a:ext cx="186" cy="183"/>
                </a:xfrm>
                <a:prstGeom prst="rect">
                  <a:avLst/>
                </a:prstGeom>
                <a:noFill/>
                <a:ln w="9525">
                  <a:noFill/>
                  <a:miter lim="800000"/>
                  <a:headEnd/>
                  <a:tailEnd/>
                </a:ln>
              </p:spPr>
            </p:pic>
            <p:pic>
              <p:nvPicPr>
                <p:cNvPr id="25646" name="Picture 19"/>
                <p:cNvPicPr>
                  <a:picLocks noChangeAspect="1" noChangeArrowheads="1"/>
                </p:cNvPicPr>
                <p:nvPr userDrawn="1"/>
              </p:nvPicPr>
              <p:blipFill>
                <a:blip r:embed="rId12"/>
                <a:srcRect/>
                <a:stretch>
                  <a:fillRect/>
                </a:stretch>
              </p:blipFill>
              <p:spPr bwMode="auto">
                <a:xfrm>
                  <a:off x="5574" y="144"/>
                  <a:ext cx="186" cy="183"/>
                </a:xfrm>
                <a:prstGeom prst="rect">
                  <a:avLst/>
                </a:prstGeom>
                <a:noFill/>
                <a:ln w="9525">
                  <a:noFill/>
                  <a:miter lim="800000"/>
                  <a:headEnd/>
                  <a:tailEnd/>
                </a:ln>
              </p:spPr>
            </p:pic>
            <p:pic>
              <p:nvPicPr>
                <p:cNvPr id="25647" name="Picture 20"/>
                <p:cNvPicPr>
                  <a:picLocks noChangeAspect="1" noChangeArrowheads="1"/>
                </p:cNvPicPr>
                <p:nvPr userDrawn="1"/>
              </p:nvPicPr>
              <p:blipFill>
                <a:blip r:embed="rId12"/>
                <a:srcRect/>
                <a:stretch>
                  <a:fillRect/>
                </a:stretch>
              </p:blipFill>
              <p:spPr bwMode="auto">
                <a:xfrm>
                  <a:off x="5424" y="336"/>
                  <a:ext cx="186" cy="183"/>
                </a:xfrm>
                <a:prstGeom prst="rect">
                  <a:avLst/>
                </a:prstGeom>
                <a:noFill/>
                <a:ln w="9525">
                  <a:noFill/>
                  <a:miter lim="800000"/>
                  <a:headEnd/>
                  <a:tailEnd/>
                </a:ln>
              </p:spPr>
            </p:pic>
            <p:pic>
              <p:nvPicPr>
                <p:cNvPr id="25648" name="Picture 21"/>
                <p:cNvPicPr>
                  <a:picLocks noChangeAspect="1" noChangeArrowheads="1"/>
                </p:cNvPicPr>
                <p:nvPr userDrawn="1"/>
              </p:nvPicPr>
              <p:blipFill>
                <a:blip r:embed="rId12"/>
                <a:srcRect/>
                <a:stretch>
                  <a:fillRect/>
                </a:stretch>
              </p:blipFill>
              <p:spPr bwMode="auto">
                <a:xfrm>
                  <a:off x="5376" y="576"/>
                  <a:ext cx="186" cy="183"/>
                </a:xfrm>
                <a:prstGeom prst="rect">
                  <a:avLst/>
                </a:prstGeom>
                <a:noFill/>
                <a:ln w="9525">
                  <a:noFill/>
                  <a:miter lim="800000"/>
                  <a:headEnd/>
                  <a:tailEnd/>
                </a:ln>
              </p:spPr>
            </p:pic>
            <p:pic>
              <p:nvPicPr>
                <p:cNvPr id="25649" name="Picture 22"/>
                <p:cNvPicPr>
                  <a:picLocks noChangeAspect="1" noChangeArrowheads="1"/>
                </p:cNvPicPr>
                <p:nvPr userDrawn="1"/>
              </p:nvPicPr>
              <p:blipFill>
                <a:blip r:embed="rId12"/>
                <a:srcRect/>
                <a:stretch>
                  <a:fillRect/>
                </a:stretch>
              </p:blipFill>
              <p:spPr bwMode="auto">
                <a:xfrm>
                  <a:off x="5574" y="528"/>
                  <a:ext cx="186" cy="183"/>
                </a:xfrm>
                <a:prstGeom prst="rect">
                  <a:avLst/>
                </a:prstGeom>
                <a:noFill/>
                <a:ln w="9525">
                  <a:noFill/>
                  <a:miter lim="800000"/>
                  <a:headEnd/>
                  <a:tailEnd/>
                </a:ln>
              </p:spPr>
            </p:pic>
            <p:pic>
              <p:nvPicPr>
                <p:cNvPr id="25650" name="Picture 23"/>
                <p:cNvPicPr>
                  <a:picLocks noChangeAspect="1" noChangeArrowheads="1"/>
                </p:cNvPicPr>
                <p:nvPr userDrawn="1"/>
              </p:nvPicPr>
              <p:blipFill>
                <a:blip r:embed="rId12"/>
                <a:srcRect/>
                <a:stretch>
                  <a:fillRect/>
                </a:stretch>
              </p:blipFill>
              <p:spPr bwMode="auto">
                <a:xfrm>
                  <a:off x="5472" y="768"/>
                  <a:ext cx="186" cy="183"/>
                </a:xfrm>
                <a:prstGeom prst="rect">
                  <a:avLst/>
                </a:prstGeom>
                <a:noFill/>
                <a:ln w="9525">
                  <a:noFill/>
                  <a:miter lim="800000"/>
                  <a:headEnd/>
                  <a:tailEnd/>
                </a:ln>
              </p:spPr>
            </p:pic>
            <p:pic>
              <p:nvPicPr>
                <p:cNvPr id="25651" name="Picture 24"/>
                <p:cNvPicPr>
                  <a:picLocks noChangeAspect="1" noChangeArrowheads="1"/>
                </p:cNvPicPr>
                <p:nvPr userDrawn="1"/>
              </p:nvPicPr>
              <p:blipFill>
                <a:blip r:embed="rId12"/>
                <a:srcRect/>
                <a:stretch>
                  <a:fillRect/>
                </a:stretch>
              </p:blipFill>
              <p:spPr bwMode="auto">
                <a:xfrm>
                  <a:off x="5574" y="1008"/>
                  <a:ext cx="186" cy="183"/>
                </a:xfrm>
                <a:prstGeom prst="rect">
                  <a:avLst/>
                </a:prstGeom>
                <a:noFill/>
                <a:ln w="9525">
                  <a:noFill/>
                  <a:miter lim="800000"/>
                  <a:headEnd/>
                  <a:tailEnd/>
                </a:ln>
              </p:spPr>
            </p:pic>
            <p:pic>
              <p:nvPicPr>
                <p:cNvPr id="25652" name="Picture 25"/>
                <p:cNvPicPr>
                  <a:picLocks noChangeAspect="1" noChangeArrowheads="1"/>
                </p:cNvPicPr>
                <p:nvPr userDrawn="1"/>
              </p:nvPicPr>
              <p:blipFill>
                <a:blip r:embed="rId12"/>
                <a:srcRect/>
                <a:stretch>
                  <a:fillRect/>
                </a:stretch>
              </p:blipFill>
              <p:spPr bwMode="auto">
                <a:xfrm>
                  <a:off x="5574" y="1248"/>
                  <a:ext cx="186" cy="183"/>
                </a:xfrm>
                <a:prstGeom prst="rect">
                  <a:avLst/>
                </a:prstGeom>
                <a:noFill/>
                <a:ln w="9525">
                  <a:noFill/>
                  <a:miter lim="800000"/>
                  <a:headEnd/>
                  <a:tailEnd/>
                </a:ln>
              </p:spPr>
            </p:pic>
          </p:grpSp>
          <p:grpSp>
            <p:nvGrpSpPr>
              <p:cNvPr id="25624" name="Group 26"/>
              <p:cNvGrpSpPr/>
              <p:nvPr userDrawn="1"/>
            </p:nvGrpSpPr>
            <p:grpSpPr bwMode="auto">
              <a:xfrm>
                <a:off x="4944" y="1008"/>
                <a:ext cx="522" cy="2967"/>
                <a:chOff x="4944" y="1008"/>
                <a:chExt cx="522" cy="2967"/>
              </a:xfrm>
            </p:grpSpPr>
            <p:pic>
              <p:nvPicPr>
                <p:cNvPr id="25625" name="Picture 27"/>
                <p:cNvPicPr>
                  <a:picLocks noChangeAspect="1" noChangeArrowheads="1"/>
                </p:cNvPicPr>
                <p:nvPr userDrawn="1"/>
              </p:nvPicPr>
              <p:blipFill>
                <a:blip r:embed="rId12"/>
                <a:srcRect/>
                <a:stretch>
                  <a:fillRect/>
                </a:stretch>
              </p:blipFill>
              <p:spPr bwMode="auto">
                <a:xfrm>
                  <a:off x="5136" y="1008"/>
                  <a:ext cx="186" cy="183"/>
                </a:xfrm>
                <a:prstGeom prst="rect">
                  <a:avLst/>
                </a:prstGeom>
                <a:noFill/>
                <a:ln w="9525">
                  <a:noFill/>
                  <a:miter lim="800000"/>
                  <a:headEnd/>
                  <a:tailEnd/>
                </a:ln>
              </p:spPr>
            </p:pic>
            <p:pic>
              <p:nvPicPr>
                <p:cNvPr id="25626" name="Picture 28"/>
                <p:cNvPicPr>
                  <a:picLocks noChangeAspect="1" noChangeArrowheads="1"/>
                </p:cNvPicPr>
                <p:nvPr userDrawn="1"/>
              </p:nvPicPr>
              <p:blipFill>
                <a:blip r:embed="rId12"/>
                <a:srcRect/>
                <a:stretch>
                  <a:fillRect/>
                </a:stretch>
              </p:blipFill>
              <p:spPr bwMode="auto">
                <a:xfrm>
                  <a:off x="5184" y="1200"/>
                  <a:ext cx="186" cy="183"/>
                </a:xfrm>
                <a:prstGeom prst="rect">
                  <a:avLst/>
                </a:prstGeom>
                <a:noFill/>
                <a:ln w="9525">
                  <a:noFill/>
                  <a:miter lim="800000"/>
                  <a:headEnd/>
                  <a:tailEnd/>
                </a:ln>
              </p:spPr>
            </p:pic>
            <p:pic>
              <p:nvPicPr>
                <p:cNvPr id="25627" name="Picture 29"/>
                <p:cNvPicPr>
                  <a:picLocks noChangeAspect="1" noChangeArrowheads="1"/>
                </p:cNvPicPr>
                <p:nvPr userDrawn="1"/>
              </p:nvPicPr>
              <p:blipFill>
                <a:blip r:embed="rId12"/>
                <a:srcRect/>
                <a:stretch>
                  <a:fillRect/>
                </a:stretch>
              </p:blipFill>
              <p:spPr bwMode="auto">
                <a:xfrm>
                  <a:off x="5136" y="1584"/>
                  <a:ext cx="186" cy="183"/>
                </a:xfrm>
                <a:prstGeom prst="rect">
                  <a:avLst/>
                </a:prstGeom>
                <a:noFill/>
                <a:ln w="9525">
                  <a:noFill/>
                  <a:miter lim="800000"/>
                  <a:headEnd/>
                  <a:tailEnd/>
                </a:ln>
              </p:spPr>
            </p:pic>
            <p:pic>
              <p:nvPicPr>
                <p:cNvPr id="25628" name="Picture 30"/>
                <p:cNvPicPr>
                  <a:picLocks noChangeAspect="1" noChangeArrowheads="1"/>
                </p:cNvPicPr>
                <p:nvPr userDrawn="1"/>
              </p:nvPicPr>
              <p:blipFill>
                <a:blip r:embed="rId12"/>
                <a:srcRect/>
                <a:stretch>
                  <a:fillRect/>
                </a:stretch>
              </p:blipFill>
              <p:spPr bwMode="auto">
                <a:xfrm>
                  <a:off x="5280" y="1728"/>
                  <a:ext cx="186" cy="183"/>
                </a:xfrm>
                <a:prstGeom prst="rect">
                  <a:avLst/>
                </a:prstGeom>
                <a:noFill/>
                <a:ln w="9525">
                  <a:noFill/>
                  <a:miter lim="800000"/>
                  <a:headEnd/>
                  <a:tailEnd/>
                </a:ln>
              </p:spPr>
            </p:pic>
            <p:pic>
              <p:nvPicPr>
                <p:cNvPr id="25629" name="Picture 31"/>
                <p:cNvPicPr>
                  <a:picLocks noChangeAspect="1" noChangeArrowheads="1"/>
                </p:cNvPicPr>
                <p:nvPr userDrawn="1"/>
              </p:nvPicPr>
              <p:blipFill>
                <a:blip r:embed="rId12"/>
                <a:srcRect/>
                <a:stretch>
                  <a:fillRect/>
                </a:stretch>
              </p:blipFill>
              <p:spPr bwMode="auto">
                <a:xfrm>
                  <a:off x="5040" y="1824"/>
                  <a:ext cx="186" cy="183"/>
                </a:xfrm>
                <a:prstGeom prst="rect">
                  <a:avLst/>
                </a:prstGeom>
                <a:noFill/>
                <a:ln w="9525">
                  <a:noFill/>
                  <a:miter lim="800000"/>
                  <a:headEnd/>
                  <a:tailEnd/>
                </a:ln>
              </p:spPr>
            </p:pic>
            <p:pic>
              <p:nvPicPr>
                <p:cNvPr id="25630" name="Picture 32"/>
                <p:cNvPicPr>
                  <a:picLocks noChangeAspect="1" noChangeArrowheads="1"/>
                </p:cNvPicPr>
                <p:nvPr userDrawn="1"/>
              </p:nvPicPr>
              <p:blipFill>
                <a:blip r:embed="rId12"/>
                <a:srcRect/>
                <a:stretch>
                  <a:fillRect/>
                </a:stretch>
              </p:blipFill>
              <p:spPr bwMode="auto">
                <a:xfrm>
                  <a:off x="5088" y="2016"/>
                  <a:ext cx="186" cy="183"/>
                </a:xfrm>
                <a:prstGeom prst="rect">
                  <a:avLst/>
                </a:prstGeom>
                <a:noFill/>
                <a:ln w="9525">
                  <a:noFill/>
                  <a:miter lim="800000"/>
                  <a:headEnd/>
                  <a:tailEnd/>
                </a:ln>
              </p:spPr>
            </p:pic>
            <p:pic>
              <p:nvPicPr>
                <p:cNvPr id="25631" name="Picture 33"/>
                <p:cNvPicPr>
                  <a:picLocks noChangeAspect="1" noChangeArrowheads="1"/>
                </p:cNvPicPr>
                <p:nvPr userDrawn="1"/>
              </p:nvPicPr>
              <p:blipFill>
                <a:blip r:embed="rId12"/>
                <a:srcRect/>
                <a:stretch>
                  <a:fillRect/>
                </a:stretch>
              </p:blipFill>
              <p:spPr bwMode="auto">
                <a:xfrm>
                  <a:off x="5280" y="2064"/>
                  <a:ext cx="186" cy="183"/>
                </a:xfrm>
                <a:prstGeom prst="rect">
                  <a:avLst/>
                </a:prstGeom>
                <a:noFill/>
                <a:ln w="9525">
                  <a:noFill/>
                  <a:miter lim="800000"/>
                  <a:headEnd/>
                  <a:tailEnd/>
                </a:ln>
              </p:spPr>
            </p:pic>
            <p:pic>
              <p:nvPicPr>
                <p:cNvPr id="25632" name="Picture 34"/>
                <p:cNvPicPr>
                  <a:picLocks noChangeAspect="1" noChangeArrowheads="1"/>
                </p:cNvPicPr>
                <p:nvPr userDrawn="1"/>
              </p:nvPicPr>
              <p:blipFill>
                <a:blip r:embed="rId12"/>
                <a:srcRect/>
                <a:stretch>
                  <a:fillRect/>
                </a:stretch>
              </p:blipFill>
              <p:spPr bwMode="auto">
                <a:xfrm>
                  <a:off x="5232" y="2352"/>
                  <a:ext cx="186" cy="183"/>
                </a:xfrm>
                <a:prstGeom prst="rect">
                  <a:avLst/>
                </a:prstGeom>
                <a:noFill/>
                <a:ln w="9525">
                  <a:noFill/>
                  <a:miter lim="800000"/>
                  <a:headEnd/>
                  <a:tailEnd/>
                </a:ln>
              </p:spPr>
            </p:pic>
            <p:pic>
              <p:nvPicPr>
                <p:cNvPr id="25633" name="Picture 35"/>
                <p:cNvPicPr>
                  <a:picLocks noChangeAspect="1" noChangeArrowheads="1"/>
                </p:cNvPicPr>
                <p:nvPr userDrawn="1"/>
              </p:nvPicPr>
              <p:blipFill>
                <a:blip r:embed="rId12"/>
                <a:srcRect/>
                <a:stretch>
                  <a:fillRect/>
                </a:stretch>
              </p:blipFill>
              <p:spPr bwMode="auto">
                <a:xfrm>
                  <a:off x="4992" y="2208"/>
                  <a:ext cx="186" cy="183"/>
                </a:xfrm>
                <a:prstGeom prst="rect">
                  <a:avLst/>
                </a:prstGeom>
                <a:noFill/>
                <a:ln w="9525">
                  <a:noFill/>
                  <a:miter lim="800000"/>
                  <a:headEnd/>
                  <a:tailEnd/>
                </a:ln>
              </p:spPr>
            </p:pic>
            <p:pic>
              <p:nvPicPr>
                <p:cNvPr id="25634" name="Picture 36"/>
                <p:cNvPicPr>
                  <a:picLocks noChangeAspect="1" noChangeArrowheads="1"/>
                </p:cNvPicPr>
                <p:nvPr userDrawn="1"/>
              </p:nvPicPr>
              <p:blipFill>
                <a:blip r:embed="rId12"/>
                <a:srcRect/>
                <a:stretch>
                  <a:fillRect/>
                </a:stretch>
              </p:blipFill>
              <p:spPr bwMode="auto">
                <a:xfrm>
                  <a:off x="4992" y="2448"/>
                  <a:ext cx="186" cy="183"/>
                </a:xfrm>
                <a:prstGeom prst="rect">
                  <a:avLst/>
                </a:prstGeom>
                <a:noFill/>
                <a:ln w="9525">
                  <a:noFill/>
                  <a:miter lim="800000"/>
                  <a:headEnd/>
                  <a:tailEnd/>
                </a:ln>
              </p:spPr>
            </p:pic>
            <p:pic>
              <p:nvPicPr>
                <p:cNvPr id="25635" name="Picture 37"/>
                <p:cNvPicPr>
                  <a:picLocks noChangeAspect="1" noChangeArrowheads="1"/>
                </p:cNvPicPr>
                <p:nvPr userDrawn="1"/>
              </p:nvPicPr>
              <p:blipFill>
                <a:blip r:embed="rId12"/>
                <a:srcRect/>
                <a:stretch>
                  <a:fillRect/>
                </a:stretch>
              </p:blipFill>
              <p:spPr bwMode="auto">
                <a:xfrm>
                  <a:off x="5136" y="2592"/>
                  <a:ext cx="186" cy="183"/>
                </a:xfrm>
                <a:prstGeom prst="rect">
                  <a:avLst/>
                </a:prstGeom>
                <a:noFill/>
                <a:ln w="9525">
                  <a:noFill/>
                  <a:miter lim="800000"/>
                  <a:headEnd/>
                  <a:tailEnd/>
                </a:ln>
              </p:spPr>
            </p:pic>
            <p:pic>
              <p:nvPicPr>
                <p:cNvPr id="25636" name="Picture 38"/>
                <p:cNvPicPr>
                  <a:picLocks noChangeAspect="1" noChangeArrowheads="1"/>
                </p:cNvPicPr>
                <p:nvPr userDrawn="1"/>
              </p:nvPicPr>
              <p:blipFill>
                <a:blip r:embed="rId12"/>
                <a:srcRect/>
                <a:stretch>
                  <a:fillRect/>
                </a:stretch>
              </p:blipFill>
              <p:spPr bwMode="auto">
                <a:xfrm>
                  <a:off x="5232" y="1392"/>
                  <a:ext cx="186" cy="183"/>
                </a:xfrm>
                <a:prstGeom prst="rect">
                  <a:avLst/>
                </a:prstGeom>
                <a:noFill/>
                <a:ln w="9525">
                  <a:noFill/>
                  <a:miter lim="800000"/>
                  <a:headEnd/>
                  <a:tailEnd/>
                </a:ln>
              </p:spPr>
            </p:pic>
            <p:pic>
              <p:nvPicPr>
                <p:cNvPr id="25637" name="Picture 39"/>
                <p:cNvPicPr>
                  <a:picLocks noChangeAspect="1" noChangeArrowheads="1"/>
                </p:cNvPicPr>
                <p:nvPr userDrawn="1"/>
              </p:nvPicPr>
              <p:blipFill>
                <a:blip r:embed="rId12"/>
                <a:srcRect/>
                <a:stretch>
                  <a:fillRect/>
                </a:stretch>
              </p:blipFill>
              <p:spPr bwMode="auto">
                <a:xfrm>
                  <a:off x="4944" y="2736"/>
                  <a:ext cx="186" cy="183"/>
                </a:xfrm>
                <a:prstGeom prst="rect">
                  <a:avLst/>
                </a:prstGeom>
                <a:noFill/>
                <a:ln w="9525">
                  <a:noFill/>
                  <a:miter lim="800000"/>
                  <a:headEnd/>
                  <a:tailEnd/>
                </a:ln>
              </p:spPr>
            </p:pic>
            <p:pic>
              <p:nvPicPr>
                <p:cNvPr id="25638" name="Picture 40"/>
                <p:cNvPicPr>
                  <a:picLocks noChangeAspect="1" noChangeArrowheads="1"/>
                </p:cNvPicPr>
                <p:nvPr userDrawn="1"/>
              </p:nvPicPr>
              <p:blipFill>
                <a:blip r:embed="rId12"/>
                <a:srcRect/>
                <a:stretch>
                  <a:fillRect/>
                </a:stretch>
              </p:blipFill>
              <p:spPr bwMode="auto">
                <a:xfrm>
                  <a:off x="4992" y="3072"/>
                  <a:ext cx="186" cy="183"/>
                </a:xfrm>
                <a:prstGeom prst="rect">
                  <a:avLst/>
                </a:prstGeom>
                <a:noFill/>
                <a:ln w="9525">
                  <a:noFill/>
                  <a:miter lim="800000"/>
                  <a:headEnd/>
                  <a:tailEnd/>
                </a:ln>
              </p:spPr>
            </p:pic>
            <p:pic>
              <p:nvPicPr>
                <p:cNvPr id="25639" name="Picture 41"/>
                <p:cNvPicPr>
                  <a:picLocks noChangeAspect="1" noChangeArrowheads="1"/>
                </p:cNvPicPr>
                <p:nvPr userDrawn="1"/>
              </p:nvPicPr>
              <p:blipFill>
                <a:blip r:embed="rId12"/>
                <a:srcRect/>
                <a:stretch>
                  <a:fillRect/>
                </a:stretch>
              </p:blipFill>
              <p:spPr bwMode="auto">
                <a:xfrm>
                  <a:off x="5232" y="3312"/>
                  <a:ext cx="186" cy="183"/>
                </a:xfrm>
                <a:prstGeom prst="rect">
                  <a:avLst/>
                </a:prstGeom>
                <a:noFill/>
                <a:ln w="9525">
                  <a:noFill/>
                  <a:miter lim="800000"/>
                  <a:headEnd/>
                  <a:tailEnd/>
                </a:ln>
              </p:spPr>
            </p:pic>
            <p:pic>
              <p:nvPicPr>
                <p:cNvPr id="25640" name="Picture 42"/>
                <p:cNvPicPr>
                  <a:picLocks noChangeAspect="1" noChangeArrowheads="1"/>
                </p:cNvPicPr>
                <p:nvPr userDrawn="1"/>
              </p:nvPicPr>
              <p:blipFill>
                <a:blip r:embed="rId12"/>
                <a:srcRect/>
                <a:stretch>
                  <a:fillRect/>
                </a:stretch>
              </p:blipFill>
              <p:spPr bwMode="auto">
                <a:xfrm>
                  <a:off x="4992" y="3408"/>
                  <a:ext cx="186" cy="183"/>
                </a:xfrm>
                <a:prstGeom prst="rect">
                  <a:avLst/>
                </a:prstGeom>
                <a:noFill/>
                <a:ln w="9525">
                  <a:noFill/>
                  <a:miter lim="800000"/>
                  <a:headEnd/>
                  <a:tailEnd/>
                </a:ln>
              </p:spPr>
            </p:pic>
            <p:pic>
              <p:nvPicPr>
                <p:cNvPr id="25641" name="Picture 43"/>
                <p:cNvPicPr>
                  <a:picLocks noChangeAspect="1" noChangeArrowheads="1"/>
                </p:cNvPicPr>
                <p:nvPr userDrawn="1"/>
              </p:nvPicPr>
              <p:blipFill>
                <a:blip r:embed="rId12"/>
                <a:srcRect/>
                <a:stretch>
                  <a:fillRect/>
                </a:stretch>
              </p:blipFill>
              <p:spPr bwMode="auto">
                <a:xfrm>
                  <a:off x="5088" y="3552"/>
                  <a:ext cx="186" cy="183"/>
                </a:xfrm>
                <a:prstGeom prst="rect">
                  <a:avLst/>
                </a:prstGeom>
                <a:noFill/>
                <a:ln w="9525">
                  <a:noFill/>
                  <a:miter lim="800000"/>
                  <a:headEnd/>
                  <a:tailEnd/>
                </a:ln>
              </p:spPr>
            </p:pic>
            <p:pic>
              <p:nvPicPr>
                <p:cNvPr id="25642" name="Picture 44"/>
                <p:cNvPicPr>
                  <a:picLocks noChangeAspect="1" noChangeArrowheads="1"/>
                </p:cNvPicPr>
                <p:nvPr userDrawn="1"/>
              </p:nvPicPr>
              <p:blipFill>
                <a:blip r:embed="rId12"/>
                <a:srcRect/>
                <a:stretch>
                  <a:fillRect/>
                </a:stretch>
              </p:blipFill>
              <p:spPr bwMode="auto">
                <a:xfrm>
                  <a:off x="4992" y="3792"/>
                  <a:ext cx="186" cy="183"/>
                </a:xfrm>
                <a:prstGeom prst="rect">
                  <a:avLst/>
                </a:prstGeom>
                <a:noFill/>
                <a:ln w="9525">
                  <a:noFill/>
                  <a:miter lim="800000"/>
                  <a:headEnd/>
                  <a:tailEnd/>
                </a:ln>
              </p:spPr>
            </p:pic>
            <p:pic>
              <p:nvPicPr>
                <p:cNvPr id="25643" name="Picture 45"/>
                <p:cNvPicPr>
                  <a:picLocks noChangeAspect="1" noChangeArrowheads="1"/>
                </p:cNvPicPr>
                <p:nvPr userDrawn="1"/>
              </p:nvPicPr>
              <p:blipFill>
                <a:blip r:embed="rId12"/>
                <a:srcRect/>
                <a:stretch>
                  <a:fillRect/>
                </a:stretch>
              </p:blipFill>
              <p:spPr bwMode="auto">
                <a:xfrm>
                  <a:off x="5184" y="3696"/>
                  <a:ext cx="186" cy="183"/>
                </a:xfrm>
                <a:prstGeom prst="rect">
                  <a:avLst/>
                </a:prstGeom>
                <a:noFill/>
                <a:ln w="9525">
                  <a:noFill/>
                  <a:miter lim="800000"/>
                  <a:headEnd/>
                  <a:tailEnd/>
                </a:ln>
              </p:spPr>
            </p:pic>
          </p:grpSp>
        </p:grpSp>
        <p:sp>
          <p:nvSpPr>
            <p:cNvPr id="31790" name="Freeform 46"/>
            <p:cNvSpPr/>
            <p:nvPr/>
          </p:nvSpPr>
          <p:spPr bwMode="auto">
            <a:xfrm>
              <a:off x="5010" y="3092"/>
              <a:ext cx="750" cy="1222"/>
            </a:xfrm>
            <a:custGeom>
              <a:avLst/>
              <a:gdLst>
                <a:gd name="T0" fmla="*/ 372 w 750"/>
                <a:gd name="T1" fmla="*/ 154 h 1222"/>
                <a:gd name="T2" fmla="*/ 378 w 750"/>
                <a:gd name="T3" fmla="*/ 412 h 1222"/>
                <a:gd name="T4" fmla="*/ 312 w 750"/>
                <a:gd name="T5" fmla="*/ 724 h 1222"/>
                <a:gd name="T6" fmla="*/ 138 w 750"/>
                <a:gd name="T7" fmla="*/ 928 h 1222"/>
                <a:gd name="T8" fmla="*/ 0 w 750"/>
                <a:gd name="T9" fmla="*/ 976 h 1222"/>
                <a:gd name="T10" fmla="*/ 0 w 750"/>
                <a:gd name="T11" fmla="*/ 1222 h 1222"/>
                <a:gd name="T12" fmla="*/ 750 w 750"/>
                <a:gd name="T13" fmla="*/ 1222 h 1222"/>
                <a:gd name="T14" fmla="*/ 750 w 750"/>
                <a:gd name="T15" fmla="*/ 178 h 1222"/>
                <a:gd name="T16" fmla="*/ 372 w 750"/>
                <a:gd name="T17" fmla="*/ 154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1222">
                  <a:moveTo>
                    <a:pt x="372" y="154"/>
                  </a:moveTo>
                  <a:cubicBezTo>
                    <a:pt x="309" y="193"/>
                    <a:pt x="388" y="317"/>
                    <a:pt x="378" y="412"/>
                  </a:cubicBezTo>
                  <a:cubicBezTo>
                    <a:pt x="368" y="507"/>
                    <a:pt x="352" y="638"/>
                    <a:pt x="312" y="724"/>
                  </a:cubicBezTo>
                  <a:cubicBezTo>
                    <a:pt x="272" y="810"/>
                    <a:pt x="190" y="886"/>
                    <a:pt x="138" y="928"/>
                  </a:cubicBezTo>
                  <a:cubicBezTo>
                    <a:pt x="86" y="970"/>
                    <a:pt x="23" y="927"/>
                    <a:pt x="0" y="976"/>
                  </a:cubicBezTo>
                  <a:lnTo>
                    <a:pt x="0" y="1222"/>
                  </a:lnTo>
                  <a:lnTo>
                    <a:pt x="750" y="1222"/>
                  </a:lnTo>
                  <a:lnTo>
                    <a:pt x="750" y="178"/>
                  </a:lnTo>
                  <a:cubicBezTo>
                    <a:pt x="687" y="0"/>
                    <a:pt x="451" y="159"/>
                    <a:pt x="372" y="15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p>
              <a:pPr>
                <a:defRPr/>
              </a:pPr>
              <a:endParaRPr lang="zh-CN" altLang="en-US">
                <a:solidFill>
                  <a:srgbClr val="2F1311"/>
                </a:solidFill>
                <a:latin typeface="+mn-lt"/>
                <a:ea typeface="+mn-ea"/>
              </a:endParaRPr>
            </a:p>
          </p:txBody>
        </p:sp>
        <p:sp>
          <p:nvSpPr>
            <p:cNvPr id="31791" name="Freeform 47"/>
            <p:cNvSpPr/>
            <p:nvPr/>
          </p:nvSpPr>
          <p:spPr bwMode="auto">
            <a:xfrm>
              <a:off x="5001" y="3060"/>
              <a:ext cx="768" cy="1260"/>
            </a:xfrm>
            <a:custGeom>
              <a:avLst/>
              <a:gdLst>
                <a:gd name="T0" fmla="*/ 0 w 768"/>
                <a:gd name="T1" fmla="*/ 1260 h 1260"/>
                <a:gd name="T2" fmla="*/ 0 w 768"/>
                <a:gd name="T3" fmla="*/ 1134 h 1260"/>
                <a:gd name="T4" fmla="*/ 210 w 768"/>
                <a:gd name="T5" fmla="*/ 1032 h 1260"/>
                <a:gd name="T6" fmla="*/ 324 w 768"/>
                <a:gd name="T7" fmla="*/ 918 h 1260"/>
                <a:gd name="T8" fmla="*/ 414 w 768"/>
                <a:gd name="T9" fmla="*/ 714 h 1260"/>
                <a:gd name="T10" fmla="*/ 450 w 768"/>
                <a:gd name="T11" fmla="*/ 456 h 1260"/>
                <a:gd name="T12" fmla="*/ 438 w 768"/>
                <a:gd name="T13" fmla="*/ 258 h 1260"/>
                <a:gd name="T14" fmla="*/ 684 w 768"/>
                <a:gd name="T15" fmla="*/ 0 h 1260"/>
                <a:gd name="T16" fmla="*/ 768 w 768"/>
                <a:gd name="T17" fmla="*/ 18 h 1260"/>
                <a:gd name="T18" fmla="*/ 768 w 768"/>
                <a:gd name="T19" fmla="*/ 1254 h 1260"/>
                <a:gd name="T20" fmla="*/ 0 w 768"/>
                <a:gd name="T21" fmla="*/ 126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 h="1260">
                  <a:moveTo>
                    <a:pt x="0" y="1260"/>
                  </a:moveTo>
                  <a:lnTo>
                    <a:pt x="0" y="1134"/>
                  </a:lnTo>
                  <a:lnTo>
                    <a:pt x="210" y="1032"/>
                  </a:lnTo>
                  <a:lnTo>
                    <a:pt x="324" y="918"/>
                  </a:lnTo>
                  <a:lnTo>
                    <a:pt x="414" y="714"/>
                  </a:lnTo>
                  <a:lnTo>
                    <a:pt x="450" y="456"/>
                  </a:lnTo>
                  <a:lnTo>
                    <a:pt x="438" y="258"/>
                  </a:lnTo>
                  <a:lnTo>
                    <a:pt x="684" y="0"/>
                  </a:lnTo>
                  <a:lnTo>
                    <a:pt x="768" y="18"/>
                  </a:lnTo>
                  <a:lnTo>
                    <a:pt x="768" y="1254"/>
                  </a:lnTo>
                  <a:lnTo>
                    <a:pt x="0" y="1260"/>
                  </a:lnTo>
                  <a:close/>
                </a:path>
              </a:pathLst>
            </a:custGeom>
            <a:gradFill rotWithShape="0">
              <a:gsLst>
                <a:gs pos="0">
                  <a:schemeClr val="folHlink"/>
                </a:gs>
                <a:gs pos="50000">
                  <a:schemeClr val="hlink"/>
                </a:gs>
                <a:gs pos="100000">
                  <a:schemeClr val="folHlink"/>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31792" name="Freeform 48"/>
            <p:cNvSpPr/>
            <p:nvPr/>
          </p:nvSpPr>
          <p:spPr bwMode="auto">
            <a:xfrm>
              <a:off x="4994" y="1775"/>
              <a:ext cx="776" cy="2543"/>
            </a:xfrm>
            <a:custGeom>
              <a:avLst/>
              <a:gdLst>
                <a:gd name="T0" fmla="*/ 550 w 776"/>
                <a:gd name="T1" fmla="*/ 115 h 2543"/>
                <a:gd name="T2" fmla="*/ 460 w 776"/>
                <a:gd name="T3" fmla="*/ 529 h 2543"/>
                <a:gd name="T4" fmla="*/ 298 w 776"/>
                <a:gd name="T5" fmla="*/ 925 h 2543"/>
                <a:gd name="T6" fmla="*/ 76 w 776"/>
                <a:gd name="T7" fmla="*/ 1267 h 2543"/>
                <a:gd name="T8" fmla="*/ 4 w 776"/>
                <a:gd name="T9" fmla="*/ 1339 h 2543"/>
                <a:gd name="T10" fmla="*/ 100 w 776"/>
                <a:gd name="T11" fmla="*/ 1351 h 2543"/>
                <a:gd name="T12" fmla="*/ 286 w 776"/>
                <a:gd name="T13" fmla="*/ 1399 h 2543"/>
                <a:gd name="T14" fmla="*/ 394 w 776"/>
                <a:gd name="T15" fmla="*/ 1525 h 2543"/>
                <a:gd name="T16" fmla="*/ 478 w 776"/>
                <a:gd name="T17" fmla="*/ 1705 h 2543"/>
                <a:gd name="T18" fmla="*/ 478 w 776"/>
                <a:gd name="T19" fmla="*/ 1969 h 2543"/>
                <a:gd name="T20" fmla="*/ 370 w 776"/>
                <a:gd name="T21" fmla="*/ 2263 h 2543"/>
                <a:gd name="T22" fmla="*/ 124 w 776"/>
                <a:gd name="T23" fmla="*/ 2479 h 2543"/>
                <a:gd name="T24" fmla="*/ 22 w 776"/>
                <a:gd name="T25" fmla="*/ 2515 h 2543"/>
                <a:gd name="T26" fmla="*/ 196 w 776"/>
                <a:gd name="T27" fmla="*/ 2533 h 2543"/>
                <a:gd name="T28" fmla="*/ 388 w 776"/>
                <a:gd name="T29" fmla="*/ 2455 h 2543"/>
                <a:gd name="T30" fmla="*/ 502 w 776"/>
                <a:gd name="T31" fmla="*/ 2299 h 2543"/>
                <a:gd name="T32" fmla="*/ 598 w 776"/>
                <a:gd name="T33" fmla="*/ 2197 h 2543"/>
                <a:gd name="T34" fmla="*/ 694 w 776"/>
                <a:gd name="T35" fmla="*/ 2197 h 2543"/>
                <a:gd name="T36" fmla="*/ 742 w 776"/>
                <a:gd name="T37" fmla="*/ 2230 h 2543"/>
                <a:gd name="T38" fmla="*/ 712 w 776"/>
                <a:gd name="T39" fmla="*/ 2137 h 2543"/>
                <a:gd name="T40" fmla="*/ 664 w 776"/>
                <a:gd name="T41" fmla="*/ 1807 h 2543"/>
                <a:gd name="T42" fmla="*/ 670 w 776"/>
                <a:gd name="T43" fmla="*/ 1561 h 2543"/>
                <a:gd name="T44" fmla="*/ 718 w 776"/>
                <a:gd name="T45" fmla="*/ 1393 h 2543"/>
                <a:gd name="T46" fmla="*/ 748 w 776"/>
                <a:gd name="T47" fmla="*/ 1219 h 2543"/>
                <a:gd name="T48" fmla="*/ 550 w 776"/>
                <a:gd name="T49" fmla="*/ 115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6" h="2543">
                  <a:moveTo>
                    <a:pt x="550" y="115"/>
                  </a:moveTo>
                  <a:cubicBezTo>
                    <a:pt x="502" y="0"/>
                    <a:pt x="502" y="394"/>
                    <a:pt x="460" y="529"/>
                  </a:cubicBezTo>
                  <a:cubicBezTo>
                    <a:pt x="418" y="664"/>
                    <a:pt x="362" y="802"/>
                    <a:pt x="298" y="925"/>
                  </a:cubicBezTo>
                  <a:cubicBezTo>
                    <a:pt x="234" y="1048"/>
                    <a:pt x="125" y="1198"/>
                    <a:pt x="76" y="1267"/>
                  </a:cubicBezTo>
                  <a:cubicBezTo>
                    <a:pt x="27" y="1336"/>
                    <a:pt x="0" y="1325"/>
                    <a:pt x="4" y="1339"/>
                  </a:cubicBezTo>
                  <a:cubicBezTo>
                    <a:pt x="8" y="1353"/>
                    <a:pt x="53" y="1341"/>
                    <a:pt x="100" y="1351"/>
                  </a:cubicBezTo>
                  <a:cubicBezTo>
                    <a:pt x="147" y="1361"/>
                    <a:pt x="237" y="1370"/>
                    <a:pt x="286" y="1399"/>
                  </a:cubicBezTo>
                  <a:cubicBezTo>
                    <a:pt x="335" y="1428"/>
                    <a:pt x="362" y="1474"/>
                    <a:pt x="394" y="1525"/>
                  </a:cubicBezTo>
                  <a:cubicBezTo>
                    <a:pt x="426" y="1576"/>
                    <a:pt x="464" y="1631"/>
                    <a:pt x="478" y="1705"/>
                  </a:cubicBezTo>
                  <a:cubicBezTo>
                    <a:pt x="492" y="1779"/>
                    <a:pt x="496" y="1876"/>
                    <a:pt x="478" y="1969"/>
                  </a:cubicBezTo>
                  <a:cubicBezTo>
                    <a:pt x="460" y="2062"/>
                    <a:pt x="429" y="2178"/>
                    <a:pt x="370" y="2263"/>
                  </a:cubicBezTo>
                  <a:cubicBezTo>
                    <a:pt x="311" y="2348"/>
                    <a:pt x="238" y="2428"/>
                    <a:pt x="124" y="2479"/>
                  </a:cubicBezTo>
                  <a:cubicBezTo>
                    <a:pt x="66" y="2521"/>
                    <a:pt x="10" y="2506"/>
                    <a:pt x="22" y="2515"/>
                  </a:cubicBezTo>
                  <a:cubicBezTo>
                    <a:pt x="34" y="2524"/>
                    <a:pt x="135" y="2543"/>
                    <a:pt x="196" y="2533"/>
                  </a:cubicBezTo>
                  <a:cubicBezTo>
                    <a:pt x="257" y="2523"/>
                    <a:pt x="337" y="2494"/>
                    <a:pt x="388" y="2455"/>
                  </a:cubicBezTo>
                  <a:cubicBezTo>
                    <a:pt x="439" y="2416"/>
                    <a:pt x="467" y="2342"/>
                    <a:pt x="502" y="2299"/>
                  </a:cubicBezTo>
                  <a:cubicBezTo>
                    <a:pt x="537" y="2256"/>
                    <a:pt x="566" y="2214"/>
                    <a:pt x="598" y="2197"/>
                  </a:cubicBezTo>
                  <a:cubicBezTo>
                    <a:pt x="630" y="2180"/>
                    <a:pt x="670" y="2191"/>
                    <a:pt x="694" y="2197"/>
                  </a:cubicBezTo>
                  <a:cubicBezTo>
                    <a:pt x="718" y="2203"/>
                    <a:pt x="739" y="2240"/>
                    <a:pt x="742" y="2230"/>
                  </a:cubicBezTo>
                  <a:cubicBezTo>
                    <a:pt x="745" y="2220"/>
                    <a:pt x="725" y="2207"/>
                    <a:pt x="712" y="2137"/>
                  </a:cubicBezTo>
                  <a:cubicBezTo>
                    <a:pt x="699" y="2067"/>
                    <a:pt x="671" y="1903"/>
                    <a:pt x="664" y="1807"/>
                  </a:cubicBezTo>
                  <a:cubicBezTo>
                    <a:pt x="657" y="1711"/>
                    <a:pt x="661" y="1630"/>
                    <a:pt x="670" y="1561"/>
                  </a:cubicBezTo>
                  <a:cubicBezTo>
                    <a:pt x="679" y="1492"/>
                    <a:pt x="705" y="1450"/>
                    <a:pt x="718" y="1393"/>
                  </a:cubicBezTo>
                  <a:cubicBezTo>
                    <a:pt x="731" y="1336"/>
                    <a:pt x="776" y="1427"/>
                    <a:pt x="748" y="1219"/>
                  </a:cubicBezTo>
                  <a:cubicBezTo>
                    <a:pt x="720" y="1011"/>
                    <a:pt x="598" y="230"/>
                    <a:pt x="550" y="115"/>
                  </a:cubicBezTo>
                  <a:close/>
                </a:path>
              </a:pathLst>
            </a:custGeom>
            <a:gradFill rotWithShape="0">
              <a:gsLst>
                <a:gs pos="0">
                  <a:schemeClr val="accent2">
                    <a:gamma/>
                    <a:shade val="46275"/>
                    <a:invGamma/>
                  </a:schemeClr>
                </a:gs>
                <a:gs pos="50000">
                  <a:schemeClr val="accent2"/>
                </a:gs>
                <a:gs pos="100000">
                  <a:schemeClr val="accent2">
                    <a:gamma/>
                    <a:shade val="46275"/>
                    <a:invGamma/>
                  </a:schemeClr>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31793" name="Freeform 49" descr="kimonopat1"/>
            <p:cNvSpPr/>
            <p:nvPr/>
          </p:nvSpPr>
          <p:spPr bwMode="auto">
            <a:xfrm>
              <a:off x="5046" y="2229"/>
              <a:ext cx="617" cy="1376"/>
            </a:xfrm>
            <a:custGeom>
              <a:avLst/>
              <a:gdLst>
                <a:gd name="T0" fmla="*/ 486 w 617"/>
                <a:gd name="T1" fmla="*/ 3 h 1376"/>
                <a:gd name="T2" fmla="*/ 402 w 617"/>
                <a:gd name="T3" fmla="*/ 381 h 1376"/>
                <a:gd name="T4" fmla="*/ 216 w 617"/>
                <a:gd name="T5" fmla="*/ 777 h 1376"/>
                <a:gd name="T6" fmla="*/ 0 w 617"/>
                <a:gd name="T7" fmla="*/ 1119 h 1376"/>
                <a:gd name="T8" fmla="*/ 102 w 617"/>
                <a:gd name="T9" fmla="*/ 1101 h 1376"/>
                <a:gd name="T10" fmla="*/ 282 w 617"/>
                <a:gd name="T11" fmla="*/ 1119 h 1376"/>
                <a:gd name="T12" fmla="*/ 378 w 617"/>
                <a:gd name="T13" fmla="*/ 1185 h 1376"/>
                <a:gd name="T14" fmla="*/ 432 w 617"/>
                <a:gd name="T15" fmla="*/ 1269 h 1376"/>
                <a:gd name="T16" fmla="*/ 444 w 617"/>
                <a:gd name="T17" fmla="*/ 1365 h 1376"/>
                <a:gd name="T18" fmla="*/ 498 w 617"/>
                <a:gd name="T19" fmla="*/ 1203 h 1376"/>
                <a:gd name="T20" fmla="*/ 564 w 617"/>
                <a:gd name="T21" fmla="*/ 825 h 1376"/>
                <a:gd name="T22" fmla="*/ 606 w 617"/>
                <a:gd name="T23" fmla="*/ 363 h 1376"/>
                <a:gd name="T24" fmla="*/ 486 w 617"/>
                <a:gd name="T25" fmla="*/ 3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7" h="1376">
                  <a:moveTo>
                    <a:pt x="486" y="3"/>
                  </a:moveTo>
                  <a:cubicBezTo>
                    <a:pt x="452" y="6"/>
                    <a:pt x="447" y="252"/>
                    <a:pt x="402" y="381"/>
                  </a:cubicBezTo>
                  <a:cubicBezTo>
                    <a:pt x="357" y="510"/>
                    <a:pt x="283" y="654"/>
                    <a:pt x="216" y="777"/>
                  </a:cubicBezTo>
                  <a:cubicBezTo>
                    <a:pt x="149" y="900"/>
                    <a:pt x="19" y="1065"/>
                    <a:pt x="0" y="1119"/>
                  </a:cubicBezTo>
                  <a:cubicBezTo>
                    <a:pt x="48" y="1119"/>
                    <a:pt x="55" y="1101"/>
                    <a:pt x="102" y="1101"/>
                  </a:cubicBezTo>
                  <a:cubicBezTo>
                    <a:pt x="149" y="1101"/>
                    <a:pt x="236" y="1105"/>
                    <a:pt x="282" y="1119"/>
                  </a:cubicBezTo>
                  <a:cubicBezTo>
                    <a:pt x="328" y="1133"/>
                    <a:pt x="353" y="1160"/>
                    <a:pt x="378" y="1185"/>
                  </a:cubicBezTo>
                  <a:cubicBezTo>
                    <a:pt x="403" y="1210"/>
                    <a:pt x="421" y="1239"/>
                    <a:pt x="432" y="1269"/>
                  </a:cubicBezTo>
                  <a:cubicBezTo>
                    <a:pt x="443" y="1299"/>
                    <a:pt x="433" y="1376"/>
                    <a:pt x="444" y="1365"/>
                  </a:cubicBezTo>
                  <a:cubicBezTo>
                    <a:pt x="455" y="1354"/>
                    <a:pt x="478" y="1293"/>
                    <a:pt x="498" y="1203"/>
                  </a:cubicBezTo>
                  <a:cubicBezTo>
                    <a:pt x="518" y="1113"/>
                    <a:pt x="546" y="965"/>
                    <a:pt x="564" y="825"/>
                  </a:cubicBezTo>
                  <a:cubicBezTo>
                    <a:pt x="582" y="685"/>
                    <a:pt x="617" y="496"/>
                    <a:pt x="606" y="363"/>
                  </a:cubicBezTo>
                  <a:cubicBezTo>
                    <a:pt x="595" y="230"/>
                    <a:pt x="520" y="0"/>
                    <a:pt x="486" y="3"/>
                  </a:cubicBezTo>
                  <a:close/>
                </a:path>
              </a:pathLst>
            </a:custGeom>
            <a:blipFill dpi="0" rotWithShape="0">
              <a:blip r:embed="rId13"/>
              <a:srcRect/>
              <a:tile tx="0" ty="0" sx="100000" sy="100000" flip="none" algn="tl"/>
            </a:blipFill>
            <a:ln>
              <a:noFill/>
            </a:ln>
            <a:effectLst/>
          </p:spPr>
          <p:txBody>
            <a:bodyPr wrap="none" anchor="ctr"/>
            <a:lstStyle/>
            <a:p>
              <a:pPr>
                <a:defRPr/>
              </a:pPr>
              <a:endParaRPr lang="zh-CN" altLang="en-US">
                <a:solidFill>
                  <a:srgbClr val="2F1311"/>
                </a:solidFill>
                <a:latin typeface="+mn-lt"/>
                <a:ea typeface="+mn-ea"/>
              </a:endParaRPr>
            </a:p>
          </p:txBody>
        </p:sp>
        <p:sp>
          <p:nvSpPr>
            <p:cNvPr id="31794" name="Freeform 50" descr="kimonopat1"/>
            <p:cNvSpPr/>
            <p:nvPr/>
          </p:nvSpPr>
          <p:spPr bwMode="auto">
            <a:xfrm>
              <a:off x="5193" y="269"/>
              <a:ext cx="576" cy="3180"/>
            </a:xfrm>
            <a:custGeom>
              <a:avLst/>
              <a:gdLst>
                <a:gd name="T0" fmla="*/ 42 w 576"/>
                <a:gd name="T1" fmla="*/ 61 h 3180"/>
                <a:gd name="T2" fmla="*/ 156 w 576"/>
                <a:gd name="T3" fmla="*/ 517 h 3180"/>
                <a:gd name="T4" fmla="*/ 288 w 576"/>
                <a:gd name="T5" fmla="*/ 991 h 3180"/>
                <a:gd name="T6" fmla="*/ 414 w 576"/>
                <a:gd name="T7" fmla="*/ 1435 h 3180"/>
                <a:gd name="T8" fmla="*/ 576 w 576"/>
                <a:gd name="T9" fmla="*/ 1807 h 3180"/>
                <a:gd name="T10" fmla="*/ 576 w 576"/>
                <a:gd name="T11" fmla="*/ 3055 h 3180"/>
                <a:gd name="T12" fmla="*/ 414 w 576"/>
                <a:gd name="T13" fmla="*/ 2557 h 3180"/>
                <a:gd name="T14" fmla="*/ 252 w 576"/>
                <a:gd name="T15" fmla="*/ 1765 h 3180"/>
                <a:gd name="T16" fmla="*/ 126 w 576"/>
                <a:gd name="T17" fmla="*/ 961 h 3180"/>
                <a:gd name="T18" fmla="*/ 12 w 576"/>
                <a:gd name="T19" fmla="*/ 151 h 3180"/>
                <a:gd name="T20" fmla="*/ 42 w 576"/>
                <a:gd name="T21" fmla="*/ 61 h 3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6" h="3180">
                  <a:moveTo>
                    <a:pt x="42" y="61"/>
                  </a:moveTo>
                  <a:cubicBezTo>
                    <a:pt x="66" y="122"/>
                    <a:pt x="115" y="362"/>
                    <a:pt x="156" y="517"/>
                  </a:cubicBezTo>
                  <a:cubicBezTo>
                    <a:pt x="197" y="672"/>
                    <a:pt x="245" y="838"/>
                    <a:pt x="288" y="991"/>
                  </a:cubicBezTo>
                  <a:cubicBezTo>
                    <a:pt x="331" y="1144"/>
                    <a:pt x="366" y="1299"/>
                    <a:pt x="414" y="1435"/>
                  </a:cubicBezTo>
                  <a:cubicBezTo>
                    <a:pt x="462" y="1571"/>
                    <a:pt x="549" y="1537"/>
                    <a:pt x="576" y="1807"/>
                  </a:cubicBezTo>
                  <a:lnTo>
                    <a:pt x="576" y="3055"/>
                  </a:lnTo>
                  <a:cubicBezTo>
                    <a:pt x="549" y="3180"/>
                    <a:pt x="468" y="2772"/>
                    <a:pt x="414" y="2557"/>
                  </a:cubicBezTo>
                  <a:cubicBezTo>
                    <a:pt x="360" y="2342"/>
                    <a:pt x="300" y="2031"/>
                    <a:pt x="252" y="1765"/>
                  </a:cubicBezTo>
                  <a:cubicBezTo>
                    <a:pt x="204" y="1499"/>
                    <a:pt x="166" y="1230"/>
                    <a:pt x="126" y="961"/>
                  </a:cubicBezTo>
                  <a:cubicBezTo>
                    <a:pt x="86" y="692"/>
                    <a:pt x="24" y="299"/>
                    <a:pt x="12" y="151"/>
                  </a:cubicBezTo>
                  <a:cubicBezTo>
                    <a:pt x="0" y="3"/>
                    <a:pt x="18" y="0"/>
                    <a:pt x="42" y="61"/>
                  </a:cubicBezTo>
                  <a:close/>
                </a:path>
              </a:pathLst>
            </a:custGeom>
            <a:blipFill dpi="0" rotWithShape="0">
              <a:blip r:embed="rId13"/>
              <a:srcRect/>
              <a:tile tx="0" ty="0" sx="100000" sy="100000" flip="none" algn="tl"/>
            </a:blipFill>
            <a:ln>
              <a:noFill/>
            </a:ln>
            <a:effectLst/>
          </p:spPr>
          <p:txBody>
            <a:bodyPr wrap="none" anchor="ctr"/>
            <a:lstStyle/>
            <a:p>
              <a:pPr>
                <a:defRPr/>
              </a:pPr>
              <a:endParaRPr lang="zh-CN" altLang="en-US">
                <a:solidFill>
                  <a:srgbClr val="2F1311"/>
                </a:solidFill>
                <a:latin typeface="+mn-lt"/>
                <a:ea typeface="+mn-ea"/>
              </a:endParaRPr>
            </a:p>
          </p:txBody>
        </p:sp>
        <p:sp>
          <p:nvSpPr>
            <p:cNvPr id="31795" name="Freeform 51"/>
            <p:cNvSpPr/>
            <p:nvPr/>
          </p:nvSpPr>
          <p:spPr bwMode="auto">
            <a:xfrm>
              <a:off x="5197" y="165"/>
              <a:ext cx="573" cy="1935"/>
            </a:xfrm>
            <a:custGeom>
              <a:avLst/>
              <a:gdLst>
                <a:gd name="T0" fmla="*/ 69 w 573"/>
                <a:gd name="T1" fmla="*/ 63 h 1935"/>
                <a:gd name="T2" fmla="*/ 207 w 573"/>
                <a:gd name="T3" fmla="*/ 549 h 1935"/>
                <a:gd name="T4" fmla="*/ 381 w 573"/>
                <a:gd name="T5" fmla="*/ 1101 h 1935"/>
                <a:gd name="T6" fmla="*/ 573 w 573"/>
                <a:gd name="T7" fmla="*/ 1575 h 1935"/>
                <a:gd name="T8" fmla="*/ 573 w 573"/>
                <a:gd name="T9" fmla="*/ 1935 h 1935"/>
                <a:gd name="T10" fmla="*/ 321 w 573"/>
                <a:gd name="T11" fmla="*/ 1449 h 1935"/>
                <a:gd name="T12" fmla="*/ 147 w 573"/>
                <a:gd name="T13" fmla="*/ 699 h 1935"/>
                <a:gd name="T14" fmla="*/ 15 w 573"/>
                <a:gd name="T15" fmla="*/ 171 h 1935"/>
                <a:gd name="T16" fmla="*/ 69 w 573"/>
                <a:gd name="T17" fmla="*/ 63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3" h="1935">
                  <a:moveTo>
                    <a:pt x="69" y="63"/>
                  </a:moveTo>
                  <a:cubicBezTo>
                    <a:pt x="101" y="126"/>
                    <a:pt x="155" y="376"/>
                    <a:pt x="207" y="549"/>
                  </a:cubicBezTo>
                  <a:cubicBezTo>
                    <a:pt x="259" y="722"/>
                    <a:pt x="320" y="930"/>
                    <a:pt x="381" y="1101"/>
                  </a:cubicBezTo>
                  <a:cubicBezTo>
                    <a:pt x="442" y="1272"/>
                    <a:pt x="541" y="1436"/>
                    <a:pt x="573" y="1575"/>
                  </a:cubicBezTo>
                  <a:lnTo>
                    <a:pt x="573" y="1935"/>
                  </a:lnTo>
                  <a:cubicBezTo>
                    <a:pt x="531" y="1914"/>
                    <a:pt x="392" y="1655"/>
                    <a:pt x="321" y="1449"/>
                  </a:cubicBezTo>
                  <a:cubicBezTo>
                    <a:pt x="250" y="1243"/>
                    <a:pt x="198" y="912"/>
                    <a:pt x="147" y="699"/>
                  </a:cubicBezTo>
                  <a:cubicBezTo>
                    <a:pt x="96" y="486"/>
                    <a:pt x="30" y="274"/>
                    <a:pt x="15" y="171"/>
                  </a:cubicBezTo>
                  <a:cubicBezTo>
                    <a:pt x="0" y="68"/>
                    <a:pt x="37" y="0"/>
                    <a:pt x="69" y="63"/>
                  </a:cubicBezTo>
                  <a:close/>
                </a:path>
              </a:pathLst>
            </a:custGeom>
            <a:gradFill rotWithShape="0">
              <a:gsLst>
                <a:gs pos="0">
                  <a:schemeClr val="bg1"/>
                </a:gs>
                <a:gs pos="100000">
                  <a:schemeClr val="folHlink"/>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31796" name="Freeform 52"/>
            <p:cNvSpPr/>
            <p:nvPr/>
          </p:nvSpPr>
          <p:spPr bwMode="auto">
            <a:xfrm>
              <a:off x="5004" y="0"/>
              <a:ext cx="363"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Lst>
              <a:ahLst/>
              <a:cxnLst>
                <a:cxn ang="0">
                  <a:pos x="T0" y="T1"/>
                </a:cxn>
                <a:cxn ang="0">
                  <a:pos x="T2" y="T3"/>
                </a:cxn>
                <a:cxn ang="0">
                  <a:pos x="T4" y="T5"/>
                </a:cxn>
                <a:cxn ang="0">
                  <a:pos x="T6" y="T7"/>
                </a:cxn>
                <a:cxn ang="0">
                  <a:pos x="T8" y="T9"/>
                </a:cxn>
                <a:cxn ang="0">
                  <a:pos x="T10" y="T11"/>
                </a:cxn>
                <a:cxn ang="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p>
              <a:pPr>
                <a:defRPr/>
              </a:pPr>
              <a:endParaRPr lang="zh-CN" altLang="en-US">
                <a:solidFill>
                  <a:srgbClr val="2F1311"/>
                </a:solidFill>
                <a:latin typeface="+mn-lt"/>
                <a:ea typeface="+mn-ea"/>
              </a:endParaRPr>
            </a:p>
          </p:txBody>
        </p:sp>
        <p:sp>
          <p:nvSpPr>
            <p:cNvPr id="31797" name="Freeform 53"/>
            <p:cNvSpPr/>
            <p:nvPr/>
          </p:nvSpPr>
          <p:spPr bwMode="auto">
            <a:xfrm>
              <a:off x="5004" y="1"/>
              <a:ext cx="189"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Lst>
              <a:ahLst/>
              <a:cxnLst>
                <a:cxn ang="0">
                  <a:pos x="T0" y="T1"/>
                </a:cxn>
                <a:cxn ang="0">
                  <a:pos x="T2" y="T3"/>
                </a:cxn>
                <a:cxn ang="0">
                  <a:pos x="T4" y="T5"/>
                </a:cxn>
                <a:cxn ang="0">
                  <a:pos x="T6" y="T7"/>
                </a:cxn>
                <a:cxn ang="0">
                  <a:pos x="T8" y="T9"/>
                </a:cxn>
                <a:cxn ang="0">
                  <a:pos x="T10" y="T11"/>
                </a:cxn>
                <a:cxn ang="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chemeClr val="folHlink"/>
                </a:gs>
                <a:gs pos="50000">
                  <a:schemeClr val="hlink"/>
                </a:gs>
                <a:gs pos="100000">
                  <a:schemeClr val="folHlink"/>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31798" name="Rectangle 54"/>
            <p:cNvSpPr>
              <a:spLocks noChangeArrowheads="1"/>
            </p:cNvSpPr>
            <p:nvPr/>
          </p:nvSpPr>
          <p:spPr bwMode="auto">
            <a:xfrm>
              <a:off x="4955" y="1"/>
              <a:ext cx="56" cy="4320"/>
            </a:xfrm>
            <a:prstGeom prst="rect">
              <a:avLst/>
            </a:pr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sp>
          <p:nvSpPr>
            <p:cNvPr id="31799" name="Freeform 55"/>
            <p:cNvSpPr/>
            <p:nvPr/>
          </p:nvSpPr>
          <p:spPr bwMode="auto">
            <a:xfrm>
              <a:off x="5013" y="3924"/>
              <a:ext cx="734" cy="390"/>
            </a:xfrm>
            <a:custGeom>
              <a:avLst/>
              <a:gdLst>
                <a:gd name="T0" fmla="*/ 1 w 692"/>
                <a:gd name="T1" fmla="*/ 357 h 378"/>
                <a:gd name="T2" fmla="*/ 109 w 692"/>
                <a:gd name="T3" fmla="*/ 341 h 378"/>
                <a:gd name="T4" fmla="*/ 241 w 692"/>
                <a:gd name="T5" fmla="*/ 305 h 378"/>
                <a:gd name="T6" fmla="*/ 353 w 692"/>
                <a:gd name="T7" fmla="*/ 209 h 378"/>
                <a:gd name="T8" fmla="*/ 429 w 692"/>
                <a:gd name="T9" fmla="*/ 89 h 378"/>
                <a:gd name="T10" fmla="*/ 493 w 692"/>
                <a:gd name="T11" fmla="*/ 17 h 378"/>
                <a:gd name="T12" fmla="*/ 577 w 692"/>
                <a:gd name="T13" fmla="*/ 1 h 378"/>
                <a:gd name="T14" fmla="*/ 629 w 692"/>
                <a:gd name="T15" fmla="*/ 21 h 378"/>
                <a:gd name="T16" fmla="*/ 673 w 692"/>
                <a:gd name="T17" fmla="*/ 65 h 378"/>
                <a:gd name="T18" fmla="*/ 673 w 692"/>
                <a:gd name="T19" fmla="*/ 137 h 378"/>
                <a:gd name="T20" fmla="*/ 561 w 692"/>
                <a:gd name="T21" fmla="*/ 225 h 378"/>
                <a:gd name="T22" fmla="*/ 425 w 692"/>
                <a:gd name="T23" fmla="*/ 297 h 378"/>
                <a:gd name="T24" fmla="*/ 245 w 692"/>
                <a:gd name="T25" fmla="*/ 357 h 378"/>
                <a:gd name="T26" fmla="*/ 113 w 692"/>
                <a:gd name="T27" fmla="*/ 377 h 378"/>
                <a:gd name="T28" fmla="*/ 1 w 692"/>
                <a:gd name="T29" fmla="*/ 357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2" h="378">
                  <a:moveTo>
                    <a:pt x="1" y="357"/>
                  </a:moveTo>
                  <a:cubicBezTo>
                    <a:pt x="0" y="351"/>
                    <a:pt x="69" y="350"/>
                    <a:pt x="109" y="341"/>
                  </a:cubicBezTo>
                  <a:cubicBezTo>
                    <a:pt x="149" y="332"/>
                    <a:pt x="200" y="327"/>
                    <a:pt x="241" y="305"/>
                  </a:cubicBezTo>
                  <a:cubicBezTo>
                    <a:pt x="282" y="283"/>
                    <a:pt x="322" y="245"/>
                    <a:pt x="353" y="209"/>
                  </a:cubicBezTo>
                  <a:cubicBezTo>
                    <a:pt x="384" y="173"/>
                    <a:pt x="406" y="121"/>
                    <a:pt x="429" y="89"/>
                  </a:cubicBezTo>
                  <a:cubicBezTo>
                    <a:pt x="452" y="57"/>
                    <a:pt x="468" y="32"/>
                    <a:pt x="493" y="17"/>
                  </a:cubicBezTo>
                  <a:cubicBezTo>
                    <a:pt x="518" y="2"/>
                    <a:pt x="554" y="0"/>
                    <a:pt x="577" y="1"/>
                  </a:cubicBezTo>
                  <a:cubicBezTo>
                    <a:pt x="600" y="2"/>
                    <a:pt x="613" y="10"/>
                    <a:pt x="629" y="21"/>
                  </a:cubicBezTo>
                  <a:cubicBezTo>
                    <a:pt x="645" y="32"/>
                    <a:pt x="666" y="46"/>
                    <a:pt x="673" y="65"/>
                  </a:cubicBezTo>
                  <a:cubicBezTo>
                    <a:pt x="680" y="84"/>
                    <a:pt x="692" y="110"/>
                    <a:pt x="673" y="137"/>
                  </a:cubicBezTo>
                  <a:cubicBezTo>
                    <a:pt x="654" y="164"/>
                    <a:pt x="602" y="198"/>
                    <a:pt x="561" y="225"/>
                  </a:cubicBezTo>
                  <a:cubicBezTo>
                    <a:pt x="520" y="252"/>
                    <a:pt x="478" y="275"/>
                    <a:pt x="425" y="297"/>
                  </a:cubicBezTo>
                  <a:cubicBezTo>
                    <a:pt x="372" y="319"/>
                    <a:pt x="297" y="344"/>
                    <a:pt x="245" y="357"/>
                  </a:cubicBezTo>
                  <a:cubicBezTo>
                    <a:pt x="193" y="370"/>
                    <a:pt x="156" y="376"/>
                    <a:pt x="113" y="377"/>
                  </a:cubicBezTo>
                  <a:cubicBezTo>
                    <a:pt x="70" y="378"/>
                    <a:pt x="2" y="363"/>
                    <a:pt x="1" y="357"/>
                  </a:cubicBezTo>
                  <a:close/>
                </a:path>
              </a:pathLst>
            </a:custGeom>
            <a:gradFill rotWithShape="0">
              <a:gsLst>
                <a:gs pos="0">
                  <a:schemeClr val="bg1"/>
                </a:gs>
                <a:gs pos="50000">
                  <a:schemeClr val="folHlink"/>
                </a:gs>
                <a:gs pos="100000">
                  <a:schemeClr val="bg1"/>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31800" name="AutoShape 56"/>
            <p:cNvSpPr>
              <a:spLocks noChangeArrowheads="1"/>
            </p:cNvSpPr>
            <p:nvPr/>
          </p:nvSpPr>
          <p:spPr bwMode="hidden">
            <a:xfrm rot="5400000">
              <a:off x="2724" y="2089"/>
              <a:ext cx="4320" cy="142"/>
            </a:xfrm>
            <a:custGeom>
              <a:avLst/>
              <a:gdLst>
                <a:gd name="G0" fmla="+- 607 0 0"/>
                <a:gd name="G1" fmla="+- 21600 0 607"/>
                <a:gd name="G2" fmla="*/ 607 1 2"/>
                <a:gd name="G3" fmla="+- 21600 0 G2"/>
                <a:gd name="G4" fmla="+/ 607 21600 2"/>
                <a:gd name="G5" fmla="+/ G1 0 2"/>
                <a:gd name="G6" fmla="*/ 21600 21600 607"/>
                <a:gd name="G7" fmla="*/ G6 1 2"/>
                <a:gd name="G8" fmla="+- 21600 0 G7"/>
                <a:gd name="G9" fmla="*/ 21600 1 2"/>
                <a:gd name="G10" fmla="+- 607 0 G9"/>
                <a:gd name="G11" fmla="?: G10 G8 0"/>
                <a:gd name="G12" fmla="?: G10 G7 21600"/>
                <a:gd name="T0" fmla="*/ 21296 w 21600"/>
                <a:gd name="T1" fmla="*/ 10800 h 21600"/>
                <a:gd name="T2" fmla="*/ 10800 w 21600"/>
                <a:gd name="T3" fmla="*/ 21600 h 21600"/>
                <a:gd name="T4" fmla="*/ 304 w 21600"/>
                <a:gd name="T5" fmla="*/ 10800 h 21600"/>
                <a:gd name="T6" fmla="*/ 10800 w 21600"/>
                <a:gd name="T7" fmla="*/ 0 h 21600"/>
                <a:gd name="T8" fmla="*/ 2104 w 21600"/>
                <a:gd name="T9" fmla="*/ 2104 h 21600"/>
                <a:gd name="T10" fmla="*/ 19496 w 21600"/>
                <a:gd name="T11" fmla="*/ 19496 h 21600"/>
              </a:gdLst>
              <a:ahLst/>
              <a:cxnLst>
                <a:cxn ang="0">
                  <a:pos x="T0" y="T1"/>
                </a:cxn>
                <a:cxn ang="0">
                  <a:pos x="T2" y="T3"/>
                </a:cxn>
                <a:cxn ang="0">
                  <a:pos x="T4" y="T5"/>
                </a:cxn>
                <a:cxn ang="0">
                  <a:pos x="T6" y="T7"/>
                </a:cxn>
              </a:cxnLst>
              <a:rect l="T8" t="T9" r="T10" b="T11"/>
              <a:pathLst>
                <a:path w="21600" h="21600">
                  <a:moveTo>
                    <a:pt x="0" y="0"/>
                  </a:moveTo>
                  <a:lnTo>
                    <a:pt x="607" y="21600"/>
                  </a:lnTo>
                  <a:lnTo>
                    <a:pt x="20993" y="21600"/>
                  </a:lnTo>
                  <a:lnTo>
                    <a:pt x="21600" y="0"/>
                  </a:lnTo>
                  <a:close/>
                </a:path>
              </a:pathLst>
            </a:custGeom>
            <a:gradFill rotWithShape="0">
              <a:gsLst>
                <a:gs pos="0">
                  <a:schemeClr val="bg1"/>
                </a:gs>
                <a:gs pos="100000">
                  <a:schemeClr val="bg2"/>
                </a:gs>
              </a:gsLst>
              <a:lin ang="0" scaled="1"/>
            </a:gradFill>
            <a:ln>
              <a:noFill/>
            </a:ln>
            <a:effectLst/>
          </p:spPr>
          <p:txBody>
            <a:bodyPr rot="10800000" vert="eaVert" wrap="none" anchor="ctr"/>
            <a:lstStyle/>
            <a:p>
              <a:pPr algn="ctr">
                <a:defRPr/>
              </a:pPr>
              <a:endParaRPr kumimoji="1" lang="zh-CN" altLang="zh-CN">
                <a:solidFill>
                  <a:srgbClr val="2F1311"/>
                </a:solidFill>
                <a:latin typeface="+mn-lt"/>
                <a:ea typeface="+mn-ea"/>
              </a:endParaRPr>
            </a:p>
          </p:txBody>
        </p:sp>
      </p:grpSp>
      <p:sp>
        <p:nvSpPr>
          <p:cNvPr id="25603" name="Rectangle 57"/>
          <p:cNvSpPr>
            <a:spLocks noGrp="1" noChangeArrowheads="1"/>
          </p:cNvSpPr>
          <p:nvPr>
            <p:ph type="title"/>
          </p:nvPr>
        </p:nvSpPr>
        <p:spPr bwMode="auto">
          <a:xfrm>
            <a:off x="219075" y="227013"/>
            <a:ext cx="7477125"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25604" name="Rectangle 58"/>
          <p:cNvSpPr>
            <a:spLocks noGrp="1" noChangeArrowheads="1"/>
          </p:cNvSpPr>
          <p:nvPr>
            <p:ph type="body" idx="1"/>
          </p:nvPr>
        </p:nvSpPr>
        <p:spPr bwMode="auto">
          <a:xfrm>
            <a:off x="263525" y="1598613"/>
            <a:ext cx="7386638" cy="4497387"/>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31803" name="Rectangle 59"/>
          <p:cNvSpPr>
            <a:spLocks noGrp="1" noChangeArrowheads="1"/>
          </p:cNvSpPr>
          <p:nvPr>
            <p:ph type="dt" sz="half" idx="2"/>
          </p:nvPr>
        </p:nvSpPr>
        <p:spPr bwMode="auto">
          <a:xfrm>
            <a:off x="301625" y="6242050"/>
            <a:ext cx="1782763" cy="474663"/>
          </a:xfrm>
          <a:prstGeom prst="rect">
            <a:avLst/>
          </a:prstGeom>
          <a:noFill/>
          <a:ln>
            <a:noFill/>
          </a:ln>
          <a:effectLst/>
        </p:spPr>
        <p:txBody>
          <a:bodyPr vert="horz" wrap="square" lIns="91440" tIns="45720" rIns="91440" bIns="45720" numCol="1" anchor="t" anchorCtr="0" compatLnSpc="1"/>
          <a:lstStyle>
            <a:lvl1pPr>
              <a:defRPr sz="1000">
                <a:solidFill>
                  <a:srgbClr val="2F1311"/>
                </a:solidFill>
                <a:latin typeface="+mn-lt"/>
                <a:ea typeface="+mn-ea"/>
              </a:defRPr>
            </a:lvl1pPr>
          </a:lstStyle>
          <a:p>
            <a:pPr>
              <a:defRPr/>
            </a:pPr>
            <a:endParaRPr lang="en-US" altLang="zh-CN"/>
          </a:p>
        </p:txBody>
      </p:sp>
      <p:sp>
        <p:nvSpPr>
          <p:cNvPr id="31804" name="Rectangle 60"/>
          <p:cNvSpPr>
            <a:spLocks noGrp="1" noChangeArrowheads="1"/>
          </p:cNvSpPr>
          <p:nvPr>
            <p:ph type="ftr" sz="quarter" idx="3"/>
          </p:nvPr>
        </p:nvSpPr>
        <p:spPr bwMode="auto">
          <a:xfrm>
            <a:off x="2257425" y="6248400"/>
            <a:ext cx="3455988" cy="474663"/>
          </a:xfrm>
          <a:prstGeom prst="rect">
            <a:avLst/>
          </a:prstGeom>
          <a:noFill/>
          <a:ln>
            <a:noFill/>
          </a:ln>
          <a:effectLst/>
        </p:spPr>
        <p:txBody>
          <a:bodyPr vert="horz" wrap="square" lIns="91440" tIns="45720" rIns="91440" bIns="45720" numCol="1" anchor="t" anchorCtr="0" compatLnSpc="1"/>
          <a:lstStyle>
            <a:lvl1pPr algn="ctr">
              <a:defRPr sz="1000">
                <a:solidFill>
                  <a:srgbClr val="2F1311"/>
                </a:solidFill>
                <a:latin typeface="+mn-lt"/>
                <a:ea typeface="+mn-ea"/>
              </a:defRPr>
            </a:lvl1pPr>
          </a:lstStyle>
          <a:p>
            <a:pPr>
              <a:defRPr/>
            </a:pPr>
            <a:endParaRPr lang="en-US" altLang="zh-CN"/>
          </a:p>
        </p:txBody>
      </p:sp>
      <p:sp>
        <p:nvSpPr>
          <p:cNvPr id="31805" name="Rectangle 61"/>
          <p:cNvSpPr>
            <a:spLocks noGrp="1" noChangeArrowheads="1"/>
          </p:cNvSpPr>
          <p:nvPr>
            <p:ph type="sldNum" sz="quarter" idx="4"/>
          </p:nvPr>
        </p:nvSpPr>
        <p:spPr bwMode="auto">
          <a:xfrm>
            <a:off x="5867400" y="6248400"/>
            <a:ext cx="1755775" cy="474663"/>
          </a:xfrm>
          <a:prstGeom prst="rect">
            <a:avLst/>
          </a:prstGeom>
          <a:noFill/>
          <a:ln>
            <a:noFill/>
          </a:ln>
          <a:effectLst/>
        </p:spPr>
        <p:txBody>
          <a:bodyPr vert="horz" wrap="square" lIns="91440" tIns="45720" rIns="91440" bIns="45720" numCol="1" anchor="t" anchorCtr="0" compatLnSpc="1"/>
          <a:lstStyle>
            <a:lvl1pPr algn="r">
              <a:defRPr sz="1000">
                <a:solidFill>
                  <a:srgbClr val="2F1311"/>
                </a:solidFill>
                <a:latin typeface="+mn-lt"/>
                <a:ea typeface="+mn-ea"/>
              </a:defRPr>
            </a:lvl1pPr>
          </a:lstStyle>
          <a:p>
            <a:pPr>
              <a:defRPr/>
            </a:pPr>
            <a:fld id="{C44B5054-58AB-4E04-B379-79B05927F6EE}"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0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0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0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0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Blip>
          <a:blip r:embed="rId14"/>
        </a:buBlip>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SzPct val="80000"/>
        <a:buBlip>
          <a:blip r:embed="rId15"/>
        </a:buBlip>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SzPct val="70000"/>
        <a:buBlip>
          <a:blip r:embed="rId16"/>
        </a:buBlip>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37890" name="Group 2"/>
          <p:cNvGrpSpPr/>
          <p:nvPr/>
        </p:nvGrpSpPr>
        <p:grpSpPr bwMode="auto">
          <a:xfrm>
            <a:off x="0" y="0"/>
            <a:ext cx="9159875" cy="6870700"/>
            <a:chOff x="0" y="0"/>
            <a:chExt cx="5770" cy="4328"/>
          </a:xfrm>
        </p:grpSpPr>
        <p:sp>
          <p:nvSpPr>
            <p:cNvPr id="1032" name="Rectangle 3"/>
            <p:cNvSpPr>
              <a:spLocks noChangeArrowheads="1"/>
            </p:cNvSpPr>
            <p:nvPr/>
          </p:nvSpPr>
          <p:spPr bwMode="hidden">
            <a:xfrm>
              <a:off x="0" y="4186"/>
              <a:ext cx="5089" cy="142"/>
            </a:xfrm>
            <a:prstGeom prst="rect">
              <a:avLst/>
            </a:prstGeom>
            <a:gradFill rotWithShape="0">
              <a:gsLst>
                <a:gs pos="0">
                  <a:schemeClr val="bg1"/>
                </a:gs>
                <a:gs pos="100000">
                  <a:schemeClr val="bg2"/>
                </a:gs>
              </a:gsLst>
              <a:lin ang="5400000" scaled="1"/>
            </a:gradFill>
            <a:ln>
              <a:noFill/>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endParaRPr kumimoji="1" lang="zh-CN" altLang="zh-CN" smtClean="0">
                <a:solidFill>
                  <a:srgbClr val="2F1311"/>
                </a:solidFill>
              </a:endParaRPr>
            </a:p>
          </p:txBody>
        </p:sp>
        <p:sp>
          <p:nvSpPr>
            <p:cNvPr id="1033" name="Rectangle 4"/>
            <p:cNvSpPr>
              <a:spLocks noChangeArrowheads="1"/>
            </p:cNvSpPr>
            <p:nvPr/>
          </p:nvSpPr>
          <p:spPr bwMode="hidden">
            <a:xfrm>
              <a:off x="0" y="0"/>
              <a:ext cx="5089" cy="126"/>
            </a:xfrm>
            <a:prstGeom prst="rect">
              <a:avLst/>
            </a:prstGeom>
            <a:gradFill rotWithShape="0">
              <a:gsLst>
                <a:gs pos="0">
                  <a:schemeClr val="bg2"/>
                </a:gs>
                <a:gs pos="100000">
                  <a:schemeClr val="bg1"/>
                </a:gs>
              </a:gsLst>
              <a:lin ang="5400000" scaled="1"/>
            </a:gradFill>
            <a:ln>
              <a:noFill/>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endParaRPr kumimoji="1" lang="zh-CN" altLang="zh-CN" smtClean="0">
                <a:solidFill>
                  <a:srgbClr val="2F1311"/>
                </a:solidFill>
              </a:endParaRPr>
            </a:p>
          </p:txBody>
        </p:sp>
        <p:sp>
          <p:nvSpPr>
            <p:cNvPr id="31749" name="Rectangle 5"/>
            <p:cNvSpPr>
              <a:spLocks noChangeArrowheads="1"/>
            </p:cNvSpPr>
            <p:nvPr/>
          </p:nvSpPr>
          <p:spPr bwMode="auto">
            <a:xfrm>
              <a:off x="5010" y="0"/>
              <a:ext cx="758" cy="4320"/>
            </a:xfrm>
            <a:prstGeom prst="rect">
              <a:avLst/>
            </a:prstGeom>
            <a:gradFill rotWithShape="0">
              <a:gsLst>
                <a:gs pos="0">
                  <a:schemeClr val="accent1">
                    <a:gamma/>
                    <a:shade val="84706"/>
                    <a:invGamma/>
                  </a:schemeClr>
                </a:gs>
                <a:gs pos="50000">
                  <a:schemeClr val="accent1"/>
                </a:gs>
                <a:gs pos="100000">
                  <a:schemeClr val="accent1">
                    <a:gamma/>
                    <a:shade val="84706"/>
                    <a:invGamma/>
                  </a:schemeClr>
                </a:gs>
              </a:gsLst>
              <a:lin ang="5400000" scaled="1"/>
            </a:gradFill>
            <a:ln>
              <a:noFill/>
            </a:ln>
            <a:effectLst/>
          </p:spPr>
          <p:txBody>
            <a:bodyPr wrap="none" anchor="ctr"/>
            <a:lstStyle/>
            <a:p>
              <a:pPr algn="ctr">
                <a:defRPr/>
              </a:pPr>
              <a:endParaRPr kumimoji="1" lang="zh-CN" altLang="zh-CN">
                <a:solidFill>
                  <a:srgbClr val="2F1311"/>
                </a:solidFill>
                <a:latin typeface="+mn-lt"/>
                <a:ea typeface="+mn-ea"/>
              </a:endParaRPr>
            </a:p>
          </p:txBody>
        </p:sp>
        <p:grpSp>
          <p:nvGrpSpPr>
            <p:cNvPr id="37899" name="Group 6"/>
            <p:cNvGrpSpPr/>
            <p:nvPr/>
          </p:nvGrpSpPr>
          <p:grpSpPr bwMode="auto">
            <a:xfrm>
              <a:off x="4944" y="1"/>
              <a:ext cx="816" cy="3974"/>
              <a:chOff x="4944" y="1"/>
              <a:chExt cx="816" cy="3974"/>
            </a:xfrm>
          </p:grpSpPr>
          <p:grpSp>
            <p:nvGrpSpPr>
              <p:cNvPr id="37911" name="Group 7"/>
              <p:cNvGrpSpPr/>
              <p:nvPr userDrawn="1"/>
            </p:nvGrpSpPr>
            <p:grpSpPr bwMode="auto">
              <a:xfrm>
                <a:off x="5280" y="1"/>
                <a:ext cx="480" cy="1430"/>
                <a:chOff x="5280" y="1"/>
                <a:chExt cx="480" cy="1430"/>
              </a:xfrm>
            </p:grpSpPr>
            <p:grpSp>
              <p:nvGrpSpPr>
                <p:cNvPr id="37932" name="Group 8"/>
                <p:cNvGrpSpPr/>
                <p:nvPr userDrawn="1"/>
              </p:nvGrpSpPr>
              <p:grpSpPr bwMode="auto">
                <a:xfrm rot="-5400000">
                  <a:off x="5484" y="0"/>
                  <a:ext cx="174" cy="176"/>
                  <a:chOff x="1657" y="323"/>
                  <a:chExt cx="1691" cy="2560"/>
                </a:xfrm>
              </p:grpSpPr>
              <p:grpSp>
                <p:nvGrpSpPr>
                  <p:cNvPr id="37941" name="Group 9"/>
                  <p:cNvGrpSpPr/>
                  <p:nvPr/>
                </p:nvGrpSpPr>
                <p:grpSpPr bwMode="auto">
                  <a:xfrm>
                    <a:off x="1657" y="323"/>
                    <a:ext cx="1691" cy="2560"/>
                    <a:chOff x="1657" y="323"/>
                    <a:chExt cx="1691" cy="2560"/>
                  </a:xfrm>
                </p:grpSpPr>
                <p:sp>
                  <p:nvSpPr>
                    <p:cNvPr id="1084" name="Freeform 10"/>
                    <p:cNvSpPr/>
                    <p:nvPr/>
                  </p:nvSpPr>
                  <p:spPr bwMode="auto">
                    <a:xfrm>
                      <a:off x="2143" y="323"/>
                      <a:ext cx="1234" cy="2560"/>
                    </a:xfrm>
                    <a:custGeom>
                      <a:avLst/>
                      <a:gdLst>
                        <a:gd name="T0" fmla="*/ 337 w 1231"/>
                        <a:gd name="T1" fmla="*/ 283 h 2560"/>
                        <a:gd name="T2" fmla="*/ 415 w 1231"/>
                        <a:gd name="T3" fmla="*/ 115 h 2560"/>
                        <a:gd name="T4" fmla="*/ 583 w 1231"/>
                        <a:gd name="T5" fmla="*/ 7 h 2560"/>
                        <a:gd name="T6" fmla="*/ 895 w 1231"/>
                        <a:gd name="T7" fmla="*/ 61 h 2560"/>
                        <a:gd name="T8" fmla="*/ 1051 w 1231"/>
                        <a:gd name="T9" fmla="*/ 349 h 2560"/>
                        <a:gd name="T10" fmla="*/ 979 w 1231"/>
                        <a:gd name="T11" fmla="*/ 769 h 2560"/>
                        <a:gd name="T12" fmla="*/ 943 w 1231"/>
                        <a:gd name="T13" fmla="*/ 943 h 2560"/>
                        <a:gd name="T14" fmla="*/ 1105 w 1231"/>
                        <a:gd name="T15" fmla="*/ 1075 h 2560"/>
                        <a:gd name="T16" fmla="*/ 1231 w 1231"/>
                        <a:gd name="T17" fmla="*/ 1525 h 2560"/>
                        <a:gd name="T18" fmla="*/ 1123 w 1231"/>
                        <a:gd name="T19" fmla="*/ 1969 h 2560"/>
                        <a:gd name="T20" fmla="*/ 907 w 1231"/>
                        <a:gd name="T21" fmla="*/ 2077 h 2560"/>
                        <a:gd name="T22" fmla="*/ 721 w 1231"/>
                        <a:gd name="T23" fmla="*/ 2059 h 2560"/>
                        <a:gd name="T24" fmla="*/ 655 w 1231"/>
                        <a:gd name="T25" fmla="*/ 2251 h 2560"/>
                        <a:gd name="T26" fmla="*/ 529 w 1231"/>
                        <a:gd name="T27" fmla="*/ 2527 h 2560"/>
                        <a:gd name="T28" fmla="*/ 211 w 1231"/>
                        <a:gd name="T29" fmla="*/ 2509 h 2560"/>
                        <a:gd name="T30" fmla="*/ 31 w 1231"/>
                        <a:gd name="T31" fmla="*/ 2227 h 2560"/>
                        <a:gd name="T32" fmla="*/ 25 w 1231"/>
                        <a:gd name="T33" fmla="*/ 1969 h 2560"/>
                        <a:gd name="T34" fmla="*/ 145 w 1231"/>
                        <a:gd name="T35" fmla="*/ 1651 h 2560"/>
                        <a:gd name="T36" fmla="*/ 259 w 1231"/>
                        <a:gd name="T37" fmla="*/ 1513 h 2560"/>
                        <a:gd name="T38" fmla="*/ 217 w 1231"/>
                        <a:gd name="T39" fmla="*/ 1729 h 2560"/>
                        <a:gd name="T40" fmla="*/ 73 w 1231"/>
                        <a:gd name="T41" fmla="*/ 2023 h 2560"/>
                        <a:gd name="T42" fmla="*/ 169 w 1231"/>
                        <a:gd name="T43" fmla="*/ 2323 h 2560"/>
                        <a:gd name="T44" fmla="*/ 439 w 1231"/>
                        <a:gd name="T45" fmla="*/ 2431 h 2560"/>
                        <a:gd name="T46" fmla="*/ 595 w 1231"/>
                        <a:gd name="T47" fmla="*/ 2227 h 2560"/>
                        <a:gd name="T48" fmla="*/ 577 w 1231"/>
                        <a:gd name="T49" fmla="*/ 1807 h 2560"/>
                        <a:gd name="T50" fmla="*/ 493 w 1231"/>
                        <a:gd name="T51" fmla="*/ 1531 h 2560"/>
                        <a:gd name="T52" fmla="*/ 535 w 1231"/>
                        <a:gd name="T53" fmla="*/ 1459 h 2560"/>
                        <a:gd name="T54" fmla="*/ 625 w 1231"/>
                        <a:gd name="T55" fmla="*/ 1633 h 2560"/>
                        <a:gd name="T56" fmla="*/ 721 w 1231"/>
                        <a:gd name="T57" fmla="*/ 1933 h 2560"/>
                        <a:gd name="T58" fmla="*/ 967 w 1231"/>
                        <a:gd name="T59" fmla="*/ 1963 h 2560"/>
                        <a:gd name="T60" fmla="*/ 1135 w 1231"/>
                        <a:gd name="T61" fmla="*/ 1687 h 2560"/>
                        <a:gd name="T62" fmla="*/ 1117 w 1231"/>
                        <a:gd name="T63" fmla="*/ 1273 h 2560"/>
                        <a:gd name="T64" fmla="*/ 883 w 1231"/>
                        <a:gd name="T65" fmla="*/ 1057 h 2560"/>
                        <a:gd name="T66" fmla="*/ 679 w 1231"/>
                        <a:gd name="T67" fmla="*/ 1129 h 2560"/>
                        <a:gd name="T68" fmla="*/ 577 w 1231"/>
                        <a:gd name="T69" fmla="*/ 1117 h 2560"/>
                        <a:gd name="T70" fmla="*/ 619 w 1231"/>
                        <a:gd name="T71" fmla="*/ 1033 h 2560"/>
                        <a:gd name="T72" fmla="*/ 811 w 1231"/>
                        <a:gd name="T73" fmla="*/ 937 h 2560"/>
                        <a:gd name="T74" fmla="*/ 949 w 1231"/>
                        <a:gd name="T75" fmla="*/ 613 h 2560"/>
                        <a:gd name="T76" fmla="*/ 883 w 1231"/>
                        <a:gd name="T77" fmla="*/ 175 h 2560"/>
                        <a:gd name="T78" fmla="*/ 619 w 1231"/>
                        <a:gd name="T79" fmla="*/ 103 h 2560"/>
                        <a:gd name="T80" fmla="*/ 391 w 1231"/>
                        <a:gd name="T81" fmla="*/ 355 h 2560"/>
                        <a:gd name="T82" fmla="*/ 403 w 1231"/>
                        <a:gd name="T83" fmla="*/ 763 h 2560"/>
                        <a:gd name="T84" fmla="*/ 343 w 1231"/>
                        <a:gd name="T85" fmla="*/ 949 h 2560"/>
                        <a:gd name="T86" fmla="*/ 289 w 1231"/>
                        <a:gd name="T87" fmla="*/ 685 h 2560"/>
                        <a:gd name="T88" fmla="*/ 307 w 1231"/>
                        <a:gd name="T89" fmla="*/ 367 h 256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31" h="2560">
                          <a:moveTo>
                            <a:pt x="307" y="367"/>
                          </a:moveTo>
                          <a:cubicBezTo>
                            <a:pt x="317" y="336"/>
                            <a:pt x="326" y="303"/>
                            <a:pt x="337" y="283"/>
                          </a:cubicBezTo>
                          <a:cubicBezTo>
                            <a:pt x="348" y="263"/>
                            <a:pt x="360" y="275"/>
                            <a:pt x="373" y="247"/>
                          </a:cubicBezTo>
                          <a:cubicBezTo>
                            <a:pt x="386" y="219"/>
                            <a:pt x="400" y="147"/>
                            <a:pt x="415" y="115"/>
                          </a:cubicBezTo>
                          <a:cubicBezTo>
                            <a:pt x="430" y="83"/>
                            <a:pt x="435" y="73"/>
                            <a:pt x="463" y="55"/>
                          </a:cubicBezTo>
                          <a:cubicBezTo>
                            <a:pt x="491" y="37"/>
                            <a:pt x="536" y="14"/>
                            <a:pt x="583" y="7"/>
                          </a:cubicBezTo>
                          <a:cubicBezTo>
                            <a:pt x="630" y="0"/>
                            <a:pt x="693" y="4"/>
                            <a:pt x="745" y="13"/>
                          </a:cubicBezTo>
                          <a:cubicBezTo>
                            <a:pt x="797" y="22"/>
                            <a:pt x="852" y="34"/>
                            <a:pt x="895" y="61"/>
                          </a:cubicBezTo>
                          <a:cubicBezTo>
                            <a:pt x="938" y="88"/>
                            <a:pt x="977" y="127"/>
                            <a:pt x="1003" y="175"/>
                          </a:cubicBezTo>
                          <a:cubicBezTo>
                            <a:pt x="1029" y="223"/>
                            <a:pt x="1044" y="287"/>
                            <a:pt x="1051" y="349"/>
                          </a:cubicBezTo>
                          <a:cubicBezTo>
                            <a:pt x="1058" y="411"/>
                            <a:pt x="1057" y="477"/>
                            <a:pt x="1045" y="547"/>
                          </a:cubicBezTo>
                          <a:cubicBezTo>
                            <a:pt x="1033" y="617"/>
                            <a:pt x="995" y="712"/>
                            <a:pt x="979" y="769"/>
                          </a:cubicBezTo>
                          <a:cubicBezTo>
                            <a:pt x="963" y="826"/>
                            <a:pt x="955" y="860"/>
                            <a:pt x="949" y="889"/>
                          </a:cubicBezTo>
                          <a:cubicBezTo>
                            <a:pt x="943" y="918"/>
                            <a:pt x="936" y="925"/>
                            <a:pt x="943" y="943"/>
                          </a:cubicBezTo>
                          <a:cubicBezTo>
                            <a:pt x="950" y="961"/>
                            <a:pt x="964" y="975"/>
                            <a:pt x="991" y="997"/>
                          </a:cubicBezTo>
                          <a:cubicBezTo>
                            <a:pt x="1018" y="1019"/>
                            <a:pt x="1069" y="1033"/>
                            <a:pt x="1105" y="1075"/>
                          </a:cubicBezTo>
                          <a:cubicBezTo>
                            <a:pt x="1141" y="1117"/>
                            <a:pt x="1186" y="1174"/>
                            <a:pt x="1207" y="1249"/>
                          </a:cubicBezTo>
                          <a:cubicBezTo>
                            <a:pt x="1228" y="1324"/>
                            <a:pt x="1231" y="1441"/>
                            <a:pt x="1231" y="1525"/>
                          </a:cubicBezTo>
                          <a:cubicBezTo>
                            <a:pt x="1231" y="1609"/>
                            <a:pt x="1225" y="1679"/>
                            <a:pt x="1207" y="1753"/>
                          </a:cubicBezTo>
                          <a:cubicBezTo>
                            <a:pt x="1189" y="1827"/>
                            <a:pt x="1153" y="1917"/>
                            <a:pt x="1123" y="1969"/>
                          </a:cubicBezTo>
                          <a:cubicBezTo>
                            <a:pt x="1093" y="2021"/>
                            <a:pt x="1063" y="2047"/>
                            <a:pt x="1027" y="2065"/>
                          </a:cubicBezTo>
                          <a:cubicBezTo>
                            <a:pt x="991" y="2083"/>
                            <a:pt x="951" y="2079"/>
                            <a:pt x="907" y="2077"/>
                          </a:cubicBezTo>
                          <a:cubicBezTo>
                            <a:pt x="863" y="2075"/>
                            <a:pt x="794" y="2056"/>
                            <a:pt x="763" y="2053"/>
                          </a:cubicBezTo>
                          <a:cubicBezTo>
                            <a:pt x="732" y="2050"/>
                            <a:pt x="733" y="2050"/>
                            <a:pt x="721" y="2059"/>
                          </a:cubicBezTo>
                          <a:cubicBezTo>
                            <a:pt x="709" y="2068"/>
                            <a:pt x="702" y="2075"/>
                            <a:pt x="691" y="2107"/>
                          </a:cubicBezTo>
                          <a:cubicBezTo>
                            <a:pt x="680" y="2139"/>
                            <a:pt x="665" y="2205"/>
                            <a:pt x="655" y="2251"/>
                          </a:cubicBezTo>
                          <a:cubicBezTo>
                            <a:pt x="645" y="2297"/>
                            <a:pt x="652" y="2337"/>
                            <a:pt x="631" y="2383"/>
                          </a:cubicBezTo>
                          <a:cubicBezTo>
                            <a:pt x="610" y="2429"/>
                            <a:pt x="574" y="2498"/>
                            <a:pt x="529" y="2527"/>
                          </a:cubicBezTo>
                          <a:cubicBezTo>
                            <a:pt x="484" y="2556"/>
                            <a:pt x="414" y="2560"/>
                            <a:pt x="361" y="2557"/>
                          </a:cubicBezTo>
                          <a:cubicBezTo>
                            <a:pt x="308" y="2554"/>
                            <a:pt x="256" y="2537"/>
                            <a:pt x="211" y="2509"/>
                          </a:cubicBezTo>
                          <a:cubicBezTo>
                            <a:pt x="166" y="2481"/>
                            <a:pt x="121" y="2436"/>
                            <a:pt x="91" y="2389"/>
                          </a:cubicBezTo>
                          <a:cubicBezTo>
                            <a:pt x="61" y="2342"/>
                            <a:pt x="46" y="2275"/>
                            <a:pt x="31" y="2227"/>
                          </a:cubicBezTo>
                          <a:cubicBezTo>
                            <a:pt x="16" y="2179"/>
                            <a:pt x="2" y="2144"/>
                            <a:pt x="1" y="2101"/>
                          </a:cubicBezTo>
                          <a:cubicBezTo>
                            <a:pt x="0" y="2058"/>
                            <a:pt x="13" y="2018"/>
                            <a:pt x="25" y="1969"/>
                          </a:cubicBezTo>
                          <a:cubicBezTo>
                            <a:pt x="37" y="1920"/>
                            <a:pt x="53" y="1860"/>
                            <a:pt x="73" y="1807"/>
                          </a:cubicBezTo>
                          <a:cubicBezTo>
                            <a:pt x="93" y="1754"/>
                            <a:pt x="122" y="1698"/>
                            <a:pt x="145" y="1651"/>
                          </a:cubicBezTo>
                          <a:cubicBezTo>
                            <a:pt x="168" y="1604"/>
                            <a:pt x="192" y="1548"/>
                            <a:pt x="211" y="1525"/>
                          </a:cubicBezTo>
                          <a:cubicBezTo>
                            <a:pt x="230" y="1502"/>
                            <a:pt x="249" y="1502"/>
                            <a:pt x="259" y="1513"/>
                          </a:cubicBezTo>
                          <a:cubicBezTo>
                            <a:pt x="269" y="1524"/>
                            <a:pt x="278" y="1555"/>
                            <a:pt x="271" y="1591"/>
                          </a:cubicBezTo>
                          <a:cubicBezTo>
                            <a:pt x="264" y="1627"/>
                            <a:pt x="242" y="1682"/>
                            <a:pt x="217" y="1729"/>
                          </a:cubicBezTo>
                          <a:cubicBezTo>
                            <a:pt x="192" y="1776"/>
                            <a:pt x="145" y="1824"/>
                            <a:pt x="121" y="1873"/>
                          </a:cubicBezTo>
                          <a:cubicBezTo>
                            <a:pt x="97" y="1922"/>
                            <a:pt x="76" y="1970"/>
                            <a:pt x="73" y="2023"/>
                          </a:cubicBezTo>
                          <a:cubicBezTo>
                            <a:pt x="70" y="2076"/>
                            <a:pt x="87" y="2141"/>
                            <a:pt x="103" y="2191"/>
                          </a:cubicBezTo>
                          <a:cubicBezTo>
                            <a:pt x="119" y="2241"/>
                            <a:pt x="140" y="2285"/>
                            <a:pt x="169" y="2323"/>
                          </a:cubicBezTo>
                          <a:cubicBezTo>
                            <a:pt x="198" y="2361"/>
                            <a:pt x="232" y="2401"/>
                            <a:pt x="277" y="2419"/>
                          </a:cubicBezTo>
                          <a:cubicBezTo>
                            <a:pt x="322" y="2437"/>
                            <a:pt x="395" y="2440"/>
                            <a:pt x="439" y="2431"/>
                          </a:cubicBezTo>
                          <a:cubicBezTo>
                            <a:pt x="483" y="2422"/>
                            <a:pt x="515" y="2399"/>
                            <a:pt x="541" y="2365"/>
                          </a:cubicBezTo>
                          <a:cubicBezTo>
                            <a:pt x="567" y="2331"/>
                            <a:pt x="583" y="2280"/>
                            <a:pt x="595" y="2227"/>
                          </a:cubicBezTo>
                          <a:cubicBezTo>
                            <a:pt x="607" y="2174"/>
                            <a:pt x="616" y="2117"/>
                            <a:pt x="613" y="2047"/>
                          </a:cubicBezTo>
                          <a:cubicBezTo>
                            <a:pt x="610" y="1977"/>
                            <a:pt x="589" y="1871"/>
                            <a:pt x="577" y="1807"/>
                          </a:cubicBezTo>
                          <a:cubicBezTo>
                            <a:pt x="565" y="1743"/>
                            <a:pt x="555" y="1709"/>
                            <a:pt x="541" y="1663"/>
                          </a:cubicBezTo>
                          <a:cubicBezTo>
                            <a:pt x="527" y="1617"/>
                            <a:pt x="502" y="1561"/>
                            <a:pt x="493" y="1531"/>
                          </a:cubicBezTo>
                          <a:cubicBezTo>
                            <a:pt x="484" y="1501"/>
                            <a:pt x="480" y="1495"/>
                            <a:pt x="487" y="1483"/>
                          </a:cubicBezTo>
                          <a:cubicBezTo>
                            <a:pt x="494" y="1471"/>
                            <a:pt x="519" y="1455"/>
                            <a:pt x="535" y="1459"/>
                          </a:cubicBezTo>
                          <a:cubicBezTo>
                            <a:pt x="551" y="1463"/>
                            <a:pt x="568" y="1478"/>
                            <a:pt x="583" y="1507"/>
                          </a:cubicBezTo>
                          <a:cubicBezTo>
                            <a:pt x="598" y="1536"/>
                            <a:pt x="610" y="1583"/>
                            <a:pt x="625" y="1633"/>
                          </a:cubicBezTo>
                          <a:cubicBezTo>
                            <a:pt x="640" y="1683"/>
                            <a:pt x="657" y="1757"/>
                            <a:pt x="673" y="1807"/>
                          </a:cubicBezTo>
                          <a:cubicBezTo>
                            <a:pt x="689" y="1857"/>
                            <a:pt x="697" y="1905"/>
                            <a:pt x="721" y="1933"/>
                          </a:cubicBezTo>
                          <a:cubicBezTo>
                            <a:pt x="745" y="1961"/>
                            <a:pt x="776" y="1970"/>
                            <a:pt x="817" y="1975"/>
                          </a:cubicBezTo>
                          <a:cubicBezTo>
                            <a:pt x="858" y="1980"/>
                            <a:pt x="926" y="1980"/>
                            <a:pt x="967" y="1963"/>
                          </a:cubicBezTo>
                          <a:cubicBezTo>
                            <a:pt x="1008" y="1946"/>
                            <a:pt x="1035" y="1919"/>
                            <a:pt x="1063" y="1873"/>
                          </a:cubicBezTo>
                          <a:cubicBezTo>
                            <a:pt x="1091" y="1827"/>
                            <a:pt x="1122" y="1761"/>
                            <a:pt x="1135" y="1687"/>
                          </a:cubicBezTo>
                          <a:cubicBezTo>
                            <a:pt x="1148" y="1613"/>
                            <a:pt x="1144" y="1498"/>
                            <a:pt x="1141" y="1429"/>
                          </a:cubicBezTo>
                          <a:cubicBezTo>
                            <a:pt x="1138" y="1360"/>
                            <a:pt x="1140" y="1325"/>
                            <a:pt x="1117" y="1273"/>
                          </a:cubicBezTo>
                          <a:cubicBezTo>
                            <a:pt x="1094" y="1221"/>
                            <a:pt x="1042" y="1153"/>
                            <a:pt x="1003" y="1117"/>
                          </a:cubicBezTo>
                          <a:cubicBezTo>
                            <a:pt x="964" y="1081"/>
                            <a:pt x="919" y="1064"/>
                            <a:pt x="883" y="1057"/>
                          </a:cubicBezTo>
                          <a:cubicBezTo>
                            <a:pt x="847" y="1050"/>
                            <a:pt x="821" y="1063"/>
                            <a:pt x="787" y="1075"/>
                          </a:cubicBezTo>
                          <a:cubicBezTo>
                            <a:pt x="753" y="1087"/>
                            <a:pt x="706" y="1117"/>
                            <a:pt x="679" y="1129"/>
                          </a:cubicBezTo>
                          <a:cubicBezTo>
                            <a:pt x="652" y="1141"/>
                            <a:pt x="642" y="1149"/>
                            <a:pt x="625" y="1147"/>
                          </a:cubicBezTo>
                          <a:cubicBezTo>
                            <a:pt x="608" y="1145"/>
                            <a:pt x="584" y="1130"/>
                            <a:pt x="577" y="1117"/>
                          </a:cubicBezTo>
                          <a:cubicBezTo>
                            <a:pt x="570" y="1104"/>
                            <a:pt x="576" y="1083"/>
                            <a:pt x="583" y="1069"/>
                          </a:cubicBezTo>
                          <a:cubicBezTo>
                            <a:pt x="590" y="1055"/>
                            <a:pt x="599" y="1043"/>
                            <a:pt x="619" y="1033"/>
                          </a:cubicBezTo>
                          <a:cubicBezTo>
                            <a:pt x="639" y="1023"/>
                            <a:pt x="671" y="1025"/>
                            <a:pt x="703" y="1009"/>
                          </a:cubicBezTo>
                          <a:cubicBezTo>
                            <a:pt x="735" y="993"/>
                            <a:pt x="780" y="965"/>
                            <a:pt x="811" y="937"/>
                          </a:cubicBezTo>
                          <a:cubicBezTo>
                            <a:pt x="842" y="909"/>
                            <a:pt x="866" y="895"/>
                            <a:pt x="889" y="841"/>
                          </a:cubicBezTo>
                          <a:cubicBezTo>
                            <a:pt x="912" y="787"/>
                            <a:pt x="939" y="696"/>
                            <a:pt x="949" y="613"/>
                          </a:cubicBezTo>
                          <a:cubicBezTo>
                            <a:pt x="959" y="530"/>
                            <a:pt x="960" y="416"/>
                            <a:pt x="949" y="343"/>
                          </a:cubicBezTo>
                          <a:cubicBezTo>
                            <a:pt x="938" y="270"/>
                            <a:pt x="914" y="215"/>
                            <a:pt x="883" y="175"/>
                          </a:cubicBezTo>
                          <a:cubicBezTo>
                            <a:pt x="852" y="135"/>
                            <a:pt x="807" y="115"/>
                            <a:pt x="763" y="103"/>
                          </a:cubicBezTo>
                          <a:cubicBezTo>
                            <a:pt x="719" y="91"/>
                            <a:pt x="665" y="90"/>
                            <a:pt x="619" y="103"/>
                          </a:cubicBezTo>
                          <a:cubicBezTo>
                            <a:pt x="573" y="116"/>
                            <a:pt x="525" y="139"/>
                            <a:pt x="487" y="181"/>
                          </a:cubicBezTo>
                          <a:cubicBezTo>
                            <a:pt x="449" y="223"/>
                            <a:pt x="412" y="301"/>
                            <a:pt x="391" y="355"/>
                          </a:cubicBezTo>
                          <a:cubicBezTo>
                            <a:pt x="370" y="409"/>
                            <a:pt x="359" y="437"/>
                            <a:pt x="361" y="505"/>
                          </a:cubicBezTo>
                          <a:cubicBezTo>
                            <a:pt x="363" y="573"/>
                            <a:pt x="399" y="691"/>
                            <a:pt x="403" y="763"/>
                          </a:cubicBezTo>
                          <a:cubicBezTo>
                            <a:pt x="407" y="835"/>
                            <a:pt x="395" y="906"/>
                            <a:pt x="385" y="937"/>
                          </a:cubicBezTo>
                          <a:cubicBezTo>
                            <a:pt x="375" y="968"/>
                            <a:pt x="356" y="957"/>
                            <a:pt x="343" y="949"/>
                          </a:cubicBezTo>
                          <a:cubicBezTo>
                            <a:pt x="330" y="941"/>
                            <a:pt x="316" y="933"/>
                            <a:pt x="307" y="889"/>
                          </a:cubicBezTo>
                          <a:cubicBezTo>
                            <a:pt x="298" y="845"/>
                            <a:pt x="294" y="755"/>
                            <a:pt x="289" y="685"/>
                          </a:cubicBezTo>
                          <a:cubicBezTo>
                            <a:pt x="284" y="615"/>
                            <a:pt x="273" y="523"/>
                            <a:pt x="277" y="469"/>
                          </a:cubicBezTo>
                          <a:cubicBezTo>
                            <a:pt x="281" y="415"/>
                            <a:pt x="297" y="398"/>
                            <a:pt x="307" y="367"/>
                          </a:cubicBezTo>
                          <a:close/>
                        </a:path>
                      </a:pathLst>
                    </a:custGeom>
                    <a:solidFill>
                      <a:srgbClr val="E7D6B7"/>
                    </a:solid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1085" name="Freeform 11"/>
                    <p:cNvSpPr/>
                    <p:nvPr/>
                  </p:nvSpPr>
                  <p:spPr bwMode="auto">
                    <a:xfrm>
                      <a:off x="1686" y="381"/>
                      <a:ext cx="865" cy="2065"/>
                    </a:xfrm>
                    <a:custGeom>
                      <a:avLst/>
                      <a:gdLst>
                        <a:gd name="T0" fmla="*/ 785 w 865"/>
                        <a:gd name="T1" fmla="*/ 530 h 2071"/>
                        <a:gd name="T2" fmla="*/ 797 w 865"/>
                        <a:gd name="T3" fmla="*/ 350 h 2071"/>
                        <a:gd name="T4" fmla="*/ 863 w 865"/>
                        <a:gd name="T5" fmla="*/ 206 h 2071"/>
                        <a:gd name="T6" fmla="*/ 809 w 865"/>
                        <a:gd name="T7" fmla="*/ 218 h 2071"/>
                        <a:gd name="T8" fmla="*/ 749 w 865"/>
                        <a:gd name="T9" fmla="*/ 218 h 2071"/>
                        <a:gd name="T10" fmla="*/ 683 w 865"/>
                        <a:gd name="T11" fmla="*/ 116 h 2071"/>
                        <a:gd name="T12" fmla="*/ 611 w 865"/>
                        <a:gd name="T13" fmla="*/ 32 h 2071"/>
                        <a:gd name="T14" fmla="*/ 509 w 865"/>
                        <a:gd name="T15" fmla="*/ 2 h 2071"/>
                        <a:gd name="T16" fmla="*/ 407 w 865"/>
                        <a:gd name="T17" fmla="*/ 20 h 2071"/>
                        <a:gd name="T18" fmla="*/ 281 w 865"/>
                        <a:gd name="T19" fmla="*/ 74 h 2071"/>
                        <a:gd name="T20" fmla="*/ 173 w 865"/>
                        <a:gd name="T21" fmla="*/ 206 h 2071"/>
                        <a:gd name="T22" fmla="*/ 119 w 865"/>
                        <a:gd name="T23" fmla="*/ 404 h 2071"/>
                        <a:gd name="T24" fmla="*/ 131 w 865"/>
                        <a:gd name="T25" fmla="*/ 590 h 2071"/>
                        <a:gd name="T26" fmla="*/ 173 w 865"/>
                        <a:gd name="T27" fmla="*/ 782 h 2071"/>
                        <a:gd name="T28" fmla="*/ 197 w 865"/>
                        <a:gd name="T29" fmla="*/ 884 h 2071"/>
                        <a:gd name="T30" fmla="*/ 167 w 865"/>
                        <a:gd name="T31" fmla="*/ 986 h 2071"/>
                        <a:gd name="T32" fmla="*/ 65 w 865"/>
                        <a:gd name="T33" fmla="*/ 1124 h 2071"/>
                        <a:gd name="T34" fmla="*/ 17 w 865"/>
                        <a:gd name="T35" fmla="*/ 1298 h 2071"/>
                        <a:gd name="T36" fmla="*/ 5 w 865"/>
                        <a:gd name="T37" fmla="*/ 1550 h 2071"/>
                        <a:gd name="T38" fmla="*/ 47 w 865"/>
                        <a:gd name="T39" fmla="*/ 1748 h 2071"/>
                        <a:gd name="T40" fmla="*/ 131 w 865"/>
                        <a:gd name="T41" fmla="*/ 1898 h 2071"/>
                        <a:gd name="T42" fmla="*/ 299 w 865"/>
                        <a:gd name="T43" fmla="*/ 1988 h 2071"/>
                        <a:gd name="T44" fmla="*/ 425 w 865"/>
                        <a:gd name="T45" fmla="*/ 1982 h 2071"/>
                        <a:gd name="T46" fmla="*/ 467 w 865"/>
                        <a:gd name="T47" fmla="*/ 1994 h 2071"/>
                        <a:gd name="T48" fmla="*/ 497 w 865"/>
                        <a:gd name="T49" fmla="*/ 2066 h 2071"/>
                        <a:gd name="T50" fmla="*/ 497 w 865"/>
                        <a:gd name="T51" fmla="*/ 1964 h 2071"/>
                        <a:gd name="T52" fmla="*/ 557 w 865"/>
                        <a:gd name="T53" fmla="*/ 1778 h 2071"/>
                        <a:gd name="T54" fmla="*/ 617 w 865"/>
                        <a:gd name="T55" fmla="*/ 1658 h 2071"/>
                        <a:gd name="T56" fmla="*/ 581 w 865"/>
                        <a:gd name="T57" fmla="*/ 1700 h 2071"/>
                        <a:gd name="T58" fmla="*/ 515 w 865"/>
                        <a:gd name="T59" fmla="*/ 1820 h 2071"/>
                        <a:gd name="T60" fmla="*/ 407 w 865"/>
                        <a:gd name="T61" fmla="*/ 1904 h 2071"/>
                        <a:gd name="T62" fmla="*/ 269 w 865"/>
                        <a:gd name="T63" fmla="*/ 1898 h 2071"/>
                        <a:gd name="T64" fmla="*/ 179 w 865"/>
                        <a:gd name="T65" fmla="*/ 1814 h 2071"/>
                        <a:gd name="T66" fmla="*/ 113 w 865"/>
                        <a:gd name="T67" fmla="*/ 1640 h 2071"/>
                        <a:gd name="T68" fmla="*/ 107 w 865"/>
                        <a:gd name="T69" fmla="*/ 1394 h 2071"/>
                        <a:gd name="T70" fmla="*/ 137 w 865"/>
                        <a:gd name="T71" fmla="*/ 1190 h 2071"/>
                        <a:gd name="T72" fmla="*/ 203 w 865"/>
                        <a:gd name="T73" fmla="*/ 1070 h 2071"/>
                        <a:gd name="T74" fmla="*/ 323 w 865"/>
                        <a:gd name="T75" fmla="*/ 1022 h 2071"/>
                        <a:gd name="T76" fmla="*/ 509 w 865"/>
                        <a:gd name="T77" fmla="*/ 1076 h 2071"/>
                        <a:gd name="T78" fmla="*/ 611 w 865"/>
                        <a:gd name="T79" fmla="*/ 1124 h 2071"/>
                        <a:gd name="T80" fmla="*/ 665 w 865"/>
                        <a:gd name="T81" fmla="*/ 1100 h 2071"/>
                        <a:gd name="T82" fmla="*/ 659 w 865"/>
                        <a:gd name="T83" fmla="*/ 1046 h 2071"/>
                        <a:gd name="T84" fmla="*/ 611 w 865"/>
                        <a:gd name="T85" fmla="*/ 1004 h 2071"/>
                        <a:gd name="T86" fmla="*/ 497 w 865"/>
                        <a:gd name="T87" fmla="*/ 980 h 2071"/>
                        <a:gd name="T88" fmla="*/ 323 w 865"/>
                        <a:gd name="T89" fmla="*/ 896 h 2071"/>
                        <a:gd name="T90" fmla="*/ 233 w 865"/>
                        <a:gd name="T91" fmla="*/ 680 h 2071"/>
                        <a:gd name="T92" fmla="*/ 209 w 865"/>
                        <a:gd name="T93" fmla="*/ 416 h 2071"/>
                        <a:gd name="T94" fmla="*/ 317 w 865"/>
                        <a:gd name="T95" fmla="*/ 170 h 2071"/>
                        <a:gd name="T96" fmla="*/ 485 w 865"/>
                        <a:gd name="T97" fmla="*/ 110 h 2071"/>
                        <a:gd name="T98" fmla="*/ 617 w 865"/>
                        <a:gd name="T99" fmla="*/ 164 h 2071"/>
                        <a:gd name="T100" fmla="*/ 707 w 865"/>
                        <a:gd name="T101" fmla="*/ 290 h 2071"/>
                        <a:gd name="T102" fmla="*/ 737 w 865"/>
                        <a:gd name="T103" fmla="*/ 428 h 2071"/>
                        <a:gd name="T104" fmla="*/ 773 w 865"/>
                        <a:gd name="T105" fmla="*/ 602 h 2071"/>
                        <a:gd name="T106" fmla="*/ 809 w 865"/>
                        <a:gd name="T107" fmla="*/ 584 h 2071"/>
                        <a:gd name="T108" fmla="*/ 785 w 865"/>
                        <a:gd name="T109" fmla="*/ 530 h 207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65" h="2071">
                          <a:moveTo>
                            <a:pt x="785" y="530"/>
                          </a:moveTo>
                          <a:cubicBezTo>
                            <a:pt x="783" y="491"/>
                            <a:pt x="784" y="404"/>
                            <a:pt x="797" y="350"/>
                          </a:cubicBezTo>
                          <a:cubicBezTo>
                            <a:pt x="810" y="296"/>
                            <a:pt x="861" y="228"/>
                            <a:pt x="863" y="206"/>
                          </a:cubicBezTo>
                          <a:cubicBezTo>
                            <a:pt x="865" y="184"/>
                            <a:pt x="828" y="216"/>
                            <a:pt x="809" y="218"/>
                          </a:cubicBezTo>
                          <a:cubicBezTo>
                            <a:pt x="790" y="220"/>
                            <a:pt x="770" y="235"/>
                            <a:pt x="749" y="218"/>
                          </a:cubicBezTo>
                          <a:cubicBezTo>
                            <a:pt x="728" y="201"/>
                            <a:pt x="706" y="147"/>
                            <a:pt x="683" y="116"/>
                          </a:cubicBezTo>
                          <a:cubicBezTo>
                            <a:pt x="660" y="85"/>
                            <a:pt x="640" y="51"/>
                            <a:pt x="611" y="32"/>
                          </a:cubicBezTo>
                          <a:cubicBezTo>
                            <a:pt x="582" y="13"/>
                            <a:pt x="543" y="4"/>
                            <a:pt x="509" y="2"/>
                          </a:cubicBezTo>
                          <a:cubicBezTo>
                            <a:pt x="475" y="0"/>
                            <a:pt x="445" y="8"/>
                            <a:pt x="407" y="20"/>
                          </a:cubicBezTo>
                          <a:cubicBezTo>
                            <a:pt x="369" y="32"/>
                            <a:pt x="320" y="43"/>
                            <a:pt x="281" y="74"/>
                          </a:cubicBezTo>
                          <a:cubicBezTo>
                            <a:pt x="242" y="105"/>
                            <a:pt x="200" y="151"/>
                            <a:pt x="173" y="206"/>
                          </a:cubicBezTo>
                          <a:cubicBezTo>
                            <a:pt x="146" y="261"/>
                            <a:pt x="126" y="340"/>
                            <a:pt x="119" y="404"/>
                          </a:cubicBezTo>
                          <a:cubicBezTo>
                            <a:pt x="112" y="468"/>
                            <a:pt x="122" y="527"/>
                            <a:pt x="131" y="590"/>
                          </a:cubicBezTo>
                          <a:cubicBezTo>
                            <a:pt x="140" y="653"/>
                            <a:pt x="162" y="733"/>
                            <a:pt x="173" y="782"/>
                          </a:cubicBezTo>
                          <a:cubicBezTo>
                            <a:pt x="184" y="831"/>
                            <a:pt x="198" y="850"/>
                            <a:pt x="197" y="884"/>
                          </a:cubicBezTo>
                          <a:cubicBezTo>
                            <a:pt x="196" y="918"/>
                            <a:pt x="189" y="946"/>
                            <a:pt x="167" y="986"/>
                          </a:cubicBezTo>
                          <a:cubicBezTo>
                            <a:pt x="145" y="1026"/>
                            <a:pt x="90" y="1072"/>
                            <a:pt x="65" y="1124"/>
                          </a:cubicBezTo>
                          <a:cubicBezTo>
                            <a:pt x="40" y="1176"/>
                            <a:pt x="27" y="1227"/>
                            <a:pt x="17" y="1298"/>
                          </a:cubicBezTo>
                          <a:cubicBezTo>
                            <a:pt x="7" y="1369"/>
                            <a:pt x="0" y="1475"/>
                            <a:pt x="5" y="1550"/>
                          </a:cubicBezTo>
                          <a:cubicBezTo>
                            <a:pt x="10" y="1625"/>
                            <a:pt x="26" y="1690"/>
                            <a:pt x="47" y="1748"/>
                          </a:cubicBezTo>
                          <a:cubicBezTo>
                            <a:pt x="68" y="1806"/>
                            <a:pt x="89" y="1858"/>
                            <a:pt x="131" y="1898"/>
                          </a:cubicBezTo>
                          <a:cubicBezTo>
                            <a:pt x="173" y="1938"/>
                            <a:pt x="250" y="1974"/>
                            <a:pt x="299" y="1988"/>
                          </a:cubicBezTo>
                          <a:cubicBezTo>
                            <a:pt x="348" y="2002"/>
                            <a:pt x="397" y="1981"/>
                            <a:pt x="425" y="1982"/>
                          </a:cubicBezTo>
                          <a:cubicBezTo>
                            <a:pt x="453" y="1983"/>
                            <a:pt x="455" y="1980"/>
                            <a:pt x="467" y="1994"/>
                          </a:cubicBezTo>
                          <a:cubicBezTo>
                            <a:pt x="479" y="2008"/>
                            <a:pt x="492" y="2071"/>
                            <a:pt x="497" y="2066"/>
                          </a:cubicBezTo>
                          <a:cubicBezTo>
                            <a:pt x="502" y="2061"/>
                            <a:pt x="487" y="2012"/>
                            <a:pt x="497" y="1964"/>
                          </a:cubicBezTo>
                          <a:cubicBezTo>
                            <a:pt x="507" y="1916"/>
                            <a:pt x="537" y="1829"/>
                            <a:pt x="557" y="1778"/>
                          </a:cubicBezTo>
                          <a:cubicBezTo>
                            <a:pt x="577" y="1727"/>
                            <a:pt x="613" y="1671"/>
                            <a:pt x="617" y="1658"/>
                          </a:cubicBezTo>
                          <a:cubicBezTo>
                            <a:pt x="621" y="1645"/>
                            <a:pt x="598" y="1673"/>
                            <a:pt x="581" y="1700"/>
                          </a:cubicBezTo>
                          <a:cubicBezTo>
                            <a:pt x="564" y="1727"/>
                            <a:pt x="544" y="1786"/>
                            <a:pt x="515" y="1820"/>
                          </a:cubicBezTo>
                          <a:cubicBezTo>
                            <a:pt x="486" y="1854"/>
                            <a:pt x="448" y="1891"/>
                            <a:pt x="407" y="1904"/>
                          </a:cubicBezTo>
                          <a:cubicBezTo>
                            <a:pt x="366" y="1917"/>
                            <a:pt x="307" y="1913"/>
                            <a:pt x="269" y="1898"/>
                          </a:cubicBezTo>
                          <a:cubicBezTo>
                            <a:pt x="231" y="1883"/>
                            <a:pt x="205" y="1857"/>
                            <a:pt x="179" y="1814"/>
                          </a:cubicBezTo>
                          <a:cubicBezTo>
                            <a:pt x="153" y="1771"/>
                            <a:pt x="125" y="1710"/>
                            <a:pt x="113" y="1640"/>
                          </a:cubicBezTo>
                          <a:cubicBezTo>
                            <a:pt x="101" y="1570"/>
                            <a:pt x="103" y="1469"/>
                            <a:pt x="107" y="1394"/>
                          </a:cubicBezTo>
                          <a:cubicBezTo>
                            <a:pt x="111" y="1319"/>
                            <a:pt x="121" y="1244"/>
                            <a:pt x="137" y="1190"/>
                          </a:cubicBezTo>
                          <a:cubicBezTo>
                            <a:pt x="153" y="1136"/>
                            <a:pt x="172" y="1098"/>
                            <a:pt x="203" y="1070"/>
                          </a:cubicBezTo>
                          <a:cubicBezTo>
                            <a:pt x="234" y="1042"/>
                            <a:pt x="272" y="1021"/>
                            <a:pt x="323" y="1022"/>
                          </a:cubicBezTo>
                          <a:cubicBezTo>
                            <a:pt x="374" y="1023"/>
                            <a:pt x="461" y="1059"/>
                            <a:pt x="509" y="1076"/>
                          </a:cubicBezTo>
                          <a:cubicBezTo>
                            <a:pt x="557" y="1093"/>
                            <a:pt x="585" y="1120"/>
                            <a:pt x="611" y="1124"/>
                          </a:cubicBezTo>
                          <a:cubicBezTo>
                            <a:pt x="637" y="1128"/>
                            <a:pt x="657" y="1113"/>
                            <a:pt x="665" y="1100"/>
                          </a:cubicBezTo>
                          <a:cubicBezTo>
                            <a:pt x="673" y="1087"/>
                            <a:pt x="668" y="1062"/>
                            <a:pt x="659" y="1046"/>
                          </a:cubicBezTo>
                          <a:cubicBezTo>
                            <a:pt x="650" y="1030"/>
                            <a:pt x="638" y="1015"/>
                            <a:pt x="611" y="1004"/>
                          </a:cubicBezTo>
                          <a:cubicBezTo>
                            <a:pt x="584" y="993"/>
                            <a:pt x="545" y="998"/>
                            <a:pt x="497" y="980"/>
                          </a:cubicBezTo>
                          <a:cubicBezTo>
                            <a:pt x="449" y="962"/>
                            <a:pt x="367" y="946"/>
                            <a:pt x="323" y="896"/>
                          </a:cubicBezTo>
                          <a:cubicBezTo>
                            <a:pt x="279" y="846"/>
                            <a:pt x="252" y="760"/>
                            <a:pt x="233" y="680"/>
                          </a:cubicBezTo>
                          <a:cubicBezTo>
                            <a:pt x="214" y="600"/>
                            <a:pt x="195" y="501"/>
                            <a:pt x="209" y="416"/>
                          </a:cubicBezTo>
                          <a:cubicBezTo>
                            <a:pt x="223" y="331"/>
                            <a:pt x="271" y="221"/>
                            <a:pt x="317" y="170"/>
                          </a:cubicBezTo>
                          <a:cubicBezTo>
                            <a:pt x="363" y="119"/>
                            <a:pt x="435" y="111"/>
                            <a:pt x="485" y="110"/>
                          </a:cubicBezTo>
                          <a:cubicBezTo>
                            <a:pt x="535" y="109"/>
                            <a:pt x="580" y="134"/>
                            <a:pt x="617" y="164"/>
                          </a:cubicBezTo>
                          <a:cubicBezTo>
                            <a:pt x="654" y="194"/>
                            <a:pt x="687" y="246"/>
                            <a:pt x="707" y="290"/>
                          </a:cubicBezTo>
                          <a:cubicBezTo>
                            <a:pt x="727" y="334"/>
                            <a:pt x="726" y="376"/>
                            <a:pt x="737" y="428"/>
                          </a:cubicBezTo>
                          <a:cubicBezTo>
                            <a:pt x="748" y="480"/>
                            <a:pt x="761" y="576"/>
                            <a:pt x="773" y="602"/>
                          </a:cubicBezTo>
                          <a:cubicBezTo>
                            <a:pt x="785" y="628"/>
                            <a:pt x="807" y="597"/>
                            <a:pt x="809" y="584"/>
                          </a:cubicBezTo>
                          <a:cubicBezTo>
                            <a:pt x="811" y="571"/>
                            <a:pt x="787" y="569"/>
                            <a:pt x="785" y="530"/>
                          </a:cubicBezTo>
                          <a:close/>
                        </a:path>
                      </a:pathLst>
                    </a:custGeom>
                    <a:solidFill>
                      <a:srgbClr val="E7D6B7"/>
                    </a:solidFill>
                    <a:ln>
                      <a:noFill/>
                    </a:ln>
                    <a:effectLst/>
                  </p:spPr>
                  <p:txBody>
                    <a:bodyPr wrap="none" anchor="ctr"/>
                    <a:lstStyle/>
                    <a:p>
                      <a:pPr eaLnBrk="0" hangingPunct="0">
                        <a:defRPr/>
                      </a:pPr>
                      <a:endParaRPr lang="zh-CN" altLang="en-US">
                        <a:solidFill>
                          <a:srgbClr val="2F1311"/>
                        </a:solidFill>
                        <a:latin typeface="+mn-lt"/>
                        <a:ea typeface="+mn-ea"/>
                      </a:endParaRPr>
                    </a:p>
                  </p:txBody>
                </p:sp>
              </p:grpSp>
              <p:sp>
                <p:nvSpPr>
                  <p:cNvPr id="1078" name="Oval 12"/>
                  <p:cNvSpPr>
                    <a:spLocks noChangeArrowheads="1"/>
                  </p:cNvSpPr>
                  <p:nvPr/>
                </p:nvSpPr>
                <p:spPr bwMode="auto">
                  <a:xfrm>
                    <a:off x="2396" y="1428"/>
                    <a:ext cx="175" cy="247"/>
                  </a:xfrm>
                  <a:prstGeom prst="ellipse">
                    <a:avLst/>
                  </a:prstGeom>
                  <a:solidFill>
                    <a:srgbClr val="E7D6B7"/>
                  </a:solidFill>
                  <a:ln>
                    <a:noFill/>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endParaRPr lang="zh-CN" altLang="en-US" smtClean="0">
                      <a:solidFill>
                        <a:srgbClr val="2F1311"/>
                      </a:solidFill>
                    </a:endParaRPr>
                  </a:p>
                </p:txBody>
              </p:sp>
              <p:sp>
                <p:nvSpPr>
                  <p:cNvPr id="1079" name="Freeform 13"/>
                  <p:cNvSpPr/>
                  <p:nvPr/>
                </p:nvSpPr>
                <p:spPr bwMode="auto">
                  <a:xfrm>
                    <a:off x="2629" y="745"/>
                    <a:ext cx="262" cy="524"/>
                  </a:xfrm>
                  <a:custGeom>
                    <a:avLst/>
                    <a:gdLst>
                      <a:gd name="T0" fmla="*/ 3 w 266"/>
                      <a:gd name="T1" fmla="*/ 483 h 521"/>
                      <a:gd name="T2" fmla="*/ 27 w 266"/>
                      <a:gd name="T3" fmla="*/ 273 h 521"/>
                      <a:gd name="T4" fmla="*/ 111 w 266"/>
                      <a:gd name="T5" fmla="*/ 45 h 521"/>
                      <a:gd name="T6" fmla="*/ 183 w 266"/>
                      <a:gd name="T7" fmla="*/ 3 h 521"/>
                      <a:gd name="T8" fmla="*/ 237 w 266"/>
                      <a:gd name="T9" fmla="*/ 39 h 521"/>
                      <a:gd name="T10" fmla="*/ 261 w 266"/>
                      <a:gd name="T11" fmla="*/ 129 h 521"/>
                      <a:gd name="T12" fmla="*/ 207 w 266"/>
                      <a:gd name="T13" fmla="*/ 273 h 521"/>
                      <a:gd name="T14" fmla="*/ 105 w 266"/>
                      <a:gd name="T15" fmla="*/ 477 h 521"/>
                      <a:gd name="T16" fmla="*/ 45 w 266"/>
                      <a:gd name="T17" fmla="*/ 501 h 521"/>
                      <a:gd name="T18" fmla="*/ 3 w 266"/>
                      <a:gd name="T19" fmla="*/ 483 h 5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6" h="521">
                        <a:moveTo>
                          <a:pt x="3" y="483"/>
                        </a:moveTo>
                        <a:cubicBezTo>
                          <a:pt x="0" y="445"/>
                          <a:pt x="9" y="346"/>
                          <a:pt x="27" y="273"/>
                        </a:cubicBezTo>
                        <a:cubicBezTo>
                          <a:pt x="45" y="200"/>
                          <a:pt x="85" y="90"/>
                          <a:pt x="111" y="45"/>
                        </a:cubicBezTo>
                        <a:cubicBezTo>
                          <a:pt x="137" y="0"/>
                          <a:pt x="162" y="4"/>
                          <a:pt x="183" y="3"/>
                        </a:cubicBezTo>
                        <a:cubicBezTo>
                          <a:pt x="204" y="2"/>
                          <a:pt x="224" y="18"/>
                          <a:pt x="237" y="39"/>
                        </a:cubicBezTo>
                        <a:cubicBezTo>
                          <a:pt x="250" y="60"/>
                          <a:pt x="266" y="90"/>
                          <a:pt x="261" y="129"/>
                        </a:cubicBezTo>
                        <a:cubicBezTo>
                          <a:pt x="256" y="168"/>
                          <a:pt x="233" y="215"/>
                          <a:pt x="207" y="273"/>
                        </a:cubicBezTo>
                        <a:cubicBezTo>
                          <a:pt x="181" y="331"/>
                          <a:pt x="132" y="439"/>
                          <a:pt x="105" y="477"/>
                        </a:cubicBezTo>
                        <a:cubicBezTo>
                          <a:pt x="78" y="515"/>
                          <a:pt x="61" y="501"/>
                          <a:pt x="45" y="501"/>
                        </a:cubicBezTo>
                        <a:cubicBezTo>
                          <a:pt x="29" y="501"/>
                          <a:pt x="6" y="521"/>
                          <a:pt x="3" y="483"/>
                        </a:cubicBezTo>
                        <a:close/>
                      </a:path>
                    </a:pathLst>
                  </a:custGeom>
                  <a:solidFill>
                    <a:srgbClr val="E7D6B7"/>
                  </a:solid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1080" name="Freeform 14"/>
                  <p:cNvSpPr/>
                  <p:nvPr/>
                </p:nvSpPr>
                <p:spPr bwMode="auto">
                  <a:xfrm>
                    <a:off x="2697" y="1588"/>
                    <a:ext cx="398" cy="349"/>
                  </a:xfrm>
                  <a:custGeom>
                    <a:avLst/>
                    <a:gdLst>
                      <a:gd name="T0" fmla="*/ 100 w 392"/>
                      <a:gd name="T1" fmla="*/ 201 h 340"/>
                      <a:gd name="T2" fmla="*/ 16 w 392"/>
                      <a:gd name="T3" fmla="*/ 87 h 340"/>
                      <a:gd name="T4" fmla="*/ 4 w 392"/>
                      <a:gd name="T5" fmla="*/ 45 h 340"/>
                      <a:gd name="T6" fmla="*/ 28 w 392"/>
                      <a:gd name="T7" fmla="*/ 3 h 340"/>
                      <a:gd name="T8" fmla="*/ 130 w 392"/>
                      <a:gd name="T9" fmla="*/ 27 h 340"/>
                      <a:gd name="T10" fmla="*/ 250 w 392"/>
                      <a:gd name="T11" fmla="*/ 75 h 340"/>
                      <a:gd name="T12" fmla="*/ 364 w 392"/>
                      <a:gd name="T13" fmla="*/ 159 h 340"/>
                      <a:gd name="T14" fmla="*/ 388 w 392"/>
                      <a:gd name="T15" fmla="*/ 273 h 340"/>
                      <a:gd name="T16" fmla="*/ 340 w 392"/>
                      <a:gd name="T17" fmla="*/ 333 h 340"/>
                      <a:gd name="T18" fmla="*/ 244 w 392"/>
                      <a:gd name="T19" fmla="*/ 315 h 340"/>
                      <a:gd name="T20" fmla="*/ 100 w 392"/>
                      <a:gd name="T21" fmla="*/ 201 h 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2" h="340">
                        <a:moveTo>
                          <a:pt x="100" y="201"/>
                        </a:moveTo>
                        <a:cubicBezTo>
                          <a:pt x="62" y="163"/>
                          <a:pt x="32" y="113"/>
                          <a:pt x="16" y="87"/>
                        </a:cubicBezTo>
                        <a:cubicBezTo>
                          <a:pt x="0" y="61"/>
                          <a:pt x="2" y="59"/>
                          <a:pt x="4" y="45"/>
                        </a:cubicBezTo>
                        <a:cubicBezTo>
                          <a:pt x="6" y="31"/>
                          <a:pt x="7" y="6"/>
                          <a:pt x="28" y="3"/>
                        </a:cubicBezTo>
                        <a:cubicBezTo>
                          <a:pt x="49" y="0"/>
                          <a:pt x="93" y="15"/>
                          <a:pt x="130" y="27"/>
                        </a:cubicBezTo>
                        <a:cubicBezTo>
                          <a:pt x="167" y="39"/>
                          <a:pt x="211" y="53"/>
                          <a:pt x="250" y="75"/>
                        </a:cubicBezTo>
                        <a:cubicBezTo>
                          <a:pt x="289" y="97"/>
                          <a:pt x="341" y="126"/>
                          <a:pt x="364" y="159"/>
                        </a:cubicBezTo>
                        <a:cubicBezTo>
                          <a:pt x="387" y="192"/>
                          <a:pt x="392" y="244"/>
                          <a:pt x="388" y="273"/>
                        </a:cubicBezTo>
                        <a:cubicBezTo>
                          <a:pt x="384" y="302"/>
                          <a:pt x="364" y="326"/>
                          <a:pt x="340" y="333"/>
                        </a:cubicBezTo>
                        <a:cubicBezTo>
                          <a:pt x="316" y="340"/>
                          <a:pt x="282" y="336"/>
                          <a:pt x="244" y="315"/>
                        </a:cubicBezTo>
                        <a:cubicBezTo>
                          <a:pt x="206" y="294"/>
                          <a:pt x="138" y="239"/>
                          <a:pt x="100" y="201"/>
                        </a:cubicBezTo>
                        <a:close/>
                      </a:path>
                    </a:pathLst>
                  </a:custGeom>
                  <a:solidFill>
                    <a:srgbClr val="E7D6B7"/>
                  </a:solid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1081" name="Freeform 15"/>
                  <p:cNvSpPr/>
                  <p:nvPr/>
                </p:nvSpPr>
                <p:spPr bwMode="auto">
                  <a:xfrm>
                    <a:off x="2444" y="1923"/>
                    <a:ext cx="146" cy="567"/>
                  </a:xfrm>
                  <a:custGeom>
                    <a:avLst/>
                    <a:gdLst>
                      <a:gd name="T0" fmla="*/ 18 w 151"/>
                      <a:gd name="T1" fmla="*/ 165 h 558"/>
                      <a:gd name="T2" fmla="*/ 42 w 151"/>
                      <a:gd name="T3" fmla="*/ 39 h 558"/>
                      <a:gd name="T4" fmla="*/ 66 w 151"/>
                      <a:gd name="T5" fmla="*/ 3 h 558"/>
                      <a:gd name="T6" fmla="*/ 108 w 151"/>
                      <a:gd name="T7" fmla="*/ 27 h 558"/>
                      <a:gd name="T8" fmla="*/ 138 w 151"/>
                      <a:gd name="T9" fmla="*/ 165 h 558"/>
                      <a:gd name="T10" fmla="*/ 144 w 151"/>
                      <a:gd name="T11" fmla="*/ 423 h 558"/>
                      <a:gd name="T12" fmla="*/ 96 w 151"/>
                      <a:gd name="T13" fmla="*/ 543 h 558"/>
                      <a:gd name="T14" fmla="*/ 24 w 151"/>
                      <a:gd name="T15" fmla="*/ 513 h 558"/>
                      <a:gd name="T16" fmla="*/ 0 w 151"/>
                      <a:gd name="T17" fmla="*/ 315 h 558"/>
                      <a:gd name="T18" fmla="*/ 18 w 151"/>
                      <a:gd name="T19" fmla="*/ 165 h 5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1" h="558">
                        <a:moveTo>
                          <a:pt x="18" y="165"/>
                        </a:moveTo>
                        <a:cubicBezTo>
                          <a:pt x="25" y="119"/>
                          <a:pt x="34" y="66"/>
                          <a:pt x="42" y="39"/>
                        </a:cubicBezTo>
                        <a:cubicBezTo>
                          <a:pt x="50" y="12"/>
                          <a:pt x="55" y="5"/>
                          <a:pt x="66" y="3"/>
                        </a:cubicBezTo>
                        <a:cubicBezTo>
                          <a:pt x="77" y="1"/>
                          <a:pt x="96" y="0"/>
                          <a:pt x="108" y="27"/>
                        </a:cubicBezTo>
                        <a:cubicBezTo>
                          <a:pt x="120" y="54"/>
                          <a:pt x="132" y="99"/>
                          <a:pt x="138" y="165"/>
                        </a:cubicBezTo>
                        <a:cubicBezTo>
                          <a:pt x="144" y="231"/>
                          <a:pt x="151" y="360"/>
                          <a:pt x="144" y="423"/>
                        </a:cubicBezTo>
                        <a:cubicBezTo>
                          <a:pt x="137" y="486"/>
                          <a:pt x="116" y="528"/>
                          <a:pt x="96" y="543"/>
                        </a:cubicBezTo>
                        <a:cubicBezTo>
                          <a:pt x="76" y="558"/>
                          <a:pt x="40" y="551"/>
                          <a:pt x="24" y="513"/>
                        </a:cubicBezTo>
                        <a:cubicBezTo>
                          <a:pt x="8" y="475"/>
                          <a:pt x="0" y="372"/>
                          <a:pt x="0" y="315"/>
                        </a:cubicBezTo>
                        <a:cubicBezTo>
                          <a:pt x="0" y="258"/>
                          <a:pt x="11" y="211"/>
                          <a:pt x="18" y="165"/>
                        </a:cubicBezTo>
                        <a:close/>
                      </a:path>
                    </a:pathLst>
                  </a:custGeom>
                  <a:solidFill>
                    <a:srgbClr val="E7D6B7"/>
                  </a:solid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1082" name="Freeform 16"/>
                  <p:cNvSpPr/>
                  <p:nvPr/>
                </p:nvSpPr>
                <p:spPr bwMode="auto">
                  <a:xfrm>
                    <a:off x="1910" y="1588"/>
                    <a:ext cx="389" cy="247"/>
                  </a:xfrm>
                  <a:custGeom>
                    <a:avLst/>
                    <a:gdLst>
                      <a:gd name="T0" fmla="*/ 175 w 392"/>
                      <a:gd name="T1" fmla="*/ 61 h 253"/>
                      <a:gd name="T2" fmla="*/ 307 w 392"/>
                      <a:gd name="T3" fmla="*/ 19 h 253"/>
                      <a:gd name="T4" fmla="*/ 367 w 392"/>
                      <a:gd name="T5" fmla="*/ 7 h 253"/>
                      <a:gd name="T6" fmla="*/ 385 w 392"/>
                      <a:gd name="T7" fmla="*/ 61 h 253"/>
                      <a:gd name="T8" fmla="*/ 325 w 392"/>
                      <a:gd name="T9" fmla="*/ 133 h 253"/>
                      <a:gd name="T10" fmla="*/ 193 w 392"/>
                      <a:gd name="T11" fmla="*/ 223 h 253"/>
                      <a:gd name="T12" fmla="*/ 37 w 392"/>
                      <a:gd name="T13" fmla="*/ 247 h 253"/>
                      <a:gd name="T14" fmla="*/ 1 w 392"/>
                      <a:gd name="T15" fmla="*/ 187 h 253"/>
                      <a:gd name="T16" fmla="*/ 43 w 392"/>
                      <a:gd name="T17" fmla="*/ 115 h 253"/>
                      <a:gd name="T18" fmla="*/ 175 w 392"/>
                      <a:gd name="T19" fmla="*/ 61 h 2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2" h="253">
                        <a:moveTo>
                          <a:pt x="175" y="61"/>
                        </a:moveTo>
                        <a:cubicBezTo>
                          <a:pt x="219" y="45"/>
                          <a:pt x="275" y="28"/>
                          <a:pt x="307" y="19"/>
                        </a:cubicBezTo>
                        <a:cubicBezTo>
                          <a:pt x="339" y="10"/>
                          <a:pt x="354" y="0"/>
                          <a:pt x="367" y="7"/>
                        </a:cubicBezTo>
                        <a:cubicBezTo>
                          <a:pt x="380" y="14"/>
                          <a:pt x="392" y="40"/>
                          <a:pt x="385" y="61"/>
                        </a:cubicBezTo>
                        <a:cubicBezTo>
                          <a:pt x="378" y="82"/>
                          <a:pt x="357" y="106"/>
                          <a:pt x="325" y="133"/>
                        </a:cubicBezTo>
                        <a:cubicBezTo>
                          <a:pt x="293" y="160"/>
                          <a:pt x="241" y="204"/>
                          <a:pt x="193" y="223"/>
                        </a:cubicBezTo>
                        <a:cubicBezTo>
                          <a:pt x="145" y="242"/>
                          <a:pt x="69" y="253"/>
                          <a:pt x="37" y="247"/>
                        </a:cubicBezTo>
                        <a:cubicBezTo>
                          <a:pt x="5" y="241"/>
                          <a:pt x="0" y="209"/>
                          <a:pt x="1" y="187"/>
                        </a:cubicBezTo>
                        <a:cubicBezTo>
                          <a:pt x="2" y="165"/>
                          <a:pt x="15" y="136"/>
                          <a:pt x="43" y="115"/>
                        </a:cubicBezTo>
                        <a:cubicBezTo>
                          <a:pt x="71" y="94"/>
                          <a:pt x="131" y="77"/>
                          <a:pt x="175" y="61"/>
                        </a:cubicBezTo>
                        <a:close/>
                      </a:path>
                    </a:pathLst>
                  </a:custGeom>
                  <a:solidFill>
                    <a:srgbClr val="E7D6B7"/>
                  </a:solid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1083" name="Freeform 17"/>
                  <p:cNvSpPr/>
                  <p:nvPr/>
                </p:nvSpPr>
                <p:spPr bwMode="auto">
                  <a:xfrm>
                    <a:off x="2094" y="934"/>
                    <a:ext cx="233" cy="378"/>
                  </a:xfrm>
                  <a:custGeom>
                    <a:avLst/>
                    <a:gdLst>
                      <a:gd name="T0" fmla="*/ 78 w 238"/>
                      <a:gd name="T1" fmla="*/ 270 h 386"/>
                      <a:gd name="T2" fmla="*/ 24 w 238"/>
                      <a:gd name="T3" fmla="*/ 192 h 386"/>
                      <a:gd name="T4" fmla="*/ 0 w 238"/>
                      <a:gd name="T5" fmla="*/ 96 h 386"/>
                      <a:gd name="T6" fmla="*/ 24 w 238"/>
                      <a:gd name="T7" fmla="*/ 12 h 386"/>
                      <a:gd name="T8" fmla="*/ 120 w 238"/>
                      <a:gd name="T9" fmla="*/ 24 h 386"/>
                      <a:gd name="T10" fmla="*/ 180 w 238"/>
                      <a:gd name="T11" fmla="*/ 132 h 386"/>
                      <a:gd name="T12" fmla="*/ 234 w 238"/>
                      <a:gd name="T13" fmla="*/ 306 h 386"/>
                      <a:gd name="T14" fmla="*/ 204 w 238"/>
                      <a:gd name="T15" fmla="*/ 378 h 386"/>
                      <a:gd name="T16" fmla="*/ 168 w 238"/>
                      <a:gd name="T17" fmla="*/ 354 h 386"/>
                      <a:gd name="T18" fmla="*/ 78 w 238"/>
                      <a:gd name="T19" fmla="*/ 270 h 3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8" h="386">
                        <a:moveTo>
                          <a:pt x="78" y="270"/>
                        </a:moveTo>
                        <a:cubicBezTo>
                          <a:pt x="54" y="243"/>
                          <a:pt x="37" y="221"/>
                          <a:pt x="24" y="192"/>
                        </a:cubicBezTo>
                        <a:cubicBezTo>
                          <a:pt x="11" y="163"/>
                          <a:pt x="0" y="126"/>
                          <a:pt x="0" y="96"/>
                        </a:cubicBezTo>
                        <a:cubicBezTo>
                          <a:pt x="0" y="66"/>
                          <a:pt x="4" y="24"/>
                          <a:pt x="24" y="12"/>
                        </a:cubicBezTo>
                        <a:cubicBezTo>
                          <a:pt x="44" y="0"/>
                          <a:pt x="94" y="4"/>
                          <a:pt x="120" y="24"/>
                        </a:cubicBezTo>
                        <a:cubicBezTo>
                          <a:pt x="146" y="44"/>
                          <a:pt x="161" y="85"/>
                          <a:pt x="180" y="132"/>
                        </a:cubicBezTo>
                        <a:cubicBezTo>
                          <a:pt x="199" y="179"/>
                          <a:pt x="230" y="265"/>
                          <a:pt x="234" y="306"/>
                        </a:cubicBezTo>
                        <a:cubicBezTo>
                          <a:pt x="238" y="347"/>
                          <a:pt x="215" y="370"/>
                          <a:pt x="204" y="378"/>
                        </a:cubicBezTo>
                        <a:cubicBezTo>
                          <a:pt x="193" y="386"/>
                          <a:pt x="190" y="372"/>
                          <a:pt x="168" y="354"/>
                        </a:cubicBezTo>
                        <a:cubicBezTo>
                          <a:pt x="146" y="336"/>
                          <a:pt x="102" y="297"/>
                          <a:pt x="78" y="270"/>
                        </a:cubicBezTo>
                        <a:close/>
                      </a:path>
                    </a:pathLst>
                  </a:custGeom>
                  <a:solidFill>
                    <a:srgbClr val="E7D6B7"/>
                  </a:solidFill>
                  <a:ln>
                    <a:noFill/>
                  </a:ln>
                  <a:effectLst/>
                </p:spPr>
                <p:txBody>
                  <a:bodyPr wrap="none" anchor="ctr"/>
                  <a:lstStyle/>
                  <a:p>
                    <a:pPr eaLnBrk="0" hangingPunct="0">
                      <a:defRPr/>
                    </a:pPr>
                    <a:endParaRPr lang="zh-CN" altLang="en-US">
                      <a:solidFill>
                        <a:srgbClr val="2F1311"/>
                      </a:solidFill>
                      <a:latin typeface="+mn-lt"/>
                      <a:ea typeface="+mn-ea"/>
                    </a:endParaRPr>
                  </a:p>
                </p:txBody>
              </p:sp>
            </p:grpSp>
            <p:pic>
              <p:nvPicPr>
                <p:cNvPr id="37933" name="Picture 18"/>
                <p:cNvPicPr>
                  <a:picLocks noChangeAspect="1" noChangeArrowheads="1"/>
                </p:cNvPicPr>
                <p:nvPr userDrawn="1"/>
              </p:nvPicPr>
              <p:blipFill>
                <a:blip r:embed="rId12"/>
                <a:srcRect/>
                <a:stretch>
                  <a:fillRect/>
                </a:stretch>
              </p:blipFill>
              <p:spPr bwMode="auto">
                <a:xfrm>
                  <a:off x="5280" y="144"/>
                  <a:ext cx="186" cy="183"/>
                </a:xfrm>
                <a:prstGeom prst="rect">
                  <a:avLst/>
                </a:prstGeom>
                <a:noFill/>
                <a:ln w="9525">
                  <a:noFill/>
                  <a:miter lim="800000"/>
                  <a:headEnd/>
                  <a:tailEnd/>
                </a:ln>
              </p:spPr>
            </p:pic>
            <p:pic>
              <p:nvPicPr>
                <p:cNvPr id="37934" name="Picture 19"/>
                <p:cNvPicPr>
                  <a:picLocks noChangeAspect="1" noChangeArrowheads="1"/>
                </p:cNvPicPr>
                <p:nvPr userDrawn="1"/>
              </p:nvPicPr>
              <p:blipFill>
                <a:blip r:embed="rId12"/>
                <a:srcRect/>
                <a:stretch>
                  <a:fillRect/>
                </a:stretch>
              </p:blipFill>
              <p:spPr bwMode="auto">
                <a:xfrm>
                  <a:off x="5574" y="144"/>
                  <a:ext cx="186" cy="183"/>
                </a:xfrm>
                <a:prstGeom prst="rect">
                  <a:avLst/>
                </a:prstGeom>
                <a:noFill/>
                <a:ln w="9525">
                  <a:noFill/>
                  <a:miter lim="800000"/>
                  <a:headEnd/>
                  <a:tailEnd/>
                </a:ln>
              </p:spPr>
            </p:pic>
            <p:pic>
              <p:nvPicPr>
                <p:cNvPr id="37935" name="Picture 20"/>
                <p:cNvPicPr>
                  <a:picLocks noChangeAspect="1" noChangeArrowheads="1"/>
                </p:cNvPicPr>
                <p:nvPr userDrawn="1"/>
              </p:nvPicPr>
              <p:blipFill>
                <a:blip r:embed="rId12"/>
                <a:srcRect/>
                <a:stretch>
                  <a:fillRect/>
                </a:stretch>
              </p:blipFill>
              <p:spPr bwMode="auto">
                <a:xfrm>
                  <a:off x="5424" y="336"/>
                  <a:ext cx="186" cy="183"/>
                </a:xfrm>
                <a:prstGeom prst="rect">
                  <a:avLst/>
                </a:prstGeom>
                <a:noFill/>
                <a:ln w="9525">
                  <a:noFill/>
                  <a:miter lim="800000"/>
                  <a:headEnd/>
                  <a:tailEnd/>
                </a:ln>
              </p:spPr>
            </p:pic>
            <p:pic>
              <p:nvPicPr>
                <p:cNvPr id="37936" name="Picture 21"/>
                <p:cNvPicPr>
                  <a:picLocks noChangeAspect="1" noChangeArrowheads="1"/>
                </p:cNvPicPr>
                <p:nvPr userDrawn="1"/>
              </p:nvPicPr>
              <p:blipFill>
                <a:blip r:embed="rId12"/>
                <a:srcRect/>
                <a:stretch>
                  <a:fillRect/>
                </a:stretch>
              </p:blipFill>
              <p:spPr bwMode="auto">
                <a:xfrm>
                  <a:off x="5376" y="576"/>
                  <a:ext cx="186" cy="183"/>
                </a:xfrm>
                <a:prstGeom prst="rect">
                  <a:avLst/>
                </a:prstGeom>
                <a:noFill/>
                <a:ln w="9525">
                  <a:noFill/>
                  <a:miter lim="800000"/>
                  <a:headEnd/>
                  <a:tailEnd/>
                </a:ln>
              </p:spPr>
            </p:pic>
            <p:pic>
              <p:nvPicPr>
                <p:cNvPr id="37937" name="Picture 22"/>
                <p:cNvPicPr>
                  <a:picLocks noChangeAspect="1" noChangeArrowheads="1"/>
                </p:cNvPicPr>
                <p:nvPr userDrawn="1"/>
              </p:nvPicPr>
              <p:blipFill>
                <a:blip r:embed="rId12"/>
                <a:srcRect/>
                <a:stretch>
                  <a:fillRect/>
                </a:stretch>
              </p:blipFill>
              <p:spPr bwMode="auto">
                <a:xfrm>
                  <a:off x="5574" y="528"/>
                  <a:ext cx="186" cy="183"/>
                </a:xfrm>
                <a:prstGeom prst="rect">
                  <a:avLst/>
                </a:prstGeom>
                <a:noFill/>
                <a:ln w="9525">
                  <a:noFill/>
                  <a:miter lim="800000"/>
                  <a:headEnd/>
                  <a:tailEnd/>
                </a:ln>
              </p:spPr>
            </p:pic>
            <p:pic>
              <p:nvPicPr>
                <p:cNvPr id="37938" name="Picture 23"/>
                <p:cNvPicPr>
                  <a:picLocks noChangeAspect="1" noChangeArrowheads="1"/>
                </p:cNvPicPr>
                <p:nvPr userDrawn="1"/>
              </p:nvPicPr>
              <p:blipFill>
                <a:blip r:embed="rId12"/>
                <a:srcRect/>
                <a:stretch>
                  <a:fillRect/>
                </a:stretch>
              </p:blipFill>
              <p:spPr bwMode="auto">
                <a:xfrm>
                  <a:off x="5472" y="768"/>
                  <a:ext cx="186" cy="183"/>
                </a:xfrm>
                <a:prstGeom prst="rect">
                  <a:avLst/>
                </a:prstGeom>
                <a:noFill/>
                <a:ln w="9525">
                  <a:noFill/>
                  <a:miter lim="800000"/>
                  <a:headEnd/>
                  <a:tailEnd/>
                </a:ln>
              </p:spPr>
            </p:pic>
            <p:pic>
              <p:nvPicPr>
                <p:cNvPr id="37939" name="Picture 24"/>
                <p:cNvPicPr>
                  <a:picLocks noChangeAspect="1" noChangeArrowheads="1"/>
                </p:cNvPicPr>
                <p:nvPr userDrawn="1"/>
              </p:nvPicPr>
              <p:blipFill>
                <a:blip r:embed="rId12"/>
                <a:srcRect/>
                <a:stretch>
                  <a:fillRect/>
                </a:stretch>
              </p:blipFill>
              <p:spPr bwMode="auto">
                <a:xfrm>
                  <a:off x="5574" y="1008"/>
                  <a:ext cx="186" cy="183"/>
                </a:xfrm>
                <a:prstGeom prst="rect">
                  <a:avLst/>
                </a:prstGeom>
                <a:noFill/>
                <a:ln w="9525">
                  <a:noFill/>
                  <a:miter lim="800000"/>
                  <a:headEnd/>
                  <a:tailEnd/>
                </a:ln>
              </p:spPr>
            </p:pic>
            <p:pic>
              <p:nvPicPr>
                <p:cNvPr id="37940" name="Picture 25"/>
                <p:cNvPicPr>
                  <a:picLocks noChangeAspect="1" noChangeArrowheads="1"/>
                </p:cNvPicPr>
                <p:nvPr userDrawn="1"/>
              </p:nvPicPr>
              <p:blipFill>
                <a:blip r:embed="rId12"/>
                <a:srcRect/>
                <a:stretch>
                  <a:fillRect/>
                </a:stretch>
              </p:blipFill>
              <p:spPr bwMode="auto">
                <a:xfrm>
                  <a:off x="5574" y="1248"/>
                  <a:ext cx="186" cy="183"/>
                </a:xfrm>
                <a:prstGeom prst="rect">
                  <a:avLst/>
                </a:prstGeom>
                <a:noFill/>
                <a:ln w="9525">
                  <a:noFill/>
                  <a:miter lim="800000"/>
                  <a:headEnd/>
                  <a:tailEnd/>
                </a:ln>
              </p:spPr>
            </p:pic>
          </p:grpSp>
          <p:grpSp>
            <p:nvGrpSpPr>
              <p:cNvPr id="37912" name="Group 26"/>
              <p:cNvGrpSpPr/>
              <p:nvPr userDrawn="1"/>
            </p:nvGrpSpPr>
            <p:grpSpPr bwMode="auto">
              <a:xfrm>
                <a:off x="4944" y="1008"/>
                <a:ext cx="522" cy="2967"/>
                <a:chOff x="4944" y="1008"/>
                <a:chExt cx="522" cy="2967"/>
              </a:xfrm>
            </p:grpSpPr>
            <p:pic>
              <p:nvPicPr>
                <p:cNvPr id="37913" name="Picture 27"/>
                <p:cNvPicPr>
                  <a:picLocks noChangeAspect="1" noChangeArrowheads="1"/>
                </p:cNvPicPr>
                <p:nvPr userDrawn="1"/>
              </p:nvPicPr>
              <p:blipFill>
                <a:blip r:embed="rId12"/>
                <a:srcRect/>
                <a:stretch>
                  <a:fillRect/>
                </a:stretch>
              </p:blipFill>
              <p:spPr bwMode="auto">
                <a:xfrm>
                  <a:off x="5136" y="1008"/>
                  <a:ext cx="186" cy="183"/>
                </a:xfrm>
                <a:prstGeom prst="rect">
                  <a:avLst/>
                </a:prstGeom>
                <a:noFill/>
                <a:ln w="9525">
                  <a:noFill/>
                  <a:miter lim="800000"/>
                  <a:headEnd/>
                  <a:tailEnd/>
                </a:ln>
              </p:spPr>
            </p:pic>
            <p:pic>
              <p:nvPicPr>
                <p:cNvPr id="37914" name="Picture 28"/>
                <p:cNvPicPr>
                  <a:picLocks noChangeAspect="1" noChangeArrowheads="1"/>
                </p:cNvPicPr>
                <p:nvPr userDrawn="1"/>
              </p:nvPicPr>
              <p:blipFill>
                <a:blip r:embed="rId12"/>
                <a:srcRect/>
                <a:stretch>
                  <a:fillRect/>
                </a:stretch>
              </p:blipFill>
              <p:spPr bwMode="auto">
                <a:xfrm>
                  <a:off x="5184" y="1200"/>
                  <a:ext cx="186" cy="183"/>
                </a:xfrm>
                <a:prstGeom prst="rect">
                  <a:avLst/>
                </a:prstGeom>
                <a:noFill/>
                <a:ln w="9525">
                  <a:noFill/>
                  <a:miter lim="800000"/>
                  <a:headEnd/>
                  <a:tailEnd/>
                </a:ln>
              </p:spPr>
            </p:pic>
            <p:pic>
              <p:nvPicPr>
                <p:cNvPr id="37915" name="Picture 29"/>
                <p:cNvPicPr>
                  <a:picLocks noChangeAspect="1" noChangeArrowheads="1"/>
                </p:cNvPicPr>
                <p:nvPr userDrawn="1"/>
              </p:nvPicPr>
              <p:blipFill>
                <a:blip r:embed="rId12"/>
                <a:srcRect/>
                <a:stretch>
                  <a:fillRect/>
                </a:stretch>
              </p:blipFill>
              <p:spPr bwMode="auto">
                <a:xfrm>
                  <a:off x="5136" y="1584"/>
                  <a:ext cx="186" cy="183"/>
                </a:xfrm>
                <a:prstGeom prst="rect">
                  <a:avLst/>
                </a:prstGeom>
                <a:noFill/>
                <a:ln w="9525">
                  <a:noFill/>
                  <a:miter lim="800000"/>
                  <a:headEnd/>
                  <a:tailEnd/>
                </a:ln>
              </p:spPr>
            </p:pic>
            <p:pic>
              <p:nvPicPr>
                <p:cNvPr id="37916" name="Picture 30"/>
                <p:cNvPicPr>
                  <a:picLocks noChangeAspect="1" noChangeArrowheads="1"/>
                </p:cNvPicPr>
                <p:nvPr userDrawn="1"/>
              </p:nvPicPr>
              <p:blipFill>
                <a:blip r:embed="rId12"/>
                <a:srcRect/>
                <a:stretch>
                  <a:fillRect/>
                </a:stretch>
              </p:blipFill>
              <p:spPr bwMode="auto">
                <a:xfrm>
                  <a:off x="5280" y="1728"/>
                  <a:ext cx="186" cy="183"/>
                </a:xfrm>
                <a:prstGeom prst="rect">
                  <a:avLst/>
                </a:prstGeom>
                <a:noFill/>
                <a:ln w="9525">
                  <a:noFill/>
                  <a:miter lim="800000"/>
                  <a:headEnd/>
                  <a:tailEnd/>
                </a:ln>
              </p:spPr>
            </p:pic>
            <p:pic>
              <p:nvPicPr>
                <p:cNvPr id="37917" name="Picture 31"/>
                <p:cNvPicPr>
                  <a:picLocks noChangeAspect="1" noChangeArrowheads="1"/>
                </p:cNvPicPr>
                <p:nvPr userDrawn="1"/>
              </p:nvPicPr>
              <p:blipFill>
                <a:blip r:embed="rId12"/>
                <a:srcRect/>
                <a:stretch>
                  <a:fillRect/>
                </a:stretch>
              </p:blipFill>
              <p:spPr bwMode="auto">
                <a:xfrm>
                  <a:off x="5040" y="1824"/>
                  <a:ext cx="186" cy="183"/>
                </a:xfrm>
                <a:prstGeom prst="rect">
                  <a:avLst/>
                </a:prstGeom>
                <a:noFill/>
                <a:ln w="9525">
                  <a:noFill/>
                  <a:miter lim="800000"/>
                  <a:headEnd/>
                  <a:tailEnd/>
                </a:ln>
              </p:spPr>
            </p:pic>
            <p:pic>
              <p:nvPicPr>
                <p:cNvPr id="37918" name="Picture 32"/>
                <p:cNvPicPr>
                  <a:picLocks noChangeAspect="1" noChangeArrowheads="1"/>
                </p:cNvPicPr>
                <p:nvPr userDrawn="1"/>
              </p:nvPicPr>
              <p:blipFill>
                <a:blip r:embed="rId12"/>
                <a:srcRect/>
                <a:stretch>
                  <a:fillRect/>
                </a:stretch>
              </p:blipFill>
              <p:spPr bwMode="auto">
                <a:xfrm>
                  <a:off x="5088" y="2016"/>
                  <a:ext cx="186" cy="183"/>
                </a:xfrm>
                <a:prstGeom prst="rect">
                  <a:avLst/>
                </a:prstGeom>
                <a:noFill/>
                <a:ln w="9525">
                  <a:noFill/>
                  <a:miter lim="800000"/>
                  <a:headEnd/>
                  <a:tailEnd/>
                </a:ln>
              </p:spPr>
            </p:pic>
            <p:pic>
              <p:nvPicPr>
                <p:cNvPr id="37919" name="Picture 33"/>
                <p:cNvPicPr>
                  <a:picLocks noChangeAspect="1" noChangeArrowheads="1"/>
                </p:cNvPicPr>
                <p:nvPr userDrawn="1"/>
              </p:nvPicPr>
              <p:blipFill>
                <a:blip r:embed="rId12"/>
                <a:srcRect/>
                <a:stretch>
                  <a:fillRect/>
                </a:stretch>
              </p:blipFill>
              <p:spPr bwMode="auto">
                <a:xfrm>
                  <a:off x="5280" y="2064"/>
                  <a:ext cx="186" cy="183"/>
                </a:xfrm>
                <a:prstGeom prst="rect">
                  <a:avLst/>
                </a:prstGeom>
                <a:noFill/>
                <a:ln w="9525">
                  <a:noFill/>
                  <a:miter lim="800000"/>
                  <a:headEnd/>
                  <a:tailEnd/>
                </a:ln>
              </p:spPr>
            </p:pic>
            <p:pic>
              <p:nvPicPr>
                <p:cNvPr id="37920" name="Picture 34"/>
                <p:cNvPicPr>
                  <a:picLocks noChangeAspect="1" noChangeArrowheads="1"/>
                </p:cNvPicPr>
                <p:nvPr userDrawn="1"/>
              </p:nvPicPr>
              <p:blipFill>
                <a:blip r:embed="rId12"/>
                <a:srcRect/>
                <a:stretch>
                  <a:fillRect/>
                </a:stretch>
              </p:blipFill>
              <p:spPr bwMode="auto">
                <a:xfrm>
                  <a:off x="5232" y="2352"/>
                  <a:ext cx="186" cy="183"/>
                </a:xfrm>
                <a:prstGeom prst="rect">
                  <a:avLst/>
                </a:prstGeom>
                <a:noFill/>
                <a:ln w="9525">
                  <a:noFill/>
                  <a:miter lim="800000"/>
                  <a:headEnd/>
                  <a:tailEnd/>
                </a:ln>
              </p:spPr>
            </p:pic>
            <p:pic>
              <p:nvPicPr>
                <p:cNvPr id="37921" name="Picture 35"/>
                <p:cNvPicPr>
                  <a:picLocks noChangeAspect="1" noChangeArrowheads="1"/>
                </p:cNvPicPr>
                <p:nvPr userDrawn="1"/>
              </p:nvPicPr>
              <p:blipFill>
                <a:blip r:embed="rId12"/>
                <a:srcRect/>
                <a:stretch>
                  <a:fillRect/>
                </a:stretch>
              </p:blipFill>
              <p:spPr bwMode="auto">
                <a:xfrm>
                  <a:off x="4992" y="2208"/>
                  <a:ext cx="186" cy="183"/>
                </a:xfrm>
                <a:prstGeom prst="rect">
                  <a:avLst/>
                </a:prstGeom>
                <a:noFill/>
                <a:ln w="9525">
                  <a:noFill/>
                  <a:miter lim="800000"/>
                  <a:headEnd/>
                  <a:tailEnd/>
                </a:ln>
              </p:spPr>
            </p:pic>
            <p:pic>
              <p:nvPicPr>
                <p:cNvPr id="37922" name="Picture 36"/>
                <p:cNvPicPr>
                  <a:picLocks noChangeAspect="1" noChangeArrowheads="1"/>
                </p:cNvPicPr>
                <p:nvPr userDrawn="1"/>
              </p:nvPicPr>
              <p:blipFill>
                <a:blip r:embed="rId12"/>
                <a:srcRect/>
                <a:stretch>
                  <a:fillRect/>
                </a:stretch>
              </p:blipFill>
              <p:spPr bwMode="auto">
                <a:xfrm>
                  <a:off x="4992" y="2448"/>
                  <a:ext cx="186" cy="183"/>
                </a:xfrm>
                <a:prstGeom prst="rect">
                  <a:avLst/>
                </a:prstGeom>
                <a:noFill/>
                <a:ln w="9525">
                  <a:noFill/>
                  <a:miter lim="800000"/>
                  <a:headEnd/>
                  <a:tailEnd/>
                </a:ln>
              </p:spPr>
            </p:pic>
            <p:pic>
              <p:nvPicPr>
                <p:cNvPr id="37923" name="Picture 37"/>
                <p:cNvPicPr>
                  <a:picLocks noChangeAspect="1" noChangeArrowheads="1"/>
                </p:cNvPicPr>
                <p:nvPr userDrawn="1"/>
              </p:nvPicPr>
              <p:blipFill>
                <a:blip r:embed="rId12"/>
                <a:srcRect/>
                <a:stretch>
                  <a:fillRect/>
                </a:stretch>
              </p:blipFill>
              <p:spPr bwMode="auto">
                <a:xfrm>
                  <a:off x="5136" y="2592"/>
                  <a:ext cx="186" cy="183"/>
                </a:xfrm>
                <a:prstGeom prst="rect">
                  <a:avLst/>
                </a:prstGeom>
                <a:noFill/>
                <a:ln w="9525">
                  <a:noFill/>
                  <a:miter lim="800000"/>
                  <a:headEnd/>
                  <a:tailEnd/>
                </a:ln>
              </p:spPr>
            </p:pic>
            <p:pic>
              <p:nvPicPr>
                <p:cNvPr id="37924" name="Picture 38"/>
                <p:cNvPicPr>
                  <a:picLocks noChangeAspect="1" noChangeArrowheads="1"/>
                </p:cNvPicPr>
                <p:nvPr userDrawn="1"/>
              </p:nvPicPr>
              <p:blipFill>
                <a:blip r:embed="rId12"/>
                <a:srcRect/>
                <a:stretch>
                  <a:fillRect/>
                </a:stretch>
              </p:blipFill>
              <p:spPr bwMode="auto">
                <a:xfrm>
                  <a:off x="5232" y="1392"/>
                  <a:ext cx="186" cy="183"/>
                </a:xfrm>
                <a:prstGeom prst="rect">
                  <a:avLst/>
                </a:prstGeom>
                <a:noFill/>
                <a:ln w="9525">
                  <a:noFill/>
                  <a:miter lim="800000"/>
                  <a:headEnd/>
                  <a:tailEnd/>
                </a:ln>
              </p:spPr>
            </p:pic>
            <p:pic>
              <p:nvPicPr>
                <p:cNvPr id="37925" name="Picture 39"/>
                <p:cNvPicPr>
                  <a:picLocks noChangeAspect="1" noChangeArrowheads="1"/>
                </p:cNvPicPr>
                <p:nvPr userDrawn="1"/>
              </p:nvPicPr>
              <p:blipFill>
                <a:blip r:embed="rId12"/>
                <a:srcRect/>
                <a:stretch>
                  <a:fillRect/>
                </a:stretch>
              </p:blipFill>
              <p:spPr bwMode="auto">
                <a:xfrm>
                  <a:off x="4944" y="2736"/>
                  <a:ext cx="186" cy="183"/>
                </a:xfrm>
                <a:prstGeom prst="rect">
                  <a:avLst/>
                </a:prstGeom>
                <a:noFill/>
                <a:ln w="9525">
                  <a:noFill/>
                  <a:miter lim="800000"/>
                  <a:headEnd/>
                  <a:tailEnd/>
                </a:ln>
              </p:spPr>
            </p:pic>
            <p:pic>
              <p:nvPicPr>
                <p:cNvPr id="37926" name="Picture 40"/>
                <p:cNvPicPr>
                  <a:picLocks noChangeAspect="1" noChangeArrowheads="1"/>
                </p:cNvPicPr>
                <p:nvPr userDrawn="1"/>
              </p:nvPicPr>
              <p:blipFill>
                <a:blip r:embed="rId12"/>
                <a:srcRect/>
                <a:stretch>
                  <a:fillRect/>
                </a:stretch>
              </p:blipFill>
              <p:spPr bwMode="auto">
                <a:xfrm>
                  <a:off x="4992" y="3072"/>
                  <a:ext cx="186" cy="183"/>
                </a:xfrm>
                <a:prstGeom prst="rect">
                  <a:avLst/>
                </a:prstGeom>
                <a:noFill/>
                <a:ln w="9525">
                  <a:noFill/>
                  <a:miter lim="800000"/>
                  <a:headEnd/>
                  <a:tailEnd/>
                </a:ln>
              </p:spPr>
            </p:pic>
            <p:pic>
              <p:nvPicPr>
                <p:cNvPr id="37927" name="Picture 41"/>
                <p:cNvPicPr>
                  <a:picLocks noChangeAspect="1" noChangeArrowheads="1"/>
                </p:cNvPicPr>
                <p:nvPr userDrawn="1"/>
              </p:nvPicPr>
              <p:blipFill>
                <a:blip r:embed="rId12"/>
                <a:srcRect/>
                <a:stretch>
                  <a:fillRect/>
                </a:stretch>
              </p:blipFill>
              <p:spPr bwMode="auto">
                <a:xfrm>
                  <a:off x="5232" y="3312"/>
                  <a:ext cx="186" cy="183"/>
                </a:xfrm>
                <a:prstGeom prst="rect">
                  <a:avLst/>
                </a:prstGeom>
                <a:noFill/>
                <a:ln w="9525">
                  <a:noFill/>
                  <a:miter lim="800000"/>
                  <a:headEnd/>
                  <a:tailEnd/>
                </a:ln>
              </p:spPr>
            </p:pic>
            <p:pic>
              <p:nvPicPr>
                <p:cNvPr id="37928" name="Picture 42"/>
                <p:cNvPicPr>
                  <a:picLocks noChangeAspect="1" noChangeArrowheads="1"/>
                </p:cNvPicPr>
                <p:nvPr userDrawn="1"/>
              </p:nvPicPr>
              <p:blipFill>
                <a:blip r:embed="rId12"/>
                <a:srcRect/>
                <a:stretch>
                  <a:fillRect/>
                </a:stretch>
              </p:blipFill>
              <p:spPr bwMode="auto">
                <a:xfrm>
                  <a:off x="4992" y="3408"/>
                  <a:ext cx="186" cy="183"/>
                </a:xfrm>
                <a:prstGeom prst="rect">
                  <a:avLst/>
                </a:prstGeom>
                <a:noFill/>
                <a:ln w="9525">
                  <a:noFill/>
                  <a:miter lim="800000"/>
                  <a:headEnd/>
                  <a:tailEnd/>
                </a:ln>
              </p:spPr>
            </p:pic>
            <p:pic>
              <p:nvPicPr>
                <p:cNvPr id="37929" name="Picture 43"/>
                <p:cNvPicPr>
                  <a:picLocks noChangeAspect="1" noChangeArrowheads="1"/>
                </p:cNvPicPr>
                <p:nvPr userDrawn="1"/>
              </p:nvPicPr>
              <p:blipFill>
                <a:blip r:embed="rId12"/>
                <a:srcRect/>
                <a:stretch>
                  <a:fillRect/>
                </a:stretch>
              </p:blipFill>
              <p:spPr bwMode="auto">
                <a:xfrm>
                  <a:off x="5088" y="3552"/>
                  <a:ext cx="186" cy="183"/>
                </a:xfrm>
                <a:prstGeom prst="rect">
                  <a:avLst/>
                </a:prstGeom>
                <a:noFill/>
                <a:ln w="9525">
                  <a:noFill/>
                  <a:miter lim="800000"/>
                  <a:headEnd/>
                  <a:tailEnd/>
                </a:ln>
              </p:spPr>
            </p:pic>
            <p:pic>
              <p:nvPicPr>
                <p:cNvPr id="37930" name="Picture 44"/>
                <p:cNvPicPr>
                  <a:picLocks noChangeAspect="1" noChangeArrowheads="1"/>
                </p:cNvPicPr>
                <p:nvPr userDrawn="1"/>
              </p:nvPicPr>
              <p:blipFill>
                <a:blip r:embed="rId12"/>
                <a:srcRect/>
                <a:stretch>
                  <a:fillRect/>
                </a:stretch>
              </p:blipFill>
              <p:spPr bwMode="auto">
                <a:xfrm>
                  <a:off x="4992" y="3792"/>
                  <a:ext cx="186" cy="183"/>
                </a:xfrm>
                <a:prstGeom prst="rect">
                  <a:avLst/>
                </a:prstGeom>
                <a:noFill/>
                <a:ln w="9525">
                  <a:noFill/>
                  <a:miter lim="800000"/>
                  <a:headEnd/>
                  <a:tailEnd/>
                </a:ln>
              </p:spPr>
            </p:pic>
            <p:pic>
              <p:nvPicPr>
                <p:cNvPr id="37931" name="Picture 45"/>
                <p:cNvPicPr>
                  <a:picLocks noChangeAspect="1" noChangeArrowheads="1"/>
                </p:cNvPicPr>
                <p:nvPr userDrawn="1"/>
              </p:nvPicPr>
              <p:blipFill>
                <a:blip r:embed="rId12"/>
                <a:srcRect/>
                <a:stretch>
                  <a:fillRect/>
                </a:stretch>
              </p:blipFill>
              <p:spPr bwMode="auto">
                <a:xfrm>
                  <a:off x="5184" y="3696"/>
                  <a:ext cx="186" cy="183"/>
                </a:xfrm>
                <a:prstGeom prst="rect">
                  <a:avLst/>
                </a:prstGeom>
                <a:noFill/>
                <a:ln w="9525">
                  <a:noFill/>
                  <a:miter lim="800000"/>
                  <a:headEnd/>
                  <a:tailEnd/>
                </a:ln>
              </p:spPr>
            </p:pic>
          </p:grpSp>
        </p:grpSp>
        <p:sp>
          <p:nvSpPr>
            <p:cNvPr id="1036" name="Freeform 46"/>
            <p:cNvSpPr/>
            <p:nvPr/>
          </p:nvSpPr>
          <p:spPr bwMode="auto">
            <a:xfrm>
              <a:off x="5010" y="3092"/>
              <a:ext cx="750" cy="1222"/>
            </a:xfrm>
            <a:custGeom>
              <a:avLst/>
              <a:gdLst>
                <a:gd name="T0" fmla="*/ 372 w 750"/>
                <a:gd name="T1" fmla="*/ 154 h 1222"/>
                <a:gd name="T2" fmla="*/ 378 w 750"/>
                <a:gd name="T3" fmla="*/ 412 h 1222"/>
                <a:gd name="T4" fmla="*/ 312 w 750"/>
                <a:gd name="T5" fmla="*/ 724 h 1222"/>
                <a:gd name="T6" fmla="*/ 138 w 750"/>
                <a:gd name="T7" fmla="*/ 928 h 1222"/>
                <a:gd name="T8" fmla="*/ 0 w 750"/>
                <a:gd name="T9" fmla="*/ 976 h 1222"/>
                <a:gd name="T10" fmla="*/ 0 w 750"/>
                <a:gd name="T11" fmla="*/ 1222 h 1222"/>
                <a:gd name="T12" fmla="*/ 750 w 750"/>
                <a:gd name="T13" fmla="*/ 1222 h 1222"/>
                <a:gd name="T14" fmla="*/ 750 w 750"/>
                <a:gd name="T15" fmla="*/ 178 h 1222"/>
                <a:gd name="T16" fmla="*/ 372 w 750"/>
                <a:gd name="T17" fmla="*/ 154 h 12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0" h="1222">
                  <a:moveTo>
                    <a:pt x="372" y="154"/>
                  </a:moveTo>
                  <a:cubicBezTo>
                    <a:pt x="309" y="193"/>
                    <a:pt x="388" y="317"/>
                    <a:pt x="378" y="412"/>
                  </a:cubicBezTo>
                  <a:cubicBezTo>
                    <a:pt x="368" y="507"/>
                    <a:pt x="352" y="638"/>
                    <a:pt x="312" y="724"/>
                  </a:cubicBezTo>
                  <a:cubicBezTo>
                    <a:pt x="272" y="810"/>
                    <a:pt x="190" y="886"/>
                    <a:pt x="138" y="928"/>
                  </a:cubicBezTo>
                  <a:cubicBezTo>
                    <a:pt x="86" y="970"/>
                    <a:pt x="23" y="927"/>
                    <a:pt x="0" y="976"/>
                  </a:cubicBezTo>
                  <a:lnTo>
                    <a:pt x="0" y="1222"/>
                  </a:lnTo>
                  <a:lnTo>
                    <a:pt x="750" y="1222"/>
                  </a:lnTo>
                  <a:lnTo>
                    <a:pt x="750" y="178"/>
                  </a:lnTo>
                  <a:cubicBezTo>
                    <a:pt x="687" y="0"/>
                    <a:pt x="451" y="159"/>
                    <a:pt x="372" y="15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31791" name="Freeform 47"/>
            <p:cNvSpPr/>
            <p:nvPr/>
          </p:nvSpPr>
          <p:spPr bwMode="auto">
            <a:xfrm>
              <a:off x="5001" y="3060"/>
              <a:ext cx="768" cy="1260"/>
            </a:xfrm>
            <a:custGeom>
              <a:avLst/>
              <a:gdLst>
                <a:gd name="T0" fmla="*/ 0 w 768"/>
                <a:gd name="T1" fmla="*/ 1260 h 1260"/>
                <a:gd name="T2" fmla="*/ 0 w 768"/>
                <a:gd name="T3" fmla="*/ 1134 h 1260"/>
                <a:gd name="T4" fmla="*/ 210 w 768"/>
                <a:gd name="T5" fmla="*/ 1032 h 1260"/>
                <a:gd name="T6" fmla="*/ 324 w 768"/>
                <a:gd name="T7" fmla="*/ 918 h 1260"/>
                <a:gd name="T8" fmla="*/ 414 w 768"/>
                <a:gd name="T9" fmla="*/ 714 h 1260"/>
                <a:gd name="T10" fmla="*/ 450 w 768"/>
                <a:gd name="T11" fmla="*/ 456 h 1260"/>
                <a:gd name="T12" fmla="*/ 438 w 768"/>
                <a:gd name="T13" fmla="*/ 258 h 1260"/>
                <a:gd name="T14" fmla="*/ 684 w 768"/>
                <a:gd name="T15" fmla="*/ 0 h 1260"/>
                <a:gd name="T16" fmla="*/ 768 w 768"/>
                <a:gd name="T17" fmla="*/ 18 h 1260"/>
                <a:gd name="T18" fmla="*/ 768 w 768"/>
                <a:gd name="T19" fmla="*/ 1254 h 1260"/>
                <a:gd name="T20" fmla="*/ 0 w 768"/>
                <a:gd name="T21" fmla="*/ 1260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8" h="1260">
                  <a:moveTo>
                    <a:pt x="0" y="1260"/>
                  </a:moveTo>
                  <a:lnTo>
                    <a:pt x="0" y="1134"/>
                  </a:lnTo>
                  <a:lnTo>
                    <a:pt x="210" y="1032"/>
                  </a:lnTo>
                  <a:lnTo>
                    <a:pt x="324" y="918"/>
                  </a:lnTo>
                  <a:lnTo>
                    <a:pt x="414" y="714"/>
                  </a:lnTo>
                  <a:lnTo>
                    <a:pt x="450" y="456"/>
                  </a:lnTo>
                  <a:lnTo>
                    <a:pt x="438" y="258"/>
                  </a:lnTo>
                  <a:lnTo>
                    <a:pt x="684" y="0"/>
                  </a:lnTo>
                  <a:lnTo>
                    <a:pt x="768" y="18"/>
                  </a:lnTo>
                  <a:lnTo>
                    <a:pt x="768" y="1254"/>
                  </a:lnTo>
                  <a:lnTo>
                    <a:pt x="0" y="1260"/>
                  </a:lnTo>
                  <a:close/>
                </a:path>
              </a:pathLst>
            </a:custGeom>
            <a:gradFill rotWithShape="0">
              <a:gsLst>
                <a:gs pos="0">
                  <a:schemeClr val="folHlink"/>
                </a:gs>
                <a:gs pos="50000">
                  <a:schemeClr val="hlink"/>
                </a:gs>
                <a:gs pos="100000">
                  <a:schemeClr val="folHlink"/>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31792" name="Freeform 48"/>
            <p:cNvSpPr/>
            <p:nvPr/>
          </p:nvSpPr>
          <p:spPr bwMode="auto">
            <a:xfrm>
              <a:off x="4994" y="1775"/>
              <a:ext cx="776" cy="2543"/>
            </a:xfrm>
            <a:custGeom>
              <a:avLst/>
              <a:gdLst>
                <a:gd name="T0" fmla="*/ 550 w 776"/>
                <a:gd name="T1" fmla="*/ 115 h 2543"/>
                <a:gd name="T2" fmla="*/ 460 w 776"/>
                <a:gd name="T3" fmla="*/ 529 h 2543"/>
                <a:gd name="T4" fmla="*/ 298 w 776"/>
                <a:gd name="T5" fmla="*/ 925 h 2543"/>
                <a:gd name="T6" fmla="*/ 76 w 776"/>
                <a:gd name="T7" fmla="*/ 1267 h 2543"/>
                <a:gd name="T8" fmla="*/ 4 w 776"/>
                <a:gd name="T9" fmla="*/ 1339 h 2543"/>
                <a:gd name="T10" fmla="*/ 100 w 776"/>
                <a:gd name="T11" fmla="*/ 1351 h 2543"/>
                <a:gd name="T12" fmla="*/ 286 w 776"/>
                <a:gd name="T13" fmla="*/ 1399 h 2543"/>
                <a:gd name="T14" fmla="*/ 394 w 776"/>
                <a:gd name="T15" fmla="*/ 1525 h 2543"/>
                <a:gd name="T16" fmla="*/ 478 w 776"/>
                <a:gd name="T17" fmla="*/ 1705 h 2543"/>
                <a:gd name="T18" fmla="*/ 478 w 776"/>
                <a:gd name="T19" fmla="*/ 1969 h 2543"/>
                <a:gd name="T20" fmla="*/ 370 w 776"/>
                <a:gd name="T21" fmla="*/ 2263 h 2543"/>
                <a:gd name="T22" fmla="*/ 124 w 776"/>
                <a:gd name="T23" fmla="*/ 2479 h 2543"/>
                <a:gd name="T24" fmla="*/ 22 w 776"/>
                <a:gd name="T25" fmla="*/ 2515 h 2543"/>
                <a:gd name="T26" fmla="*/ 196 w 776"/>
                <a:gd name="T27" fmla="*/ 2533 h 2543"/>
                <a:gd name="T28" fmla="*/ 388 w 776"/>
                <a:gd name="T29" fmla="*/ 2455 h 2543"/>
                <a:gd name="T30" fmla="*/ 502 w 776"/>
                <a:gd name="T31" fmla="*/ 2299 h 2543"/>
                <a:gd name="T32" fmla="*/ 598 w 776"/>
                <a:gd name="T33" fmla="*/ 2197 h 2543"/>
                <a:gd name="T34" fmla="*/ 694 w 776"/>
                <a:gd name="T35" fmla="*/ 2197 h 2543"/>
                <a:gd name="T36" fmla="*/ 742 w 776"/>
                <a:gd name="T37" fmla="*/ 2230 h 2543"/>
                <a:gd name="T38" fmla="*/ 712 w 776"/>
                <a:gd name="T39" fmla="*/ 2137 h 2543"/>
                <a:gd name="T40" fmla="*/ 664 w 776"/>
                <a:gd name="T41" fmla="*/ 1807 h 2543"/>
                <a:gd name="T42" fmla="*/ 670 w 776"/>
                <a:gd name="T43" fmla="*/ 1561 h 2543"/>
                <a:gd name="T44" fmla="*/ 718 w 776"/>
                <a:gd name="T45" fmla="*/ 1393 h 2543"/>
                <a:gd name="T46" fmla="*/ 748 w 776"/>
                <a:gd name="T47" fmla="*/ 1219 h 2543"/>
                <a:gd name="T48" fmla="*/ 550 w 776"/>
                <a:gd name="T49" fmla="*/ 115 h 2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76" h="2543">
                  <a:moveTo>
                    <a:pt x="550" y="115"/>
                  </a:moveTo>
                  <a:cubicBezTo>
                    <a:pt x="502" y="0"/>
                    <a:pt x="502" y="394"/>
                    <a:pt x="460" y="529"/>
                  </a:cubicBezTo>
                  <a:cubicBezTo>
                    <a:pt x="418" y="664"/>
                    <a:pt x="362" y="802"/>
                    <a:pt x="298" y="925"/>
                  </a:cubicBezTo>
                  <a:cubicBezTo>
                    <a:pt x="234" y="1048"/>
                    <a:pt x="125" y="1198"/>
                    <a:pt x="76" y="1267"/>
                  </a:cubicBezTo>
                  <a:cubicBezTo>
                    <a:pt x="27" y="1336"/>
                    <a:pt x="0" y="1325"/>
                    <a:pt x="4" y="1339"/>
                  </a:cubicBezTo>
                  <a:cubicBezTo>
                    <a:pt x="8" y="1353"/>
                    <a:pt x="53" y="1341"/>
                    <a:pt x="100" y="1351"/>
                  </a:cubicBezTo>
                  <a:cubicBezTo>
                    <a:pt x="147" y="1361"/>
                    <a:pt x="237" y="1370"/>
                    <a:pt x="286" y="1399"/>
                  </a:cubicBezTo>
                  <a:cubicBezTo>
                    <a:pt x="335" y="1428"/>
                    <a:pt x="362" y="1474"/>
                    <a:pt x="394" y="1525"/>
                  </a:cubicBezTo>
                  <a:cubicBezTo>
                    <a:pt x="426" y="1576"/>
                    <a:pt x="464" y="1631"/>
                    <a:pt x="478" y="1705"/>
                  </a:cubicBezTo>
                  <a:cubicBezTo>
                    <a:pt x="492" y="1779"/>
                    <a:pt x="496" y="1876"/>
                    <a:pt x="478" y="1969"/>
                  </a:cubicBezTo>
                  <a:cubicBezTo>
                    <a:pt x="460" y="2062"/>
                    <a:pt x="429" y="2178"/>
                    <a:pt x="370" y="2263"/>
                  </a:cubicBezTo>
                  <a:cubicBezTo>
                    <a:pt x="311" y="2348"/>
                    <a:pt x="238" y="2428"/>
                    <a:pt x="124" y="2479"/>
                  </a:cubicBezTo>
                  <a:cubicBezTo>
                    <a:pt x="66" y="2521"/>
                    <a:pt x="10" y="2506"/>
                    <a:pt x="22" y="2515"/>
                  </a:cubicBezTo>
                  <a:cubicBezTo>
                    <a:pt x="34" y="2524"/>
                    <a:pt x="135" y="2543"/>
                    <a:pt x="196" y="2533"/>
                  </a:cubicBezTo>
                  <a:cubicBezTo>
                    <a:pt x="257" y="2523"/>
                    <a:pt x="337" y="2494"/>
                    <a:pt x="388" y="2455"/>
                  </a:cubicBezTo>
                  <a:cubicBezTo>
                    <a:pt x="439" y="2416"/>
                    <a:pt x="467" y="2342"/>
                    <a:pt x="502" y="2299"/>
                  </a:cubicBezTo>
                  <a:cubicBezTo>
                    <a:pt x="537" y="2256"/>
                    <a:pt x="566" y="2214"/>
                    <a:pt x="598" y="2197"/>
                  </a:cubicBezTo>
                  <a:cubicBezTo>
                    <a:pt x="630" y="2180"/>
                    <a:pt x="670" y="2191"/>
                    <a:pt x="694" y="2197"/>
                  </a:cubicBezTo>
                  <a:cubicBezTo>
                    <a:pt x="718" y="2203"/>
                    <a:pt x="739" y="2240"/>
                    <a:pt x="742" y="2230"/>
                  </a:cubicBezTo>
                  <a:cubicBezTo>
                    <a:pt x="745" y="2220"/>
                    <a:pt x="725" y="2207"/>
                    <a:pt x="712" y="2137"/>
                  </a:cubicBezTo>
                  <a:cubicBezTo>
                    <a:pt x="699" y="2067"/>
                    <a:pt x="671" y="1903"/>
                    <a:pt x="664" y="1807"/>
                  </a:cubicBezTo>
                  <a:cubicBezTo>
                    <a:pt x="657" y="1711"/>
                    <a:pt x="661" y="1630"/>
                    <a:pt x="670" y="1561"/>
                  </a:cubicBezTo>
                  <a:cubicBezTo>
                    <a:pt x="679" y="1492"/>
                    <a:pt x="705" y="1450"/>
                    <a:pt x="718" y="1393"/>
                  </a:cubicBezTo>
                  <a:cubicBezTo>
                    <a:pt x="731" y="1336"/>
                    <a:pt x="776" y="1427"/>
                    <a:pt x="748" y="1219"/>
                  </a:cubicBezTo>
                  <a:cubicBezTo>
                    <a:pt x="720" y="1011"/>
                    <a:pt x="598" y="230"/>
                    <a:pt x="550" y="115"/>
                  </a:cubicBezTo>
                  <a:close/>
                </a:path>
              </a:pathLst>
            </a:custGeom>
            <a:gradFill rotWithShape="0">
              <a:gsLst>
                <a:gs pos="0">
                  <a:schemeClr val="accent2">
                    <a:gamma/>
                    <a:shade val="46275"/>
                    <a:invGamma/>
                  </a:schemeClr>
                </a:gs>
                <a:gs pos="50000">
                  <a:schemeClr val="accent2"/>
                </a:gs>
                <a:gs pos="100000">
                  <a:schemeClr val="accent2">
                    <a:gamma/>
                    <a:shade val="46275"/>
                    <a:invGamma/>
                  </a:schemeClr>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039" name="Freeform 49" descr="kimonopat1"/>
            <p:cNvSpPr/>
            <p:nvPr/>
          </p:nvSpPr>
          <p:spPr bwMode="auto">
            <a:xfrm>
              <a:off x="5046" y="2229"/>
              <a:ext cx="617" cy="1376"/>
            </a:xfrm>
            <a:custGeom>
              <a:avLst/>
              <a:gdLst>
                <a:gd name="T0" fmla="*/ 486 w 617"/>
                <a:gd name="T1" fmla="*/ 3 h 1376"/>
                <a:gd name="T2" fmla="*/ 402 w 617"/>
                <a:gd name="T3" fmla="*/ 381 h 1376"/>
                <a:gd name="T4" fmla="*/ 216 w 617"/>
                <a:gd name="T5" fmla="*/ 777 h 1376"/>
                <a:gd name="T6" fmla="*/ 0 w 617"/>
                <a:gd name="T7" fmla="*/ 1119 h 1376"/>
                <a:gd name="T8" fmla="*/ 102 w 617"/>
                <a:gd name="T9" fmla="*/ 1101 h 1376"/>
                <a:gd name="T10" fmla="*/ 282 w 617"/>
                <a:gd name="T11" fmla="*/ 1119 h 1376"/>
                <a:gd name="T12" fmla="*/ 378 w 617"/>
                <a:gd name="T13" fmla="*/ 1185 h 1376"/>
                <a:gd name="T14" fmla="*/ 432 w 617"/>
                <a:gd name="T15" fmla="*/ 1269 h 1376"/>
                <a:gd name="T16" fmla="*/ 444 w 617"/>
                <a:gd name="T17" fmla="*/ 1365 h 1376"/>
                <a:gd name="T18" fmla="*/ 498 w 617"/>
                <a:gd name="T19" fmla="*/ 1203 h 1376"/>
                <a:gd name="T20" fmla="*/ 564 w 617"/>
                <a:gd name="T21" fmla="*/ 825 h 1376"/>
                <a:gd name="T22" fmla="*/ 606 w 617"/>
                <a:gd name="T23" fmla="*/ 363 h 1376"/>
                <a:gd name="T24" fmla="*/ 486 w 617"/>
                <a:gd name="T25" fmla="*/ 3 h 137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17" h="1376">
                  <a:moveTo>
                    <a:pt x="486" y="3"/>
                  </a:moveTo>
                  <a:cubicBezTo>
                    <a:pt x="452" y="6"/>
                    <a:pt x="447" y="252"/>
                    <a:pt x="402" y="381"/>
                  </a:cubicBezTo>
                  <a:cubicBezTo>
                    <a:pt x="357" y="510"/>
                    <a:pt x="283" y="654"/>
                    <a:pt x="216" y="777"/>
                  </a:cubicBezTo>
                  <a:cubicBezTo>
                    <a:pt x="149" y="900"/>
                    <a:pt x="19" y="1065"/>
                    <a:pt x="0" y="1119"/>
                  </a:cubicBezTo>
                  <a:cubicBezTo>
                    <a:pt x="48" y="1119"/>
                    <a:pt x="55" y="1101"/>
                    <a:pt x="102" y="1101"/>
                  </a:cubicBezTo>
                  <a:cubicBezTo>
                    <a:pt x="149" y="1101"/>
                    <a:pt x="236" y="1105"/>
                    <a:pt x="282" y="1119"/>
                  </a:cubicBezTo>
                  <a:cubicBezTo>
                    <a:pt x="328" y="1133"/>
                    <a:pt x="353" y="1160"/>
                    <a:pt x="378" y="1185"/>
                  </a:cubicBezTo>
                  <a:cubicBezTo>
                    <a:pt x="403" y="1210"/>
                    <a:pt x="421" y="1239"/>
                    <a:pt x="432" y="1269"/>
                  </a:cubicBezTo>
                  <a:cubicBezTo>
                    <a:pt x="443" y="1299"/>
                    <a:pt x="433" y="1376"/>
                    <a:pt x="444" y="1365"/>
                  </a:cubicBezTo>
                  <a:cubicBezTo>
                    <a:pt x="455" y="1354"/>
                    <a:pt x="478" y="1293"/>
                    <a:pt x="498" y="1203"/>
                  </a:cubicBezTo>
                  <a:cubicBezTo>
                    <a:pt x="518" y="1113"/>
                    <a:pt x="546" y="965"/>
                    <a:pt x="564" y="825"/>
                  </a:cubicBezTo>
                  <a:cubicBezTo>
                    <a:pt x="582" y="685"/>
                    <a:pt x="617" y="496"/>
                    <a:pt x="606" y="363"/>
                  </a:cubicBezTo>
                  <a:cubicBezTo>
                    <a:pt x="595" y="230"/>
                    <a:pt x="520" y="0"/>
                    <a:pt x="486" y="3"/>
                  </a:cubicBezTo>
                  <a:close/>
                </a:path>
              </a:pathLst>
            </a:custGeom>
            <a:blipFill dpi="0" rotWithShape="0">
              <a:blip r:embed="rId13"/>
              <a:srcRect/>
              <a:tile tx="0" ty="0" sx="100000" sy="100000" flip="none" algn="tl"/>
            </a:blip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1040" name="Freeform 50" descr="kimonopat1"/>
            <p:cNvSpPr/>
            <p:nvPr/>
          </p:nvSpPr>
          <p:spPr bwMode="auto">
            <a:xfrm>
              <a:off x="5193" y="269"/>
              <a:ext cx="576" cy="3180"/>
            </a:xfrm>
            <a:custGeom>
              <a:avLst/>
              <a:gdLst>
                <a:gd name="T0" fmla="*/ 42 w 576"/>
                <a:gd name="T1" fmla="*/ 61 h 3180"/>
                <a:gd name="T2" fmla="*/ 156 w 576"/>
                <a:gd name="T3" fmla="*/ 517 h 3180"/>
                <a:gd name="T4" fmla="*/ 288 w 576"/>
                <a:gd name="T5" fmla="*/ 991 h 3180"/>
                <a:gd name="T6" fmla="*/ 414 w 576"/>
                <a:gd name="T7" fmla="*/ 1435 h 3180"/>
                <a:gd name="T8" fmla="*/ 576 w 576"/>
                <a:gd name="T9" fmla="*/ 1807 h 3180"/>
                <a:gd name="T10" fmla="*/ 576 w 576"/>
                <a:gd name="T11" fmla="*/ 3055 h 3180"/>
                <a:gd name="T12" fmla="*/ 414 w 576"/>
                <a:gd name="T13" fmla="*/ 2557 h 3180"/>
                <a:gd name="T14" fmla="*/ 252 w 576"/>
                <a:gd name="T15" fmla="*/ 1765 h 3180"/>
                <a:gd name="T16" fmla="*/ 126 w 576"/>
                <a:gd name="T17" fmla="*/ 961 h 3180"/>
                <a:gd name="T18" fmla="*/ 12 w 576"/>
                <a:gd name="T19" fmla="*/ 151 h 3180"/>
                <a:gd name="T20" fmla="*/ 42 w 576"/>
                <a:gd name="T21" fmla="*/ 61 h 31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6" h="3180">
                  <a:moveTo>
                    <a:pt x="42" y="61"/>
                  </a:moveTo>
                  <a:cubicBezTo>
                    <a:pt x="66" y="122"/>
                    <a:pt x="115" y="362"/>
                    <a:pt x="156" y="517"/>
                  </a:cubicBezTo>
                  <a:cubicBezTo>
                    <a:pt x="197" y="672"/>
                    <a:pt x="245" y="838"/>
                    <a:pt x="288" y="991"/>
                  </a:cubicBezTo>
                  <a:cubicBezTo>
                    <a:pt x="331" y="1144"/>
                    <a:pt x="366" y="1299"/>
                    <a:pt x="414" y="1435"/>
                  </a:cubicBezTo>
                  <a:cubicBezTo>
                    <a:pt x="462" y="1571"/>
                    <a:pt x="549" y="1537"/>
                    <a:pt x="576" y="1807"/>
                  </a:cubicBezTo>
                  <a:lnTo>
                    <a:pt x="576" y="3055"/>
                  </a:lnTo>
                  <a:cubicBezTo>
                    <a:pt x="549" y="3180"/>
                    <a:pt x="468" y="2772"/>
                    <a:pt x="414" y="2557"/>
                  </a:cubicBezTo>
                  <a:cubicBezTo>
                    <a:pt x="360" y="2342"/>
                    <a:pt x="300" y="2031"/>
                    <a:pt x="252" y="1765"/>
                  </a:cubicBezTo>
                  <a:cubicBezTo>
                    <a:pt x="204" y="1499"/>
                    <a:pt x="166" y="1230"/>
                    <a:pt x="126" y="961"/>
                  </a:cubicBezTo>
                  <a:cubicBezTo>
                    <a:pt x="86" y="692"/>
                    <a:pt x="24" y="299"/>
                    <a:pt x="12" y="151"/>
                  </a:cubicBezTo>
                  <a:cubicBezTo>
                    <a:pt x="0" y="3"/>
                    <a:pt x="18" y="0"/>
                    <a:pt x="42" y="61"/>
                  </a:cubicBezTo>
                  <a:close/>
                </a:path>
              </a:pathLst>
            </a:custGeom>
            <a:blipFill dpi="0" rotWithShape="0">
              <a:blip r:embed="rId13"/>
              <a:srcRect/>
              <a:tile tx="0" ty="0" sx="100000" sy="100000" flip="none" algn="tl"/>
            </a:blip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1041" name="Freeform 51"/>
            <p:cNvSpPr/>
            <p:nvPr/>
          </p:nvSpPr>
          <p:spPr bwMode="auto">
            <a:xfrm>
              <a:off x="5197" y="165"/>
              <a:ext cx="573" cy="1935"/>
            </a:xfrm>
            <a:custGeom>
              <a:avLst/>
              <a:gdLst>
                <a:gd name="T0" fmla="*/ 69 w 573"/>
                <a:gd name="T1" fmla="*/ 63 h 1935"/>
                <a:gd name="T2" fmla="*/ 207 w 573"/>
                <a:gd name="T3" fmla="*/ 549 h 1935"/>
                <a:gd name="T4" fmla="*/ 381 w 573"/>
                <a:gd name="T5" fmla="*/ 1101 h 1935"/>
                <a:gd name="T6" fmla="*/ 573 w 573"/>
                <a:gd name="T7" fmla="*/ 1575 h 1935"/>
                <a:gd name="T8" fmla="*/ 573 w 573"/>
                <a:gd name="T9" fmla="*/ 1935 h 1935"/>
                <a:gd name="T10" fmla="*/ 321 w 573"/>
                <a:gd name="T11" fmla="*/ 1449 h 1935"/>
                <a:gd name="T12" fmla="*/ 147 w 573"/>
                <a:gd name="T13" fmla="*/ 699 h 1935"/>
                <a:gd name="T14" fmla="*/ 15 w 573"/>
                <a:gd name="T15" fmla="*/ 171 h 1935"/>
                <a:gd name="T16" fmla="*/ 69 w 573"/>
                <a:gd name="T17" fmla="*/ 63 h 19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3" h="1935">
                  <a:moveTo>
                    <a:pt x="69" y="63"/>
                  </a:moveTo>
                  <a:cubicBezTo>
                    <a:pt x="101" y="126"/>
                    <a:pt x="155" y="376"/>
                    <a:pt x="207" y="549"/>
                  </a:cubicBezTo>
                  <a:cubicBezTo>
                    <a:pt x="259" y="722"/>
                    <a:pt x="320" y="930"/>
                    <a:pt x="381" y="1101"/>
                  </a:cubicBezTo>
                  <a:cubicBezTo>
                    <a:pt x="442" y="1272"/>
                    <a:pt x="541" y="1436"/>
                    <a:pt x="573" y="1575"/>
                  </a:cubicBezTo>
                  <a:lnTo>
                    <a:pt x="573" y="1935"/>
                  </a:lnTo>
                  <a:cubicBezTo>
                    <a:pt x="531" y="1914"/>
                    <a:pt x="392" y="1655"/>
                    <a:pt x="321" y="1449"/>
                  </a:cubicBezTo>
                  <a:cubicBezTo>
                    <a:pt x="250" y="1243"/>
                    <a:pt x="198" y="912"/>
                    <a:pt x="147" y="699"/>
                  </a:cubicBezTo>
                  <a:cubicBezTo>
                    <a:pt x="96" y="486"/>
                    <a:pt x="30" y="274"/>
                    <a:pt x="15" y="171"/>
                  </a:cubicBezTo>
                  <a:cubicBezTo>
                    <a:pt x="0" y="68"/>
                    <a:pt x="37" y="0"/>
                    <a:pt x="69" y="63"/>
                  </a:cubicBezTo>
                  <a:close/>
                </a:path>
              </a:pathLst>
            </a:custGeom>
            <a:gradFill rotWithShape="0">
              <a:gsLst>
                <a:gs pos="0">
                  <a:schemeClr val="bg1"/>
                </a:gs>
                <a:gs pos="100000">
                  <a:schemeClr val="folHlink"/>
                </a:gs>
              </a:gsLst>
              <a:lin ang="0" scaled="1"/>
            </a:grad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1042" name="Freeform 52"/>
            <p:cNvSpPr/>
            <p:nvPr/>
          </p:nvSpPr>
          <p:spPr bwMode="auto">
            <a:xfrm>
              <a:off x="5004" y="0"/>
              <a:ext cx="363"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p>
              <a:pPr eaLnBrk="0" hangingPunct="0">
                <a:defRPr/>
              </a:pPr>
              <a:endParaRPr lang="zh-CN" altLang="en-US">
                <a:solidFill>
                  <a:srgbClr val="2F1311"/>
                </a:solidFill>
                <a:latin typeface="+mn-lt"/>
                <a:ea typeface="+mn-ea"/>
              </a:endParaRPr>
            </a:p>
          </p:txBody>
        </p:sp>
        <p:sp>
          <p:nvSpPr>
            <p:cNvPr id="31797" name="Freeform 53"/>
            <p:cNvSpPr/>
            <p:nvPr/>
          </p:nvSpPr>
          <p:spPr bwMode="auto">
            <a:xfrm>
              <a:off x="5004" y="1"/>
              <a:ext cx="189" cy="2112"/>
            </a:xfrm>
            <a:custGeom>
              <a:avLst/>
              <a:gdLst>
                <a:gd name="T0" fmla="*/ 0 w 363"/>
                <a:gd name="T1" fmla="*/ 2094 h 2112"/>
                <a:gd name="T2" fmla="*/ 66 w 363"/>
                <a:gd name="T3" fmla="*/ 1992 h 2112"/>
                <a:gd name="T4" fmla="*/ 150 w 363"/>
                <a:gd name="T5" fmla="*/ 1464 h 2112"/>
                <a:gd name="T6" fmla="*/ 234 w 363"/>
                <a:gd name="T7" fmla="*/ 678 h 2112"/>
                <a:gd name="T8" fmla="*/ 324 w 363"/>
                <a:gd name="T9" fmla="*/ 0 h 2112"/>
                <a:gd name="T10" fmla="*/ 0 w 363"/>
                <a:gd name="T11" fmla="*/ 0 h 2112"/>
                <a:gd name="T12" fmla="*/ 0 w 363"/>
                <a:gd name="T13" fmla="*/ 2094 h 2112"/>
              </a:gdLst>
              <a:ahLst/>
              <a:cxnLst>
                <a:cxn ang="0">
                  <a:pos x="T0" y="T1"/>
                </a:cxn>
                <a:cxn ang="0">
                  <a:pos x="T2" y="T3"/>
                </a:cxn>
                <a:cxn ang="0">
                  <a:pos x="T4" y="T5"/>
                </a:cxn>
                <a:cxn ang="0">
                  <a:pos x="T6" y="T7"/>
                </a:cxn>
                <a:cxn ang="0">
                  <a:pos x="T8" y="T9"/>
                </a:cxn>
                <a:cxn ang="0">
                  <a:pos x="T10" y="T11"/>
                </a:cxn>
                <a:cxn ang="0">
                  <a:pos x="T12" y="T13"/>
                </a:cxn>
              </a:cxnLst>
              <a:rect l="0" t="0" r="r" b="b"/>
              <a:pathLst>
                <a:path w="363" h="2112">
                  <a:moveTo>
                    <a:pt x="0" y="2094"/>
                  </a:moveTo>
                  <a:cubicBezTo>
                    <a:pt x="54" y="2112"/>
                    <a:pt x="41" y="2097"/>
                    <a:pt x="66" y="1992"/>
                  </a:cubicBezTo>
                  <a:cubicBezTo>
                    <a:pt x="91" y="1887"/>
                    <a:pt x="122" y="1683"/>
                    <a:pt x="150" y="1464"/>
                  </a:cubicBezTo>
                  <a:cubicBezTo>
                    <a:pt x="178" y="1245"/>
                    <a:pt x="205" y="922"/>
                    <a:pt x="234" y="678"/>
                  </a:cubicBezTo>
                  <a:cubicBezTo>
                    <a:pt x="263" y="434"/>
                    <a:pt x="363" y="113"/>
                    <a:pt x="324" y="0"/>
                  </a:cubicBezTo>
                  <a:lnTo>
                    <a:pt x="0" y="0"/>
                  </a:lnTo>
                  <a:cubicBezTo>
                    <a:pt x="0" y="0"/>
                    <a:pt x="0" y="2094"/>
                    <a:pt x="0" y="2094"/>
                  </a:cubicBezTo>
                  <a:close/>
                </a:path>
              </a:pathLst>
            </a:custGeom>
            <a:gradFill rotWithShape="0">
              <a:gsLst>
                <a:gs pos="0">
                  <a:schemeClr val="folHlink"/>
                </a:gs>
                <a:gs pos="50000">
                  <a:schemeClr val="hlink"/>
                </a:gs>
                <a:gs pos="100000">
                  <a:schemeClr val="folHlink"/>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044" name="Rectangle 54"/>
            <p:cNvSpPr>
              <a:spLocks noChangeArrowheads="1"/>
            </p:cNvSpPr>
            <p:nvPr/>
          </p:nvSpPr>
          <p:spPr bwMode="auto">
            <a:xfrm>
              <a:off x="4955" y="1"/>
              <a:ext cx="56" cy="4320"/>
            </a:xfrm>
            <a:prstGeom prst="rect">
              <a:avLst/>
            </a:prstGeom>
            <a:gradFill rotWithShape="0">
              <a:gsLst>
                <a:gs pos="0">
                  <a:srgbClr val="FAE3B7"/>
                </a:gs>
                <a:gs pos="17999">
                  <a:srgbClr val="A28949"/>
                </a:gs>
                <a:gs pos="31000">
                  <a:srgbClr val="835E17"/>
                </a:gs>
                <a:gs pos="33000">
                  <a:srgbClr val="BD922A"/>
                </a:gs>
                <a:gs pos="37000">
                  <a:srgbClr val="FBE4AE"/>
                </a:gs>
                <a:gs pos="78999">
                  <a:srgbClr val="BD922A"/>
                </a:gs>
                <a:gs pos="87000">
                  <a:srgbClr val="BD922A"/>
                </a:gs>
                <a:gs pos="100000">
                  <a:srgbClr val="FBE4AE"/>
                </a:gs>
              </a:gsLst>
              <a:lin ang="5400000" scaled="1"/>
            </a:gradFill>
            <a:ln>
              <a:noFill/>
            </a:ln>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endParaRPr kumimoji="1" lang="zh-CN" altLang="zh-CN" smtClean="0">
                <a:solidFill>
                  <a:srgbClr val="2F1311"/>
                </a:solidFill>
              </a:endParaRPr>
            </a:p>
          </p:txBody>
        </p:sp>
        <p:sp>
          <p:nvSpPr>
            <p:cNvPr id="31799" name="Freeform 55"/>
            <p:cNvSpPr/>
            <p:nvPr/>
          </p:nvSpPr>
          <p:spPr bwMode="auto">
            <a:xfrm>
              <a:off x="5013" y="3924"/>
              <a:ext cx="734" cy="390"/>
            </a:xfrm>
            <a:custGeom>
              <a:avLst/>
              <a:gdLst>
                <a:gd name="T0" fmla="*/ 1 w 692"/>
                <a:gd name="T1" fmla="*/ 357 h 378"/>
                <a:gd name="T2" fmla="*/ 109 w 692"/>
                <a:gd name="T3" fmla="*/ 341 h 378"/>
                <a:gd name="T4" fmla="*/ 241 w 692"/>
                <a:gd name="T5" fmla="*/ 305 h 378"/>
                <a:gd name="T6" fmla="*/ 353 w 692"/>
                <a:gd name="T7" fmla="*/ 209 h 378"/>
                <a:gd name="T8" fmla="*/ 429 w 692"/>
                <a:gd name="T9" fmla="*/ 89 h 378"/>
                <a:gd name="T10" fmla="*/ 493 w 692"/>
                <a:gd name="T11" fmla="*/ 17 h 378"/>
                <a:gd name="T12" fmla="*/ 577 w 692"/>
                <a:gd name="T13" fmla="*/ 1 h 378"/>
                <a:gd name="T14" fmla="*/ 629 w 692"/>
                <a:gd name="T15" fmla="*/ 21 h 378"/>
                <a:gd name="T16" fmla="*/ 673 w 692"/>
                <a:gd name="T17" fmla="*/ 65 h 378"/>
                <a:gd name="T18" fmla="*/ 673 w 692"/>
                <a:gd name="T19" fmla="*/ 137 h 378"/>
                <a:gd name="T20" fmla="*/ 561 w 692"/>
                <a:gd name="T21" fmla="*/ 225 h 378"/>
                <a:gd name="T22" fmla="*/ 425 w 692"/>
                <a:gd name="T23" fmla="*/ 297 h 378"/>
                <a:gd name="T24" fmla="*/ 245 w 692"/>
                <a:gd name="T25" fmla="*/ 357 h 378"/>
                <a:gd name="T26" fmla="*/ 113 w 692"/>
                <a:gd name="T27" fmla="*/ 377 h 378"/>
                <a:gd name="T28" fmla="*/ 1 w 692"/>
                <a:gd name="T29" fmla="*/ 357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2" h="378">
                  <a:moveTo>
                    <a:pt x="1" y="357"/>
                  </a:moveTo>
                  <a:cubicBezTo>
                    <a:pt x="0" y="351"/>
                    <a:pt x="69" y="350"/>
                    <a:pt x="109" y="341"/>
                  </a:cubicBezTo>
                  <a:cubicBezTo>
                    <a:pt x="149" y="332"/>
                    <a:pt x="200" y="327"/>
                    <a:pt x="241" y="305"/>
                  </a:cubicBezTo>
                  <a:cubicBezTo>
                    <a:pt x="282" y="283"/>
                    <a:pt x="322" y="245"/>
                    <a:pt x="353" y="209"/>
                  </a:cubicBezTo>
                  <a:cubicBezTo>
                    <a:pt x="384" y="173"/>
                    <a:pt x="406" y="121"/>
                    <a:pt x="429" y="89"/>
                  </a:cubicBezTo>
                  <a:cubicBezTo>
                    <a:pt x="452" y="57"/>
                    <a:pt x="468" y="32"/>
                    <a:pt x="493" y="17"/>
                  </a:cubicBezTo>
                  <a:cubicBezTo>
                    <a:pt x="518" y="2"/>
                    <a:pt x="554" y="0"/>
                    <a:pt x="577" y="1"/>
                  </a:cubicBezTo>
                  <a:cubicBezTo>
                    <a:pt x="600" y="2"/>
                    <a:pt x="613" y="10"/>
                    <a:pt x="629" y="21"/>
                  </a:cubicBezTo>
                  <a:cubicBezTo>
                    <a:pt x="645" y="32"/>
                    <a:pt x="666" y="46"/>
                    <a:pt x="673" y="65"/>
                  </a:cubicBezTo>
                  <a:cubicBezTo>
                    <a:pt x="680" y="84"/>
                    <a:pt x="692" y="110"/>
                    <a:pt x="673" y="137"/>
                  </a:cubicBezTo>
                  <a:cubicBezTo>
                    <a:pt x="654" y="164"/>
                    <a:pt x="602" y="198"/>
                    <a:pt x="561" y="225"/>
                  </a:cubicBezTo>
                  <a:cubicBezTo>
                    <a:pt x="520" y="252"/>
                    <a:pt x="478" y="275"/>
                    <a:pt x="425" y="297"/>
                  </a:cubicBezTo>
                  <a:cubicBezTo>
                    <a:pt x="372" y="319"/>
                    <a:pt x="297" y="344"/>
                    <a:pt x="245" y="357"/>
                  </a:cubicBezTo>
                  <a:cubicBezTo>
                    <a:pt x="193" y="370"/>
                    <a:pt x="156" y="376"/>
                    <a:pt x="113" y="377"/>
                  </a:cubicBezTo>
                  <a:cubicBezTo>
                    <a:pt x="70" y="378"/>
                    <a:pt x="2" y="363"/>
                    <a:pt x="1" y="357"/>
                  </a:cubicBezTo>
                  <a:close/>
                </a:path>
              </a:pathLst>
            </a:custGeom>
            <a:gradFill rotWithShape="0">
              <a:gsLst>
                <a:gs pos="0">
                  <a:schemeClr val="bg1"/>
                </a:gs>
                <a:gs pos="50000">
                  <a:schemeClr val="folHlink"/>
                </a:gs>
                <a:gs pos="100000">
                  <a:schemeClr val="bg1"/>
                </a:gs>
              </a:gsLst>
              <a:lin ang="0" scaled="1"/>
            </a:gradFill>
            <a:ln>
              <a:noFill/>
            </a:ln>
            <a:effectLst/>
          </p:spPr>
          <p:txBody>
            <a:bodyPr wrap="none" anchor="ctr"/>
            <a:lstStyle/>
            <a:p>
              <a:pPr>
                <a:defRPr/>
              </a:pPr>
              <a:endParaRPr lang="zh-CN" altLang="en-US">
                <a:solidFill>
                  <a:srgbClr val="2F1311"/>
                </a:solidFill>
                <a:latin typeface="+mn-lt"/>
                <a:ea typeface="+mn-ea"/>
              </a:endParaRPr>
            </a:p>
          </p:txBody>
        </p:sp>
        <p:sp>
          <p:nvSpPr>
            <p:cNvPr id="1046" name="AutoShape 56"/>
            <p:cNvSpPr>
              <a:spLocks noChangeArrowheads="1"/>
            </p:cNvSpPr>
            <p:nvPr/>
          </p:nvSpPr>
          <p:spPr bwMode="hidden">
            <a:xfrm rot="5400000">
              <a:off x="2724" y="2089"/>
              <a:ext cx="4320" cy="142"/>
            </a:xfrm>
            <a:custGeom>
              <a:avLst/>
              <a:gdLst>
                <a:gd name="T0" fmla="*/ 4259 w 21600"/>
                <a:gd name="T1" fmla="*/ 71 h 21600"/>
                <a:gd name="T2" fmla="*/ 2160 w 21600"/>
                <a:gd name="T3" fmla="*/ 142 h 21600"/>
                <a:gd name="T4" fmla="*/ 61 w 21600"/>
                <a:gd name="T5" fmla="*/ 71 h 21600"/>
                <a:gd name="T6" fmla="*/ 2160 w 21600"/>
                <a:gd name="T7" fmla="*/ 0 h 21600"/>
                <a:gd name="T8" fmla="*/ 0 60000 65536"/>
                <a:gd name="T9" fmla="*/ 0 60000 65536"/>
                <a:gd name="T10" fmla="*/ 0 60000 65536"/>
                <a:gd name="T11" fmla="*/ 0 60000 65536"/>
                <a:gd name="T12" fmla="*/ 2105 w 21600"/>
                <a:gd name="T13" fmla="*/ 2130 h 21600"/>
                <a:gd name="T14" fmla="*/ 19495 w 21600"/>
                <a:gd name="T15" fmla="*/ 19470 h 21600"/>
              </a:gdLst>
              <a:ahLst/>
              <a:cxnLst>
                <a:cxn ang="T8">
                  <a:pos x="T0" y="T1"/>
                </a:cxn>
                <a:cxn ang="T9">
                  <a:pos x="T2" y="T3"/>
                </a:cxn>
                <a:cxn ang="T10">
                  <a:pos x="T4" y="T5"/>
                </a:cxn>
                <a:cxn ang="T11">
                  <a:pos x="T6" y="T7"/>
                </a:cxn>
              </a:cxnLst>
              <a:rect l="T12" t="T13" r="T14" b="T15"/>
              <a:pathLst>
                <a:path w="21600" h="21600">
                  <a:moveTo>
                    <a:pt x="0" y="0"/>
                  </a:moveTo>
                  <a:lnTo>
                    <a:pt x="607" y="21600"/>
                  </a:lnTo>
                  <a:lnTo>
                    <a:pt x="20993" y="21600"/>
                  </a:lnTo>
                  <a:lnTo>
                    <a:pt x="21600" y="0"/>
                  </a:lnTo>
                  <a:lnTo>
                    <a:pt x="0" y="0"/>
                  </a:lnTo>
                  <a:close/>
                </a:path>
              </a:pathLst>
            </a:custGeom>
            <a:gradFill rotWithShape="0">
              <a:gsLst>
                <a:gs pos="0">
                  <a:schemeClr val="bg1"/>
                </a:gs>
                <a:gs pos="100000">
                  <a:schemeClr val="bg2"/>
                </a:gs>
              </a:gsLst>
              <a:lin ang="0" scaled="1"/>
            </a:gradFill>
            <a:ln>
              <a:noFill/>
            </a:ln>
            <a:effectLst/>
          </p:spPr>
          <p:txBody>
            <a:bodyPr rot="10800000" vert="eaVert" wrap="none" anchor="ctr"/>
            <a:lstStyle/>
            <a:p>
              <a:pPr eaLnBrk="0" hangingPunct="0">
                <a:defRPr/>
              </a:pPr>
              <a:endParaRPr lang="zh-CN" altLang="en-US">
                <a:solidFill>
                  <a:srgbClr val="2F1311"/>
                </a:solidFill>
                <a:latin typeface="+mn-lt"/>
                <a:ea typeface="+mn-ea"/>
              </a:endParaRPr>
            </a:p>
          </p:txBody>
        </p:sp>
      </p:grpSp>
      <p:sp>
        <p:nvSpPr>
          <p:cNvPr id="37891" name="Rectangle 57"/>
          <p:cNvSpPr>
            <a:spLocks noGrp="1" noChangeArrowheads="1"/>
          </p:cNvSpPr>
          <p:nvPr>
            <p:ph type="title"/>
          </p:nvPr>
        </p:nvSpPr>
        <p:spPr bwMode="auto">
          <a:xfrm>
            <a:off x="219075" y="227013"/>
            <a:ext cx="7477125"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37892" name="Rectangle 58"/>
          <p:cNvSpPr>
            <a:spLocks noGrp="1" noChangeArrowheads="1"/>
          </p:cNvSpPr>
          <p:nvPr>
            <p:ph type="body" idx="1"/>
          </p:nvPr>
        </p:nvSpPr>
        <p:spPr bwMode="auto">
          <a:xfrm>
            <a:off x="263525" y="1598613"/>
            <a:ext cx="7386638" cy="4497387"/>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31803" name="Rectangle 59"/>
          <p:cNvSpPr>
            <a:spLocks noGrp="1" noChangeArrowheads="1"/>
          </p:cNvSpPr>
          <p:nvPr>
            <p:ph type="dt" sz="half" idx="2"/>
          </p:nvPr>
        </p:nvSpPr>
        <p:spPr bwMode="auto">
          <a:xfrm>
            <a:off x="301625" y="6242050"/>
            <a:ext cx="1782763" cy="474663"/>
          </a:xfrm>
          <a:prstGeom prst="rect">
            <a:avLst/>
          </a:prstGeom>
          <a:noFill/>
          <a:ln>
            <a:noFill/>
          </a:ln>
          <a:effectLst/>
        </p:spPr>
        <p:txBody>
          <a:bodyPr vert="horz" wrap="square" lIns="91440" tIns="45720" rIns="91440" bIns="45720" numCol="1" anchor="t" anchorCtr="0" compatLnSpc="1"/>
          <a:lstStyle>
            <a:lvl1pPr eaLnBrk="1" hangingPunct="1">
              <a:defRPr sz="1000">
                <a:solidFill>
                  <a:srgbClr val="2F1311"/>
                </a:solidFill>
                <a:latin typeface="+mn-lt"/>
                <a:ea typeface="+mn-ea"/>
              </a:defRPr>
            </a:lvl1pPr>
          </a:lstStyle>
          <a:p>
            <a:pPr>
              <a:defRPr/>
            </a:pPr>
            <a:endParaRPr lang="en-US" altLang="zh-CN"/>
          </a:p>
        </p:txBody>
      </p:sp>
      <p:sp>
        <p:nvSpPr>
          <p:cNvPr id="31804" name="Rectangle 60"/>
          <p:cNvSpPr>
            <a:spLocks noGrp="1" noChangeArrowheads="1"/>
          </p:cNvSpPr>
          <p:nvPr>
            <p:ph type="ftr" sz="quarter" idx="3"/>
          </p:nvPr>
        </p:nvSpPr>
        <p:spPr bwMode="auto">
          <a:xfrm>
            <a:off x="2257425" y="6248400"/>
            <a:ext cx="3455988" cy="474663"/>
          </a:xfrm>
          <a:prstGeom prst="rect">
            <a:avLst/>
          </a:prstGeom>
          <a:noFill/>
          <a:ln>
            <a:noFill/>
          </a:ln>
          <a:effectLst/>
        </p:spPr>
        <p:txBody>
          <a:bodyPr vert="horz" wrap="square" lIns="91440" tIns="45720" rIns="91440" bIns="45720" numCol="1" anchor="t" anchorCtr="0" compatLnSpc="1"/>
          <a:lstStyle>
            <a:lvl1pPr algn="ctr" eaLnBrk="1" hangingPunct="1">
              <a:defRPr sz="1000">
                <a:solidFill>
                  <a:srgbClr val="2F1311"/>
                </a:solidFill>
                <a:latin typeface="+mn-lt"/>
                <a:ea typeface="+mn-ea"/>
              </a:defRPr>
            </a:lvl1pPr>
          </a:lstStyle>
          <a:p>
            <a:pPr>
              <a:defRPr/>
            </a:pPr>
            <a:endParaRPr lang="en-US" altLang="zh-CN"/>
          </a:p>
        </p:txBody>
      </p:sp>
      <p:sp>
        <p:nvSpPr>
          <p:cNvPr id="31805" name="Rectangle 61"/>
          <p:cNvSpPr>
            <a:spLocks noGrp="1" noChangeArrowheads="1"/>
          </p:cNvSpPr>
          <p:nvPr>
            <p:ph type="sldNum" sz="quarter" idx="4"/>
          </p:nvPr>
        </p:nvSpPr>
        <p:spPr bwMode="auto">
          <a:xfrm>
            <a:off x="5867400" y="6248400"/>
            <a:ext cx="1755775" cy="474663"/>
          </a:xfrm>
          <a:prstGeom prst="rect">
            <a:avLst/>
          </a:prstGeom>
          <a:noFill/>
          <a:ln>
            <a:noFill/>
          </a:ln>
          <a:effectLst/>
        </p:spPr>
        <p:txBody>
          <a:bodyPr vert="horz" wrap="square" lIns="91440" tIns="45720" rIns="91440" bIns="45720" numCol="1" anchor="t" anchorCtr="0" compatLnSpc="1"/>
          <a:lstStyle>
            <a:lvl1pPr algn="r" eaLnBrk="1" hangingPunct="1">
              <a:defRPr sz="1000">
                <a:solidFill>
                  <a:srgbClr val="2F1311"/>
                </a:solidFill>
                <a:latin typeface="+mn-lt"/>
                <a:ea typeface="+mn-ea"/>
              </a:defRPr>
            </a:lvl1pPr>
          </a:lstStyle>
          <a:p>
            <a:pPr>
              <a:defRPr/>
            </a:pPr>
            <a:fld id="{5D27B5C2-72AC-40B1-A086-654AAAE9663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4000">
          <a:solidFill>
            <a:schemeClr val="tx2"/>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4000">
          <a:solidFill>
            <a:schemeClr val="tx2"/>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4000">
          <a:solidFill>
            <a:schemeClr val="tx2"/>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40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Blip>
          <a:blip r:embed="rId14"/>
        </a:buBlip>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SzPct val="80000"/>
        <a:buBlip>
          <a:blip r:embed="rId15"/>
        </a:buBlip>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SzPct val="70000"/>
        <a:buBlip>
          <a:blip r:embed="rId16"/>
        </a:buBlip>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openxmlformats.org/officeDocument/2006/relationships/slide" Target="slide18.xml"/><Relationship Id="rId4" Type="http://schemas.openxmlformats.org/officeDocument/2006/relationships/slide" Target="slide13.xml"/><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4.jpeg"/><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6.png"/><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 Target="slide10.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8.emf"/><Relationship Id="rId1" Type="http://schemas.openxmlformats.org/officeDocument/2006/relationships/image" Target="../media/image6.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slide" Target="slide10.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0.png"/><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22.png"/><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image" Target="../media/image24.png"/><Relationship Id="rId1" Type="http://schemas.openxmlformats.org/officeDocument/2006/relationships/image" Target="../media/image2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9.jpeg"/><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image" Target="../media/image11.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0177" name="Picture 2" descr="图片1"/>
          <p:cNvPicPr>
            <a:picLocks noChangeAspect="1" noChangeArrowheads="1"/>
          </p:cNvPicPr>
          <p:nvPr/>
        </p:nvPicPr>
        <p:blipFill>
          <a:blip r:embed="rId1"/>
          <a:srcRect/>
          <a:stretch>
            <a:fillRect/>
          </a:stretch>
        </p:blipFill>
        <p:spPr bwMode="auto">
          <a:xfrm>
            <a:off x="0" y="0"/>
            <a:ext cx="9144000" cy="6858000"/>
          </a:xfrm>
          <a:prstGeom prst="rect">
            <a:avLst/>
          </a:prstGeom>
          <a:noFill/>
          <a:ln w="9525">
            <a:noFill/>
            <a:miter lim="800000"/>
            <a:headEnd/>
            <a:tailEnd/>
          </a:ln>
        </p:spPr>
      </p:pic>
      <p:pic>
        <p:nvPicPr>
          <p:cNvPr id="2" name="图片 1"/>
          <p:cNvPicPr>
            <a:picLocks noChangeAspect="1"/>
          </p:cNvPicPr>
          <p:nvPr/>
        </p:nvPicPr>
        <p:blipFill>
          <a:blip r:embed="rId2"/>
          <a:srcRect/>
          <a:stretch>
            <a:fillRect/>
          </a:stretch>
        </p:blipFill>
        <p:spPr bwMode="auto">
          <a:xfrm>
            <a:off x="1255713" y="0"/>
            <a:ext cx="5387975" cy="7135813"/>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2" descr="图片1"/>
          <p:cNvPicPr>
            <a:picLocks noChangeAspect="1" noChangeArrowheads="1"/>
          </p:cNvPicPr>
          <p:nvPr/>
        </p:nvPicPr>
        <p:blipFill>
          <a:blip r:embed="rId1"/>
          <a:srcRect/>
          <a:stretch>
            <a:fillRect/>
          </a:stretch>
        </p:blipFill>
        <p:spPr bwMode="auto">
          <a:xfrm>
            <a:off x="0" y="0"/>
            <a:ext cx="9753600" cy="7315200"/>
          </a:xfrm>
          <a:prstGeom prst="rect">
            <a:avLst/>
          </a:prstGeom>
          <a:noFill/>
          <a:ln w="9525">
            <a:noFill/>
            <a:miter lim="800000"/>
            <a:headEnd/>
            <a:tailEnd/>
          </a:ln>
        </p:spPr>
      </p:pic>
      <p:sp>
        <p:nvSpPr>
          <p:cNvPr id="59394" name="文本框 3"/>
          <p:cNvSpPr txBox="1">
            <a:spLocks noChangeArrowheads="1"/>
          </p:cNvSpPr>
          <p:nvPr/>
        </p:nvSpPr>
        <p:spPr bwMode="auto">
          <a:xfrm>
            <a:off x="500063" y="547688"/>
            <a:ext cx="8802687" cy="831850"/>
          </a:xfrm>
          <a:prstGeom prst="rect">
            <a:avLst/>
          </a:prstGeom>
          <a:noFill/>
          <a:ln w="9525">
            <a:noFill/>
            <a:miter lim="800000"/>
          </a:ln>
        </p:spPr>
        <p:txBody>
          <a:bodyPr wrap="none">
            <a:spAutoFit/>
          </a:bodyPr>
          <a:lstStyle/>
          <a:p>
            <a:r>
              <a:rPr lang="zh-CN" altLang="en-US" sz="4800">
                <a:solidFill>
                  <a:srgbClr val="2F1311"/>
                </a:solidFill>
                <a:latin typeface="Adobe 楷体 Std R"/>
                <a:ea typeface="Adobe 楷体 Std R"/>
                <a:cs typeface="Adobe 楷体 Std R"/>
              </a:rPr>
              <a:t>片段一</a:t>
            </a:r>
            <a:r>
              <a:rPr lang="en-US" altLang="zh-CN" sz="4800">
                <a:solidFill>
                  <a:srgbClr val="2F1311"/>
                </a:solidFill>
                <a:latin typeface="Adobe 楷体 Std R"/>
                <a:ea typeface="Adobe 楷体 Std R"/>
                <a:cs typeface="Adobe 楷体 Std R"/>
              </a:rPr>
              <a:t>《</a:t>
            </a:r>
            <a:r>
              <a:rPr lang="zh-CN" altLang="en-US" sz="4800">
                <a:solidFill>
                  <a:srgbClr val="2F1311"/>
                </a:solidFill>
                <a:latin typeface="Adobe 楷体 Std R"/>
                <a:ea typeface="Adobe 楷体 Std R"/>
                <a:cs typeface="Adobe 楷体 Std R"/>
              </a:rPr>
              <a:t>阿嬷的“超级市场”</a:t>
            </a:r>
            <a:r>
              <a:rPr lang="en-US" altLang="zh-CN" sz="4800">
                <a:solidFill>
                  <a:srgbClr val="2F1311"/>
                </a:solidFill>
                <a:latin typeface="Adobe 楷体 Std R"/>
                <a:ea typeface="Adobe 楷体 Std R"/>
                <a:cs typeface="Adobe 楷体 Std R"/>
              </a:rPr>
              <a:t>》</a:t>
            </a:r>
            <a:endParaRPr lang="zh-CN" altLang="en-US" sz="4800">
              <a:solidFill>
                <a:srgbClr val="2F1311"/>
              </a:solidFill>
              <a:latin typeface="Adobe 楷体 Std R"/>
              <a:ea typeface="Adobe 楷体 Std R"/>
              <a:cs typeface="Adobe 楷体 Std R"/>
            </a:endParaRPr>
          </a:p>
        </p:txBody>
      </p:sp>
      <p:sp>
        <p:nvSpPr>
          <p:cNvPr id="59395" name="文本框 1"/>
          <p:cNvSpPr txBox="1">
            <a:spLocks noChangeArrowheads="1"/>
          </p:cNvSpPr>
          <p:nvPr/>
        </p:nvSpPr>
        <p:spPr bwMode="auto">
          <a:xfrm>
            <a:off x="513711" y="1525943"/>
            <a:ext cx="8392041" cy="1077218"/>
          </a:xfrm>
          <a:prstGeom prst="rect">
            <a:avLst/>
          </a:prstGeom>
          <a:noFill/>
          <a:ln w="9525">
            <a:noFill/>
            <a:miter lim="800000"/>
          </a:ln>
        </p:spPr>
        <p:txBody>
          <a:bodyPr wrap="none">
            <a:spAutoFit/>
          </a:bodyPr>
          <a:lstStyle/>
          <a:p>
            <a:r>
              <a:rPr lang="zh-CN" altLang="en-US" sz="3200" dirty="0">
                <a:solidFill>
                  <a:srgbClr val="FF0000"/>
                </a:solidFill>
                <a:latin typeface="楷体" panose="02010609060101010101" pitchFamily="49" charset="-122"/>
                <a:ea typeface="楷体" panose="02010609060101010101" pitchFamily="49" charset="-122"/>
              </a:rPr>
              <a:t>请你介绍：外婆的超市在哪？都有些什么呢</a:t>
            </a:r>
            <a:r>
              <a:rPr lang="zh-CN" altLang="en-US" sz="3200" dirty="0" smtClean="0">
                <a:solidFill>
                  <a:srgbClr val="FF0000"/>
                </a:solidFill>
                <a:latin typeface="楷体" panose="02010609060101010101" pitchFamily="49" charset="-122"/>
                <a:ea typeface="楷体" panose="02010609060101010101" pitchFamily="49" charset="-122"/>
              </a:rPr>
              <a:t>？</a:t>
            </a:r>
            <a:endParaRPr lang="en-US" altLang="zh-CN" sz="3200" dirty="0" smtClean="0">
              <a:solidFill>
                <a:srgbClr val="FF0000"/>
              </a:solidFill>
              <a:latin typeface="楷体" panose="02010609060101010101" pitchFamily="49" charset="-122"/>
              <a:ea typeface="楷体" panose="02010609060101010101" pitchFamily="49" charset="-122"/>
            </a:endParaRPr>
          </a:p>
          <a:p>
            <a:r>
              <a:rPr lang="zh-CN" altLang="en-US" sz="3200" dirty="0" smtClean="0">
                <a:solidFill>
                  <a:srgbClr val="FF0000"/>
                </a:solidFill>
                <a:latin typeface="楷体" panose="02010609060101010101" pitchFamily="49" charset="-122"/>
                <a:ea typeface="楷体" panose="02010609060101010101" pitchFamily="49" charset="-122"/>
              </a:rPr>
              <a:t>画出你觉得有趣的地方，谈谈感受。</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59396" name="文本框 3"/>
          <p:cNvSpPr txBox="1">
            <a:spLocks noChangeArrowheads="1"/>
          </p:cNvSpPr>
          <p:nvPr/>
        </p:nvSpPr>
        <p:spPr bwMode="auto">
          <a:xfrm>
            <a:off x="615950" y="2590800"/>
            <a:ext cx="7570788" cy="830263"/>
          </a:xfrm>
          <a:prstGeom prst="rect">
            <a:avLst/>
          </a:prstGeom>
          <a:noFill/>
          <a:ln w="9525">
            <a:noFill/>
            <a:miter lim="800000"/>
          </a:ln>
        </p:spPr>
        <p:txBody>
          <a:bodyPr wrap="none">
            <a:spAutoFit/>
          </a:bodyPr>
          <a:lstStyle/>
          <a:p>
            <a:r>
              <a:rPr lang="zh-CN" altLang="en-US" sz="4800">
                <a:solidFill>
                  <a:srgbClr val="2F1311"/>
                </a:solidFill>
                <a:latin typeface="Adobe 楷体 Std R"/>
                <a:ea typeface="Adobe 楷体 Std R"/>
                <a:cs typeface="Adobe 楷体 Std R"/>
              </a:rPr>
              <a:t>片段二</a:t>
            </a:r>
            <a:r>
              <a:rPr lang="en-US" altLang="zh-CN" sz="4800">
                <a:solidFill>
                  <a:srgbClr val="2F1311"/>
                </a:solidFill>
                <a:latin typeface="Adobe 楷体 Std R"/>
                <a:ea typeface="Adobe 楷体 Std R"/>
                <a:cs typeface="Adobe 楷体 Std R"/>
              </a:rPr>
              <a:t>《</a:t>
            </a:r>
            <a:r>
              <a:rPr lang="zh-CN" altLang="en-US" sz="4800">
                <a:solidFill>
                  <a:srgbClr val="2F1311"/>
                </a:solidFill>
                <a:latin typeface="Adobe 楷体 Std R"/>
                <a:ea typeface="Adobe 楷体 Std R"/>
                <a:cs typeface="Adobe 楷体 Std R"/>
              </a:rPr>
              <a:t>阿嬷的考试建议</a:t>
            </a:r>
            <a:r>
              <a:rPr lang="en-US" altLang="zh-CN" sz="4800">
                <a:solidFill>
                  <a:srgbClr val="2F1311"/>
                </a:solidFill>
                <a:latin typeface="Adobe 楷体 Std R"/>
                <a:ea typeface="Adobe 楷体 Std R"/>
                <a:cs typeface="Adobe 楷体 Std R"/>
              </a:rPr>
              <a:t>》</a:t>
            </a:r>
            <a:endParaRPr lang="zh-CN" altLang="en-US" sz="4800">
              <a:solidFill>
                <a:srgbClr val="2F1311"/>
              </a:solidFill>
              <a:latin typeface="Adobe 楷体 Std R"/>
              <a:ea typeface="Adobe 楷体 Std R"/>
              <a:cs typeface="Adobe 楷体 Std R"/>
            </a:endParaRPr>
          </a:p>
        </p:txBody>
      </p:sp>
      <p:sp>
        <p:nvSpPr>
          <p:cNvPr id="59397" name="文本框 6"/>
          <p:cNvSpPr txBox="1">
            <a:spLocks noChangeArrowheads="1"/>
          </p:cNvSpPr>
          <p:nvPr/>
        </p:nvSpPr>
        <p:spPr bwMode="auto">
          <a:xfrm>
            <a:off x="615950" y="3581400"/>
            <a:ext cx="5518150" cy="584200"/>
          </a:xfrm>
          <a:prstGeom prst="rect">
            <a:avLst/>
          </a:prstGeom>
          <a:noFill/>
          <a:ln w="9525">
            <a:noFill/>
            <a:miter lim="800000"/>
          </a:ln>
        </p:spPr>
        <p:txBody>
          <a:bodyPr wrap="none">
            <a:spAutoFit/>
          </a:bodyPr>
          <a:lstStyle/>
          <a:p>
            <a:r>
              <a:rPr lang="zh-CN" altLang="en-US" sz="3200" dirty="0">
                <a:solidFill>
                  <a:srgbClr val="FF0000"/>
                </a:solidFill>
                <a:latin typeface="楷体" panose="02010609060101010101" pitchFamily="49" charset="-122"/>
                <a:ea typeface="楷体" panose="02010609060101010101" pitchFamily="49" charset="-122"/>
              </a:rPr>
              <a:t>分角色朗读。谈谈你的理解。</a:t>
            </a:r>
            <a:endParaRPr lang="zh-CN" altLang="en-US" sz="3200" dirty="0">
              <a:solidFill>
                <a:srgbClr val="FF0000"/>
              </a:solidFill>
              <a:latin typeface="楷体" panose="02010609060101010101" pitchFamily="49" charset="-122"/>
              <a:ea typeface="楷体" panose="02010609060101010101" pitchFamily="49" charset="-122"/>
            </a:endParaRPr>
          </a:p>
        </p:txBody>
      </p:sp>
      <p:sp>
        <p:nvSpPr>
          <p:cNvPr id="59398" name="文本框 3"/>
          <p:cNvSpPr txBox="1">
            <a:spLocks noChangeArrowheads="1"/>
          </p:cNvSpPr>
          <p:nvPr/>
        </p:nvSpPr>
        <p:spPr bwMode="auto">
          <a:xfrm>
            <a:off x="514350" y="4394200"/>
            <a:ext cx="7570788" cy="830263"/>
          </a:xfrm>
          <a:prstGeom prst="rect">
            <a:avLst/>
          </a:prstGeom>
          <a:noFill/>
          <a:ln w="9525">
            <a:noFill/>
            <a:miter lim="800000"/>
          </a:ln>
        </p:spPr>
        <p:txBody>
          <a:bodyPr wrap="none">
            <a:spAutoFit/>
          </a:bodyPr>
          <a:lstStyle/>
          <a:p>
            <a:r>
              <a:rPr lang="zh-CN" altLang="en-US" sz="4800">
                <a:solidFill>
                  <a:srgbClr val="2F1311"/>
                </a:solidFill>
                <a:latin typeface="Adobe 楷体 Std R"/>
                <a:ea typeface="Adobe 楷体 Std R"/>
                <a:cs typeface="Adobe 楷体 Std R"/>
              </a:rPr>
              <a:t>片段三</a:t>
            </a:r>
            <a:r>
              <a:rPr lang="en-US" altLang="zh-CN" sz="4800">
                <a:solidFill>
                  <a:srgbClr val="2F1311"/>
                </a:solidFill>
                <a:latin typeface="Adobe 楷体 Std R"/>
                <a:ea typeface="Adobe 楷体 Std R"/>
                <a:cs typeface="Adobe 楷体 Std R"/>
              </a:rPr>
              <a:t>《</a:t>
            </a:r>
            <a:r>
              <a:rPr lang="zh-CN" altLang="en-US" sz="4800">
                <a:solidFill>
                  <a:srgbClr val="2F1311"/>
                </a:solidFill>
                <a:latin typeface="Adobe 楷体 Std R"/>
                <a:ea typeface="Adobe 楷体 Std R"/>
                <a:cs typeface="Adobe 楷体 Std R"/>
              </a:rPr>
              <a:t>阿嬷的汤壶妙招</a:t>
            </a:r>
            <a:r>
              <a:rPr lang="en-US" altLang="zh-CN" sz="4800">
                <a:solidFill>
                  <a:srgbClr val="2F1311"/>
                </a:solidFill>
                <a:latin typeface="Adobe 楷体 Std R"/>
                <a:ea typeface="Adobe 楷体 Std R"/>
                <a:cs typeface="Adobe 楷体 Std R"/>
              </a:rPr>
              <a:t>》</a:t>
            </a:r>
            <a:endParaRPr lang="zh-CN" altLang="en-US" sz="4800">
              <a:solidFill>
                <a:srgbClr val="2F1311"/>
              </a:solidFill>
              <a:latin typeface="Adobe 楷体 Std R"/>
              <a:ea typeface="Adobe 楷体 Std R"/>
              <a:cs typeface="Adobe 楷体 Std R"/>
            </a:endParaRPr>
          </a:p>
        </p:txBody>
      </p:sp>
      <p:sp>
        <p:nvSpPr>
          <p:cNvPr id="59399" name="文本框 8"/>
          <p:cNvSpPr txBox="1">
            <a:spLocks noChangeArrowheads="1"/>
          </p:cNvSpPr>
          <p:nvPr/>
        </p:nvSpPr>
        <p:spPr bwMode="auto">
          <a:xfrm>
            <a:off x="525463" y="5470525"/>
            <a:ext cx="5519737" cy="1076325"/>
          </a:xfrm>
          <a:prstGeom prst="rect">
            <a:avLst/>
          </a:prstGeom>
          <a:noFill/>
          <a:ln w="9525">
            <a:noFill/>
            <a:miter lim="800000"/>
          </a:ln>
        </p:spPr>
        <p:txBody>
          <a:bodyPr wrap="none">
            <a:spAutoFit/>
          </a:bodyPr>
          <a:lstStyle/>
          <a:p>
            <a:r>
              <a:rPr lang="zh-CN" altLang="en-US" sz="3200">
                <a:solidFill>
                  <a:srgbClr val="FF0000"/>
                </a:solidFill>
                <a:latin typeface="楷体" panose="02010609060101010101" pitchFamily="49" charset="-122"/>
                <a:ea typeface="楷体" panose="02010609060101010101" pitchFamily="49" charset="-122"/>
              </a:rPr>
              <a:t>请你介绍：外婆的汤壶妙招。</a:t>
            </a:r>
            <a:endParaRPr lang="en-US" altLang="zh-CN" sz="3200">
              <a:solidFill>
                <a:srgbClr val="FF0000"/>
              </a:solidFill>
              <a:latin typeface="楷体" panose="02010609060101010101" pitchFamily="49" charset="-122"/>
              <a:ea typeface="楷体" panose="02010609060101010101" pitchFamily="49" charset="-122"/>
            </a:endParaRPr>
          </a:p>
          <a:p>
            <a:r>
              <a:rPr lang="zh-CN" altLang="en-US" sz="3200">
                <a:solidFill>
                  <a:srgbClr val="FF0000"/>
                </a:solidFill>
                <a:latin typeface="楷体" panose="02010609060101010101" pitchFamily="49" charset="-122"/>
                <a:ea typeface="楷体" panose="02010609060101010101" pitchFamily="49" charset="-122"/>
              </a:rPr>
              <a:t>你想用什么话来评价阿嬷？</a:t>
            </a:r>
            <a:endParaRPr lang="zh-CN" altLang="en-US" sz="3200">
              <a:solidFill>
                <a:srgbClr val="FF0000"/>
              </a:solidFill>
              <a:latin typeface="楷体" panose="02010609060101010101" pitchFamily="49" charset="-122"/>
              <a:ea typeface="楷体" panose="02010609060101010101" pitchFamily="49" charset="-122"/>
            </a:endParaRPr>
          </a:p>
        </p:txBody>
      </p:sp>
      <p:sp>
        <p:nvSpPr>
          <p:cNvPr id="2" name="矩形 1">
            <a:hlinkClick r:id="rId2" action="ppaction://hlinksldjump"/>
          </p:cNvPr>
          <p:cNvSpPr/>
          <p:nvPr/>
        </p:nvSpPr>
        <p:spPr>
          <a:xfrm>
            <a:off x="7807325" y="6711950"/>
            <a:ext cx="277813" cy="250825"/>
          </a:xfrm>
          <a:prstGeom prst="rect">
            <a:avLst/>
          </a:prstGeom>
          <a:ln>
            <a:no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zh-CN" altLang="en-US"/>
          </a:p>
        </p:txBody>
      </p:sp>
      <p:sp>
        <p:nvSpPr>
          <p:cNvPr id="3" name="矩形 2">
            <a:hlinkClick r:id="rId3" action="ppaction://hlinksldjump"/>
          </p:cNvPr>
          <p:cNvSpPr/>
          <p:nvPr/>
        </p:nvSpPr>
        <p:spPr>
          <a:xfrm>
            <a:off x="8613775" y="6711950"/>
            <a:ext cx="277813" cy="250825"/>
          </a:xfrm>
          <a:prstGeom prst="rect">
            <a:avLst/>
          </a:prstGeom>
          <a:ln>
            <a:no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zh-CN" altLang="en-US"/>
          </a:p>
        </p:txBody>
      </p:sp>
      <p:sp>
        <p:nvSpPr>
          <p:cNvPr id="4" name="矩形 3">
            <a:hlinkClick r:id="rId4" action="ppaction://hlinksldjump"/>
          </p:cNvPr>
          <p:cNvSpPr/>
          <p:nvPr/>
        </p:nvSpPr>
        <p:spPr>
          <a:xfrm>
            <a:off x="8212138" y="6711950"/>
            <a:ext cx="277812" cy="250825"/>
          </a:xfrm>
          <a:prstGeom prst="rect">
            <a:avLst/>
          </a:prstGeom>
          <a:ln>
            <a:no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zh-CN" altLang="en-US"/>
          </a:p>
        </p:txBody>
      </p:sp>
      <p:sp>
        <p:nvSpPr>
          <p:cNvPr id="59405" name="矩形 1">
            <a:hlinkClick r:id="rId5" action="ppaction://hlinksldjump"/>
          </p:cNvPr>
          <p:cNvSpPr>
            <a:spLocks noChangeArrowheads="1"/>
          </p:cNvSpPr>
          <p:nvPr/>
        </p:nvSpPr>
        <p:spPr bwMode="auto">
          <a:xfrm>
            <a:off x="7108825" y="6732588"/>
            <a:ext cx="277813" cy="250825"/>
          </a:xfrm>
          <a:prstGeom prst="rect">
            <a:avLst/>
          </a:prstGeom>
          <a:solidFill>
            <a:schemeClr val="bg1"/>
          </a:solidFill>
          <a:ln w="12700" algn="ctr">
            <a:noFill/>
            <a:miter lim="800000"/>
          </a:ln>
        </p:spPr>
        <p:txBody>
          <a:bodyPr anchor="ctr"/>
          <a:lstStyle/>
          <a:p>
            <a:pPr algn="ctr"/>
            <a:endParaRPr lang="zh-CN" altLang="en-US">
              <a:solidFill>
                <a:srgbClr val="2F131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2" descr="图片1"/>
          <p:cNvPicPr>
            <a:picLocks noChangeAspect="1" noChangeArrowheads="1"/>
          </p:cNvPicPr>
          <p:nvPr/>
        </p:nvPicPr>
        <p:blipFill>
          <a:blip r:embed="rId1"/>
          <a:srcRect/>
          <a:stretch>
            <a:fillRect/>
          </a:stretch>
        </p:blipFill>
        <p:spPr bwMode="auto">
          <a:xfrm>
            <a:off x="0" y="0"/>
            <a:ext cx="9753600" cy="7315200"/>
          </a:xfrm>
          <a:prstGeom prst="rect">
            <a:avLst/>
          </a:prstGeom>
          <a:noFill/>
          <a:ln w="9525">
            <a:noFill/>
            <a:miter lim="800000"/>
            <a:headEnd/>
            <a:tailEnd/>
          </a:ln>
        </p:spPr>
      </p:pic>
      <p:pic>
        <p:nvPicPr>
          <p:cNvPr id="3" name="Picture 5" descr="14"/>
          <p:cNvPicPr>
            <a:picLocks noChangeAspect="1" noChangeArrowheads="1"/>
          </p:cNvPicPr>
          <p:nvPr/>
        </p:nvPicPr>
        <p:blipFill>
          <a:blip r:embed="rId2"/>
          <a:srcRect/>
          <a:stretch>
            <a:fillRect/>
          </a:stretch>
        </p:blipFill>
        <p:spPr bwMode="auto">
          <a:xfrm>
            <a:off x="585216" y="1901952"/>
            <a:ext cx="6608064" cy="4956048"/>
          </a:xfrm>
          <a:prstGeom prst="rect">
            <a:avLst/>
          </a:prstGeom>
          <a:noFill/>
          <a:ln>
            <a:noFill/>
          </a:ln>
          <a:effectLst>
            <a:softEdge rad="152400"/>
          </a:effectLst>
        </p:spPr>
      </p:pic>
      <p:sp>
        <p:nvSpPr>
          <p:cNvPr id="60419" name="文本框 3"/>
          <p:cNvSpPr txBox="1">
            <a:spLocks noChangeArrowheads="1"/>
          </p:cNvSpPr>
          <p:nvPr/>
        </p:nvSpPr>
        <p:spPr bwMode="auto">
          <a:xfrm>
            <a:off x="1096963" y="742950"/>
            <a:ext cx="5724525" cy="831850"/>
          </a:xfrm>
          <a:prstGeom prst="rect">
            <a:avLst/>
          </a:prstGeom>
          <a:noFill/>
          <a:ln w="9525">
            <a:noFill/>
            <a:miter lim="800000"/>
          </a:ln>
        </p:spPr>
        <p:txBody>
          <a:bodyPr wrap="none">
            <a:spAutoFit/>
          </a:bodyPr>
          <a:lstStyle/>
          <a:p>
            <a:r>
              <a:rPr lang="zh-CN" altLang="en-US" sz="4800">
                <a:latin typeface="Adobe 楷体 Std R"/>
                <a:ea typeface="Adobe 楷体 Std R"/>
                <a:cs typeface="Adobe 楷体 Std R"/>
              </a:rPr>
              <a:t>阿嬷的“超级市场”</a:t>
            </a:r>
            <a:endParaRPr lang="zh-CN" altLang="en-US" sz="4800">
              <a:latin typeface="Adobe 楷体 Std R"/>
              <a:ea typeface="Adobe 楷体 Std R"/>
              <a:cs typeface="Adobe 楷体 Std 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idx="4294967295"/>
          </p:nvPr>
        </p:nvSpPr>
        <p:spPr/>
        <p:txBody>
          <a:bodyPr/>
          <a:lstStyle/>
          <a:p>
            <a:endParaRPr lang="zh-CN" altLang="en-US" smtClean="0"/>
          </a:p>
        </p:txBody>
      </p:sp>
      <p:sp>
        <p:nvSpPr>
          <p:cNvPr id="108547" name="Rectangle 3"/>
          <p:cNvSpPr>
            <a:spLocks noGrp="1" noChangeArrowheads="1"/>
          </p:cNvSpPr>
          <p:nvPr>
            <p:ph type="body" idx="4294967295"/>
          </p:nvPr>
        </p:nvSpPr>
        <p:spPr>
          <a:xfrm>
            <a:off x="263525" y="1598613"/>
            <a:ext cx="7067550" cy="4497387"/>
          </a:xfrm>
        </p:spPr>
        <p:txBody>
          <a:bodyPr/>
          <a:lstStyle/>
          <a:p>
            <a:pPr>
              <a:buFontTx/>
              <a:buNone/>
            </a:pPr>
            <a:r>
              <a:rPr lang="zh-CN" altLang="en-US" b="1" smtClean="0"/>
              <a:t>    </a:t>
            </a:r>
            <a:r>
              <a:rPr lang="zh-CN" altLang="zh-CN" b="1" smtClean="0"/>
              <a:t>而且是送货上门，也不收运费。</a:t>
            </a:r>
            <a:endParaRPr lang="zh-CN" altLang="zh-CN" b="1" smtClean="0"/>
          </a:p>
          <a:p>
            <a:pPr>
              <a:buFontTx/>
              <a:buNone/>
            </a:pPr>
            <a:r>
              <a:rPr lang="zh-CN" altLang="zh-CN" b="1" smtClean="0"/>
              <a:t>　　</a:t>
            </a:r>
            <a:endParaRPr lang="zh-CN" altLang="zh-CN" b="1" smtClean="0"/>
          </a:p>
          <a:p>
            <a:pPr>
              <a:buFontTx/>
              <a:buNone/>
            </a:pPr>
            <a:r>
              <a:rPr lang="zh-CN" altLang="en-US" b="1" smtClean="0"/>
              <a:t>   </a:t>
            </a:r>
            <a:endParaRPr lang="zh-CN" altLang="en-US" b="1" smtClean="0"/>
          </a:p>
        </p:txBody>
      </p:sp>
      <p:sp>
        <p:nvSpPr>
          <p:cNvPr id="108548" name="Rectangle 4"/>
          <p:cNvSpPr>
            <a:spLocks noChangeArrowheads="1"/>
          </p:cNvSpPr>
          <p:nvPr/>
        </p:nvSpPr>
        <p:spPr bwMode="auto">
          <a:xfrm>
            <a:off x="660400" y="2990850"/>
            <a:ext cx="6229350" cy="1554163"/>
          </a:xfrm>
          <a:prstGeom prst="rect">
            <a:avLst/>
          </a:prstGeom>
          <a:noFill/>
          <a:ln w="9525">
            <a:noFill/>
            <a:miter lim="800000"/>
          </a:ln>
          <a:effectLst/>
        </p:spPr>
        <p:txBody>
          <a:bodyPr>
            <a:spAutoFit/>
          </a:bodyPr>
          <a:lstStyle/>
          <a:p>
            <a:r>
              <a:rPr lang="zh-CN" altLang="zh-CN" sz="3200" b="1" dirty="0"/>
              <a:t>即使今天想吃小黄瓜，也不一定吃得到，因为完全要听凭市场的供应。</a:t>
            </a:r>
            <a:endParaRPr lang="zh-CN" altLang="en-US" sz="3200" b="1" dirty="0"/>
          </a:p>
        </p:txBody>
      </p:sp>
      <p:sp>
        <p:nvSpPr>
          <p:cNvPr id="108549" name="矩形 1">
            <a:hlinkClick r:id="rId1" action="ppaction://hlinksldjump"/>
          </p:cNvPr>
          <p:cNvSpPr>
            <a:spLocks noChangeArrowheads="1"/>
          </p:cNvSpPr>
          <p:nvPr/>
        </p:nvSpPr>
        <p:spPr bwMode="auto">
          <a:xfrm>
            <a:off x="7377113" y="6330950"/>
            <a:ext cx="277812" cy="250825"/>
          </a:xfrm>
          <a:prstGeom prst="rect">
            <a:avLst/>
          </a:prstGeom>
          <a:solidFill>
            <a:schemeClr val="bg1"/>
          </a:solidFill>
          <a:ln w="12700" algn="ctr">
            <a:noFill/>
            <a:miter lim="800000"/>
          </a:ln>
        </p:spPr>
        <p:txBody>
          <a:bodyPr anchor="ctr"/>
          <a:lstStyle/>
          <a:p>
            <a:pPr algn="ctr"/>
            <a:endParaRPr lang="zh-CN" altLang="en-US">
              <a:solidFill>
                <a:srgbClr val="2F131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Effect transition="in" filter="blinds(horizontal)">
                                      <p:cBhvr>
                                        <p:cTn id="7" dur="500"/>
                                        <p:tgtEl>
                                          <p:spTgt spid="1085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8548"/>
                                        </p:tgtEl>
                                        <p:attrNameLst>
                                          <p:attrName>style.visibility</p:attrName>
                                        </p:attrNameLst>
                                      </p:cBhvr>
                                      <p:to>
                                        <p:strVal val="visible"/>
                                      </p:to>
                                    </p:set>
                                    <p:animEffect transition="in" filter="blinds(horizontal)">
                                      <p:cBhvr>
                                        <p:cTn id="12" dur="500"/>
                                        <p:tgtEl>
                                          <p:spTgt spid="108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uiExpand="1" build="p"/>
      <p:bldP spid="1085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图片 2"/>
          <p:cNvPicPr>
            <a:picLocks noChangeAspect="1"/>
          </p:cNvPicPr>
          <p:nvPr/>
        </p:nvPicPr>
        <p:blipFill>
          <a:blip r:embed="rId1"/>
          <a:srcRect/>
          <a:stretch>
            <a:fillRect/>
          </a:stretch>
        </p:blipFill>
        <p:spPr bwMode="auto">
          <a:xfrm>
            <a:off x="12700" y="-203200"/>
            <a:ext cx="9439275" cy="7340600"/>
          </a:xfrm>
          <a:prstGeom prst="rect">
            <a:avLst/>
          </a:prstGeom>
          <a:noFill/>
          <a:ln w="9525">
            <a:noFill/>
            <a:miter lim="800000"/>
            <a:headEnd/>
            <a:tailEnd/>
          </a:ln>
        </p:spPr>
      </p:pic>
      <p:pic>
        <p:nvPicPr>
          <p:cNvPr id="62466" name="图片 3"/>
          <p:cNvPicPr>
            <a:picLocks noChangeAspect="1"/>
          </p:cNvPicPr>
          <p:nvPr/>
        </p:nvPicPr>
        <p:blipFill>
          <a:blip r:embed="rId2"/>
          <a:srcRect/>
          <a:stretch>
            <a:fillRect/>
          </a:stretch>
        </p:blipFill>
        <p:spPr bwMode="auto">
          <a:xfrm>
            <a:off x="3722688" y="4241800"/>
            <a:ext cx="5319712" cy="1768475"/>
          </a:xfrm>
          <a:prstGeom prst="rect">
            <a:avLst/>
          </a:prstGeom>
          <a:noFill/>
          <a:ln w="9525">
            <a:noFill/>
            <a:miter lim="800000"/>
            <a:headEnd/>
            <a:tailEnd/>
          </a:ln>
        </p:spPr>
      </p:pic>
      <p:sp>
        <p:nvSpPr>
          <p:cNvPr id="62467" name="文本框 4"/>
          <p:cNvSpPr txBox="1">
            <a:spLocks noChangeArrowheads="1"/>
          </p:cNvSpPr>
          <p:nvPr/>
        </p:nvSpPr>
        <p:spPr bwMode="auto">
          <a:xfrm>
            <a:off x="4597400" y="2608263"/>
            <a:ext cx="4978400" cy="830262"/>
          </a:xfrm>
          <a:prstGeom prst="rect">
            <a:avLst/>
          </a:prstGeom>
          <a:noFill/>
          <a:ln w="9525">
            <a:noFill/>
            <a:miter lim="800000"/>
          </a:ln>
        </p:spPr>
        <p:txBody>
          <a:bodyPr>
            <a:spAutoFit/>
          </a:bodyPr>
          <a:lstStyle/>
          <a:p>
            <a:r>
              <a:rPr lang="zh-CN" altLang="en-US" sz="4800" b="1">
                <a:latin typeface="Adobe 楷体 Std R"/>
                <a:ea typeface="Adobe 楷体 Std R"/>
                <a:cs typeface="Adobe 楷体 Std R"/>
              </a:rPr>
              <a:t>阿嬷的考试建议</a:t>
            </a:r>
            <a:endParaRPr lang="zh-CN" altLang="en-US" sz="4800" b="1">
              <a:latin typeface="Adobe 楷体 Std R"/>
              <a:ea typeface="Adobe 楷体 Std R"/>
              <a:cs typeface="Adobe 楷体 Std R"/>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图片 1"/>
          <p:cNvPicPr>
            <a:picLocks noChangeAspect="1"/>
          </p:cNvPicPr>
          <p:nvPr/>
        </p:nvPicPr>
        <p:blipFill>
          <a:blip r:embed="rId1"/>
          <a:srcRect/>
          <a:stretch>
            <a:fillRect/>
          </a:stretch>
        </p:blipFill>
        <p:spPr bwMode="auto">
          <a:xfrm>
            <a:off x="-317500" y="-231775"/>
            <a:ext cx="9779000" cy="7321550"/>
          </a:xfrm>
          <a:prstGeom prst="rect">
            <a:avLst/>
          </a:prstGeom>
          <a:noFill/>
          <a:ln w="9525">
            <a:noFill/>
            <a:miter lim="800000"/>
            <a:headEnd/>
            <a:tailEnd/>
          </a:ln>
        </p:spPr>
      </p:pic>
      <p:sp>
        <p:nvSpPr>
          <p:cNvPr id="3" name="矩形 2"/>
          <p:cNvSpPr/>
          <p:nvPr/>
        </p:nvSpPr>
        <p:spPr>
          <a:xfrm>
            <a:off x="0" y="90488"/>
            <a:ext cx="9144000" cy="6678612"/>
          </a:xfrm>
          <a:prstGeom prst="rect">
            <a:avLst/>
          </a:prstGeom>
        </p:spPr>
        <p:txBody>
          <a:bodyPr>
            <a:spAutoFit/>
          </a:bodyPr>
          <a:lstStyle/>
          <a:p>
            <a:pPr algn="just" fontAlgn="auto">
              <a:spcBef>
                <a:spcPts val="0"/>
              </a:spcBef>
              <a:spcAft>
                <a:spcPts val="0"/>
              </a:spcAft>
              <a:defRPr/>
            </a:pPr>
            <a:r>
              <a:rPr lang="zh-CN" altLang="en-US" sz="2000" b="1"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400" b="1" kern="100" dirty="0">
                <a:solidFill>
                  <a:srgbClr val="002060"/>
                </a:solidFill>
                <a:latin typeface="Calibri" panose="020F0502020204030204" pitchFamily="34" charset="0"/>
                <a:ea typeface="宋体" panose="02010600030101010101" pitchFamily="2" charset="-122"/>
                <a:cs typeface="Times New Roman" panose="02020603050405020304" pitchFamily="18" charset="0"/>
              </a:rPr>
              <a:t>“阿嬷，我英语都不会。”</a:t>
            </a:r>
            <a:r>
              <a:rPr lang="en-US" altLang="zh-CN" sz="2400" b="1" kern="100" dirty="0">
                <a:solidFill>
                  <a:srgbClr val="002060"/>
                </a:solidFill>
                <a:latin typeface="Calibri" panose="020F0502020204030204" pitchFamily="34" charset="0"/>
                <a:ea typeface="宋体" panose="02010600030101010101" pitchFamily="2" charset="-122"/>
                <a:cs typeface="Times New Roman" panose="02020603050405020304" pitchFamily="18" charset="0"/>
              </a:rPr>
              <a:t> </a:t>
            </a:r>
            <a:endParaRPr lang="zh-CN" altLang="zh-CN" sz="2400" b="1" kern="100" dirty="0">
              <a:solidFill>
                <a:srgbClr val="002060"/>
              </a:solidFill>
              <a:latin typeface="Calibri" panose="020F0502020204030204" pitchFamily="34"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“那，你就在答案纸上写‘我是日本人’。”</a:t>
            </a:r>
            <a:r>
              <a:rPr lang="en-US"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 </a:t>
            </a:r>
            <a:endParaRPr lang="zh-CN"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400" b="1" kern="100" dirty="0">
                <a:solidFill>
                  <a:srgbClr val="002060"/>
                </a:solidFill>
                <a:latin typeface="Calibri" panose="020F0502020204030204" pitchFamily="34" charset="0"/>
                <a:ea typeface="宋体" panose="02010600030101010101" pitchFamily="2" charset="-122"/>
                <a:cs typeface="Times New Roman" panose="02020603050405020304" pitchFamily="18" charset="0"/>
              </a:rPr>
              <a:t>“对啊，在日本不懂英语也不会特别麻烦啊。”</a:t>
            </a:r>
            <a:r>
              <a:rPr lang="en-US" altLang="zh-CN" sz="2400" b="1" kern="100" dirty="0">
                <a:solidFill>
                  <a:srgbClr val="002060"/>
                </a:solidFill>
                <a:latin typeface="Calibri" panose="020F0502020204030204" pitchFamily="34" charset="0"/>
                <a:ea typeface="宋体" panose="02010600030101010101" pitchFamily="2" charset="-122"/>
                <a:cs typeface="Times New Roman" panose="02020603050405020304" pitchFamily="18" charset="0"/>
              </a:rPr>
              <a:t> </a:t>
            </a:r>
            <a:endParaRPr lang="zh-CN" altLang="zh-CN" sz="2400" b="1" kern="100" dirty="0">
              <a:solidFill>
                <a:srgbClr val="002060"/>
              </a:solidFill>
              <a:latin typeface="Calibri" panose="020F0502020204030204" pitchFamily="34"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“是啊，是啊。”</a:t>
            </a:r>
            <a:r>
              <a:rPr lang="en-US"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 </a:t>
            </a:r>
            <a:endParaRPr lang="zh-CN"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400" b="1" kern="100" dirty="0">
                <a:solidFill>
                  <a:srgbClr val="002060"/>
                </a:solidFill>
                <a:latin typeface="Calibri" panose="020F0502020204030204" pitchFamily="34" charset="0"/>
                <a:ea typeface="宋体" panose="02010600030101010101" pitchFamily="2" charset="-122"/>
                <a:cs typeface="Times New Roman" panose="02020603050405020304" pitchFamily="18" charset="0"/>
              </a:rPr>
              <a:t>“可是，我也不太会写汉字哪。”</a:t>
            </a:r>
            <a:r>
              <a:rPr lang="en-US" altLang="zh-CN" sz="2400" b="1" kern="100" dirty="0">
                <a:solidFill>
                  <a:srgbClr val="002060"/>
                </a:solidFill>
                <a:latin typeface="Calibri" panose="020F0502020204030204" pitchFamily="34" charset="0"/>
                <a:ea typeface="宋体" panose="02010600030101010101" pitchFamily="2" charset="-122"/>
                <a:cs typeface="Times New Roman" panose="02020603050405020304" pitchFamily="18" charset="0"/>
              </a:rPr>
              <a:t> </a:t>
            </a:r>
            <a:endParaRPr lang="zh-CN" altLang="zh-CN" sz="2400" b="1" kern="100" dirty="0">
              <a:solidFill>
                <a:srgbClr val="002060"/>
              </a:solidFill>
              <a:latin typeface="Calibri" panose="020F0502020204030204" pitchFamily="34"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“那你就写‘我可以靠着平假名和片假名活下去’</a:t>
            </a: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a:t>
            </a:r>
            <a:r>
              <a:rPr lang="en-US" altLang="zh-CN" sz="2400" b="1" kern="100" dirty="0">
                <a:latin typeface="Calibri" panose="020F0502020204030204" pitchFamily="34" charset="0"/>
                <a:ea typeface="宋体" panose="02010600030101010101" pitchFamily="2" charset="-122"/>
                <a:cs typeface="Times New Roman" panose="02020603050405020304" pitchFamily="18" charset="0"/>
              </a:rPr>
              <a:t> </a:t>
            </a:r>
            <a:endParaRPr lang="zh-CN" altLang="zh-CN" sz="2400" b="1" kern="100" dirty="0">
              <a:latin typeface="Calibri" panose="020F0502020204030204" pitchFamily="34"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400" b="1" kern="100" dirty="0">
                <a:solidFill>
                  <a:srgbClr val="002060"/>
                </a:solidFill>
                <a:latin typeface="Calibri" panose="020F0502020204030204" pitchFamily="34" charset="0"/>
                <a:ea typeface="宋体" panose="02010600030101010101" pitchFamily="2" charset="-122"/>
                <a:cs typeface="Times New Roman" panose="02020603050405020304" pitchFamily="18" charset="0"/>
              </a:rPr>
              <a:t>“哦？是有人只认得平假名。”</a:t>
            </a:r>
            <a:r>
              <a:rPr lang="en-US" altLang="zh-CN" sz="2400" b="1" kern="100" dirty="0">
                <a:solidFill>
                  <a:srgbClr val="002060"/>
                </a:solidFill>
                <a:latin typeface="Calibri" panose="020F0502020204030204" pitchFamily="34" charset="0"/>
                <a:ea typeface="宋体" panose="02010600030101010101" pitchFamily="2" charset="-122"/>
                <a:cs typeface="Times New Roman" panose="02020603050405020304" pitchFamily="18" charset="0"/>
              </a:rPr>
              <a:t> </a:t>
            </a:r>
            <a:endParaRPr lang="zh-CN" altLang="zh-CN" sz="2400" b="1" kern="100" dirty="0">
              <a:solidFill>
                <a:srgbClr val="002060"/>
              </a:solidFill>
              <a:latin typeface="Calibri" panose="020F0502020204030204" pitchFamily="34"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“是啊，是啊。”</a:t>
            </a:r>
            <a:r>
              <a:rPr lang="en-US"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 </a:t>
            </a:r>
            <a:endParaRPr lang="zh-CN"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400" b="1" kern="100" dirty="0">
                <a:solidFill>
                  <a:srgbClr val="002060"/>
                </a:solidFill>
                <a:latin typeface="Calibri" panose="020F0502020204030204" pitchFamily="34" charset="0"/>
                <a:ea typeface="宋体" panose="02010600030101010101" pitchFamily="2" charset="-122"/>
                <a:cs typeface="Times New Roman" panose="02020603050405020304" pitchFamily="18" charset="0"/>
              </a:rPr>
              <a:t>“我也讨厌历史……”</a:t>
            </a:r>
            <a:r>
              <a:rPr lang="en-US" altLang="zh-CN" sz="2400" b="1" kern="100" dirty="0">
                <a:solidFill>
                  <a:srgbClr val="002060"/>
                </a:solidFill>
                <a:latin typeface="Calibri" panose="020F0502020204030204" pitchFamily="34" charset="0"/>
                <a:ea typeface="宋体" panose="02010600030101010101" pitchFamily="2" charset="-122"/>
                <a:cs typeface="Times New Roman" panose="02020603050405020304" pitchFamily="18" charset="0"/>
              </a:rPr>
              <a:t> </a:t>
            </a:r>
            <a:endParaRPr lang="zh-CN" altLang="zh-CN" sz="2400" b="1" kern="100" dirty="0">
              <a:solidFill>
                <a:srgbClr val="002060"/>
              </a:solidFill>
              <a:latin typeface="Calibri" panose="020F0502020204030204" pitchFamily="34"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“历史也不会？”</a:t>
            </a:r>
            <a:r>
              <a:rPr lang="en-US"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 </a:t>
            </a:r>
            <a:endParaRPr lang="zh-CN"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　　讲到这里，外婆终于有些傻眼。</a:t>
            </a:r>
            <a:r>
              <a:rPr lang="en-US" altLang="zh-CN" sz="2400" b="1" kern="100" dirty="0">
                <a:latin typeface="Calibri" panose="020F0502020204030204" pitchFamily="34" charset="0"/>
                <a:ea typeface="宋体" panose="02010600030101010101" pitchFamily="2" charset="-122"/>
                <a:cs typeface="Times New Roman" panose="02020603050405020304" pitchFamily="18" charset="0"/>
              </a:rPr>
              <a:t> </a:t>
            </a:r>
            <a:endParaRPr lang="zh-CN" altLang="zh-CN" sz="2400" b="1" kern="100" dirty="0">
              <a:latin typeface="Calibri" panose="020F0502020204030204" pitchFamily="34"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　　我以为外婆会叫我“赶快去读书”，但她毕竟是外婆，想了一下，冒出这句话：</a:t>
            </a:r>
            <a:r>
              <a:rPr lang="en-US" altLang="zh-CN" sz="2400" b="1" kern="100" dirty="0">
                <a:latin typeface="Calibri" panose="020F0502020204030204" pitchFamily="34" charset="0"/>
                <a:ea typeface="宋体" panose="02010600030101010101" pitchFamily="2" charset="-122"/>
                <a:cs typeface="Times New Roman" panose="02020603050405020304" pitchFamily="18" charset="0"/>
              </a:rPr>
              <a:t> </a:t>
            </a:r>
            <a:endParaRPr lang="zh-CN" altLang="zh-CN" sz="2400" b="1" kern="100" dirty="0">
              <a:latin typeface="Calibri" panose="020F0502020204030204" pitchFamily="34"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“那就在答案纸上写‘我不拘泥于过去’。”</a:t>
            </a:r>
            <a:r>
              <a:rPr lang="en-US"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 </a:t>
            </a:r>
            <a:endParaRPr lang="zh-CN"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　　帅呆了！</a:t>
            </a:r>
            <a:r>
              <a:rPr lang="en-US" altLang="zh-CN" sz="2400" b="1" kern="100" dirty="0">
                <a:latin typeface="Calibri" panose="020F0502020204030204" pitchFamily="34" charset="0"/>
                <a:ea typeface="宋体" panose="02010600030101010101" pitchFamily="2" charset="-122"/>
                <a:cs typeface="Times New Roman" panose="02020603050405020304" pitchFamily="18" charset="0"/>
              </a:rPr>
              <a:t> </a:t>
            </a:r>
            <a:endParaRPr lang="zh-CN" altLang="zh-CN" sz="2400" b="1" kern="100" dirty="0">
              <a:latin typeface="Calibri" panose="020F0502020204030204" pitchFamily="34"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　　在当时所处的环境下，我根本不可能用功读书。偶尔写作业到很晚时，外婆也会熄掉电灯说：</a:t>
            </a:r>
            <a:r>
              <a:rPr lang="en-US" altLang="zh-CN" sz="2400" b="1" kern="100" dirty="0">
                <a:latin typeface="Calibri" panose="020F0502020204030204" pitchFamily="34" charset="0"/>
                <a:ea typeface="宋体" panose="02010600030101010101" pitchFamily="2" charset="-122"/>
                <a:cs typeface="Times New Roman" panose="02020603050405020304" pitchFamily="18" charset="0"/>
              </a:rPr>
              <a:t> </a:t>
            </a:r>
            <a:endParaRPr lang="zh-CN" altLang="zh-CN" sz="2400" b="1" kern="100" dirty="0">
              <a:latin typeface="Calibri" panose="020F0502020204030204" pitchFamily="34" charset="0"/>
              <a:ea typeface="宋体" panose="02010600030101010101" pitchFamily="2" charset="-122"/>
              <a:cs typeface="Times New Roman" panose="02020603050405020304" pitchFamily="18" charset="0"/>
            </a:endParaRPr>
          </a:p>
          <a:p>
            <a:pPr algn="just" fontAlgn="auto">
              <a:spcBef>
                <a:spcPts val="0"/>
              </a:spcBef>
              <a:spcAft>
                <a:spcPts val="0"/>
              </a:spcAft>
              <a:defRPr/>
            </a:pPr>
            <a:r>
              <a:rPr lang="zh-CN" altLang="zh-CN" sz="2400" b="1" kern="100" dirty="0">
                <a:latin typeface="Calibri" panose="020F0502020204030204" pitchFamily="34" charset="0"/>
                <a:ea typeface="宋体" panose="02010600030101010101" pitchFamily="2" charset="-122"/>
                <a:cs typeface="Times New Roman" panose="02020603050405020304" pitchFamily="18" charset="0"/>
              </a:rPr>
              <a:t>　　</a:t>
            </a:r>
            <a:r>
              <a:rPr lang="zh-CN"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rPr>
              <a:t>“别太用功！太用功会变成书呆子！”</a:t>
            </a:r>
            <a:endParaRPr lang="zh-CN" altLang="zh-CN" sz="2400" b="1" kern="100" dirty="0">
              <a:solidFill>
                <a:srgbClr val="FF0000"/>
              </a:solidFill>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图片 1"/>
          <p:cNvPicPr>
            <a:picLocks noChangeAspect="1"/>
          </p:cNvPicPr>
          <p:nvPr/>
        </p:nvPicPr>
        <p:blipFill>
          <a:blip r:embed="rId1"/>
          <a:srcRect/>
          <a:stretch>
            <a:fillRect/>
          </a:stretch>
        </p:blipFill>
        <p:spPr bwMode="auto">
          <a:xfrm>
            <a:off x="-317500" y="-231775"/>
            <a:ext cx="9779000" cy="7321550"/>
          </a:xfrm>
          <a:prstGeom prst="rect">
            <a:avLst/>
          </a:prstGeom>
          <a:noFill/>
          <a:ln w="9525">
            <a:noFill/>
            <a:miter lim="800000"/>
            <a:headEnd/>
            <a:tailEnd/>
          </a:ln>
        </p:spPr>
      </p:pic>
      <p:sp>
        <p:nvSpPr>
          <p:cNvPr id="4" name="矩形 3"/>
          <p:cNvSpPr/>
          <p:nvPr/>
        </p:nvSpPr>
        <p:spPr>
          <a:xfrm>
            <a:off x="-100013" y="-92075"/>
            <a:ext cx="9156701" cy="6675438"/>
          </a:xfrm>
          <a:prstGeom prst="rect">
            <a:avLst/>
          </a:prstGeom>
        </p:spPr>
        <p:txBody>
          <a:bodyPr>
            <a:spAutoFit/>
          </a:bodyPr>
          <a:lstStyle/>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顺便提一下，我初中的成绩单大致如下：</a:t>
            </a:r>
            <a:r>
              <a:rPr lang="en-US"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体育：５</a:t>
            </a:r>
            <a:r>
              <a:rPr lang="en-US"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数学：５</a:t>
            </a:r>
            <a:r>
              <a:rPr lang="en-US"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社会：２</a:t>
            </a:r>
            <a:r>
              <a:rPr lang="en-US"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语文：１</a:t>
            </a:r>
            <a:r>
              <a:rPr lang="en-US"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英语：１</a:t>
            </a:r>
            <a:r>
              <a:rPr lang="en-US"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理化：２</a:t>
            </a:r>
            <a:r>
              <a:rPr lang="en-US"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音乐：１</a:t>
            </a:r>
            <a:r>
              <a:rPr lang="en-US"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劳动：３</a:t>
            </a:r>
            <a:r>
              <a:rPr lang="en-US"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endParaRPr lang="en-US"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en-US"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成绩到底是好是坏，各人可真是看法大不相同。</a:t>
            </a:r>
            <a:r>
              <a:rPr lang="en-US"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我对外婆说：</a:t>
            </a:r>
            <a:r>
              <a:rPr lang="en-US"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r>
              <a:rPr lang="zh-CN" altLang="zh-CN" sz="2400" b="1" kern="100" dirty="0">
                <a:solidFill>
                  <a:srgbClr val="002060"/>
                </a:solidFill>
                <a:latin typeface="Adobe 楷体 Std R" panose="02020400000000000000" pitchFamily="18" charset="-122"/>
                <a:ea typeface="Adobe 楷体 Std R" panose="02020400000000000000" pitchFamily="18" charset="-122"/>
                <a:cs typeface="Times New Roman" panose="02020603050405020304" pitchFamily="18" charset="0"/>
              </a:rPr>
              <a:t>“对不起，都是</a:t>
            </a:r>
            <a:r>
              <a:rPr lang="en-US" altLang="zh-CN" sz="2400" b="1" kern="100" dirty="0">
                <a:solidFill>
                  <a:srgbClr val="002060"/>
                </a:solidFill>
                <a:latin typeface="Adobe 楷体 Std R" panose="02020400000000000000" pitchFamily="18" charset="-122"/>
                <a:ea typeface="Adobe 楷体 Std R" panose="02020400000000000000" pitchFamily="18" charset="-122"/>
                <a:cs typeface="Times New Roman" panose="02020603050405020304" pitchFamily="18" charset="0"/>
              </a:rPr>
              <a:t> 1 </a:t>
            </a:r>
            <a:r>
              <a:rPr lang="zh-CN" altLang="zh-CN" sz="2400" b="1" kern="100" dirty="0">
                <a:solidFill>
                  <a:srgbClr val="002060"/>
                </a:solidFill>
                <a:latin typeface="Adobe 楷体 Std R" panose="02020400000000000000" pitchFamily="18" charset="-122"/>
                <a:ea typeface="Adobe 楷体 Std R" panose="02020400000000000000" pitchFamily="18" charset="-122"/>
                <a:cs typeface="Times New Roman" panose="02020603050405020304" pitchFamily="18" charset="0"/>
              </a:rPr>
              <a:t>分或</a:t>
            </a:r>
            <a:r>
              <a:rPr lang="en-US" altLang="zh-CN" sz="2400" b="1" kern="100" dirty="0">
                <a:solidFill>
                  <a:srgbClr val="002060"/>
                </a:solidFill>
                <a:latin typeface="Adobe 楷体 Std R" panose="02020400000000000000" pitchFamily="18" charset="-122"/>
                <a:ea typeface="Adobe 楷体 Std R" panose="02020400000000000000" pitchFamily="18" charset="-122"/>
                <a:cs typeface="Times New Roman" panose="02020603050405020304" pitchFamily="18" charset="0"/>
              </a:rPr>
              <a:t> 2 </a:t>
            </a:r>
            <a:r>
              <a:rPr lang="zh-CN" altLang="zh-CN" sz="2400" b="1" kern="100" dirty="0">
                <a:solidFill>
                  <a:srgbClr val="002060"/>
                </a:solidFill>
                <a:latin typeface="Adobe 楷体 Std R" panose="02020400000000000000" pitchFamily="18" charset="-122"/>
                <a:ea typeface="Adobe 楷体 Std R" panose="02020400000000000000" pitchFamily="18" charset="-122"/>
                <a:cs typeface="Times New Roman" panose="02020603050405020304" pitchFamily="18" charset="0"/>
              </a:rPr>
              <a:t>分。”</a:t>
            </a:r>
            <a:r>
              <a:rPr lang="en-US" altLang="zh-CN" sz="2400" b="1" kern="100" dirty="0">
                <a:solidFill>
                  <a:srgbClr val="002060"/>
                </a:solidFill>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400" b="1" kern="100" dirty="0">
              <a:solidFill>
                <a:srgbClr val="002060"/>
              </a:solidFill>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她笑着说：</a:t>
            </a:r>
            <a:r>
              <a:rPr lang="en-US"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r>
              <a:rPr lang="zh-CN" altLang="zh-CN" sz="2400" b="1" kern="100" dirty="0">
                <a:solidFill>
                  <a:srgbClr val="FF0000"/>
                </a:solidFill>
                <a:latin typeface="Adobe 楷体 Std R" panose="02020400000000000000" pitchFamily="18" charset="-122"/>
                <a:ea typeface="Adobe 楷体 Std R" panose="02020400000000000000" pitchFamily="18" charset="-122"/>
                <a:cs typeface="Times New Roman" panose="02020603050405020304" pitchFamily="18" charset="0"/>
              </a:rPr>
              <a:t>“不要紧，不要紧，１ 分 ２ 分的，加起来，就有</a:t>
            </a:r>
            <a:r>
              <a:rPr lang="en-US" altLang="zh-CN" sz="2400" b="1" kern="100" dirty="0">
                <a:solidFill>
                  <a:srgbClr val="FF0000"/>
                </a:solidFill>
                <a:latin typeface="Adobe 楷体 Std R" panose="02020400000000000000" pitchFamily="18" charset="-122"/>
                <a:ea typeface="Adobe 楷体 Std R" panose="02020400000000000000" pitchFamily="18" charset="-122"/>
                <a:cs typeface="Times New Roman" panose="02020603050405020304" pitchFamily="18" charset="0"/>
              </a:rPr>
              <a:t> 5 </a:t>
            </a:r>
            <a:r>
              <a:rPr lang="zh-CN" altLang="zh-CN" sz="2400" b="1" kern="100" dirty="0">
                <a:solidFill>
                  <a:srgbClr val="FF0000"/>
                </a:solidFill>
                <a:latin typeface="Adobe 楷体 Std R" panose="02020400000000000000" pitchFamily="18" charset="-122"/>
                <a:ea typeface="Adobe 楷体 Std R" panose="02020400000000000000" pitchFamily="18" charset="-122"/>
                <a:cs typeface="Times New Roman" panose="02020603050405020304" pitchFamily="18" charset="0"/>
              </a:rPr>
              <a:t>分啦！”</a:t>
            </a:r>
            <a:r>
              <a:rPr lang="en-US" altLang="zh-CN" sz="2400" b="1" kern="100" dirty="0">
                <a:solidFill>
                  <a:srgbClr val="FF0000"/>
                </a:solidFill>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400" b="1" kern="100" dirty="0">
              <a:solidFill>
                <a:srgbClr val="FF0000"/>
              </a:solidFill>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我问：</a:t>
            </a:r>
            <a:r>
              <a:rPr lang="zh-CN" altLang="zh-CN" sz="2400" b="1" kern="100" dirty="0">
                <a:solidFill>
                  <a:srgbClr val="002060"/>
                </a:solidFill>
                <a:latin typeface="Adobe 楷体 Std R" panose="02020400000000000000" pitchFamily="18" charset="-122"/>
                <a:ea typeface="Adobe 楷体 Std R" panose="02020400000000000000" pitchFamily="18" charset="-122"/>
                <a:cs typeface="Times New Roman" panose="02020603050405020304" pitchFamily="18" charset="0"/>
              </a:rPr>
              <a:t>“不同科目的成绩也能加在一起吗？”</a:t>
            </a:r>
            <a:r>
              <a:rPr lang="en-US" altLang="zh-CN" sz="2400" b="1" kern="100" dirty="0">
                <a:solidFill>
                  <a:srgbClr val="002060"/>
                </a:solidFill>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400" b="1" kern="100" dirty="0">
              <a:solidFill>
                <a:srgbClr val="002060"/>
              </a:solidFill>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这回，她表情认真、果断地说：</a:t>
            </a:r>
            <a:r>
              <a:rPr lang="en-US"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r>
              <a:rPr lang="zh-CN" altLang="zh-CN" sz="2400" b="1" kern="100" dirty="0">
                <a:solidFill>
                  <a:srgbClr val="FF0000"/>
                </a:solidFill>
                <a:latin typeface="Adobe 楷体 Std R" panose="02020400000000000000" pitchFamily="18" charset="-122"/>
                <a:ea typeface="Adobe 楷体 Std R" panose="02020400000000000000" pitchFamily="18" charset="-122"/>
                <a:cs typeface="Times New Roman" panose="02020603050405020304" pitchFamily="18" charset="0"/>
              </a:rPr>
              <a:t>“人生就是总和力！”</a:t>
            </a:r>
            <a:r>
              <a:rPr lang="en-US" altLang="zh-CN" sz="2400" b="1" kern="100" dirty="0">
                <a:solidFill>
                  <a:srgbClr val="FF0000"/>
                </a:solidFill>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400" b="1" kern="100" dirty="0">
              <a:solidFill>
                <a:srgbClr val="FF0000"/>
              </a:solidFill>
              <a:latin typeface="Adobe 楷体 Std R" panose="02020400000000000000" pitchFamily="18" charset="-122"/>
              <a:ea typeface="Adobe 楷体 Std R" panose="02020400000000000000" pitchFamily="18" charset="-122"/>
              <a:cs typeface="Times New Roman" panose="02020603050405020304" pitchFamily="18" charset="0"/>
            </a:endParaRPr>
          </a:p>
          <a:p>
            <a:pPr algn="just" fontAlgn="auto">
              <a:spcBef>
                <a:spcPts val="0"/>
              </a:spcBef>
              <a:spcAft>
                <a:spcPts val="0"/>
              </a:spcAft>
              <a:defRPr/>
            </a:pPr>
            <a:r>
              <a:rPr lang="zh-CN"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可是，当时的我不太明白这是什么意思。</a:t>
            </a:r>
            <a:r>
              <a:rPr lang="en-US" altLang="zh-CN" sz="24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r>
              <a:rPr lang="en-US" altLang="zh-CN" sz="2000" b="1" kern="100" dirty="0">
                <a:latin typeface="Adobe 楷体 Std R" panose="02020400000000000000" pitchFamily="18" charset="-122"/>
                <a:ea typeface="Adobe 楷体 Std R" panose="02020400000000000000" pitchFamily="18" charset="-122"/>
                <a:cs typeface="Times New Roman" panose="02020603050405020304" pitchFamily="18" charset="0"/>
              </a:rPr>
              <a:t> </a:t>
            </a:r>
            <a:endParaRPr lang="zh-CN" altLang="zh-CN" sz="2000" b="1" kern="100" dirty="0">
              <a:latin typeface="Adobe 楷体 Std R" panose="02020400000000000000" pitchFamily="18" charset="-122"/>
              <a:ea typeface="Adobe 楷体 Std R" panose="02020400000000000000" pitchFamily="18" charset="-122"/>
              <a:cs typeface="Times New Roman" panose="02020603050405020304" pitchFamily="18" charset="0"/>
            </a:endParaRPr>
          </a:p>
        </p:txBody>
      </p:sp>
      <p:sp>
        <p:nvSpPr>
          <p:cNvPr id="2" name="矩形 1">
            <a:hlinkClick r:id="rId2" action="ppaction://hlinksldjump"/>
          </p:cNvPr>
          <p:cNvSpPr/>
          <p:nvPr/>
        </p:nvSpPr>
        <p:spPr>
          <a:xfrm>
            <a:off x="7807325" y="6711950"/>
            <a:ext cx="277813" cy="250825"/>
          </a:xfrm>
          <a:prstGeom prst="rect">
            <a:avLst/>
          </a:prstGeom>
          <a:ln>
            <a:no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2" descr="图片1"/>
          <p:cNvPicPr>
            <a:picLocks noChangeAspect="1" noChangeArrowheads="1"/>
          </p:cNvPicPr>
          <p:nvPr/>
        </p:nvPicPr>
        <p:blipFill>
          <a:blip r:embed="rId1"/>
          <a:srcRect/>
          <a:stretch>
            <a:fillRect/>
          </a:stretch>
        </p:blipFill>
        <p:spPr bwMode="auto">
          <a:xfrm>
            <a:off x="0" y="0"/>
            <a:ext cx="9753600" cy="7315200"/>
          </a:xfrm>
          <a:prstGeom prst="rect">
            <a:avLst/>
          </a:prstGeom>
          <a:noFill/>
          <a:ln w="9525">
            <a:noFill/>
            <a:miter lim="800000"/>
            <a:headEnd/>
            <a:tailEnd/>
          </a:ln>
        </p:spPr>
      </p:pic>
      <p:sp>
        <p:nvSpPr>
          <p:cNvPr id="65538" name="文本框 3"/>
          <p:cNvSpPr txBox="1">
            <a:spLocks noChangeArrowheads="1"/>
          </p:cNvSpPr>
          <p:nvPr/>
        </p:nvSpPr>
        <p:spPr bwMode="auto">
          <a:xfrm>
            <a:off x="1096963" y="742950"/>
            <a:ext cx="4492625" cy="831850"/>
          </a:xfrm>
          <a:prstGeom prst="rect">
            <a:avLst/>
          </a:prstGeom>
          <a:noFill/>
          <a:ln w="9525">
            <a:noFill/>
            <a:miter lim="800000"/>
          </a:ln>
        </p:spPr>
        <p:txBody>
          <a:bodyPr wrap="none">
            <a:spAutoFit/>
          </a:bodyPr>
          <a:lstStyle/>
          <a:p>
            <a:r>
              <a:rPr lang="zh-CN" altLang="en-US" sz="4800">
                <a:solidFill>
                  <a:srgbClr val="2F1311"/>
                </a:solidFill>
                <a:latin typeface="Adobe 楷体 Std R"/>
                <a:ea typeface="Adobe 楷体 Std R"/>
                <a:cs typeface="Adobe 楷体 Std R"/>
              </a:rPr>
              <a:t>阿嬷的汤壶妙招</a:t>
            </a:r>
            <a:endParaRPr lang="zh-CN" altLang="en-US" sz="4800">
              <a:solidFill>
                <a:srgbClr val="2F1311"/>
              </a:solidFill>
              <a:latin typeface="Adobe 楷体 Std R"/>
              <a:ea typeface="Adobe 楷体 Std R"/>
              <a:cs typeface="Adobe 楷体 Std R"/>
            </a:endParaRPr>
          </a:p>
        </p:txBody>
      </p:sp>
      <p:pic>
        <p:nvPicPr>
          <p:cNvPr id="6" name="图片 5"/>
          <p:cNvPicPr>
            <a:picLocks noChangeAspect="1"/>
          </p:cNvPicPr>
          <p:nvPr/>
        </p:nvPicPr>
        <p:blipFill>
          <a:blip r:embed="rId2"/>
          <a:stretch>
            <a:fillRect/>
          </a:stretch>
        </p:blipFill>
        <p:spPr>
          <a:xfrm>
            <a:off x="1188021" y="2070100"/>
            <a:ext cx="4401781" cy="4648200"/>
          </a:xfrm>
          <a:prstGeom prst="rect">
            <a:avLst/>
          </a:prstGeom>
          <a:effectLst>
            <a:softEdge rad="88900"/>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00" y="220663"/>
            <a:ext cx="7696200" cy="6224587"/>
          </a:xfrm>
          <a:prstGeom prst="rect">
            <a:avLst/>
          </a:prstGeom>
        </p:spPr>
        <p:txBody>
          <a:bodyPr>
            <a:spAutoFit/>
          </a:bodyPr>
          <a:lstStyle/>
          <a:p>
            <a:pPr indent="266700" algn="just" fontAlgn="auto">
              <a:spcBef>
                <a:spcPts val="0"/>
              </a:spcBef>
              <a:spcAft>
                <a:spcPts val="0"/>
              </a:spcAft>
              <a:defRPr/>
            </a:pPr>
            <a:r>
              <a:rPr lang="zh-CN" altLang="zh-CN" sz="1750" b="1" kern="100" dirty="0">
                <a:latin typeface="+mn-ea"/>
                <a:ea typeface="+mn-ea"/>
                <a:cs typeface="Times New Roman" panose="02020603050405020304" pitchFamily="18" charset="0"/>
              </a:rPr>
              <a:t>快乐的秋季出游。 </a:t>
            </a:r>
            <a:endParaRPr lang="zh-CN" altLang="zh-CN" sz="1750" b="1" kern="100" dirty="0">
              <a:latin typeface="+mn-ea"/>
              <a:ea typeface="+mn-ea"/>
              <a:cs typeface="Times New Roman" panose="02020603050405020304" pitchFamily="18" charset="0"/>
            </a:endParaRPr>
          </a:p>
          <a:p>
            <a:pPr algn="just" fontAlgn="auto">
              <a:spcBef>
                <a:spcPts val="0"/>
              </a:spcBef>
              <a:spcAft>
                <a:spcPts val="0"/>
              </a:spcAft>
              <a:defRPr/>
            </a:pPr>
            <a:r>
              <a:rPr lang="zh-CN" altLang="zh-CN" sz="1750" b="1" kern="100" dirty="0">
                <a:latin typeface="+mn-ea"/>
                <a:ea typeface="+mn-ea"/>
                <a:cs typeface="Times New Roman" panose="02020603050405020304" pitchFamily="18" charset="0"/>
              </a:rPr>
              <a:t>　　那天早上，我问外婆：</a:t>
            </a:r>
            <a:r>
              <a:rPr lang="en-US" altLang="zh-CN" sz="1750" b="1" kern="100" dirty="0">
                <a:latin typeface="+mn-ea"/>
                <a:ea typeface="+mn-ea"/>
                <a:cs typeface="Times New Roman" panose="02020603050405020304" pitchFamily="18" charset="0"/>
              </a:rPr>
              <a:t> </a:t>
            </a:r>
            <a:endParaRPr lang="zh-CN" altLang="zh-CN" sz="1750" b="1" kern="100" dirty="0">
              <a:latin typeface="+mn-ea"/>
              <a:ea typeface="+mn-ea"/>
              <a:cs typeface="Times New Roman" panose="02020603050405020304" pitchFamily="18" charset="0"/>
            </a:endParaRPr>
          </a:p>
          <a:p>
            <a:pPr algn="just" fontAlgn="auto">
              <a:spcBef>
                <a:spcPts val="0"/>
              </a:spcBef>
              <a:spcAft>
                <a:spcPts val="0"/>
              </a:spcAft>
              <a:defRPr/>
            </a:pPr>
            <a:r>
              <a:rPr lang="zh-CN" altLang="zh-CN" sz="1750" b="1" kern="100" dirty="0">
                <a:latin typeface="+mn-ea"/>
                <a:ea typeface="+mn-ea"/>
                <a:cs typeface="Times New Roman" panose="02020603050405020304" pitchFamily="18" charset="0"/>
              </a:rPr>
              <a:t>　　“有没有水壶？”</a:t>
            </a:r>
            <a:r>
              <a:rPr lang="en-US" altLang="zh-CN" sz="1750" b="1" kern="100" dirty="0">
                <a:latin typeface="+mn-ea"/>
                <a:ea typeface="+mn-ea"/>
                <a:cs typeface="Times New Roman" panose="02020603050405020304" pitchFamily="18" charset="0"/>
              </a:rPr>
              <a:t> </a:t>
            </a:r>
            <a:endParaRPr lang="zh-CN" altLang="zh-CN" sz="1750" b="1" kern="100" dirty="0">
              <a:latin typeface="+mn-ea"/>
              <a:ea typeface="+mn-ea"/>
              <a:cs typeface="Times New Roman" panose="02020603050405020304" pitchFamily="18" charset="0"/>
            </a:endParaRPr>
          </a:p>
          <a:p>
            <a:pPr algn="just" fontAlgn="auto">
              <a:spcBef>
                <a:spcPts val="0"/>
              </a:spcBef>
              <a:spcAft>
                <a:spcPts val="0"/>
              </a:spcAft>
              <a:defRPr/>
            </a:pPr>
            <a:r>
              <a:rPr lang="zh-CN" altLang="zh-CN" sz="1750" b="1" kern="100" dirty="0">
                <a:latin typeface="+mn-ea"/>
                <a:ea typeface="+mn-ea"/>
                <a:cs typeface="Times New Roman" panose="02020603050405020304" pitchFamily="18" charset="0"/>
              </a:rPr>
              <a:t>　　外婆很快就说：</a:t>
            </a:r>
            <a:r>
              <a:rPr lang="en-US" altLang="zh-CN" sz="1750" b="1" kern="100" dirty="0">
                <a:latin typeface="+mn-ea"/>
                <a:ea typeface="+mn-ea"/>
                <a:cs typeface="Times New Roman" panose="02020603050405020304" pitchFamily="18" charset="0"/>
              </a:rPr>
              <a:t> </a:t>
            </a:r>
            <a:endParaRPr lang="zh-CN" altLang="zh-CN" sz="1750" b="1" kern="100" dirty="0">
              <a:latin typeface="+mn-ea"/>
              <a:ea typeface="+mn-ea"/>
              <a:cs typeface="Times New Roman" panose="02020603050405020304" pitchFamily="18" charset="0"/>
            </a:endParaRPr>
          </a:p>
          <a:p>
            <a:pPr algn="just" fontAlgn="auto">
              <a:spcBef>
                <a:spcPts val="0"/>
              </a:spcBef>
              <a:spcAft>
                <a:spcPts val="0"/>
              </a:spcAft>
              <a:defRPr/>
            </a:pPr>
            <a:r>
              <a:rPr lang="zh-CN" altLang="zh-CN" sz="1750" b="1" kern="100" dirty="0">
                <a:latin typeface="+mn-ea"/>
                <a:ea typeface="+mn-ea"/>
                <a:cs typeface="Times New Roman" panose="02020603050405020304" pitchFamily="18" charset="0"/>
              </a:rPr>
              <a:t>　　“把茶装进热水袋里拿去就行了。”</a:t>
            </a:r>
            <a:r>
              <a:rPr lang="en-US" altLang="zh-CN" sz="1750" b="1" kern="100" dirty="0">
                <a:latin typeface="+mn-ea"/>
                <a:ea typeface="+mn-ea"/>
                <a:cs typeface="Times New Roman" panose="02020603050405020304" pitchFamily="18" charset="0"/>
              </a:rPr>
              <a:t> </a:t>
            </a:r>
            <a:endParaRPr lang="zh-CN" altLang="zh-CN" sz="1750" b="1" kern="100" dirty="0">
              <a:latin typeface="+mn-ea"/>
              <a:ea typeface="+mn-ea"/>
              <a:cs typeface="Times New Roman" panose="02020603050405020304" pitchFamily="18" charset="0"/>
            </a:endParaRPr>
          </a:p>
          <a:p>
            <a:pPr algn="just" fontAlgn="auto">
              <a:spcBef>
                <a:spcPts val="0"/>
              </a:spcBef>
              <a:spcAft>
                <a:spcPts val="0"/>
              </a:spcAft>
              <a:defRPr/>
            </a:pPr>
            <a:r>
              <a:rPr lang="zh-CN" altLang="zh-CN" sz="1750" b="1" kern="100" dirty="0">
                <a:latin typeface="+mn-ea"/>
                <a:ea typeface="+mn-ea"/>
                <a:cs typeface="Times New Roman" panose="02020603050405020304" pitchFamily="18" charset="0"/>
              </a:rPr>
              <a:t>　　“啊？热水袋？”</a:t>
            </a:r>
            <a:r>
              <a:rPr lang="en-US" altLang="zh-CN" sz="1750" b="1" kern="100" dirty="0">
                <a:latin typeface="+mn-ea"/>
                <a:ea typeface="+mn-ea"/>
                <a:cs typeface="Times New Roman" panose="02020603050405020304" pitchFamily="18" charset="0"/>
              </a:rPr>
              <a:t> </a:t>
            </a:r>
            <a:endParaRPr lang="zh-CN" altLang="zh-CN" sz="1750" b="1" kern="100" dirty="0">
              <a:latin typeface="+mn-ea"/>
              <a:ea typeface="+mn-ea"/>
              <a:cs typeface="Times New Roman" panose="02020603050405020304" pitchFamily="18" charset="0"/>
            </a:endParaRPr>
          </a:p>
          <a:p>
            <a:pPr algn="just" fontAlgn="auto">
              <a:spcBef>
                <a:spcPts val="0"/>
              </a:spcBef>
              <a:spcAft>
                <a:spcPts val="0"/>
              </a:spcAft>
              <a:defRPr/>
            </a:pPr>
            <a:r>
              <a:rPr lang="zh-CN" altLang="zh-CN" sz="1750" b="1" kern="100" dirty="0">
                <a:latin typeface="+mn-ea"/>
                <a:ea typeface="+mn-ea"/>
                <a:cs typeface="Times New Roman" panose="02020603050405020304" pitchFamily="18" charset="0"/>
              </a:rPr>
              <a:t>　　可是有总比没有好，我真的把茶装进热水袋里带出门。但那毕竟是热水袋。</a:t>
            </a:r>
            <a:r>
              <a:rPr lang="en-US" altLang="zh-CN" sz="1750" b="1" kern="100" dirty="0">
                <a:latin typeface="+mn-ea"/>
                <a:ea typeface="+mn-ea"/>
                <a:cs typeface="Times New Roman" panose="02020603050405020304" pitchFamily="18" charset="0"/>
              </a:rPr>
              <a:t> </a:t>
            </a:r>
            <a:endParaRPr lang="zh-CN" altLang="zh-CN" sz="1750" b="1" kern="100" dirty="0">
              <a:latin typeface="+mn-ea"/>
              <a:ea typeface="+mn-ea"/>
              <a:cs typeface="Times New Roman" panose="02020603050405020304" pitchFamily="18" charset="0"/>
            </a:endParaRPr>
          </a:p>
          <a:p>
            <a:pPr algn="just" fontAlgn="auto">
              <a:spcBef>
                <a:spcPts val="0"/>
              </a:spcBef>
              <a:spcAft>
                <a:spcPts val="0"/>
              </a:spcAft>
              <a:defRPr/>
            </a:pPr>
            <a:r>
              <a:rPr lang="zh-CN" altLang="zh-CN" sz="1750" b="1" kern="100" dirty="0">
                <a:latin typeface="+mn-ea"/>
                <a:ea typeface="+mn-ea"/>
                <a:cs typeface="Times New Roman" panose="02020603050405020304" pitchFamily="18" charset="0"/>
              </a:rPr>
              <a:t>　　身上绑着热水袋走在路上，不但是我同学，连路上行人也频频侧目。我一整天都觉得丢脸死了，就在出游快要结束的回程路上，事态突然扭转。</a:t>
            </a:r>
            <a:r>
              <a:rPr lang="en-US" altLang="zh-CN" sz="1750" b="1" kern="100" dirty="0">
                <a:latin typeface="+mn-ea"/>
                <a:ea typeface="+mn-ea"/>
                <a:cs typeface="Times New Roman" panose="02020603050405020304" pitchFamily="18" charset="0"/>
              </a:rPr>
              <a:t> </a:t>
            </a:r>
            <a:endParaRPr lang="zh-CN" altLang="zh-CN" sz="1750" b="1" kern="100" dirty="0">
              <a:latin typeface="+mn-ea"/>
              <a:ea typeface="+mn-ea"/>
              <a:cs typeface="Times New Roman" panose="02020603050405020304" pitchFamily="18" charset="0"/>
            </a:endParaRPr>
          </a:p>
          <a:p>
            <a:pPr algn="just" fontAlgn="auto">
              <a:spcBef>
                <a:spcPts val="0"/>
              </a:spcBef>
              <a:spcAft>
                <a:spcPts val="0"/>
              </a:spcAft>
              <a:defRPr/>
            </a:pPr>
            <a:r>
              <a:rPr lang="zh-CN" altLang="zh-CN" sz="1750" b="1" kern="100" dirty="0">
                <a:latin typeface="+mn-ea"/>
                <a:ea typeface="+mn-ea"/>
                <a:cs typeface="Times New Roman" panose="02020603050405020304" pitchFamily="18" charset="0"/>
              </a:rPr>
              <a:t>　　到处跑着玩耍，又走了一天，同学们都很渴，但他们那些小小的水壶都已经空了，只有我的热水袋还留下一大半的水。</a:t>
            </a:r>
            <a:r>
              <a:rPr lang="en-US" altLang="zh-CN" sz="1750" b="1" kern="100" dirty="0">
                <a:latin typeface="+mn-ea"/>
                <a:ea typeface="+mn-ea"/>
                <a:cs typeface="Times New Roman" panose="02020603050405020304" pitchFamily="18" charset="0"/>
              </a:rPr>
              <a:t> </a:t>
            </a:r>
            <a:endParaRPr lang="zh-CN" altLang="zh-CN" sz="1750" b="1" kern="100" dirty="0">
              <a:latin typeface="+mn-ea"/>
              <a:ea typeface="+mn-ea"/>
              <a:cs typeface="Times New Roman" panose="02020603050405020304" pitchFamily="18" charset="0"/>
            </a:endParaRPr>
          </a:p>
          <a:p>
            <a:pPr algn="just" fontAlgn="auto">
              <a:spcBef>
                <a:spcPts val="0"/>
              </a:spcBef>
              <a:spcAft>
                <a:spcPts val="0"/>
              </a:spcAft>
              <a:defRPr/>
            </a:pPr>
            <a:r>
              <a:rPr lang="zh-CN" altLang="zh-CN" sz="1750" b="1" kern="100" dirty="0">
                <a:latin typeface="+mn-ea"/>
                <a:ea typeface="+mn-ea"/>
                <a:cs typeface="Times New Roman" panose="02020603050405020304" pitchFamily="18" charset="0"/>
              </a:rPr>
              <a:t>　　“德永君，你还有茶吗？”</a:t>
            </a:r>
            <a:r>
              <a:rPr lang="en-US" altLang="zh-CN" sz="1750" b="1" kern="100" dirty="0">
                <a:latin typeface="+mn-ea"/>
                <a:ea typeface="+mn-ea"/>
                <a:cs typeface="Times New Roman" panose="02020603050405020304" pitchFamily="18" charset="0"/>
              </a:rPr>
              <a:t> </a:t>
            </a:r>
            <a:endParaRPr lang="zh-CN" altLang="zh-CN" sz="1750" b="1" kern="100" dirty="0">
              <a:latin typeface="+mn-ea"/>
              <a:ea typeface="+mn-ea"/>
              <a:cs typeface="Times New Roman" panose="02020603050405020304" pitchFamily="18" charset="0"/>
            </a:endParaRPr>
          </a:p>
          <a:p>
            <a:pPr algn="just" fontAlgn="auto">
              <a:spcBef>
                <a:spcPts val="0"/>
              </a:spcBef>
              <a:spcAft>
                <a:spcPts val="0"/>
              </a:spcAft>
              <a:defRPr/>
            </a:pPr>
            <a:r>
              <a:rPr lang="zh-CN" altLang="zh-CN" sz="1750" b="1" kern="100" dirty="0">
                <a:latin typeface="+mn-ea"/>
                <a:ea typeface="+mn-ea"/>
                <a:cs typeface="Times New Roman" panose="02020603050405020304" pitchFamily="18" charset="0"/>
              </a:rPr>
              <a:t>　　“给我喝一口。”</a:t>
            </a:r>
            <a:r>
              <a:rPr lang="en-US" altLang="zh-CN" sz="1750" b="1" kern="100" dirty="0">
                <a:latin typeface="+mn-ea"/>
                <a:ea typeface="+mn-ea"/>
                <a:cs typeface="Times New Roman" panose="02020603050405020304" pitchFamily="18" charset="0"/>
              </a:rPr>
              <a:t> </a:t>
            </a:r>
            <a:endParaRPr lang="zh-CN" altLang="zh-CN" sz="1750" b="1" kern="100" dirty="0">
              <a:latin typeface="+mn-ea"/>
              <a:ea typeface="+mn-ea"/>
              <a:cs typeface="Times New Roman" panose="02020603050405020304" pitchFamily="18" charset="0"/>
            </a:endParaRPr>
          </a:p>
          <a:p>
            <a:pPr algn="just" fontAlgn="auto">
              <a:spcBef>
                <a:spcPts val="0"/>
              </a:spcBef>
              <a:spcAft>
                <a:spcPts val="0"/>
              </a:spcAft>
              <a:defRPr/>
            </a:pPr>
            <a:r>
              <a:rPr lang="zh-CN" altLang="zh-CN" sz="1750" b="1" kern="100" dirty="0">
                <a:latin typeface="+mn-ea"/>
                <a:ea typeface="+mn-ea"/>
                <a:cs typeface="Times New Roman" panose="02020603050405020304" pitchFamily="18" charset="0"/>
              </a:rPr>
              <a:t>　　大家都跑到我这边，而我也认为茶水少了，热水袋会变轻，没有拒绝的理由。</a:t>
            </a:r>
            <a:r>
              <a:rPr lang="en-US" altLang="zh-CN" sz="1750" b="1" kern="100" dirty="0">
                <a:latin typeface="+mn-ea"/>
                <a:ea typeface="+mn-ea"/>
                <a:cs typeface="Times New Roman" panose="02020603050405020304" pitchFamily="18" charset="0"/>
              </a:rPr>
              <a:t> </a:t>
            </a:r>
            <a:endParaRPr lang="zh-CN" altLang="zh-CN" sz="1750" b="1" kern="100" dirty="0">
              <a:latin typeface="+mn-ea"/>
              <a:ea typeface="+mn-ea"/>
              <a:cs typeface="Times New Roman" panose="02020603050405020304" pitchFamily="18" charset="0"/>
            </a:endParaRPr>
          </a:p>
          <a:p>
            <a:pPr algn="just" fontAlgn="auto">
              <a:spcBef>
                <a:spcPts val="0"/>
              </a:spcBef>
              <a:spcAft>
                <a:spcPts val="0"/>
              </a:spcAft>
              <a:defRPr/>
            </a:pPr>
            <a:r>
              <a:rPr lang="zh-CN" altLang="zh-CN" sz="1750" b="1" kern="100" dirty="0">
                <a:latin typeface="+mn-ea"/>
                <a:ea typeface="+mn-ea"/>
                <a:cs typeface="Times New Roman" panose="02020603050405020304" pitchFamily="18" charset="0"/>
              </a:rPr>
              <a:t>　　“好啊，好啊。”</a:t>
            </a:r>
            <a:r>
              <a:rPr lang="en-US" altLang="zh-CN" sz="1750" b="1" kern="100" dirty="0">
                <a:latin typeface="+mn-ea"/>
                <a:ea typeface="+mn-ea"/>
                <a:cs typeface="Times New Roman" panose="02020603050405020304" pitchFamily="18" charset="0"/>
              </a:rPr>
              <a:t> </a:t>
            </a:r>
            <a:endParaRPr lang="zh-CN" altLang="zh-CN" sz="1750" b="1" kern="100" dirty="0">
              <a:latin typeface="+mn-ea"/>
              <a:ea typeface="+mn-ea"/>
              <a:cs typeface="Times New Roman" panose="02020603050405020304" pitchFamily="18" charset="0"/>
            </a:endParaRPr>
          </a:p>
          <a:p>
            <a:pPr algn="just" fontAlgn="auto">
              <a:spcBef>
                <a:spcPts val="0"/>
              </a:spcBef>
              <a:spcAft>
                <a:spcPts val="0"/>
              </a:spcAft>
              <a:defRPr/>
            </a:pPr>
            <a:r>
              <a:rPr lang="zh-CN" altLang="zh-CN" sz="1750" b="1" kern="100" dirty="0">
                <a:latin typeface="+mn-ea"/>
                <a:ea typeface="+mn-ea"/>
                <a:cs typeface="Times New Roman" panose="02020603050405020304" pitchFamily="18" charset="0"/>
              </a:rPr>
              <a:t>　　我大方地把茶分给他们，居然有人拿点心给我说：“这个给你，谢谢。”</a:t>
            </a:r>
            <a:r>
              <a:rPr lang="en-US" altLang="zh-CN" sz="1750" b="1" kern="100" dirty="0">
                <a:latin typeface="+mn-ea"/>
                <a:ea typeface="+mn-ea"/>
                <a:cs typeface="Times New Roman" panose="02020603050405020304" pitchFamily="18" charset="0"/>
              </a:rPr>
              <a:t> </a:t>
            </a:r>
            <a:endParaRPr lang="zh-CN" altLang="zh-CN" sz="1750" b="1" kern="100" dirty="0">
              <a:latin typeface="+mn-ea"/>
              <a:ea typeface="+mn-ea"/>
              <a:cs typeface="Times New Roman" panose="02020603050405020304" pitchFamily="18" charset="0"/>
            </a:endParaRPr>
          </a:p>
          <a:p>
            <a:pPr algn="just" fontAlgn="auto">
              <a:spcBef>
                <a:spcPts val="0"/>
              </a:spcBef>
              <a:spcAft>
                <a:spcPts val="0"/>
              </a:spcAft>
              <a:defRPr/>
            </a:pPr>
            <a:r>
              <a:rPr lang="zh-CN" altLang="zh-CN" sz="1750" b="1" kern="100" dirty="0">
                <a:latin typeface="+mn-ea"/>
                <a:ea typeface="+mn-ea"/>
                <a:cs typeface="Times New Roman" panose="02020603050405020304" pitchFamily="18" charset="0"/>
              </a:rPr>
              <a:t>　　如果在别人家里，小孩子回家时说：“我回来了，点心呢？”就会有甜馒头或饼干可吃，但是在我们家，要是问：“有点心吗？”只会听到：“田中家的柿子正是吃的时候嘞！”</a:t>
            </a:r>
            <a:r>
              <a:rPr lang="en-US" altLang="zh-CN" sz="1750" b="1" kern="100" dirty="0">
                <a:latin typeface="+mn-ea"/>
                <a:ea typeface="+mn-ea"/>
                <a:cs typeface="Times New Roman" panose="02020603050405020304" pitchFamily="18" charset="0"/>
              </a:rPr>
              <a:t> </a:t>
            </a:r>
            <a:endParaRPr lang="zh-CN" altLang="zh-CN" sz="1750" b="1" kern="100" dirty="0">
              <a:latin typeface="+mn-ea"/>
              <a:ea typeface="+mn-ea"/>
              <a:cs typeface="Times New Roman" panose="02020603050405020304" pitchFamily="18" charset="0"/>
            </a:endParaRPr>
          </a:p>
          <a:p>
            <a:pPr fontAlgn="auto">
              <a:spcBef>
                <a:spcPts val="0"/>
              </a:spcBef>
              <a:spcAft>
                <a:spcPts val="0"/>
              </a:spcAft>
              <a:defRPr/>
            </a:pPr>
            <a:r>
              <a:rPr lang="zh-CN" altLang="zh-CN" sz="1750" b="1" dirty="0">
                <a:latin typeface="+mn-ea"/>
                <a:ea typeface="+mn-ea"/>
                <a:cs typeface="Times New Roman" panose="02020603050405020304" pitchFamily="18" charset="0"/>
              </a:rPr>
              <a:t>　　热水袋里的茶换来点心糖果，感觉好像“稻草富翁”①一样奇妙，这也多亏了外婆不受“热水袋只是暖脚工具”的传统观念束缚。</a:t>
            </a:r>
            <a:r>
              <a:rPr lang="en-US" altLang="zh-CN" sz="1700" b="1" dirty="0">
                <a:latin typeface="+mn-ea"/>
                <a:ea typeface="+mn-ea"/>
                <a:cs typeface="Times New Roman" panose="02020603050405020304" pitchFamily="18" charset="0"/>
              </a:rPr>
              <a:t> </a:t>
            </a:r>
            <a:endParaRPr lang="zh-CN" altLang="en-US" sz="1700" b="1" dirty="0">
              <a:latin typeface="+mn-ea"/>
              <a:ea typeface="+mn-ea"/>
            </a:endParaRPr>
          </a:p>
        </p:txBody>
      </p:sp>
      <p:sp>
        <p:nvSpPr>
          <p:cNvPr id="3" name="矩形 2">
            <a:hlinkClick r:id="rId1" action="ppaction://hlinksldjump"/>
          </p:cNvPr>
          <p:cNvSpPr/>
          <p:nvPr/>
        </p:nvSpPr>
        <p:spPr>
          <a:xfrm>
            <a:off x="7280275" y="6329363"/>
            <a:ext cx="277813" cy="250825"/>
          </a:xfrm>
          <a:prstGeom prst="rect">
            <a:avLst/>
          </a:prstGeom>
          <a:ln>
            <a:no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图片 1"/>
          <p:cNvPicPr>
            <a:picLocks noChangeAspect="1"/>
          </p:cNvPicPr>
          <p:nvPr/>
        </p:nvPicPr>
        <p:blipFill>
          <a:blip r:embed="rId1"/>
          <a:srcRect/>
          <a:stretch>
            <a:fillRect/>
          </a:stretch>
        </p:blipFill>
        <p:spPr bwMode="auto">
          <a:xfrm>
            <a:off x="-182563" y="-254000"/>
            <a:ext cx="9753601" cy="7316788"/>
          </a:xfrm>
          <a:prstGeom prst="rect">
            <a:avLst/>
          </a:prstGeom>
          <a:noFill/>
          <a:ln w="9525">
            <a:noFill/>
            <a:miter lim="800000"/>
            <a:headEnd/>
            <a:tailEnd/>
          </a:ln>
        </p:spPr>
      </p:pic>
      <p:pic>
        <p:nvPicPr>
          <p:cNvPr id="67586" name="图片 2"/>
          <p:cNvPicPr>
            <a:picLocks noChangeAspect="1"/>
          </p:cNvPicPr>
          <p:nvPr/>
        </p:nvPicPr>
        <p:blipFill>
          <a:blip r:embed="rId2"/>
          <a:srcRect/>
          <a:stretch>
            <a:fillRect/>
          </a:stretch>
        </p:blipFill>
        <p:spPr bwMode="auto">
          <a:xfrm>
            <a:off x="441325" y="0"/>
            <a:ext cx="4968875" cy="1457325"/>
          </a:xfrm>
          <a:prstGeom prst="rect">
            <a:avLst/>
          </a:prstGeom>
          <a:noFill/>
          <a:ln w="9525">
            <a:noFill/>
            <a:miter lim="800000"/>
            <a:headEnd/>
            <a:tailEnd/>
          </a:ln>
        </p:spPr>
      </p:pic>
      <p:sp>
        <p:nvSpPr>
          <p:cNvPr id="68611" name="矩形 3"/>
          <p:cNvSpPr>
            <a:spLocks noChangeArrowheads="1"/>
          </p:cNvSpPr>
          <p:nvPr/>
        </p:nvSpPr>
        <p:spPr bwMode="auto">
          <a:xfrm>
            <a:off x="320675" y="1606550"/>
            <a:ext cx="4214813" cy="1200150"/>
          </a:xfrm>
          <a:prstGeom prst="rect">
            <a:avLst/>
          </a:prstGeom>
          <a:noFill/>
          <a:ln w="9525">
            <a:noFill/>
            <a:miter lim="800000"/>
          </a:ln>
        </p:spPr>
        <p:txBody>
          <a:bodyPr>
            <a:spAutoFit/>
          </a:bodyPr>
          <a:lstStyle/>
          <a:p>
            <a:r>
              <a:rPr lang="zh-CN" altLang="zh-CN" sz="3600">
                <a:latin typeface="隶书"/>
                <a:ea typeface="隶书"/>
                <a:cs typeface="Times New Roman" panose="02020603050405020304" pitchFamily="18" charset="0"/>
              </a:rPr>
              <a:t>游泳不是靠泳裤，靠的是实力！</a:t>
            </a:r>
            <a:endParaRPr lang="zh-CN" altLang="en-US" sz="3600">
              <a:latin typeface="隶书"/>
              <a:ea typeface="隶书"/>
              <a:cs typeface="Times New Roman" panose="02020603050405020304" pitchFamily="18" charset="0"/>
            </a:endParaRPr>
          </a:p>
        </p:txBody>
      </p:sp>
      <p:sp>
        <p:nvSpPr>
          <p:cNvPr id="68613" name="矩形 5"/>
          <p:cNvSpPr>
            <a:spLocks noChangeArrowheads="1"/>
          </p:cNvSpPr>
          <p:nvPr/>
        </p:nvSpPr>
        <p:spPr bwMode="auto">
          <a:xfrm>
            <a:off x="441325" y="3167063"/>
            <a:ext cx="4376738" cy="1077912"/>
          </a:xfrm>
          <a:prstGeom prst="rect">
            <a:avLst/>
          </a:prstGeom>
          <a:noFill/>
          <a:ln w="9525">
            <a:noFill/>
            <a:miter lim="800000"/>
          </a:ln>
        </p:spPr>
        <p:txBody>
          <a:bodyPr>
            <a:spAutoFit/>
          </a:bodyPr>
          <a:lstStyle/>
          <a:p>
            <a:r>
              <a:rPr lang="zh-CN" altLang="zh-CN" sz="3200">
                <a:latin typeface="隶书"/>
                <a:ea typeface="隶书"/>
                <a:cs typeface="Times New Roman" panose="02020603050405020304" pitchFamily="18" charset="0"/>
              </a:rPr>
              <a:t>即使被两三个人讨厌，转过身来还有一亿人。</a:t>
            </a:r>
            <a:endParaRPr lang="zh-CN" altLang="en-US" sz="3200">
              <a:latin typeface="隶书"/>
              <a:ea typeface="隶书"/>
              <a:cs typeface="Times New Roman" panose="02020603050405020304" pitchFamily="18" charset="0"/>
            </a:endParaRPr>
          </a:p>
        </p:txBody>
      </p:sp>
      <p:sp>
        <p:nvSpPr>
          <p:cNvPr id="68614" name="Text Box 5"/>
          <p:cNvSpPr txBox="1">
            <a:spLocks noChangeArrowheads="1"/>
          </p:cNvSpPr>
          <p:nvPr/>
        </p:nvSpPr>
        <p:spPr bwMode="auto">
          <a:xfrm>
            <a:off x="441325" y="4667250"/>
            <a:ext cx="4203700" cy="1508125"/>
          </a:xfrm>
          <a:prstGeom prst="rect">
            <a:avLst/>
          </a:prstGeom>
          <a:noFill/>
          <a:ln w="9525">
            <a:noFill/>
            <a:miter lim="800000"/>
          </a:ln>
        </p:spPr>
        <p:txBody>
          <a:bodyPr>
            <a:spAutoFit/>
          </a:bodyPr>
          <a:lstStyle/>
          <a:p>
            <a:r>
              <a:rPr lang="zh-CN" altLang="en-US" sz="3200" b="1">
                <a:ea typeface="隶书"/>
                <a:cs typeface="隶书"/>
              </a:rPr>
              <a:t>穷人最能做的，就是展露笑容。</a:t>
            </a:r>
            <a:endParaRPr lang="zh-CN" altLang="en-US" sz="3200" b="1">
              <a:ea typeface="隶书"/>
              <a:cs typeface="隶书"/>
            </a:endParaRPr>
          </a:p>
          <a:p>
            <a:r>
              <a:rPr lang="zh-CN" altLang="en-US" sz="2800" b="1" i="1">
                <a:ea typeface="隶书"/>
                <a:cs typeface="隶书"/>
              </a:rPr>
              <a:t>         </a:t>
            </a:r>
            <a:endParaRPr lang="en-US" altLang="zh-CN" sz="2800" b="1" i="1">
              <a:ea typeface="隶书"/>
              <a:cs typeface="隶书"/>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8611"/>
                                        </p:tgtEl>
                                        <p:attrNameLst>
                                          <p:attrName>style.visibility</p:attrName>
                                        </p:attrNameLst>
                                      </p:cBhvr>
                                      <p:to>
                                        <p:strVal val="visible"/>
                                      </p:to>
                                    </p:set>
                                    <p:animEffect transition="in" filter="fade">
                                      <p:cBhvr>
                                        <p:cTn id="7" dur="1000"/>
                                        <p:tgtEl>
                                          <p:spTgt spid="68611"/>
                                        </p:tgtEl>
                                      </p:cBhvr>
                                    </p:animEffect>
                                    <p:anim calcmode="lin" valueType="num">
                                      <p:cBhvr>
                                        <p:cTn id="8" dur="1000" fill="hold"/>
                                        <p:tgtEl>
                                          <p:spTgt spid="68611"/>
                                        </p:tgtEl>
                                        <p:attrNameLst>
                                          <p:attrName>ppt_x</p:attrName>
                                        </p:attrNameLst>
                                      </p:cBhvr>
                                      <p:tavLst>
                                        <p:tav tm="0">
                                          <p:val>
                                            <p:strVal val="#ppt_x"/>
                                          </p:val>
                                        </p:tav>
                                        <p:tav tm="100000">
                                          <p:val>
                                            <p:strVal val="#ppt_x"/>
                                          </p:val>
                                        </p:tav>
                                      </p:tavLst>
                                    </p:anim>
                                    <p:anim calcmode="lin" valueType="num">
                                      <p:cBhvr>
                                        <p:cTn id="9" dur="1000" fill="hold"/>
                                        <p:tgtEl>
                                          <p:spTgt spid="686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8613"/>
                                        </p:tgtEl>
                                        <p:attrNameLst>
                                          <p:attrName>style.visibility</p:attrName>
                                        </p:attrNameLst>
                                      </p:cBhvr>
                                      <p:to>
                                        <p:strVal val="visible"/>
                                      </p:to>
                                    </p:set>
                                    <p:animEffect transition="in" filter="fade">
                                      <p:cBhvr>
                                        <p:cTn id="14" dur="1000"/>
                                        <p:tgtEl>
                                          <p:spTgt spid="68613"/>
                                        </p:tgtEl>
                                      </p:cBhvr>
                                    </p:animEffect>
                                    <p:anim calcmode="lin" valueType="num">
                                      <p:cBhvr>
                                        <p:cTn id="15" dur="1000" fill="hold"/>
                                        <p:tgtEl>
                                          <p:spTgt spid="68613"/>
                                        </p:tgtEl>
                                        <p:attrNameLst>
                                          <p:attrName>ppt_x</p:attrName>
                                        </p:attrNameLst>
                                      </p:cBhvr>
                                      <p:tavLst>
                                        <p:tav tm="0">
                                          <p:val>
                                            <p:strVal val="#ppt_x"/>
                                          </p:val>
                                        </p:tav>
                                        <p:tav tm="100000">
                                          <p:val>
                                            <p:strVal val="#ppt_x"/>
                                          </p:val>
                                        </p:tav>
                                      </p:tavLst>
                                    </p:anim>
                                    <p:anim calcmode="lin" valueType="num">
                                      <p:cBhvr>
                                        <p:cTn id="16" dur="1000" fill="hold"/>
                                        <p:tgtEl>
                                          <p:spTgt spid="686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8614"/>
                                        </p:tgtEl>
                                        <p:attrNameLst>
                                          <p:attrName>style.visibility</p:attrName>
                                        </p:attrNameLst>
                                      </p:cBhvr>
                                      <p:to>
                                        <p:strVal val="visible"/>
                                      </p:to>
                                    </p:set>
                                    <p:animEffect transition="in" filter="fade">
                                      <p:cBhvr>
                                        <p:cTn id="21" dur="1000"/>
                                        <p:tgtEl>
                                          <p:spTgt spid="68614"/>
                                        </p:tgtEl>
                                      </p:cBhvr>
                                    </p:animEffect>
                                    <p:anim calcmode="lin" valueType="num">
                                      <p:cBhvr>
                                        <p:cTn id="22" dur="1000" fill="hold"/>
                                        <p:tgtEl>
                                          <p:spTgt spid="68614"/>
                                        </p:tgtEl>
                                        <p:attrNameLst>
                                          <p:attrName>ppt_x</p:attrName>
                                        </p:attrNameLst>
                                      </p:cBhvr>
                                      <p:tavLst>
                                        <p:tav tm="0">
                                          <p:val>
                                            <p:strVal val="#ppt_x"/>
                                          </p:val>
                                        </p:tav>
                                        <p:tav tm="100000">
                                          <p:val>
                                            <p:strVal val="#ppt_x"/>
                                          </p:val>
                                        </p:tav>
                                      </p:tavLst>
                                    </p:anim>
                                    <p:anim calcmode="lin" valueType="num">
                                      <p:cBhvr>
                                        <p:cTn id="23" dur="1000" fill="hold"/>
                                        <p:tgtEl>
                                          <p:spTgt spid="686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p:bldP spid="68613" grpId="0"/>
      <p:bldP spid="686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图片 1"/>
          <p:cNvPicPr>
            <a:picLocks noChangeAspect="1"/>
          </p:cNvPicPr>
          <p:nvPr/>
        </p:nvPicPr>
        <p:blipFill>
          <a:blip r:embed="rId1"/>
          <a:srcRect/>
          <a:stretch>
            <a:fillRect/>
          </a:stretch>
        </p:blipFill>
        <p:spPr bwMode="auto">
          <a:xfrm>
            <a:off x="-304800" y="-231775"/>
            <a:ext cx="9753600" cy="7321550"/>
          </a:xfrm>
          <a:prstGeom prst="rect">
            <a:avLst/>
          </a:prstGeom>
          <a:noFill/>
          <a:ln w="9525">
            <a:noFill/>
            <a:miter lim="800000"/>
            <a:headEnd/>
            <a:tailEnd/>
          </a:ln>
        </p:spPr>
      </p:pic>
      <p:sp>
        <p:nvSpPr>
          <p:cNvPr id="4" name="Text Box 5"/>
          <p:cNvSpPr txBox="1">
            <a:spLocks noChangeArrowheads="1"/>
          </p:cNvSpPr>
          <p:nvPr/>
        </p:nvSpPr>
        <p:spPr bwMode="auto">
          <a:xfrm>
            <a:off x="503238" y="917575"/>
            <a:ext cx="4349750" cy="5940425"/>
          </a:xfrm>
          <a:prstGeom prst="rect">
            <a:avLst/>
          </a:prstGeom>
          <a:noFill/>
          <a:ln w="9525">
            <a:noFill/>
            <a:miter lim="800000"/>
          </a:ln>
        </p:spPr>
        <p:txBody>
          <a:bodyPr>
            <a:spAutoFit/>
          </a:bodyPr>
          <a:lstStyle/>
          <a:p>
            <a:r>
              <a:rPr lang="zh-CN" altLang="en-US" sz="3200" b="1">
                <a:ea typeface="隶书"/>
                <a:cs typeface="隶书"/>
              </a:rPr>
              <a:t>穷有两种：穷得消沉和穷得开朗。</a:t>
            </a:r>
            <a:r>
              <a:rPr lang="zh-CN" altLang="en-US" sz="3200" b="1">
                <a:solidFill>
                  <a:srgbClr val="FF0000"/>
                </a:solidFill>
                <a:ea typeface="隶书"/>
                <a:cs typeface="隶书"/>
              </a:rPr>
              <a:t>我们家是穷得开朗。</a:t>
            </a:r>
            <a:r>
              <a:rPr lang="zh-CN" altLang="en-US" sz="3200" b="1">
                <a:ea typeface="隶书"/>
                <a:cs typeface="隶书"/>
              </a:rPr>
              <a:t>做有钱人很辛苦，要吃好东西，要去旅行，忙死了。而且，穿着衣服走在路上，还要担心摔一跤。光从这一点来看，穷人习惯穿着脏衣服，淋了雨，坐在地上，摔跤也无所谓。</a:t>
            </a:r>
            <a:r>
              <a:rPr lang="zh-CN" altLang="en-US" sz="3200" b="1">
                <a:solidFill>
                  <a:srgbClr val="FF0000"/>
                </a:solidFill>
                <a:ea typeface="隶书"/>
                <a:cs typeface="隶书"/>
              </a:rPr>
              <a:t>啊，贫穷真好！</a:t>
            </a:r>
            <a:endParaRPr lang="zh-CN" altLang="en-US" sz="3200" b="1">
              <a:solidFill>
                <a:srgbClr val="FF0000"/>
              </a:solidFill>
              <a:ea typeface="隶书"/>
              <a:cs typeface="隶书"/>
            </a:endParaRPr>
          </a:p>
          <a:p>
            <a:r>
              <a:rPr lang="zh-CN" altLang="en-US" sz="2800" b="1" i="1">
                <a:ea typeface="隶书"/>
                <a:cs typeface="隶书"/>
              </a:rPr>
              <a:t>         </a:t>
            </a:r>
            <a:endParaRPr lang="en-US" altLang="zh-CN" sz="2800" b="1" i="1">
              <a:ea typeface="隶书"/>
              <a:cs typeface="隶书"/>
            </a:endParaRPr>
          </a:p>
        </p:txBody>
      </p:sp>
      <p:pic>
        <p:nvPicPr>
          <p:cNvPr id="68611" name="图片 4"/>
          <p:cNvPicPr>
            <a:picLocks noChangeAspect="1"/>
          </p:cNvPicPr>
          <p:nvPr/>
        </p:nvPicPr>
        <p:blipFill>
          <a:blip r:embed="rId2"/>
          <a:srcRect/>
          <a:stretch>
            <a:fillRect/>
          </a:stretch>
        </p:blipFill>
        <p:spPr bwMode="auto">
          <a:xfrm>
            <a:off x="354013" y="-231775"/>
            <a:ext cx="4973637" cy="14573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矩形 3"/>
          <p:cNvSpPr>
            <a:spLocks noChangeArrowheads="1"/>
          </p:cNvSpPr>
          <p:nvPr/>
        </p:nvSpPr>
        <p:spPr bwMode="auto">
          <a:xfrm>
            <a:off x="2597150" y="1966913"/>
            <a:ext cx="5078413" cy="2835275"/>
          </a:xfrm>
          <a:prstGeom prst="rect">
            <a:avLst/>
          </a:prstGeom>
          <a:noFill/>
          <a:ln w="9525">
            <a:noFill/>
            <a:miter lim="800000"/>
          </a:ln>
        </p:spPr>
        <p:txBody>
          <a:bodyPr>
            <a:spAutoFit/>
          </a:bodyPr>
          <a:lstStyle/>
          <a:p>
            <a:r>
              <a:rPr lang="zh-CN" altLang="zh-CN" sz="3600" b="1" dirty="0">
                <a:latin typeface="华文新魏"/>
                <a:ea typeface="华文新魏"/>
                <a:cs typeface="Times New Roman" panose="02020603050405020304" pitchFamily="18" charset="0"/>
              </a:rPr>
              <a:t>本名：德永昭广</a:t>
            </a:r>
            <a:endParaRPr lang="en-US" altLang="zh-CN" sz="3600" b="1" dirty="0">
              <a:latin typeface="华文新魏"/>
              <a:ea typeface="华文新魏"/>
              <a:cs typeface="Times New Roman" panose="02020603050405020304" pitchFamily="18" charset="0"/>
            </a:endParaRPr>
          </a:p>
          <a:p>
            <a:r>
              <a:rPr lang="zh-CN" altLang="zh-CN" sz="3600" b="1" dirty="0">
                <a:latin typeface="华文新魏"/>
                <a:ea typeface="华文新魏"/>
                <a:cs typeface="Times New Roman" panose="02020603050405020304" pitchFamily="18" charset="0"/>
              </a:rPr>
              <a:t>日本喜剧泰斗，作家。</a:t>
            </a:r>
            <a:endParaRPr lang="en-US" altLang="zh-CN" sz="3600" b="1" dirty="0">
              <a:latin typeface="华文新魏"/>
              <a:ea typeface="华文新魏"/>
              <a:cs typeface="Times New Roman" panose="02020603050405020304" pitchFamily="18" charset="0"/>
            </a:endParaRPr>
          </a:p>
          <a:p>
            <a:endParaRPr lang="en-US" altLang="zh-CN" sz="3600" b="1" dirty="0">
              <a:latin typeface="华文新魏"/>
              <a:ea typeface="华文新魏"/>
              <a:cs typeface="Times New Roman" panose="02020603050405020304" pitchFamily="18" charset="0"/>
            </a:endParaRPr>
          </a:p>
          <a:p>
            <a:r>
              <a:rPr lang="zh-CN" altLang="zh-CN" sz="3600" b="1" dirty="0">
                <a:latin typeface="华文新魏"/>
                <a:ea typeface="华文新魏"/>
                <a:cs typeface="Times New Roman" panose="02020603050405020304" pitchFamily="18" charset="0"/>
              </a:rPr>
              <a:t>因</a:t>
            </a:r>
            <a:r>
              <a:rPr lang="zh-CN" altLang="en-US" sz="3600" b="1" dirty="0">
                <a:latin typeface="华文新魏"/>
                <a:ea typeface="华文新魏"/>
                <a:cs typeface="Times New Roman" panose="02020603050405020304" pitchFamily="18" charset="0"/>
              </a:rPr>
              <a:t>师</a:t>
            </a:r>
            <a:r>
              <a:rPr lang="zh-CN" altLang="zh-CN" sz="3600" b="1" dirty="0">
                <a:latin typeface="华文新魏"/>
                <a:ea typeface="华文新魏"/>
                <a:cs typeface="Times New Roman" panose="02020603050405020304" pitchFamily="18" charset="0"/>
              </a:rPr>
              <a:t>从相声大师</a:t>
            </a:r>
            <a:r>
              <a:rPr lang="zh-CN" altLang="zh-CN" sz="3600" b="1" dirty="0">
                <a:solidFill>
                  <a:srgbClr val="3348E1"/>
                </a:solidFill>
                <a:latin typeface="华文新魏"/>
                <a:ea typeface="华文新魏"/>
                <a:cs typeface="Times New Roman" panose="02020603050405020304" pitchFamily="18" charset="0"/>
              </a:rPr>
              <a:t>岛田洋之助</a:t>
            </a:r>
            <a:r>
              <a:rPr lang="zh-CN" altLang="zh-CN" sz="3600" b="1" dirty="0">
                <a:latin typeface="华文新魏"/>
                <a:ea typeface="华文新魏"/>
                <a:cs typeface="Times New Roman" panose="02020603050405020304" pitchFamily="18" charset="0"/>
              </a:rPr>
              <a:t>而改名为岛田洋七。</a:t>
            </a:r>
            <a:endParaRPr lang="zh-CN" altLang="en-US" sz="3600" b="1" dirty="0">
              <a:latin typeface="华文新魏"/>
              <a:ea typeface="华文新魏"/>
              <a:cs typeface="Times New Roman" panose="02020603050405020304" pitchFamily="18" charset="0"/>
            </a:endParaRPr>
          </a:p>
        </p:txBody>
      </p:sp>
      <p:sp>
        <p:nvSpPr>
          <p:cNvPr id="51202" name="文本框 4"/>
          <p:cNvSpPr txBox="1">
            <a:spLocks noChangeArrowheads="1"/>
          </p:cNvSpPr>
          <p:nvPr/>
        </p:nvSpPr>
        <p:spPr bwMode="auto">
          <a:xfrm>
            <a:off x="2908300" y="965200"/>
            <a:ext cx="2492375" cy="646113"/>
          </a:xfrm>
          <a:prstGeom prst="rect">
            <a:avLst/>
          </a:prstGeom>
          <a:noFill/>
          <a:ln w="9525">
            <a:noFill/>
            <a:miter lim="800000"/>
          </a:ln>
        </p:spPr>
        <p:txBody>
          <a:bodyPr wrap="none">
            <a:spAutoFit/>
          </a:bodyPr>
          <a:lstStyle/>
          <a:p>
            <a:r>
              <a:rPr lang="zh-CN" altLang="en-US" sz="3600">
                <a:solidFill>
                  <a:srgbClr val="FF0000"/>
                </a:solidFill>
                <a:latin typeface="华文新魏"/>
                <a:ea typeface="华文新魏"/>
                <a:cs typeface="华文新魏"/>
              </a:rPr>
              <a:t>作者简介：</a:t>
            </a:r>
            <a:endParaRPr lang="zh-CN" altLang="en-US" sz="3600">
              <a:solidFill>
                <a:srgbClr val="FF0000"/>
              </a:solidFill>
              <a:latin typeface="华文新魏"/>
              <a:ea typeface="华文新魏"/>
              <a:cs typeface="华文新魏"/>
            </a:endParaRPr>
          </a:p>
        </p:txBody>
      </p:sp>
      <p:pic>
        <p:nvPicPr>
          <p:cNvPr id="51203" name="Picture 4" descr="u=3424419640,1886723363&amp;fm=0&amp;gp=0"/>
          <p:cNvPicPr>
            <a:picLocks noChangeAspect="1" noChangeArrowheads="1"/>
          </p:cNvPicPr>
          <p:nvPr/>
        </p:nvPicPr>
        <p:blipFill>
          <a:blip r:embed="rId1"/>
          <a:srcRect/>
          <a:stretch>
            <a:fillRect/>
          </a:stretch>
        </p:blipFill>
        <p:spPr bwMode="auto">
          <a:xfrm>
            <a:off x="228600" y="1143000"/>
            <a:ext cx="2214563" cy="3124200"/>
          </a:xfrm>
          <a:prstGeom prst="rect">
            <a:avLst/>
          </a:prstGeom>
          <a:noFill/>
          <a:ln w="9525">
            <a:noFill/>
            <a:miter lim="800000"/>
            <a:headEnd/>
            <a:tailEnd/>
          </a:ln>
        </p:spPr>
      </p:pic>
      <p:sp>
        <p:nvSpPr>
          <p:cNvPr id="51204" name="矩形 2"/>
          <p:cNvSpPr>
            <a:spLocks noChangeArrowheads="1"/>
          </p:cNvSpPr>
          <p:nvPr/>
        </p:nvSpPr>
        <p:spPr bwMode="auto">
          <a:xfrm>
            <a:off x="228600" y="4398963"/>
            <a:ext cx="2019300" cy="639762"/>
          </a:xfrm>
          <a:prstGeom prst="rect">
            <a:avLst/>
          </a:prstGeom>
          <a:noFill/>
          <a:ln w="9525">
            <a:noFill/>
            <a:miter lim="800000"/>
          </a:ln>
        </p:spPr>
        <p:txBody>
          <a:bodyPr wrap="none">
            <a:spAutoFit/>
          </a:bodyPr>
          <a:lstStyle/>
          <a:p>
            <a:r>
              <a:rPr lang="zh-CN" altLang="en-US" sz="3600" b="1">
                <a:latin typeface="华文新魏"/>
                <a:ea typeface="华文新魏"/>
                <a:cs typeface="Times New Roman" panose="02020603050405020304" pitchFamily="18" charset="0"/>
              </a:rPr>
              <a:t>岛田洋七</a:t>
            </a:r>
            <a:endParaRPr lang="zh-CN" altLang="en-US" sz="3600" b="1">
              <a:latin typeface="华文新魏"/>
              <a:ea typeface="华文新魏"/>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3249"/>
                                        </p:tgtEl>
                                        <p:attrNameLst>
                                          <p:attrName>style.visibility</p:attrName>
                                        </p:attrNameLst>
                                      </p:cBhvr>
                                      <p:to>
                                        <p:strVal val="visible"/>
                                      </p:to>
                                    </p:set>
                                    <p:animEffect transition="in" filter="fade">
                                      <p:cBhvr>
                                        <p:cTn id="7" dur="500"/>
                                        <p:tgtEl>
                                          <p:spTgt spid="53249"/>
                                        </p:tgtEl>
                                      </p:cBhvr>
                                    </p:animEffect>
                                    <p:anim calcmode="lin" valueType="num">
                                      <p:cBhvr>
                                        <p:cTn id="8" dur="500" fill="hold"/>
                                        <p:tgtEl>
                                          <p:spTgt spid="53249"/>
                                        </p:tgtEl>
                                        <p:attrNameLst>
                                          <p:attrName>ppt_x</p:attrName>
                                        </p:attrNameLst>
                                      </p:cBhvr>
                                      <p:tavLst>
                                        <p:tav tm="0">
                                          <p:val>
                                            <p:strVal val="#ppt_x"/>
                                          </p:val>
                                        </p:tav>
                                        <p:tav tm="100000">
                                          <p:val>
                                            <p:strVal val="#ppt_x"/>
                                          </p:val>
                                        </p:tav>
                                      </p:tavLst>
                                    </p:anim>
                                    <p:anim calcmode="lin" valueType="num">
                                      <p:cBhvr>
                                        <p:cTn id="9" dur="500" fill="hold"/>
                                        <p:tgtEl>
                                          <p:spTgt spid="532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4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9633" name="Picture 4" descr="空白"/>
          <p:cNvPicPr>
            <a:picLocks noChangeAspect="1" noChangeArrowheads="1"/>
          </p:cNvPicPr>
          <p:nvPr/>
        </p:nvPicPr>
        <p:blipFill>
          <a:blip r:embed="rId1"/>
          <a:srcRect/>
          <a:stretch>
            <a:fillRect/>
          </a:stretch>
        </p:blipFill>
        <p:spPr bwMode="auto">
          <a:xfrm>
            <a:off x="0" y="0"/>
            <a:ext cx="9144000" cy="6858000"/>
          </a:xfrm>
          <a:prstGeom prst="rect">
            <a:avLst/>
          </a:prstGeom>
          <a:noFill/>
          <a:ln w="9525">
            <a:noFill/>
            <a:miter lim="800000"/>
            <a:headEnd/>
            <a:tailEnd/>
          </a:ln>
        </p:spPr>
      </p:pic>
      <p:pic>
        <p:nvPicPr>
          <p:cNvPr id="69634" name="Picture 5" descr="17"/>
          <p:cNvPicPr>
            <a:picLocks noChangeAspect="1" noChangeArrowheads="1"/>
          </p:cNvPicPr>
          <p:nvPr/>
        </p:nvPicPr>
        <p:blipFill>
          <a:blip r:embed="rId2"/>
          <a:srcRect/>
          <a:stretch>
            <a:fillRect/>
          </a:stretch>
        </p:blipFill>
        <p:spPr bwMode="auto">
          <a:xfrm>
            <a:off x="6605588" y="3633788"/>
            <a:ext cx="2538412" cy="3224212"/>
          </a:xfrm>
          <a:prstGeom prst="rect">
            <a:avLst/>
          </a:prstGeom>
          <a:noFill/>
          <a:ln w="9525">
            <a:noFill/>
            <a:miter lim="800000"/>
            <a:headEnd/>
            <a:tailEnd/>
          </a:ln>
        </p:spPr>
      </p:pic>
      <p:sp>
        <p:nvSpPr>
          <p:cNvPr id="69635" name="Text Box 6"/>
          <p:cNvSpPr txBox="1">
            <a:spLocks noChangeArrowheads="1"/>
          </p:cNvSpPr>
          <p:nvPr/>
        </p:nvSpPr>
        <p:spPr bwMode="auto">
          <a:xfrm>
            <a:off x="0" y="414338"/>
            <a:ext cx="8745538" cy="579437"/>
          </a:xfrm>
          <a:prstGeom prst="rect">
            <a:avLst/>
          </a:prstGeom>
          <a:noFill/>
          <a:ln w="9525">
            <a:noFill/>
            <a:miter lim="800000"/>
          </a:ln>
        </p:spPr>
        <p:txBody>
          <a:bodyPr wrap="none">
            <a:spAutoFit/>
          </a:bodyPr>
          <a:lstStyle/>
          <a:p>
            <a:pPr>
              <a:buFont typeface="Wingdings" panose="05000000000000000000" pitchFamily="2" charset="2"/>
              <a:buChar char="u"/>
            </a:pPr>
            <a:r>
              <a:rPr lang="zh-CN" altLang="en-US" sz="3200" b="1">
                <a:solidFill>
                  <a:srgbClr val="FF0000"/>
                </a:solidFill>
                <a:ea typeface="隶书"/>
                <a:cs typeface="隶书"/>
              </a:rPr>
              <a:t>别人跌倒一笑置之，自己跌倒更要一笑置之。</a:t>
            </a:r>
            <a:endParaRPr lang="zh-CN" altLang="en-US" sz="3200" b="1">
              <a:solidFill>
                <a:srgbClr val="FF0000"/>
              </a:solidFill>
              <a:ea typeface="隶书"/>
              <a:cs typeface="隶书"/>
            </a:endParaRPr>
          </a:p>
        </p:txBody>
      </p:sp>
      <p:sp>
        <p:nvSpPr>
          <p:cNvPr id="69636" name="Text Box 7"/>
          <p:cNvSpPr txBox="1">
            <a:spLocks noChangeArrowheads="1"/>
          </p:cNvSpPr>
          <p:nvPr/>
        </p:nvSpPr>
        <p:spPr bwMode="auto">
          <a:xfrm>
            <a:off x="0" y="1468438"/>
            <a:ext cx="6705600" cy="579437"/>
          </a:xfrm>
          <a:prstGeom prst="rect">
            <a:avLst/>
          </a:prstGeom>
          <a:noFill/>
          <a:ln w="9525">
            <a:noFill/>
            <a:miter lim="800000"/>
          </a:ln>
        </p:spPr>
        <p:txBody>
          <a:bodyPr wrap="none">
            <a:spAutoFit/>
          </a:bodyPr>
          <a:lstStyle/>
          <a:p>
            <a:pPr>
              <a:buFont typeface="Wingdings" panose="05000000000000000000" pitchFamily="2" charset="2"/>
              <a:buChar char="u"/>
            </a:pPr>
            <a:r>
              <a:rPr lang="zh-CN" altLang="en-US" sz="3200" b="1">
                <a:solidFill>
                  <a:srgbClr val="FF0000"/>
                </a:solidFill>
                <a:ea typeface="隶书"/>
                <a:cs typeface="隶书"/>
              </a:rPr>
              <a:t>与其讲究外表，不如内在下功夫。</a:t>
            </a:r>
            <a:endParaRPr lang="zh-CN" altLang="en-US" sz="3200" b="1">
              <a:solidFill>
                <a:srgbClr val="FF0000"/>
              </a:solidFill>
              <a:ea typeface="隶书"/>
              <a:cs typeface="隶书"/>
            </a:endParaRPr>
          </a:p>
        </p:txBody>
      </p:sp>
      <p:sp>
        <p:nvSpPr>
          <p:cNvPr id="69638" name="Text Box 9"/>
          <p:cNvSpPr txBox="1">
            <a:spLocks noChangeArrowheads="1"/>
          </p:cNvSpPr>
          <p:nvPr/>
        </p:nvSpPr>
        <p:spPr bwMode="auto">
          <a:xfrm>
            <a:off x="0" y="2901950"/>
            <a:ext cx="7680325" cy="1077913"/>
          </a:xfrm>
          <a:prstGeom prst="rect">
            <a:avLst/>
          </a:prstGeom>
          <a:noFill/>
          <a:ln w="9525">
            <a:noFill/>
            <a:miter lim="800000"/>
          </a:ln>
        </p:spPr>
        <p:txBody>
          <a:bodyPr>
            <a:spAutoFit/>
          </a:bodyPr>
          <a:lstStyle/>
          <a:p>
            <a:pPr marL="342900" indent="-342900">
              <a:buFont typeface="Wingdings" panose="05000000000000000000" pitchFamily="2" charset="2"/>
              <a:buChar char="u"/>
              <a:defRPr/>
            </a:pPr>
            <a:r>
              <a:rPr lang="zh-CN" altLang="en-US" sz="3200" b="1" dirty="0">
                <a:solidFill>
                  <a:srgbClr val="FF0000"/>
                </a:solidFill>
                <a:latin typeface="Arial" panose="020B0604020202020204" pitchFamily="34" charset="0"/>
                <a:ea typeface="隶书" pitchFamily="49" charset="-122"/>
              </a:rPr>
              <a:t>别抱怨“冷啊”、“热啊”的！</a:t>
            </a:r>
            <a:endParaRPr lang="en-US" altLang="zh-CN" sz="3200" b="1" dirty="0">
              <a:solidFill>
                <a:srgbClr val="FF0000"/>
              </a:solidFill>
              <a:latin typeface="Arial" panose="020B0604020202020204" pitchFamily="34" charset="0"/>
              <a:ea typeface="隶书" pitchFamily="49" charset="-122"/>
            </a:endParaRPr>
          </a:p>
          <a:p>
            <a:pPr>
              <a:defRPr/>
            </a:pPr>
            <a:r>
              <a:rPr lang="zh-CN" altLang="en-US" sz="3200" b="1" dirty="0">
                <a:solidFill>
                  <a:srgbClr val="FF0000"/>
                </a:solidFill>
                <a:latin typeface="Arial" panose="020B0604020202020204" pitchFamily="34" charset="0"/>
                <a:ea typeface="隶书" pitchFamily="49" charset="-122"/>
              </a:rPr>
              <a:t>夏天时要感谢冬天，冬天时要感谢夏天。</a:t>
            </a:r>
            <a:endParaRPr lang="en-US" altLang="zh-CN" sz="3200" b="1" dirty="0">
              <a:solidFill>
                <a:srgbClr val="FF0000"/>
              </a:solidFill>
              <a:latin typeface="Arial" panose="020B0604020202020204" pitchFamily="34" charset="0"/>
              <a:ea typeface="隶书" pitchFamily="49" charset="-122"/>
            </a:endParaRPr>
          </a:p>
        </p:txBody>
      </p:sp>
      <p:sp>
        <p:nvSpPr>
          <p:cNvPr id="2" name="Text Box 12"/>
          <p:cNvSpPr txBox="1">
            <a:spLocks noChangeArrowheads="1"/>
          </p:cNvSpPr>
          <p:nvPr/>
        </p:nvSpPr>
        <p:spPr bwMode="auto">
          <a:xfrm>
            <a:off x="0" y="4664075"/>
            <a:ext cx="6297613" cy="1066800"/>
          </a:xfrm>
          <a:prstGeom prst="rect">
            <a:avLst/>
          </a:prstGeom>
          <a:noFill/>
          <a:ln w="9525">
            <a:noFill/>
            <a:miter lim="800000"/>
          </a:ln>
        </p:spPr>
        <p:txBody>
          <a:bodyPr wrap="none">
            <a:spAutoFit/>
          </a:bodyPr>
          <a:lstStyle/>
          <a:p>
            <a:pPr>
              <a:buFont typeface="Wingdings" panose="05000000000000000000" pitchFamily="2" charset="2"/>
              <a:buChar char="u"/>
            </a:pPr>
            <a:r>
              <a:rPr lang="zh-CN" altLang="en-US" sz="3200" b="1">
                <a:solidFill>
                  <a:srgbClr val="FF0000"/>
                </a:solidFill>
                <a:ea typeface="隶书"/>
                <a:cs typeface="隶书"/>
              </a:rPr>
              <a:t>晚上别提伤心事，难过的事留到</a:t>
            </a:r>
            <a:endParaRPr lang="zh-CN" altLang="en-US" sz="3200" b="1">
              <a:solidFill>
                <a:srgbClr val="FF0000"/>
              </a:solidFill>
              <a:ea typeface="隶书"/>
              <a:cs typeface="隶书"/>
            </a:endParaRPr>
          </a:p>
          <a:p>
            <a:pPr>
              <a:buFont typeface="Wingdings" panose="05000000000000000000" pitchFamily="2" charset="2"/>
              <a:buNone/>
            </a:pPr>
            <a:r>
              <a:rPr lang="zh-CN" altLang="en-US" sz="3200" b="1">
                <a:solidFill>
                  <a:srgbClr val="FF0000"/>
                </a:solidFill>
                <a:ea typeface="隶书"/>
                <a:cs typeface="隶书"/>
              </a:rPr>
              <a:t>   白天再说，也就不算什么了。</a:t>
            </a:r>
            <a:endParaRPr lang="zh-CN" altLang="en-US" sz="3200" b="1">
              <a:solidFill>
                <a:srgbClr val="FF0000"/>
              </a:solidFill>
              <a:ea typeface="隶书"/>
              <a:cs typeface="隶书"/>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pattFill prst="pct75">
          <a:fgClr>
            <a:srgbClr val="FFFFFF"/>
          </a:fgClr>
          <a:bgClr>
            <a:schemeClr val="bg1"/>
          </a:bgClr>
        </a:pattFill>
        <a:effectLst/>
      </p:bgPr>
    </p:bg>
    <p:spTree>
      <p:nvGrpSpPr>
        <p:cNvPr id="1" name=""/>
        <p:cNvGrpSpPr/>
        <p:nvPr/>
      </p:nvGrpSpPr>
      <p:grpSpPr>
        <a:xfrm>
          <a:off x="0" y="0"/>
          <a:ext cx="0" cy="0"/>
          <a:chOff x="0" y="0"/>
          <a:chExt cx="0" cy="0"/>
        </a:xfrm>
      </p:grpSpPr>
      <p:sp>
        <p:nvSpPr>
          <p:cNvPr id="70658" name="文本框 2"/>
          <p:cNvSpPr txBox="1">
            <a:spLocks noChangeArrowheads="1"/>
          </p:cNvSpPr>
          <p:nvPr/>
        </p:nvSpPr>
        <p:spPr bwMode="auto">
          <a:xfrm>
            <a:off x="109538" y="1900238"/>
            <a:ext cx="8634412" cy="2124075"/>
          </a:xfrm>
          <a:prstGeom prst="rect">
            <a:avLst/>
          </a:prstGeom>
          <a:noFill/>
          <a:ln w="9525">
            <a:noFill/>
            <a:miter lim="800000"/>
          </a:ln>
        </p:spPr>
        <p:txBody>
          <a:bodyPr>
            <a:spAutoFit/>
          </a:bodyPr>
          <a:lstStyle/>
          <a:p>
            <a:r>
              <a:rPr lang="zh-CN" altLang="zh-CN" sz="4400">
                <a:solidFill>
                  <a:srgbClr val="C00000"/>
                </a:solidFill>
                <a:latin typeface="隶书"/>
                <a:ea typeface="隶书"/>
                <a:cs typeface="Times New Roman" panose="02020603050405020304" pitchFamily="18" charset="0"/>
              </a:rPr>
              <a:t>幸福不是由金钱左右的，而是取决于你的心态。</a:t>
            </a:r>
            <a:endParaRPr lang="en-US" altLang="zh-CN" sz="4400">
              <a:solidFill>
                <a:srgbClr val="C00000"/>
              </a:solidFill>
              <a:latin typeface="隶书"/>
              <a:ea typeface="隶书"/>
              <a:cs typeface="Times New Roman" panose="02020603050405020304" pitchFamily="18" charset="0"/>
            </a:endParaRPr>
          </a:p>
          <a:p>
            <a:r>
              <a:rPr lang="en-US" altLang="zh-CN" sz="4400">
                <a:solidFill>
                  <a:srgbClr val="2F1311"/>
                </a:solidFill>
                <a:latin typeface="隶书"/>
                <a:ea typeface="隶书"/>
                <a:cs typeface="Times New Roman" panose="02020603050405020304" pitchFamily="18" charset="0"/>
              </a:rPr>
              <a:t>               —— </a:t>
            </a:r>
            <a:r>
              <a:rPr lang="zh-CN" altLang="en-US" sz="3600">
                <a:solidFill>
                  <a:srgbClr val="2F1311"/>
                </a:solidFill>
                <a:latin typeface="隶书"/>
                <a:ea typeface="隶书"/>
                <a:cs typeface="Times New Roman" panose="02020603050405020304" pitchFamily="18" charset="0"/>
              </a:rPr>
              <a:t>岛田洋七</a:t>
            </a:r>
            <a:endParaRPr lang="zh-CN" altLang="en-US" sz="3600">
              <a:solidFill>
                <a:srgbClr val="2F1311"/>
              </a:solidFill>
              <a:latin typeface="隶书"/>
              <a:ea typeface="隶书"/>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1" name="文本框 2"/>
          <p:cNvSpPr txBox="1">
            <a:spLocks noChangeArrowheads="1"/>
          </p:cNvSpPr>
          <p:nvPr/>
        </p:nvSpPr>
        <p:spPr bwMode="auto">
          <a:xfrm>
            <a:off x="133350" y="388938"/>
            <a:ext cx="8636000" cy="1938337"/>
          </a:xfrm>
          <a:prstGeom prst="rect">
            <a:avLst/>
          </a:prstGeom>
          <a:noFill/>
          <a:ln w="9525">
            <a:noFill/>
            <a:miter lim="800000"/>
          </a:ln>
        </p:spPr>
        <p:txBody>
          <a:bodyPr>
            <a:spAutoFit/>
          </a:bodyPr>
          <a:lstStyle/>
          <a:p>
            <a:r>
              <a:rPr lang="zh-CN" altLang="en-US" sz="3200" dirty="0">
                <a:solidFill>
                  <a:schemeClr val="bg2"/>
                </a:solidFill>
                <a:latin typeface="隶书"/>
                <a:ea typeface="隶书"/>
                <a:cs typeface="隶书"/>
              </a:rPr>
              <a:t>这是一位善于用加法计算幸福的外婆，不仅让简单的生活充满温暖和光亮，还教会外孙懂得了快乐人生的真正含义和计算幸福的窍门。</a:t>
            </a:r>
            <a:br>
              <a:rPr lang="zh-CN" altLang="en-US" sz="2400" dirty="0">
                <a:solidFill>
                  <a:schemeClr val="bg2"/>
                </a:solidFill>
                <a:latin typeface="隶书"/>
                <a:ea typeface="隶书"/>
                <a:cs typeface="隶书"/>
              </a:rPr>
            </a:br>
            <a:r>
              <a:rPr lang="zh-CN" altLang="en-US" sz="2400" dirty="0">
                <a:solidFill>
                  <a:schemeClr val="bg2"/>
                </a:solidFill>
                <a:latin typeface="隶书"/>
                <a:ea typeface="隶书"/>
                <a:cs typeface="隶书"/>
              </a:rPr>
              <a:t>　　                            </a:t>
            </a:r>
            <a:r>
              <a:rPr lang="en-US" altLang="zh-CN" sz="2400" dirty="0">
                <a:solidFill>
                  <a:schemeClr val="bg2"/>
                </a:solidFill>
                <a:latin typeface="隶书"/>
                <a:ea typeface="隶书"/>
                <a:cs typeface="隶书"/>
              </a:rPr>
              <a:t>——</a:t>
            </a:r>
            <a:r>
              <a:rPr lang="zh-CN" altLang="en-US" sz="2400" dirty="0">
                <a:solidFill>
                  <a:schemeClr val="bg2"/>
                </a:solidFill>
                <a:latin typeface="隶书"/>
                <a:ea typeface="隶书"/>
                <a:cs typeface="隶书"/>
              </a:rPr>
              <a:t>孙亚敏（文学博士）</a:t>
            </a:r>
            <a:endParaRPr lang="zh-CN" altLang="en-US" sz="2400" dirty="0">
              <a:solidFill>
                <a:schemeClr val="bg2"/>
              </a:solidFill>
              <a:latin typeface="隶书"/>
              <a:ea typeface="隶书"/>
              <a:cs typeface="隶书"/>
            </a:endParaRPr>
          </a:p>
        </p:txBody>
      </p:sp>
      <p:sp>
        <p:nvSpPr>
          <p:cNvPr id="71682" name="矩形 1"/>
          <p:cNvSpPr>
            <a:spLocks noChangeArrowheads="1"/>
          </p:cNvSpPr>
          <p:nvPr/>
        </p:nvSpPr>
        <p:spPr bwMode="auto">
          <a:xfrm>
            <a:off x="133350" y="2474913"/>
            <a:ext cx="8828088" cy="2000250"/>
          </a:xfrm>
          <a:prstGeom prst="rect">
            <a:avLst/>
          </a:prstGeom>
          <a:noFill/>
          <a:ln w="9525">
            <a:noFill/>
            <a:miter lim="800000"/>
          </a:ln>
        </p:spPr>
        <p:txBody>
          <a:bodyPr>
            <a:spAutoFit/>
          </a:bodyPr>
          <a:lstStyle/>
          <a:p>
            <a:r>
              <a:rPr lang="zh-CN" altLang="en-US" sz="3200" dirty="0">
                <a:solidFill>
                  <a:schemeClr val="bg2"/>
                </a:solidFill>
                <a:latin typeface="隶书"/>
                <a:ea typeface="隶书"/>
                <a:cs typeface="隶书"/>
              </a:rPr>
              <a:t>点点滴滴的生活片段被作者描绘得栩栩如生、真挚感人，尤其是外婆对生活的感悟和随口甩出的连珠妙语更留给我们种种思考和启示。</a:t>
            </a:r>
            <a:br>
              <a:rPr lang="zh-CN" altLang="en-US" sz="2800" dirty="0">
                <a:solidFill>
                  <a:schemeClr val="bg2"/>
                </a:solidFill>
                <a:latin typeface="隶书"/>
                <a:ea typeface="隶书"/>
                <a:cs typeface="隶书"/>
              </a:rPr>
            </a:br>
            <a:r>
              <a:rPr lang="zh-CN" altLang="en-US" sz="2800" dirty="0">
                <a:solidFill>
                  <a:schemeClr val="bg2"/>
                </a:solidFill>
                <a:latin typeface="隶书"/>
                <a:ea typeface="隶书"/>
                <a:cs typeface="隶书"/>
              </a:rPr>
              <a:t>　　                             </a:t>
            </a:r>
            <a:r>
              <a:rPr lang="en-US" altLang="zh-CN" sz="2400" dirty="0">
                <a:solidFill>
                  <a:schemeClr val="bg2"/>
                </a:solidFill>
                <a:latin typeface="隶书"/>
                <a:ea typeface="隶书"/>
                <a:cs typeface="隶书"/>
              </a:rPr>
              <a:t>——《</a:t>
            </a:r>
            <a:r>
              <a:rPr lang="zh-CN" altLang="en-US" sz="2400" dirty="0">
                <a:solidFill>
                  <a:schemeClr val="bg2"/>
                </a:solidFill>
                <a:latin typeface="隶书"/>
                <a:ea typeface="隶书"/>
                <a:cs typeface="隶书"/>
              </a:rPr>
              <a:t>中学生阅读</a:t>
            </a:r>
            <a:r>
              <a:rPr lang="en-US" altLang="zh-CN" sz="2400" dirty="0">
                <a:solidFill>
                  <a:srgbClr val="666666"/>
                </a:solidFill>
                <a:latin typeface="隶书"/>
                <a:ea typeface="隶书"/>
                <a:cs typeface="隶书"/>
              </a:rPr>
              <a:t>》</a:t>
            </a:r>
            <a:endParaRPr lang="zh-CN" altLang="en-US" sz="2400" dirty="0">
              <a:solidFill>
                <a:srgbClr val="666666"/>
              </a:solidFill>
              <a:latin typeface="隶书"/>
              <a:ea typeface="隶书"/>
              <a:cs typeface="隶书"/>
            </a:endParaRPr>
          </a:p>
        </p:txBody>
      </p:sp>
      <p:sp>
        <p:nvSpPr>
          <p:cNvPr id="71683" name="矩形 3"/>
          <p:cNvSpPr>
            <a:spLocks noChangeArrowheads="1"/>
          </p:cNvSpPr>
          <p:nvPr/>
        </p:nvSpPr>
        <p:spPr bwMode="auto">
          <a:xfrm>
            <a:off x="66675" y="4818063"/>
            <a:ext cx="8961438" cy="1446212"/>
          </a:xfrm>
          <a:prstGeom prst="rect">
            <a:avLst/>
          </a:prstGeom>
          <a:noFill/>
          <a:ln w="9525">
            <a:noFill/>
            <a:miter lim="800000"/>
          </a:ln>
        </p:spPr>
        <p:txBody>
          <a:bodyPr>
            <a:spAutoFit/>
          </a:bodyPr>
          <a:lstStyle/>
          <a:p>
            <a:r>
              <a:rPr lang="en-US" altLang="zh-CN" sz="3200" dirty="0">
                <a:solidFill>
                  <a:schemeClr val="bg2"/>
                </a:solidFill>
                <a:latin typeface="隶书"/>
                <a:ea typeface="隶书"/>
                <a:cs typeface="隶书"/>
              </a:rPr>
              <a:t>《</a:t>
            </a:r>
            <a:r>
              <a:rPr lang="zh-CN" altLang="en-US" sz="3200" dirty="0">
                <a:solidFill>
                  <a:schemeClr val="bg2"/>
                </a:solidFill>
                <a:latin typeface="隶书"/>
                <a:ea typeface="隶书"/>
                <a:cs typeface="隶书"/>
              </a:rPr>
              <a:t>佐贺的超级阿嬷</a:t>
            </a:r>
            <a:r>
              <a:rPr lang="en-US" altLang="zh-CN" sz="3200" dirty="0">
                <a:solidFill>
                  <a:schemeClr val="bg2"/>
                </a:solidFill>
                <a:latin typeface="隶书"/>
                <a:ea typeface="隶书"/>
                <a:cs typeface="隶书"/>
              </a:rPr>
              <a:t>》</a:t>
            </a:r>
            <a:r>
              <a:rPr lang="zh-CN" altLang="en-US" sz="3200" dirty="0">
                <a:solidFill>
                  <a:schemeClr val="bg2"/>
                </a:solidFill>
                <a:latin typeface="隶书"/>
                <a:ea typeface="隶书"/>
                <a:cs typeface="隶书"/>
              </a:rPr>
              <a:t>说的是贫困中的乐观，那些遭受挫折的人应该去读读</a:t>
            </a:r>
            <a:r>
              <a:rPr lang="en-US" altLang="zh-CN" sz="3200" dirty="0">
                <a:solidFill>
                  <a:schemeClr val="bg2"/>
                </a:solidFill>
                <a:latin typeface="隶书"/>
                <a:ea typeface="隶书"/>
                <a:cs typeface="隶书"/>
              </a:rPr>
              <a:t>《</a:t>
            </a:r>
            <a:r>
              <a:rPr lang="zh-CN" altLang="en-US" sz="3200" dirty="0">
                <a:solidFill>
                  <a:schemeClr val="bg2"/>
                </a:solidFill>
                <a:latin typeface="隶书"/>
                <a:ea typeface="隶书"/>
                <a:cs typeface="隶书"/>
              </a:rPr>
              <a:t>佐贺的超级阿嬷</a:t>
            </a:r>
            <a:r>
              <a:rPr lang="en-US" altLang="zh-CN" sz="3200" dirty="0">
                <a:solidFill>
                  <a:schemeClr val="bg2"/>
                </a:solidFill>
                <a:latin typeface="隶书"/>
                <a:ea typeface="隶书"/>
                <a:cs typeface="隶书"/>
              </a:rPr>
              <a:t>》</a:t>
            </a:r>
            <a:br>
              <a:rPr lang="zh-CN" altLang="en-US" sz="2400" dirty="0">
                <a:solidFill>
                  <a:schemeClr val="bg2"/>
                </a:solidFill>
                <a:latin typeface="隶书"/>
                <a:ea typeface="隶书"/>
                <a:cs typeface="隶书"/>
              </a:rPr>
            </a:br>
            <a:r>
              <a:rPr lang="zh-CN" altLang="en-US" sz="2400" dirty="0">
                <a:solidFill>
                  <a:schemeClr val="bg2"/>
                </a:solidFill>
                <a:latin typeface="隶书"/>
                <a:ea typeface="隶书"/>
                <a:cs typeface="隶书"/>
              </a:rPr>
              <a:t>　　                                 </a:t>
            </a:r>
            <a:r>
              <a:rPr lang="en-US" altLang="zh-CN" sz="2400" dirty="0">
                <a:solidFill>
                  <a:schemeClr val="bg2"/>
                </a:solidFill>
                <a:latin typeface="隶书"/>
                <a:ea typeface="隶书"/>
                <a:cs typeface="隶书"/>
              </a:rPr>
              <a:t>——《</a:t>
            </a:r>
            <a:r>
              <a:rPr lang="zh-CN" altLang="en-US" sz="2400" dirty="0">
                <a:solidFill>
                  <a:schemeClr val="bg2"/>
                </a:solidFill>
                <a:latin typeface="隶书"/>
                <a:ea typeface="隶书"/>
                <a:cs typeface="隶书"/>
              </a:rPr>
              <a:t>成都商报</a:t>
            </a:r>
            <a:r>
              <a:rPr lang="en-US" altLang="zh-CN" sz="2400" dirty="0">
                <a:solidFill>
                  <a:schemeClr val="bg2"/>
                </a:solidFill>
                <a:latin typeface="隶书"/>
                <a:ea typeface="隶书"/>
                <a:cs typeface="隶书"/>
              </a:rPr>
              <a:t>》</a:t>
            </a:r>
            <a:endParaRPr lang="zh-CN" altLang="en-US" sz="2400" dirty="0">
              <a:solidFill>
                <a:schemeClr val="bg2"/>
              </a:solidFill>
              <a:latin typeface="隶书"/>
              <a:ea typeface="隶书"/>
              <a:cs typeface="隶书"/>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图片 3"/>
          <p:cNvPicPr>
            <a:picLocks noChangeAspect="1"/>
          </p:cNvPicPr>
          <p:nvPr/>
        </p:nvPicPr>
        <p:blipFill>
          <a:blip r:embed="rId1"/>
          <a:srcRect/>
          <a:stretch>
            <a:fillRect/>
          </a:stretch>
        </p:blipFill>
        <p:spPr bwMode="auto">
          <a:xfrm>
            <a:off x="1231900" y="207963"/>
            <a:ext cx="5461000" cy="6388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pattFill prst="pct75">
          <a:fgClr>
            <a:srgbClr val="FFFFFF"/>
          </a:fgClr>
          <a:bgClr>
            <a:schemeClr val="bg1"/>
          </a:bgClr>
        </a:pattFill>
        <a:effectLst/>
      </p:bgPr>
    </p:bg>
    <p:spTree>
      <p:nvGrpSpPr>
        <p:cNvPr id="1" name=""/>
        <p:cNvGrpSpPr/>
        <p:nvPr/>
      </p:nvGrpSpPr>
      <p:grpSpPr>
        <a:xfrm>
          <a:off x="0" y="0"/>
          <a:ext cx="0" cy="0"/>
          <a:chOff x="0" y="0"/>
          <a:chExt cx="0" cy="0"/>
        </a:xfrm>
      </p:grpSpPr>
      <p:sp>
        <p:nvSpPr>
          <p:cNvPr id="73730" name="文本框 2"/>
          <p:cNvSpPr txBox="1">
            <a:spLocks noChangeArrowheads="1"/>
          </p:cNvSpPr>
          <p:nvPr/>
        </p:nvSpPr>
        <p:spPr bwMode="auto">
          <a:xfrm>
            <a:off x="354013" y="1535113"/>
            <a:ext cx="8634412" cy="2800350"/>
          </a:xfrm>
          <a:prstGeom prst="rect">
            <a:avLst/>
          </a:prstGeom>
          <a:noFill/>
          <a:ln w="9525">
            <a:noFill/>
            <a:miter lim="800000"/>
          </a:ln>
        </p:spPr>
        <p:txBody>
          <a:bodyPr>
            <a:spAutoFit/>
          </a:bodyPr>
          <a:lstStyle/>
          <a:p>
            <a:r>
              <a:rPr lang="zh-CN" altLang="zh-CN" sz="4400">
                <a:latin typeface="隶书"/>
                <a:ea typeface="隶书"/>
                <a:cs typeface="Times New Roman" panose="02020603050405020304" pitchFamily="18" charset="0"/>
              </a:rPr>
              <a:t>《佐贺阿嬷：笑着活下去》</a:t>
            </a:r>
            <a:endParaRPr lang="en-US" altLang="zh-CN" sz="4400">
              <a:latin typeface="隶书"/>
              <a:ea typeface="隶书"/>
              <a:cs typeface="Times New Roman" panose="02020603050405020304" pitchFamily="18" charset="0"/>
            </a:endParaRPr>
          </a:p>
          <a:p>
            <a:r>
              <a:rPr lang="zh-CN" altLang="zh-CN" sz="4400">
                <a:latin typeface="隶书"/>
                <a:ea typeface="隶书"/>
                <a:cs typeface="Times New Roman" panose="02020603050405020304" pitchFamily="18" charset="0"/>
              </a:rPr>
              <a:t>《佐贺阿嬷：幸福旅行箱》</a:t>
            </a:r>
            <a:endParaRPr lang="en-US" altLang="zh-CN" sz="4400">
              <a:latin typeface="隶书"/>
              <a:ea typeface="隶书"/>
              <a:cs typeface="Times New Roman" panose="02020603050405020304" pitchFamily="18" charset="0"/>
            </a:endParaRPr>
          </a:p>
          <a:p>
            <a:r>
              <a:rPr lang="zh-CN" altLang="zh-CN" sz="4400">
                <a:latin typeface="隶书"/>
                <a:ea typeface="隶书"/>
                <a:cs typeface="Times New Roman" panose="02020603050405020304" pitchFamily="18" charset="0"/>
              </a:rPr>
              <a:t>《佐贺阿嬷的信》</a:t>
            </a:r>
            <a:endParaRPr lang="en-US" altLang="zh-CN" sz="4400">
              <a:latin typeface="隶书"/>
              <a:ea typeface="隶书"/>
              <a:cs typeface="Times New Roman" panose="02020603050405020304" pitchFamily="18" charset="0"/>
            </a:endParaRPr>
          </a:p>
          <a:p>
            <a:r>
              <a:rPr lang="zh-CN" altLang="zh-CN" sz="4400">
                <a:latin typeface="隶书"/>
                <a:ea typeface="隶书"/>
                <a:cs typeface="Times New Roman" panose="02020603050405020304" pitchFamily="18" charset="0"/>
              </a:rPr>
              <a:t>《佐贺阿嬷：甲子园的梦想》</a:t>
            </a:r>
            <a:endParaRPr lang="zh-CN" altLang="en-US" sz="4400">
              <a:solidFill>
                <a:srgbClr val="2F1311"/>
              </a:solidFill>
              <a:latin typeface="隶书"/>
              <a:ea typeface="隶书"/>
              <a:cs typeface="Times New Roman" panose="02020603050405020304" pitchFamily="18" charset="0"/>
            </a:endParaRPr>
          </a:p>
        </p:txBody>
      </p:sp>
      <p:sp>
        <p:nvSpPr>
          <p:cNvPr id="73731" name="文本框 1"/>
          <p:cNvSpPr txBox="1">
            <a:spLocks noChangeArrowheads="1"/>
          </p:cNvSpPr>
          <p:nvPr/>
        </p:nvSpPr>
        <p:spPr bwMode="auto">
          <a:xfrm>
            <a:off x="622300" y="450850"/>
            <a:ext cx="3416300" cy="646113"/>
          </a:xfrm>
          <a:prstGeom prst="rect">
            <a:avLst/>
          </a:prstGeom>
          <a:noFill/>
          <a:ln w="9525">
            <a:noFill/>
            <a:miter lim="800000"/>
          </a:ln>
        </p:spPr>
        <p:txBody>
          <a:bodyPr wrap="none">
            <a:spAutoFit/>
          </a:bodyPr>
          <a:lstStyle/>
          <a:p>
            <a:r>
              <a:rPr lang="zh-CN" altLang="en-US" sz="3600">
                <a:solidFill>
                  <a:srgbClr val="FF0000"/>
                </a:solidFill>
              </a:rPr>
              <a:t>推荐相关阅读：</a:t>
            </a:r>
            <a:endParaRPr lang="zh-CN" altLang="en-US" sz="3600">
              <a:solidFill>
                <a:srgbClr val="FF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2" descr="图片1"/>
          <p:cNvPicPr>
            <a:picLocks noChangeAspect="1" noChangeArrowheads="1"/>
          </p:cNvPicPr>
          <p:nvPr/>
        </p:nvPicPr>
        <p:blipFill>
          <a:blip r:embed="rId1"/>
          <a:srcRect/>
          <a:stretch>
            <a:fillRect/>
          </a:stretch>
        </p:blipFill>
        <p:spPr bwMode="auto">
          <a:xfrm>
            <a:off x="0" y="0"/>
            <a:ext cx="9144000" cy="6858000"/>
          </a:xfrm>
          <a:prstGeom prst="rect">
            <a:avLst/>
          </a:prstGeom>
          <a:noFill/>
          <a:ln w="9525">
            <a:noFill/>
            <a:miter lim="800000"/>
            <a:headEnd/>
            <a:tailEnd/>
          </a:ln>
        </p:spPr>
      </p:pic>
      <p:pic>
        <p:nvPicPr>
          <p:cNvPr id="5" name="图片 4"/>
          <p:cNvPicPr>
            <a:picLocks noChangeAspect="1"/>
          </p:cNvPicPr>
          <p:nvPr/>
        </p:nvPicPr>
        <p:blipFill>
          <a:blip r:embed="rId2"/>
          <a:stretch>
            <a:fillRect/>
          </a:stretch>
        </p:blipFill>
        <p:spPr>
          <a:xfrm>
            <a:off x="929132" y="0"/>
            <a:ext cx="5332534" cy="6985000"/>
          </a:xfrm>
          <a:prstGeom prst="rect">
            <a:avLst/>
          </a:prstGeom>
          <a:effectLst>
            <a:softEdge rad="1270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矩形 3"/>
          <p:cNvSpPr>
            <a:spLocks noChangeArrowheads="1"/>
          </p:cNvSpPr>
          <p:nvPr/>
        </p:nvSpPr>
        <p:spPr bwMode="auto">
          <a:xfrm>
            <a:off x="184150" y="1447800"/>
            <a:ext cx="7023100" cy="3935413"/>
          </a:xfrm>
          <a:prstGeom prst="rect">
            <a:avLst/>
          </a:prstGeom>
          <a:noFill/>
          <a:ln w="9525">
            <a:noFill/>
            <a:miter lim="800000"/>
          </a:ln>
        </p:spPr>
        <p:txBody>
          <a:bodyPr>
            <a:spAutoFit/>
          </a:bodyPr>
          <a:lstStyle/>
          <a:p>
            <a:r>
              <a:rPr lang="en-US" altLang="zh-CN" sz="2800">
                <a:latin typeface="楷体" panose="02010609060101010101" pitchFamily="49" charset="-122"/>
                <a:ea typeface="楷体" panose="02010609060101010101" pitchFamily="49" charset="-122"/>
              </a:rPr>
              <a:t>   </a:t>
            </a:r>
            <a:r>
              <a:rPr lang="zh-CN" altLang="zh-CN" sz="2800" b="1">
                <a:latin typeface="楷体_GB2312"/>
                <a:ea typeface="楷体_GB2312"/>
                <a:cs typeface="楷体" panose="02010609060101010101" pitchFamily="49" charset="-122"/>
              </a:rPr>
              <a:t>第二次世界大战后，广岛发生了可怕的原子弹爆炸，到处一片废墟。当时岛田洋七还在妈妈的肚子里，他的父亲独自</a:t>
            </a:r>
            <a:r>
              <a:rPr lang="zh-CN" altLang="zh-CN" sz="2800" b="1">
                <a:latin typeface="楷体" panose="02010609060101010101" pitchFamily="49" charset="-122"/>
                <a:ea typeface="楷体_GB2312"/>
                <a:cs typeface="楷体" panose="02010609060101010101" pitchFamily="49" charset="-122"/>
              </a:rPr>
              <a:t>“</a:t>
            </a:r>
            <a:r>
              <a:rPr lang="zh-CN" altLang="zh-CN" sz="2800" b="1">
                <a:latin typeface="楷体_GB2312"/>
                <a:ea typeface="楷体_GB2312"/>
                <a:cs typeface="楷体" panose="02010609060101010101" pitchFamily="49" charset="-122"/>
              </a:rPr>
              <a:t>回广岛看看</a:t>
            </a:r>
            <a:r>
              <a:rPr lang="zh-CN" altLang="zh-CN" sz="2800" b="1">
                <a:latin typeface="楷体" panose="02010609060101010101" pitchFamily="49" charset="-122"/>
                <a:ea typeface="楷体_GB2312"/>
                <a:cs typeface="楷体" panose="02010609060101010101" pitchFamily="49" charset="-122"/>
              </a:rPr>
              <a:t>”</a:t>
            </a:r>
            <a:r>
              <a:rPr lang="zh-CN" altLang="zh-CN" sz="2800" b="1">
                <a:latin typeface="楷体_GB2312"/>
                <a:ea typeface="楷体_GB2312"/>
                <a:cs typeface="楷体" panose="02010609060101010101" pitchFamily="49" charset="-122"/>
              </a:rPr>
              <a:t>，却因受核辐射而死去。他是个连父亲长什么样也不知道的孩子。母亲一个人无力抚养他，只好将年仅八岁的他寄养在佐贺乡下的阿嬷家。阿嬷的家只是一栋破茅屋，她靠给别人打扫卫生赚一点钱，经常吃了上顿没有下顿，生活极度艰苦。 </a:t>
            </a:r>
            <a:endParaRPr lang="zh-CN" altLang="en-US" sz="2800" b="1">
              <a:latin typeface="楷体_GB2312"/>
              <a:ea typeface="楷体_GB2312"/>
              <a:cs typeface="楷体" panose="02010609060101010101" pitchFamily="49" charset="-122"/>
            </a:endParaRPr>
          </a:p>
        </p:txBody>
      </p:sp>
      <p:sp>
        <p:nvSpPr>
          <p:cNvPr id="53250" name="文本框 4"/>
          <p:cNvSpPr txBox="1">
            <a:spLocks noChangeArrowheads="1"/>
          </p:cNvSpPr>
          <p:nvPr/>
        </p:nvSpPr>
        <p:spPr bwMode="auto">
          <a:xfrm>
            <a:off x="184150" y="563563"/>
            <a:ext cx="2493963" cy="646112"/>
          </a:xfrm>
          <a:prstGeom prst="rect">
            <a:avLst/>
          </a:prstGeom>
          <a:noFill/>
          <a:ln w="9525">
            <a:noFill/>
            <a:miter lim="800000"/>
          </a:ln>
        </p:spPr>
        <p:txBody>
          <a:bodyPr wrap="none">
            <a:spAutoFit/>
          </a:bodyPr>
          <a:lstStyle/>
          <a:p>
            <a:r>
              <a:rPr lang="zh-CN" altLang="en-US" sz="3600">
                <a:solidFill>
                  <a:srgbClr val="FF0000"/>
                </a:solidFill>
                <a:latin typeface="华文新魏"/>
                <a:ea typeface="华文新魏"/>
                <a:cs typeface="华文新魏"/>
              </a:rPr>
              <a:t>故事背景：</a:t>
            </a:r>
            <a:endParaRPr lang="zh-CN" altLang="en-US" sz="3600">
              <a:solidFill>
                <a:srgbClr val="FF0000"/>
              </a:solidFill>
              <a:latin typeface="华文新魏"/>
              <a:ea typeface="华文新魏"/>
              <a:cs typeface="华文新魏"/>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273" name="Picture 2" descr="图片1"/>
          <p:cNvPicPr>
            <a:picLocks noChangeAspect="1" noChangeArrowheads="1"/>
          </p:cNvPicPr>
          <p:nvPr/>
        </p:nvPicPr>
        <p:blipFill>
          <a:blip r:embed="rId1"/>
          <a:srcRect/>
          <a:stretch>
            <a:fillRect/>
          </a:stretch>
        </p:blipFill>
        <p:spPr bwMode="auto">
          <a:xfrm>
            <a:off x="0" y="0"/>
            <a:ext cx="9753600" cy="7315200"/>
          </a:xfrm>
          <a:prstGeom prst="rect">
            <a:avLst/>
          </a:prstGeom>
          <a:noFill/>
          <a:ln w="9525">
            <a:noFill/>
            <a:miter lim="800000"/>
            <a:headEnd/>
            <a:tailEnd/>
          </a:ln>
        </p:spPr>
      </p:pic>
      <p:sp>
        <p:nvSpPr>
          <p:cNvPr id="54274" name="Text Box 3"/>
          <p:cNvSpPr txBox="1">
            <a:spLocks noChangeArrowheads="1"/>
          </p:cNvSpPr>
          <p:nvPr/>
        </p:nvSpPr>
        <p:spPr bwMode="auto">
          <a:xfrm>
            <a:off x="0" y="242888"/>
            <a:ext cx="9644063" cy="1477962"/>
          </a:xfrm>
          <a:prstGeom prst="rect">
            <a:avLst/>
          </a:prstGeom>
          <a:noFill/>
          <a:ln w="9525">
            <a:noFill/>
            <a:miter lim="800000"/>
          </a:ln>
        </p:spPr>
        <p:txBody>
          <a:bodyPr>
            <a:spAutoFit/>
          </a:bodyPr>
          <a:lstStyle/>
          <a:p>
            <a:r>
              <a:rPr lang="en-US" altLang="zh-CN" sz="3200" b="1">
                <a:solidFill>
                  <a:srgbClr val="000000"/>
                </a:solidFill>
              </a:rPr>
              <a:t>    </a:t>
            </a:r>
            <a:r>
              <a:rPr lang="en-US" altLang="zh-CN" sz="2900" b="1">
                <a:solidFill>
                  <a:srgbClr val="000000"/>
                </a:solidFill>
              </a:rPr>
              <a:t>   2001</a:t>
            </a:r>
            <a:r>
              <a:rPr lang="zh-CN" altLang="en-US" sz="2900" b="1">
                <a:solidFill>
                  <a:srgbClr val="000000"/>
                </a:solidFill>
              </a:rPr>
              <a:t>年，本书出版后，连续三年位居日本</a:t>
            </a:r>
            <a:endParaRPr lang="zh-CN" altLang="en-US" sz="2900" b="1">
              <a:solidFill>
                <a:srgbClr val="000000"/>
              </a:solidFill>
            </a:endParaRPr>
          </a:p>
          <a:p>
            <a:r>
              <a:rPr lang="zh-CN" altLang="en-US" sz="2900" b="1">
                <a:solidFill>
                  <a:srgbClr val="000000"/>
                </a:solidFill>
              </a:rPr>
              <a:t>各大畅销书排行榜前列，至今销售超过</a:t>
            </a:r>
            <a:r>
              <a:rPr lang="en-US" altLang="zh-CN" sz="4000" b="1">
                <a:solidFill>
                  <a:srgbClr val="FF0000"/>
                </a:solidFill>
              </a:rPr>
              <a:t>700</a:t>
            </a:r>
            <a:r>
              <a:rPr lang="zh-CN" altLang="en-US" sz="4000" b="1">
                <a:solidFill>
                  <a:srgbClr val="FF0000"/>
                </a:solidFill>
              </a:rPr>
              <a:t>万</a:t>
            </a:r>
            <a:r>
              <a:rPr lang="zh-CN" altLang="en-US" sz="3200" b="1">
                <a:solidFill>
                  <a:srgbClr val="000000"/>
                </a:solidFill>
              </a:rPr>
              <a:t>册！</a:t>
            </a:r>
            <a:endParaRPr lang="zh-CN" altLang="en-US" sz="3200" b="1">
              <a:solidFill>
                <a:srgbClr val="000000"/>
              </a:solidFill>
            </a:endParaRPr>
          </a:p>
          <a:p>
            <a:endParaRPr lang="en-US" altLang="zh-CN">
              <a:solidFill>
                <a:srgbClr val="2F1311"/>
              </a:solidFill>
            </a:endParaRPr>
          </a:p>
        </p:txBody>
      </p:sp>
      <p:sp>
        <p:nvSpPr>
          <p:cNvPr id="54275" name="Text Box 4"/>
          <p:cNvSpPr txBox="1">
            <a:spLocks noChangeArrowheads="1"/>
          </p:cNvSpPr>
          <p:nvPr/>
        </p:nvSpPr>
        <p:spPr bwMode="auto">
          <a:xfrm>
            <a:off x="0" y="1963738"/>
            <a:ext cx="10731500" cy="5370512"/>
          </a:xfrm>
          <a:prstGeom prst="rect">
            <a:avLst/>
          </a:prstGeom>
          <a:noFill/>
          <a:ln w="9525">
            <a:noFill/>
            <a:miter lim="800000"/>
          </a:ln>
        </p:spPr>
        <p:txBody>
          <a:bodyPr>
            <a:spAutoFit/>
          </a:bodyPr>
          <a:lstStyle/>
          <a:p>
            <a:r>
              <a:rPr lang="zh-CN" altLang="en-US" sz="3000" b="1">
                <a:solidFill>
                  <a:srgbClr val="000000"/>
                </a:solidFill>
              </a:rPr>
              <a:t>北京图书大厦，</a:t>
            </a:r>
            <a:r>
              <a:rPr lang="en-US" altLang="zh-CN" sz="3000" b="1">
                <a:solidFill>
                  <a:srgbClr val="000000"/>
                </a:solidFill>
              </a:rPr>
              <a:t>《</a:t>
            </a:r>
            <a:r>
              <a:rPr lang="zh-CN" altLang="en-US" sz="3000" b="1">
                <a:solidFill>
                  <a:srgbClr val="000000"/>
                </a:solidFill>
              </a:rPr>
              <a:t>新京报</a:t>
            </a:r>
            <a:r>
              <a:rPr lang="en-US" altLang="zh-CN" sz="3000" b="1">
                <a:solidFill>
                  <a:srgbClr val="000000"/>
                </a:solidFill>
              </a:rPr>
              <a:t>》</a:t>
            </a:r>
            <a:r>
              <a:rPr lang="zh-CN" altLang="en-US" sz="3000" b="1">
                <a:solidFill>
                  <a:srgbClr val="000000"/>
                </a:solidFill>
              </a:rPr>
              <a:t>畅销书</a:t>
            </a:r>
            <a:r>
              <a:rPr lang="zh-CN" altLang="en-US" sz="4800" b="1">
                <a:solidFill>
                  <a:srgbClr val="FF0000"/>
                </a:solidFill>
                <a:ea typeface="隶书"/>
                <a:cs typeface="隶书"/>
              </a:rPr>
              <a:t>第一名</a:t>
            </a:r>
            <a:r>
              <a:rPr lang="zh-CN" altLang="en-US" sz="3200" b="1">
                <a:solidFill>
                  <a:srgbClr val="000000"/>
                </a:solidFill>
              </a:rPr>
              <a:t>！</a:t>
            </a:r>
            <a:endParaRPr lang="zh-CN" altLang="en-US" sz="3200" b="1">
              <a:solidFill>
                <a:srgbClr val="000000"/>
              </a:solidFill>
            </a:endParaRPr>
          </a:p>
          <a:p>
            <a:endParaRPr lang="en-US" altLang="zh-CN" sz="3200" b="1">
              <a:solidFill>
                <a:srgbClr val="000000"/>
              </a:solidFill>
            </a:endParaRPr>
          </a:p>
          <a:p>
            <a:r>
              <a:rPr lang="zh-CN" altLang="en-US" sz="2400" b="1">
                <a:solidFill>
                  <a:srgbClr val="000000"/>
                </a:solidFill>
              </a:rPr>
              <a:t>中国香港、台湾以及东南亚“年度华语图书总榜</a:t>
            </a:r>
            <a:r>
              <a:rPr lang="zh-CN" altLang="en-US" sz="4800" b="1">
                <a:solidFill>
                  <a:srgbClr val="FF0000"/>
                </a:solidFill>
                <a:ea typeface="隶书"/>
                <a:cs typeface="隶书"/>
              </a:rPr>
              <a:t>第一名</a:t>
            </a:r>
            <a:r>
              <a:rPr lang="zh-CN" altLang="en-US" sz="3200"/>
              <a:t>”</a:t>
            </a:r>
            <a:endParaRPr lang="zh-CN" altLang="en-US" sz="3200" b="1">
              <a:solidFill>
                <a:srgbClr val="000000"/>
              </a:solidFill>
            </a:endParaRPr>
          </a:p>
          <a:p>
            <a:endParaRPr lang="en-US" altLang="zh-CN" sz="4800" b="1">
              <a:solidFill>
                <a:srgbClr val="FF0000"/>
              </a:solidFill>
              <a:ea typeface="隶书"/>
              <a:cs typeface="隶书"/>
            </a:endParaRPr>
          </a:p>
          <a:p>
            <a:r>
              <a:rPr lang="en-US" altLang="zh-CN" sz="2900" b="1">
                <a:solidFill>
                  <a:srgbClr val="000000"/>
                </a:solidFill>
              </a:rPr>
              <a:t>《</a:t>
            </a:r>
            <a:r>
              <a:rPr lang="zh-CN" altLang="en-US" sz="2900" b="1">
                <a:solidFill>
                  <a:srgbClr val="000000"/>
                </a:solidFill>
              </a:rPr>
              <a:t>人民日报</a:t>
            </a:r>
            <a:r>
              <a:rPr lang="en-US" altLang="zh-CN" sz="2900" b="1">
                <a:solidFill>
                  <a:srgbClr val="000000"/>
                </a:solidFill>
              </a:rPr>
              <a:t>》</a:t>
            </a:r>
            <a:r>
              <a:rPr lang="zh-CN" altLang="en-US" sz="2900" b="1">
                <a:solidFill>
                  <a:srgbClr val="000000"/>
                </a:solidFill>
              </a:rPr>
              <a:t>、</a:t>
            </a:r>
            <a:r>
              <a:rPr lang="en-US" altLang="zh-CN" sz="2900" b="1">
                <a:solidFill>
                  <a:srgbClr val="000000"/>
                </a:solidFill>
              </a:rPr>
              <a:t>《</a:t>
            </a:r>
            <a:r>
              <a:rPr lang="zh-CN" altLang="en-US" sz="2900" b="1">
                <a:solidFill>
                  <a:srgbClr val="000000"/>
                </a:solidFill>
              </a:rPr>
              <a:t>中国教育报</a:t>
            </a:r>
            <a:r>
              <a:rPr lang="en-US" altLang="zh-CN" sz="2900" b="1">
                <a:solidFill>
                  <a:srgbClr val="000000"/>
                </a:solidFill>
              </a:rPr>
              <a:t>》</a:t>
            </a:r>
            <a:r>
              <a:rPr lang="zh-CN" altLang="en-US" sz="2900" b="1">
                <a:solidFill>
                  <a:srgbClr val="000000"/>
                </a:solidFill>
              </a:rPr>
              <a:t>、</a:t>
            </a:r>
            <a:r>
              <a:rPr lang="en-US" altLang="zh-CN" sz="2900" b="1">
                <a:solidFill>
                  <a:srgbClr val="000000"/>
                </a:solidFill>
              </a:rPr>
              <a:t>《</a:t>
            </a:r>
            <a:r>
              <a:rPr lang="zh-CN" altLang="en-US" sz="2900" b="1">
                <a:solidFill>
                  <a:srgbClr val="000000"/>
                </a:solidFill>
              </a:rPr>
              <a:t>南方都市报</a:t>
            </a:r>
            <a:r>
              <a:rPr lang="en-US" altLang="zh-CN" sz="2900" b="1">
                <a:solidFill>
                  <a:srgbClr val="000000"/>
                </a:solidFill>
              </a:rPr>
              <a:t>》</a:t>
            </a:r>
            <a:endParaRPr lang="en-US" altLang="zh-CN" sz="2900" b="1">
              <a:solidFill>
                <a:srgbClr val="000000"/>
              </a:solidFill>
            </a:endParaRPr>
          </a:p>
          <a:p>
            <a:r>
              <a:rPr lang="en-US" altLang="zh-CN" sz="2900" b="1">
                <a:solidFill>
                  <a:srgbClr val="000000"/>
                </a:solidFill>
              </a:rPr>
              <a:t>《</a:t>
            </a:r>
            <a:r>
              <a:rPr lang="zh-CN" altLang="en-US" sz="2900" b="1">
                <a:solidFill>
                  <a:srgbClr val="000000"/>
                </a:solidFill>
              </a:rPr>
              <a:t>京华时报</a:t>
            </a:r>
            <a:r>
              <a:rPr lang="en-US" altLang="zh-CN" sz="2900" b="1">
                <a:solidFill>
                  <a:srgbClr val="000000"/>
                </a:solidFill>
              </a:rPr>
              <a:t>》</a:t>
            </a:r>
            <a:r>
              <a:rPr lang="zh-CN" altLang="en-US" sz="2900" b="1">
                <a:solidFill>
                  <a:srgbClr val="000000"/>
                </a:solidFill>
              </a:rPr>
              <a:t>、</a:t>
            </a:r>
            <a:r>
              <a:rPr lang="en-US" altLang="zh-CN" sz="2900" b="1">
                <a:solidFill>
                  <a:srgbClr val="000000"/>
                </a:solidFill>
              </a:rPr>
              <a:t>《</a:t>
            </a:r>
            <a:r>
              <a:rPr lang="zh-CN" altLang="en-US" sz="2900" b="1">
                <a:solidFill>
                  <a:srgbClr val="000000"/>
                </a:solidFill>
              </a:rPr>
              <a:t>北京晚报</a:t>
            </a:r>
            <a:r>
              <a:rPr lang="en-US" altLang="zh-CN" sz="2900" b="1">
                <a:solidFill>
                  <a:srgbClr val="000000"/>
                </a:solidFill>
              </a:rPr>
              <a:t>》</a:t>
            </a:r>
            <a:r>
              <a:rPr lang="zh-CN" altLang="en-US" sz="2900" b="1">
                <a:solidFill>
                  <a:srgbClr val="000000"/>
                </a:solidFill>
              </a:rPr>
              <a:t>、</a:t>
            </a:r>
            <a:r>
              <a:rPr lang="en-US" altLang="zh-CN" sz="2900" b="1">
                <a:solidFill>
                  <a:srgbClr val="000000"/>
                </a:solidFill>
              </a:rPr>
              <a:t>《</a:t>
            </a:r>
            <a:r>
              <a:rPr lang="zh-CN" altLang="en-US" sz="2900" b="1">
                <a:solidFill>
                  <a:srgbClr val="000000"/>
                </a:solidFill>
              </a:rPr>
              <a:t>深圳特区报</a:t>
            </a:r>
            <a:r>
              <a:rPr lang="en-US" altLang="zh-CN" sz="2900" b="1">
                <a:solidFill>
                  <a:srgbClr val="000000"/>
                </a:solidFill>
              </a:rPr>
              <a:t>》</a:t>
            </a:r>
            <a:r>
              <a:rPr lang="zh-CN" altLang="en-US" sz="2900" b="1">
                <a:solidFill>
                  <a:srgbClr val="000000"/>
                </a:solidFill>
              </a:rPr>
              <a:t>、</a:t>
            </a:r>
            <a:endParaRPr lang="zh-CN" altLang="en-US" sz="2900" b="1">
              <a:solidFill>
                <a:srgbClr val="000000"/>
              </a:solidFill>
            </a:endParaRPr>
          </a:p>
          <a:p>
            <a:r>
              <a:rPr lang="en-US" altLang="zh-CN" sz="2900" b="1">
                <a:solidFill>
                  <a:srgbClr val="000000"/>
                </a:solidFill>
              </a:rPr>
              <a:t>《</a:t>
            </a:r>
            <a:r>
              <a:rPr lang="zh-CN" altLang="en-US" sz="2900" b="1">
                <a:solidFill>
                  <a:srgbClr val="000000"/>
                </a:solidFill>
              </a:rPr>
              <a:t>上海中学生报</a:t>
            </a:r>
            <a:r>
              <a:rPr lang="en-US" altLang="zh-CN" sz="2900" b="1">
                <a:solidFill>
                  <a:srgbClr val="000000"/>
                </a:solidFill>
              </a:rPr>
              <a:t>》</a:t>
            </a:r>
            <a:r>
              <a:rPr lang="zh-CN" altLang="en-US" sz="2900" b="1">
                <a:solidFill>
                  <a:srgbClr val="000000"/>
                </a:solidFill>
              </a:rPr>
              <a:t>、</a:t>
            </a:r>
            <a:r>
              <a:rPr lang="en-US" altLang="zh-CN" sz="2900" b="1">
                <a:solidFill>
                  <a:srgbClr val="000000"/>
                </a:solidFill>
              </a:rPr>
              <a:t>《</a:t>
            </a:r>
            <a:r>
              <a:rPr lang="zh-CN" altLang="en-US" sz="2900" b="1">
                <a:solidFill>
                  <a:srgbClr val="000000"/>
                </a:solidFill>
              </a:rPr>
              <a:t>小学生时代</a:t>
            </a:r>
            <a:r>
              <a:rPr lang="en-US" altLang="zh-CN" sz="2900" b="1">
                <a:solidFill>
                  <a:srgbClr val="000000"/>
                </a:solidFill>
              </a:rPr>
              <a:t>》</a:t>
            </a:r>
            <a:r>
              <a:rPr lang="zh-CN" altLang="en-US" sz="2900" b="1">
                <a:solidFill>
                  <a:srgbClr val="000000"/>
                </a:solidFill>
              </a:rPr>
              <a:t>、新浪网</a:t>
            </a:r>
            <a:r>
              <a:rPr lang="en-US" altLang="zh-CN" sz="2900" b="1">
                <a:solidFill>
                  <a:srgbClr val="000000"/>
                </a:solidFill>
              </a:rPr>
              <a:t>······</a:t>
            </a:r>
            <a:endParaRPr lang="en-US" altLang="zh-CN" sz="2900" b="1">
              <a:solidFill>
                <a:srgbClr val="000000"/>
              </a:solidFill>
            </a:endParaRPr>
          </a:p>
          <a:p>
            <a:r>
              <a:rPr lang="zh-CN" altLang="en-US" sz="3200" b="1">
                <a:solidFill>
                  <a:srgbClr val="000000"/>
                </a:solidFill>
              </a:rPr>
              <a:t>数百家媒体联合推荐“</a:t>
            </a:r>
            <a:r>
              <a:rPr lang="zh-CN" altLang="en-US" sz="4800" b="1">
                <a:solidFill>
                  <a:srgbClr val="FF0000"/>
                </a:solidFill>
                <a:ea typeface="隶书"/>
                <a:cs typeface="隶书"/>
              </a:rPr>
              <a:t>年度</a:t>
            </a:r>
            <a:r>
              <a:rPr lang="en-US" altLang="zh-CN" sz="4800" b="1">
                <a:solidFill>
                  <a:srgbClr val="FF0000"/>
                </a:solidFill>
                <a:ea typeface="隶书"/>
                <a:cs typeface="隶书"/>
              </a:rPr>
              <a:t>10</a:t>
            </a:r>
            <a:r>
              <a:rPr lang="zh-CN" altLang="en-US" sz="4800" b="1">
                <a:solidFill>
                  <a:srgbClr val="FF0000"/>
                </a:solidFill>
                <a:ea typeface="隶书"/>
                <a:cs typeface="隶书"/>
              </a:rPr>
              <a:t>大好书</a:t>
            </a:r>
            <a:r>
              <a:rPr lang="zh-CN" altLang="en-US" sz="3200" b="1">
                <a:solidFill>
                  <a:srgbClr val="000000"/>
                </a:solidFill>
              </a:rPr>
              <a:t>”！</a:t>
            </a:r>
            <a:endParaRPr lang="zh-CN" altLang="en-US" sz="3200" b="1">
              <a:solidFill>
                <a:srgbClr val="000000"/>
              </a:solidFill>
            </a:endParaRPr>
          </a:p>
          <a:p>
            <a:endParaRPr lang="en-US" altLang="zh-CN" sz="3200" b="1">
              <a:solidFill>
                <a:srgbClr val="00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2" descr="图片1"/>
          <p:cNvPicPr>
            <a:picLocks noChangeAspect="1" noChangeArrowheads="1"/>
          </p:cNvPicPr>
          <p:nvPr/>
        </p:nvPicPr>
        <p:blipFill>
          <a:blip r:embed="rId1"/>
          <a:srcRect/>
          <a:stretch>
            <a:fillRect/>
          </a:stretch>
        </p:blipFill>
        <p:spPr bwMode="auto">
          <a:xfrm>
            <a:off x="0" y="0"/>
            <a:ext cx="9753600" cy="7315200"/>
          </a:xfrm>
          <a:prstGeom prst="rect">
            <a:avLst/>
          </a:prstGeom>
          <a:noFill/>
          <a:ln w="9525">
            <a:noFill/>
            <a:miter lim="800000"/>
            <a:headEnd/>
            <a:tailEnd/>
          </a:ln>
        </p:spPr>
      </p:pic>
      <p:sp>
        <p:nvSpPr>
          <p:cNvPr id="4" name="矩形 3"/>
          <p:cNvSpPr/>
          <p:nvPr/>
        </p:nvSpPr>
        <p:spPr>
          <a:xfrm>
            <a:off x="627063" y="1371600"/>
            <a:ext cx="7666037" cy="2324100"/>
          </a:xfrm>
          <a:prstGeom prst="rect">
            <a:avLst/>
          </a:prstGeom>
        </p:spPr>
        <p:txBody>
          <a:bodyPr>
            <a:spAutoFit/>
          </a:bodyPr>
          <a:lstStyle/>
          <a:p>
            <a:pPr algn="just" fontAlgn="auto">
              <a:spcBef>
                <a:spcPts val="0"/>
              </a:spcBef>
              <a:spcAft>
                <a:spcPts val="0"/>
              </a:spcAft>
              <a:defRPr/>
            </a:pPr>
            <a:r>
              <a:rPr lang="zh-CN" altLang="zh-CN" sz="3600" b="1" kern="100" dirty="0">
                <a:latin typeface="华文楷体" pitchFamily="2" charset="-122"/>
                <a:ea typeface="华文楷体" pitchFamily="2" charset="-122"/>
                <a:cs typeface="Times New Roman" panose="02020603050405020304" pitchFamily="18" charset="0"/>
              </a:rPr>
              <a:t>在和外婆相依为命的日子里，我懂得了幸福真正的含义。</a:t>
            </a:r>
            <a:endParaRPr lang="en-US" altLang="zh-CN" sz="3600" b="1" kern="100" dirty="0">
              <a:latin typeface="华文楷体" pitchFamily="2" charset="-122"/>
              <a:ea typeface="华文楷体" pitchFamily="2" charset="-122"/>
              <a:cs typeface="Times New Roman" panose="02020603050405020304" pitchFamily="18" charset="0"/>
            </a:endParaRPr>
          </a:p>
          <a:p>
            <a:pPr algn="just" fontAlgn="auto">
              <a:spcBef>
                <a:spcPts val="0"/>
              </a:spcBef>
              <a:spcAft>
                <a:spcPts val="0"/>
              </a:spcAft>
              <a:defRPr/>
            </a:pPr>
            <a:r>
              <a:rPr lang="en-US" altLang="zh-CN" sz="3600" b="1" kern="100" dirty="0">
                <a:latin typeface="华文楷体" pitchFamily="2" charset="-122"/>
                <a:ea typeface="华文楷体" pitchFamily="2" charset="-122"/>
                <a:cs typeface="Times New Roman" panose="02020603050405020304" pitchFamily="18" charset="0"/>
              </a:rPr>
              <a:t>                             </a:t>
            </a:r>
            <a:br>
              <a:rPr lang="en-US" altLang="zh-CN" sz="3600" b="1" kern="100" dirty="0">
                <a:latin typeface="华文楷体" pitchFamily="2" charset="-122"/>
                <a:ea typeface="华文楷体" pitchFamily="2" charset="-122"/>
                <a:cs typeface="Times New Roman" panose="02020603050405020304" pitchFamily="18" charset="0"/>
              </a:rPr>
            </a:br>
            <a:r>
              <a:rPr lang="en-US" altLang="zh-CN" sz="3600" b="1" kern="100" dirty="0">
                <a:latin typeface="华文楷体" pitchFamily="2" charset="-122"/>
                <a:ea typeface="华文楷体" pitchFamily="2" charset="-122"/>
                <a:cs typeface="Times New Roman" panose="02020603050405020304" pitchFamily="18" charset="0"/>
              </a:rPr>
              <a:t>                                 —— </a:t>
            </a:r>
            <a:r>
              <a:rPr lang="zh-CN" altLang="en-US" sz="3600" b="1" kern="100" dirty="0">
                <a:latin typeface="华文楷体" pitchFamily="2" charset="-122"/>
                <a:ea typeface="华文楷体" pitchFamily="2" charset="-122"/>
                <a:cs typeface="Times New Roman" panose="02020603050405020304" pitchFamily="18" charset="0"/>
              </a:rPr>
              <a:t>岛田洋七</a:t>
            </a:r>
            <a:endParaRPr lang="zh-CN" altLang="zh-CN" sz="3600" b="1" kern="100" dirty="0">
              <a:latin typeface="华文楷体" pitchFamily="2" charset="-122"/>
              <a:ea typeface="华文楷体"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srcRect/>
          <a:tile tx="0" ty="0" sx="100000" sy="100000" flip="none" algn="tl"/>
        </a:blipFill>
        <a:effectLst/>
      </p:bgPr>
    </p:bg>
    <p:spTree>
      <p:nvGrpSpPr>
        <p:cNvPr id="1" name=""/>
        <p:cNvGrpSpPr/>
        <p:nvPr/>
      </p:nvGrpSpPr>
      <p:grpSpPr>
        <a:xfrm>
          <a:off x="0" y="0"/>
          <a:ext cx="0" cy="0"/>
          <a:chOff x="0" y="0"/>
          <a:chExt cx="0" cy="0"/>
        </a:xfrm>
      </p:grpSpPr>
      <p:sp>
        <p:nvSpPr>
          <p:cNvPr id="56322" name="矩形 1"/>
          <p:cNvSpPr>
            <a:spLocks noChangeArrowheads="1"/>
          </p:cNvSpPr>
          <p:nvPr/>
        </p:nvSpPr>
        <p:spPr bwMode="auto">
          <a:xfrm>
            <a:off x="403225" y="388938"/>
            <a:ext cx="5438775" cy="6134100"/>
          </a:xfrm>
          <a:prstGeom prst="rect">
            <a:avLst/>
          </a:prstGeom>
          <a:noFill/>
          <a:ln w="9525">
            <a:noFill/>
            <a:miter lim="800000"/>
          </a:ln>
        </p:spPr>
        <p:txBody>
          <a:bodyPr>
            <a:spAutoFit/>
          </a:bodyPr>
          <a:lstStyle/>
          <a:p>
            <a:pPr indent="266700" algn="just"/>
            <a:r>
              <a:rPr lang="en-US" altLang="zh-CN" sz="2800" b="1">
                <a:latin typeface="楷体_GB2312"/>
                <a:ea typeface="楷体_GB2312"/>
                <a:cs typeface="Times New Roman" panose="02020603050405020304" pitchFamily="18" charset="0"/>
              </a:rPr>
              <a:t>  </a:t>
            </a:r>
            <a:r>
              <a:rPr lang="zh-CN" altLang="zh-CN" sz="3600" b="1">
                <a:latin typeface="楷体_GB2312"/>
                <a:ea typeface="楷体_GB2312"/>
                <a:cs typeface="Times New Roman" panose="02020603050405020304" pitchFamily="18" charset="0"/>
              </a:rPr>
              <a:t>住在破茅屋里的阿嬷，出人意料的是一位个子很高，皮肤白皙，气质高雅的老太太。</a:t>
            </a:r>
            <a:endParaRPr lang="zh-CN" altLang="zh-CN" sz="3600" b="1">
              <a:latin typeface="楷体_GB2312"/>
              <a:ea typeface="楷体_GB2312"/>
              <a:cs typeface="Times New Roman" panose="02020603050405020304" pitchFamily="18" charset="0"/>
            </a:endParaRPr>
          </a:p>
          <a:p>
            <a:pPr indent="266700" algn="just"/>
            <a:r>
              <a:rPr lang="en-US" altLang="zh-CN" sz="3600" b="1">
                <a:latin typeface="楷体_GB2312"/>
                <a:ea typeface="楷体_GB2312"/>
                <a:cs typeface="Times New Roman" panose="02020603050405020304" pitchFamily="18" charset="0"/>
              </a:rPr>
              <a:t>  </a:t>
            </a:r>
            <a:r>
              <a:rPr lang="zh-CN" altLang="zh-CN" sz="3600" b="1">
                <a:latin typeface="楷体_GB2312"/>
                <a:ea typeface="楷体_GB2312"/>
                <a:cs typeface="Times New Roman" panose="02020603050405020304" pitchFamily="18" charset="0"/>
              </a:rPr>
              <a:t>走在回家路上的外婆，样子有点奇怪。她每走一步，就发出</a:t>
            </a:r>
            <a:r>
              <a:rPr lang="zh-CN" altLang="zh-CN" sz="3600" b="1">
                <a:latin typeface="楷体" panose="02010609060101010101" pitchFamily="49" charset="-122"/>
                <a:ea typeface="楷体_GB2312"/>
                <a:cs typeface="Times New Roman" panose="02020603050405020304" pitchFamily="18" charset="0"/>
              </a:rPr>
              <a:t>“</a:t>
            </a:r>
            <a:r>
              <a:rPr lang="zh-CN" altLang="zh-CN" sz="3600" b="1">
                <a:latin typeface="楷体_GB2312"/>
                <a:ea typeface="楷体_GB2312"/>
                <a:cs typeface="Times New Roman" panose="02020603050405020304" pitchFamily="18" charset="0"/>
              </a:rPr>
              <a:t>嘎啦嘎啦</a:t>
            </a:r>
            <a:r>
              <a:rPr lang="zh-CN" altLang="zh-CN" sz="3600" b="1">
                <a:latin typeface="楷体" panose="02010609060101010101" pitchFamily="49" charset="-122"/>
                <a:ea typeface="楷体_GB2312"/>
                <a:cs typeface="Times New Roman" panose="02020603050405020304" pitchFamily="18" charset="0"/>
              </a:rPr>
              <a:t>”</a:t>
            </a:r>
            <a:r>
              <a:rPr lang="zh-CN" altLang="zh-CN" sz="3600" b="1">
                <a:latin typeface="楷体_GB2312"/>
                <a:ea typeface="楷体_GB2312"/>
                <a:cs typeface="Times New Roman" panose="02020603050405020304" pitchFamily="18" charset="0"/>
              </a:rPr>
              <a:t>、</a:t>
            </a:r>
            <a:r>
              <a:rPr lang="zh-CN" altLang="zh-CN" sz="3600" b="1">
                <a:latin typeface="楷体" panose="02010609060101010101" pitchFamily="49" charset="-122"/>
                <a:ea typeface="楷体_GB2312"/>
                <a:cs typeface="Times New Roman" panose="02020603050405020304" pitchFamily="18" charset="0"/>
              </a:rPr>
              <a:t>“</a:t>
            </a:r>
            <a:r>
              <a:rPr lang="zh-CN" altLang="zh-CN" sz="3600" b="1">
                <a:latin typeface="楷体_GB2312"/>
                <a:ea typeface="楷体_GB2312"/>
                <a:cs typeface="Times New Roman" panose="02020603050405020304" pitchFamily="18" charset="0"/>
              </a:rPr>
              <a:t>嘎啦嘎啦</a:t>
            </a:r>
            <a:r>
              <a:rPr lang="zh-CN" altLang="zh-CN" sz="3600" b="1">
                <a:latin typeface="楷体" panose="02010609060101010101" pitchFamily="49" charset="-122"/>
                <a:ea typeface="楷体_GB2312"/>
                <a:cs typeface="Times New Roman" panose="02020603050405020304" pitchFamily="18" charset="0"/>
              </a:rPr>
              <a:t>”</a:t>
            </a:r>
            <a:r>
              <a:rPr lang="zh-CN" altLang="zh-CN" sz="3600" b="1">
                <a:latin typeface="楷体_GB2312"/>
                <a:ea typeface="楷体_GB2312"/>
                <a:cs typeface="Times New Roman" panose="02020603050405020304" pitchFamily="18" charset="0"/>
              </a:rPr>
              <a:t>的声音。我仔细一看，她腰间好像绑着一根绳子，拖着地上什么东西一路走来。</a:t>
            </a:r>
            <a:endParaRPr lang="zh-CN" altLang="zh-CN" sz="3600" b="1">
              <a:latin typeface="楷体_GB2312"/>
              <a:ea typeface="楷体_GB2312"/>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5842000" y="943001"/>
            <a:ext cx="2860986" cy="4761499"/>
          </a:xfrm>
          <a:prstGeom prst="rect">
            <a:avLst/>
          </a:prstGeom>
          <a:noFill/>
          <a:ln>
            <a:solidFill>
              <a:schemeClr val="accent1"/>
            </a:solidFill>
          </a:ln>
          <a:effectLst>
            <a:reflection blurRad="660400" endPos="0" dist="609600" dir="5400000" sy="-100000" algn="bl" rotWithShape="0"/>
            <a:softEdge rad="2032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图片 1"/>
          <p:cNvPicPr>
            <a:picLocks noChangeAspect="1"/>
          </p:cNvPicPr>
          <p:nvPr/>
        </p:nvPicPr>
        <p:blipFill>
          <a:blip r:embed="rId1"/>
          <a:srcRect/>
          <a:stretch>
            <a:fillRect/>
          </a:stretch>
        </p:blipFill>
        <p:spPr bwMode="auto">
          <a:xfrm>
            <a:off x="-387350" y="0"/>
            <a:ext cx="9766300" cy="7321550"/>
          </a:xfrm>
          <a:prstGeom prst="rect">
            <a:avLst/>
          </a:prstGeom>
          <a:noFill/>
          <a:ln w="9525">
            <a:noFill/>
            <a:miter lim="800000"/>
            <a:headEnd/>
            <a:tailEnd/>
          </a:ln>
        </p:spPr>
      </p:pic>
      <p:sp>
        <p:nvSpPr>
          <p:cNvPr id="57346" name="矩形 2"/>
          <p:cNvSpPr>
            <a:spLocks noChangeArrowheads="1"/>
          </p:cNvSpPr>
          <p:nvPr/>
        </p:nvSpPr>
        <p:spPr bwMode="auto">
          <a:xfrm>
            <a:off x="-158750" y="31750"/>
            <a:ext cx="8639175" cy="6838950"/>
          </a:xfrm>
          <a:prstGeom prst="rect">
            <a:avLst/>
          </a:prstGeom>
          <a:noFill/>
          <a:ln w="9525">
            <a:noFill/>
            <a:miter lim="800000"/>
          </a:ln>
        </p:spPr>
        <p:txBody>
          <a:bodyPr>
            <a:spAutoFit/>
          </a:bodyPr>
          <a:lstStyle/>
          <a:p>
            <a:r>
              <a:rPr lang="zh-CN" altLang="en-US"/>
              <a:t>     </a:t>
            </a:r>
            <a:r>
              <a:rPr lang="zh-CN" altLang="en-US" sz="2600" b="1">
                <a:latin typeface="楷体" panose="02010609060101010101" pitchFamily="49" charset="-122"/>
                <a:ea typeface="楷体" panose="02010609060101010101" pitchFamily="49" charset="-122"/>
              </a:rPr>
              <a:t>“我回来啦。” </a:t>
            </a:r>
            <a:endParaRPr lang="zh-CN" altLang="en-US" sz="2600" b="1">
              <a:latin typeface="楷体" panose="02010609060101010101" pitchFamily="49" charset="-122"/>
              <a:ea typeface="楷体" panose="02010609060101010101" pitchFamily="49" charset="-122"/>
            </a:endParaRPr>
          </a:p>
          <a:p>
            <a:r>
              <a:rPr lang="zh-CN" altLang="en-US" sz="2600" b="1">
                <a:latin typeface="楷体" panose="02010609060101010101" pitchFamily="49" charset="-122"/>
                <a:ea typeface="楷体" panose="02010609060101010101" pitchFamily="49" charset="-122"/>
              </a:rPr>
              <a:t>　  外婆还是弄出“嘎啦嘎啦”的声音，若无其事地招呼我一声，走进大门。我跟在后面进门，外婆正解下她腰上的绳子。 </a:t>
            </a:r>
            <a:endParaRPr lang="zh-CN" altLang="en-US" sz="2600" b="1">
              <a:latin typeface="楷体" panose="02010609060101010101" pitchFamily="49" charset="-122"/>
              <a:ea typeface="楷体" panose="02010609060101010101" pitchFamily="49" charset="-122"/>
            </a:endParaRPr>
          </a:p>
          <a:p>
            <a:r>
              <a:rPr lang="zh-CN" altLang="en-US" sz="2600" b="1">
                <a:latin typeface="楷体" panose="02010609060101010101" pitchFamily="49" charset="-122"/>
                <a:ea typeface="楷体" panose="02010609060101010101" pitchFamily="49" charset="-122"/>
              </a:rPr>
              <a:t>　　“阿嬷，那是什么？” </a:t>
            </a:r>
            <a:endParaRPr lang="zh-CN" altLang="en-US" sz="2600" b="1">
              <a:latin typeface="楷体" panose="02010609060101010101" pitchFamily="49" charset="-122"/>
              <a:ea typeface="楷体" panose="02010609060101010101" pitchFamily="49" charset="-122"/>
            </a:endParaRPr>
          </a:p>
          <a:p>
            <a:r>
              <a:rPr lang="zh-CN" altLang="en-US" sz="2600" b="1">
                <a:latin typeface="楷体" panose="02010609060101010101" pitchFamily="49" charset="-122"/>
                <a:ea typeface="楷体" panose="02010609060101010101" pitchFamily="49" charset="-122"/>
              </a:rPr>
              <a:t>　　“磁铁。” </a:t>
            </a:r>
            <a:endParaRPr lang="zh-CN" altLang="en-US" sz="2600" b="1">
              <a:latin typeface="楷体" panose="02010609060101010101" pitchFamily="49" charset="-122"/>
              <a:ea typeface="楷体" panose="02010609060101010101" pitchFamily="49" charset="-122"/>
            </a:endParaRPr>
          </a:p>
          <a:p>
            <a:r>
              <a:rPr lang="zh-CN" altLang="en-US" sz="2600" b="1">
                <a:latin typeface="楷体" panose="02010609060101010101" pitchFamily="49" charset="-122"/>
                <a:ea typeface="楷体" panose="02010609060101010101" pitchFamily="49" charset="-122"/>
              </a:rPr>
              <a:t>　　外婆看着绳子说。绳子一端绑着一块磁铁，上面粘着钉子和废铁。 </a:t>
            </a:r>
            <a:endParaRPr lang="zh-CN" altLang="en-US" sz="2600" b="1">
              <a:latin typeface="楷体" panose="02010609060101010101" pitchFamily="49" charset="-122"/>
              <a:ea typeface="楷体" panose="02010609060101010101" pitchFamily="49" charset="-122"/>
            </a:endParaRPr>
          </a:p>
          <a:p>
            <a:r>
              <a:rPr lang="zh-CN" altLang="en-US" sz="2600" b="1">
                <a:latin typeface="楷体" panose="02010609060101010101" pitchFamily="49" charset="-122"/>
                <a:ea typeface="楷体" panose="02010609060101010101" pitchFamily="49" charset="-122"/>
              </a:rPr>
              <a:t>　　“光是走路什么事也不做，多可惜，绑着磁铁走，你看，可以赚到一点外快的。” </a:t>
            </a:r>
            <a:endParaRPr lang="zh-CN" altLang="en-US" sz="2600" b="1">
              <a:latin typeface="楷体" panose="02010609060101010101" pitchFamily="49" charset="-122"/>
              <a:ea typeface="楷体" panose="02010609060101010101" pitchFamily="49" charset="-122"/>
            </a:endParaRPr>
          </a:p>
          <a:p>
            <a:r>
              <a:rPr lang="zh-CN" altLang="en-US" sz="2600" b="1">
                <a:latin typeface="楷体" panose="02010609060101010101" pitchFamily="49" charset="-122"/>
                <a:ea typeface="楷体" panose="02010609060101010101" pitchFamily="49" charset="-122"/>
              </a:rPr>
              <a:t>　　“赚到？” </a:t>
            </a:r>
            <a:endParaRPr lang="zh-CN" altLang="en-US" sz="2600" b="1">
              <a:latin typeface="楷体" panose="02010609060101010101" pitchFamily="49" charset="-122"/>
              <a:ea typeface="楷体" panose="02010609060101010101" pitchFamily="49" charset="-122"/>
            </a:endParaRPr>
          </a:p>
          <a:p>
            <a:r>
              <a:rPr lang="zh-CN" altLang="en-US" sz="2600" b="1">
                <a:latin typeface="楷体" panose="02010609060101010101" pitchFamily="49" charset="-122"/>
                <a:ea typeface="楷体" panose="02010609060101010101" pitchFamily="49" charset="-122"/>
              </a:rPr>
              <a:t>　　“这些废铁拿去卖，可以卖不少钱哩！不捡起掉在路上的东西，要遭老天惩罚的。” </a:t>
            </a:r>
            <a:endParaRPr lang="zh-CN" altLang="en-US" sz="2600" b="1">
              <a:latin typeface="楷体" panose="02010609060101010101" pitchFamily="49" charset="-122"/>
              <a:ea typeface="楷体" panose="02010609060101010101" pitchFamily="49" charset="-122"/>
            </a:endParaRPr>
          </a:p>
          <a:p>
            <a:r>
              <a:rPr lang="zh-CN" altLang="en-US" sz="2600" b="1">
                <a:latin typeface="楷体" panose="02010609060101010101" pitchFamily="49" charset="-122"/>
                <a:ea typeface="楷体" panose="02010609060101010101" pitchFamily="49" charset="-122"/>
              </a:rPr>
              <a:t>　　外婆说着，取下磁铁上的钉子和铁屑，丢进桶里。桶里已经收集了不少战利品。 </a:t>
            </a:r>
            <a:endParaRPr lang="zh-CN" altLang="en-US" sz="2600" b="1">
              <a:latin typeface="楷体" panose="02010609060101010101" pitchFamily="49" charset="-122"/>
              <a:ea typeface="楷体" panose="02010609060101010101" pitchFamily="49" charset="-122"/>
            </a:endParaRPr>
          </a:p>
          <a:p>
            <a:r>
              <a:rPr lang="zh-CN" altLang="en-US" sz="2600" b="1">
                <a:latin typeface="楷体" panose="02010609060101010101" pitchFamily="49" charset="-122"/>
                <a:ea typeface="楷体" panose="02010609060101010101" pitchFamily="49" charset="-122"/>
              </a:rPr>
              <a:t>　　外婆出门时，好像一定会在腰间绑着绳子。 </a:t>
            </a:r>
            <a:endParaRPr lang="zh-CN" altLang="en-US" sz="2600" b="1">
              <a:latin typeface="楷体" panose="02010609060101010101" pitchFamily="49" charset="-122"/>
              <a:ea typeface="楷体" panose="02010609060101010101" pitchFamily="49" charset="-122"/>
            </a:endParaRPr>
          </a:p>
          <a:p>
            <a:r>
              <a:rPr lang="zh-CN" altLang="en-US" sz="2600" b="1">
                <a:latin typeface="楷体" panose="02010609060101010101" pitchFamily="49" charset="-122"/>
                <a:ea typeface="楷体" panose="02010609060101010101" pitchFamily="49" charset="-122"/>
              </a:rPr>
              <a:t>　　我简直看呆了。 </a:t>
            </a:r>
            <a:endParaRPr lang="zh-CN" altLang="en-US" sz="2600" b="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pattFill prst="pct75">
          <a:fgClr>
            <a:srgbClr val="FFFFFF"/>
          </a:fgClr>
          <a:bgClr>
            <a:schemeClr val="bg1"/>
          </a:bgClr>
        </a:pattFill>
        <a:effectLst/>
      </p:bgPr>
    </p:bg>
    <p:spTree>
      <p:nvGrpSpPr>
        <p:cNvPr id="1" name=""/>
        <p:cNvGrpSpPr/>
        <p:nvPr/>
      </p:nvGrpSpPr>
      <p:grpSpPr>
        <a:xfrm>
          <a:off x="0" y="0"/>
          <a:ext cx="0" cy="0"/>
          <a:chOff x="0" y="0"/>
          <a:chExt cx="0" cy="0"/>
        </a:xfrm>
      </p:grpSpPr>
      <p:pic>
        <p:nvPicPr>
          <p:cNvPr id="2" name="Picture 6" descr="4"/>
          <p:cNvPicPr>
            <a:picLocks noChangeAspect="1" noChangeArrowheads="1"/>
          </p:cNvPicPr>
          <p:nvPr/>
        </p:nvPicPr>
        <p:blipFill>
          <a:blip r:embed="rId1"/>
          <a:srcRect/>
          <a:stretch>
            <a:fillRect/>
          </a:stretch>
        </p:blipFill>
        <p:spPr bwMode="auto">
          <a:xfrm>
            <a:off x="110554" y="207264"/>
            <a:ext cx="4788976" cy="6278880"/>
          </a:xfrm>
          <a:prstGeom prst="rect">
            <a:avLst/>
          </a:prstGeom>
          <a:solidFill>
            <a:srgbClr val="FFFFFF">
              <a:alpha val="66000"/>
            </a:srgbClr>
          </a:solidFill>
          <a:ln>
            <a:solidFill>
              <a:schemeClr val="accent1"/>
            </a:solidFill>
          </a:ln>
          <a:effectLst>
            <a:reflection blurRad="584200" stA="15000" endPos="69000" dist="393700" dir="5400000" sy="-100000" algn="bl" rotWithShape="0"/>
            <a:softEdge rad="127000"/>
          </a:effectLst>
        </p:spPr>
      </p:pic>
      <p:sp>
        <p:nvSpPr>
          <p:cNvPr id="60419" name="文本框 2"/>
          <p:cNvSpPr txBox="1">
            <a:spLocks noChangeArrowheads="1"/>
          </p:cNvSpPr>
          <p:nvPr/>
        </p:nvSpPr>
        <p:spPr bwMode="auto">
          <a:xfrm>
            <a:off x="5013325" y="1900238"/>
            <a:ext cx="3730625" cy="1446212"/>
          </a:xfrm>
          <a:prstGeom prst="rect">
            <a:avLst/>
          </a:prstGeom>
          <a:noFill/>
          <a:ln w="9525">
            <a:noFill/>
            <a:miter lim="800000"/>
          </a:ln>
        </p:spPr>
        <p:txBody>
          <a:bodyPr>
            <a:spAutoFit/>
          </a:bodyPr>
          <a:lstStyle/>
          <a:p>
            <a:r>
              <a:rPr lang="zh-CN" altLang="en-US" sz="4400">
                <a:latin typeface="楷体" panose="02010609060101010101" pitchFamily="49" charset="-122"/>
                <a:ea typeface="楷体" panose="02010609060101010101" pitchFamily="49" charset="-122"/>
              </a:rPr>
              <a:t>没错，我借用了外婆的智慧。</a:t>
            </a:r>
            <a:endParaRPr lang="zh-CN" altLang="en-US" sz="440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04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imono">
  <a:themeElements>
    <a:clrScheme name="Kimono 1">
      <a:dk1>
        <a:srgbClr val="2F1311"/>
      </a:dk1>
      <a:lt1>
        <a:srgbClr val="C16059"/>
      </a:lt1>
      <a:dk2>
        <a:srgbClr val="F7D47D"/>
      </a:dk2>
      <a:lt2>
        <a:srgbClr val="000000"/>
      </a:lt2>
      <a:accent1>
        <a:srgbClr val="D5B781"/>
      </a:accent1>
      <a:accent2>
        <a:srgbClr val="79AF7D"/>
      </a:accent2>
      <a:accent3>
        <a:srgbClr val="DDB6B5"/>
      </a:accent3>
      <a:accent4>
        <a:srgbClr val="270E0D"/>
      </a:accent4>
      <a:accent5>
        <a:srgbClr val="E7D8C1"/>
      </a:accent5>
      <a:accent6>
        <a:srgbClr val="6D9E71"/>
      </a:accent6>
      <a:hlink>
        <a:srgbClr val="F0B854"/>
      </a:hlink>
      <a:folHlink>
        <a:srgbClr val="DC893E"/>
      </a:folHlink>
    </a:clrScheme>
    <a:fontScheme name="Kimono">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Kimono 1">
        <a:dk1>
          <a:srgbClr val="2F1311"/>
        </a:dk1>
        <a:lt1>
          <a:srgbClr val="C16059"/>
        </a:lt1>
        <a:dk2>
          <a:srgbClr val="F7D47D"/>
        </a:dk2>
        <a:lt2>
          <a:srgbClr val="000000"/>
        </a:lt2>
        <a:accent1>
          <a:srgbClr val="D5B781"/>
        </a:accent1>
        <a:accent2>
          <a:srgbClr val="79AF7D"/>
        </a:accent2>
        <a:accent3>
          <a:srgbClr val="DDB6B5"/>
        </a:accent3>
        <a:accent4>
          <a:srgbClr val="270E0D"/>
        </a:accent4>
        <a:accent5>
          <a:srgbClr val="E7D8C1"/>
        </a:accent5>
        <a:accent6>
          <a:srgbClr val="6D9E71"/>
        </a:accent6>
        <a:hlink>
          <a:srgbClr val="F0B854"/>
        </a:hlink>
        <a:folHlink>
          <a:srgbClr val="DC893E"/>
        </a:folHlink>
      </a:clrScheme>
      <a:clrMap bg1="lt1" tx1="dk1" bg2="lt2" tx2="dk2" accent1="accent1" accent2="accent2" accent3="accent3" accent4="accent4" accent5="accent5" accent6="accent6" hlink="hlink" folHlink="folHlink"/>
    </a:extraClrScheme>
    <a:extraClrScheme>
      <a:clrScheme name="Kimono 2">
        <a:dk1>
          <a:srgbClr val="000000"/>
        </a:dk1>
        <a:lt1>
          <a:srgbClr val="FFFFFF"/>
        </a:lt1>
        <a:dk2>
          <a:srgbClr val="000000"/>
        </a:dk2>
        <a:lt2>
          <a:srgbClr val="F7D47D"/>
        </a:lt2>
        <a:accent1>
          <a:srgbClr val="C19341"/>
        </a:accent1>
        <a:accent2>
          <a:srgbClr val="60A265"/>
        </a:accent2>
        <a:accent3>
          <a:srgbClr val="AAAAAA"/>
        </a:accent3>
        <a:accent4>
          <a:srgbClr val="DADADA"/>
        </a:accent4>
        <a:accent5>
          <a:srgbClr val="DDC8B0"/>
        </a:accent5>
        <a:accent6>
          <a:srgbClr val="56925B"/>
        </a:accent6>
        <a:hlink>
          <a:srgbClr val="EB9F17"/>
        </a:hlink>
        <a:folHlink>
          <a:srgbClr val="CF7625"/>
        </a:folHlink>
      </a:clrScheme>
      <a:clrMap bg1="dk2" tx1="lt1" bg2="dk1" tx2="lt2" accent1="accent1" accent2="accent2" accent3="accent3" accent4="accent4" accent5="accent5" accent6="accent6" hlink="hlink" folHlink="folHlink"/>
    </a:extraClrScheme>
    <a:extraClrScheme>
      <a:clrScheme name="Kimono 3">
        <a:dk1>
          <a:srgbClr val="00002E"/>
        </a:dk1>
        <a:lt1>
          <a:srgbClr val="FFFFFF"/>
        </a:lt1>
        <a:dk2>
          <a:srgbClr val="003399"/>
        </a:dk2>
        <a:lt2>
          <a:srgbClr val="F4BC40"/>
        </a:lt2>
        <a:accent1>
          <a:srgbClr val="9280CC"/>
        </a:accent1>
        <a:accent2>
          <a:srgbClr val="BD51A1"/>
        </a:accent2>
        <a:accent3>
          <a:srgbClr val="AAADCA"/>
        </a:accent3>
        <a:accent4>
          <a:srgbClr val="DADADA"/>
        </a:accent4>
        <a:accent5>
          <a:srgbClr val="C7C0E2"/>
        </a:accent5>
        <a:accent6>
          <a:srgbClr val="AB4991"/>
        </a:accent6>
        <a:hlink>
          <a:srgbClr val="CC66FF"/>
        </a:hlink>
        <a:folHlink>
          <a:srgbClr val="824F99"/>
        </a:folHlink>
      </a:clrScheme>
      <a:clrMap bg1="dk2" tx1="lt1" bg2="dk1" tx2="lt2" accent1="accent1" accent2="accent2" accent3="accent3" accent4="accent4" accent5="accent5" accent6="accent6" hlink="hlink" folHlink="folHlink"/>
    </a:extraClrScheme>
    <a:extraClrScheme>
      <a:clrScheme name="Kimono 4">
        <a:dk1>
          <a:srgbClr val="2F1311"/>
        </a:dk1>
        <a:lt1>
          <a:srgbClr val="7A8E9C"/>
        </a:lt1>
        <a:dk2>
          <a:srgbClr val="FDF4DF"/>
        </a:dk2>
        <a:lt2>
          <a:srgbClr val="3E4A52"/>
        </a:lt2>
        <a:accent1>
          <a:srgbClr val="81ABA0"/>
        </a:accent1>
        <a:accent2>
          <a:srgbClr val="CD817B"/>
        </a:accent2>
        <a:accent3>
          <a:srgbClr val="BEC6CB"/>
        </a:accent3>
        <a:accent4>
          <a:srgbClr val="270E0D"/>
        </a:accent4>
        <a:accent5>
          <a:srgbClr val="C1D2CD"/>
        </a:accent5>
        <a:accent6>
          <a:srgbClr val="BA746F"/>
        </a:accent6>
        <a:hlink>
          <a:srgbClr val="BEBC76"/>
        </a:hlink>
        <a:folHlink>
          <a:srgbClr val="668E69"/>
        </a:folHlink>
      </a:clrScheme>
      <a:clrMap bg1="lt1" tx1="dk1" bg2="lt2" tx2="dk2" accent1="accent1" accent2="accent2" accent3="accent3" accent4="accent4" accent5="accent5" accent6="accent6" hlink="hlink" folHlink="folHlink"/>
    </a:extraClrScheme>
    <a:extraClrScheme>
      <a:clrScheme name="Kimono 5">
        <a:dk1>
          <a:srgbClr val="2F1311"/>
        </a:dk1>
        <a:lt1>
          <a:srgbClr val="7A9C7C"/>
        </a:lt1>
        <a:dk2>
          <a:srgbClr val="FBEBC3"/>
        </a:dk2>
        <a:lt2>
          <a:srgbClr val="3C503D"/>
        </a:lt2>
        <a:accent1>
          <a:srgbClr val="D5B781"/>
        </a:accent1>
        <a:accent2>
          <a:srgbClr val="C16059"/>
        </a:accent2>
        <a:accent3>
          <a:srgbClr val="BECBBF"/>
        </a:accent3>
        <a:accent4>
          <a:srgbClr val="270E0D"/>
        </a:accent4>
        <a:accent5>
          <a:srgbClr val="E7D8C1"/>
        </a:accent5>
        <a:accent6>
          <a:srgbClr val="AF5650"/>
        </a:accent6>
        <a:hlink>
          <a:srgbClr val="F0B854"/>
        </a:hlink>
        <a:folHlink>
          <a:srgbClr val="DC893E"/>
        </a:folHlink>
      </a:clrScheme>
      <a:clrMap bg1="lt1" tx1="dk1" bg2="lt2" tx2="dk2" accent1="accent1" accent2="accent2" accent3="accent3" accent4="accent4" accent5="accent5" accent6="accent6" hlink="hlink" folHlink="folHlink"/>
    </a:extraClrScheme>
    <a:extraClrScheme>
      <a:clrScheme name="Kimono 6">
        <a:dk1>
          <a:srgbClr val="000000"/>
        </a:dk1>
        <a:lt1>
          <a:srgbClr val="D9EFE0"/>
        </a:lt1>
        <a:dk2>
          <a:srgbClr val="30605A"/>
        </a:dk2>
        <a:lt2>
          <a:srgbClr val="15331E"/>
        </a:lt2>
        <a:accent1>
          <a:srgbClr val="A4C6BA"/>
        </a:accent1>
        <a:accent2>
          <a:srgbClr val="558F7D"/>
        </a:accent2>
        <a:accent3>
          <a:srgbClr val="E9F6ED"/>
        </a:accent3>
        <a:accent4>
          <a:srgbClr val="000000"/>
        </a:accent4>
        <a:accent5>
          <a:srgbClr val="CFDFD9"/>
        </a:accent5>
        <a:accent6>
          <a:srgbClr val="4C8171"/>
        </a:accent6>
        <a:hlink>
          <a:srgbClr val="C1C177"/>
        </a:hlink>
        <a:folHlink>
          <a:srgbClr val="A08F5E"/>
        </a:folHlink>
      </a:clrScheme>
      <a:clrMap bg1="lt1" tx1="dk1" bg2="lt2" tx2="dk2" accent1="accent1" accent2="accent2" accent3="accent3" accent4="accent4" accent5="accent5" accent6="accent6" hlink="hlink" folHlink="folHlink"/>
    </a:extraClrScheme>
    <a:extraClrScheme>
      <a:clrScheme name="Kimono 7">
        <a:dk1>
          <a:srgbClr val="2F1311"/>
        </a:dk1>
        <a:lt1>
          <a:srgbClr val="CFC7B5"/>
        </a:lt1>
        <a:dk2>
          <a:srgbClr val="853F35"/>
        </a:dk2>
        <a:lt2>
          <a:srgbClr val="8E7F5E"/>
        </a:lt2>
        <a:accent1>
          <a:srgbClr val="EBD2A5"/>
        </a:accent1>
        <a:accent2>
          <a:srgbClr val="A5C9A8"/>
        </a:accent2>
        <a:accent3>
          <a:srgbClr val="E4E0D7"/>
        </a:accent3>
        <a:accent4>
          <a:srgbClr val="270E0D"/>
        </a:accent4>
        <a:accent5>
          <a:srgbClr val="F3E5CF"/>
        </a:accent5>
        <a:accent6>
          <a:srgbClr val="95B698"/>
        </a:accent6>
        <a:hlink>
          <a:srgbClr val="C68510"/>
        </a:hlink>
        <a:folHlink>
          <a:srgbClr val="E5A871"/>
        </a:folHlink>
      </a:clrScheme>
      <a:clrMap bg1="lt1" tx1="dk1" bg2="lt2" tx2="dk2" accent1="accent1" accent2="accent2" accent3="accent3" accent4="accent4" accent5="accent5" accent6="accent6" hlink="hlink" folHlink="folHlink"/>
    </a:extraClrScheme>
    <a:extraClrScheme>
      <a:clrScheme name="Kimono 8">
        <a:dk1>
          <a:srgbClr val="000000"/>
        </a:dk1>
        <a:lt1>
          <a:srgbClr val="F0EED8"/>
        </a:lt1>
        <a:dk2>
          <a:srgbClr val="666729"/>
        </a:dk2>
        <a:lt2>
          <a:srgbClr val="3F3B19"/>
        </a:lt2>
        <a:accent1>
          <a:srgbClr val="E9D47D"/>
        </a:accent1>
        <a:accent2>
          <a:srgbClr val="D4DD91"/>
        </a:accent2>
        <a:accent3>
          <a:srgbClr val="F6F5E9"/>
        </a:accent3>
        <a:accent4>
          <a:srgbClr val="000000"/>
        </a:accent4>
        <a:accent5>
          <a:srgbClr val="F2E6BF"/>
        </a:accent5>
        <a:accent6>
          <a:srgbClr val="C0C883"/>
        </a:accent6>
        <a:hlink>
          <a:srgbClr val="9D943F"/>
        </a:hlink>
        <a:folHlink>
          <a:srgbClr val="C9C177"/>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Kimono">
  <a:themeElements>
    <a:clrScheme name="Kimono 1">
      <a:dk1>
        <a:srgbClr val="2F1311"/>
      </a:dk1>
      <a:lt1>
        <a:srgbClr val="C16059"/>
      </a:lt1>
      <a:dk2>
        <a:srgbClr val="F7D47D"/>
      </a:dk2>
      <a:lt2>
        <a:srgbClr val="000000"/>
      </a:lt2>
      <a:accent1>
        <a:srgbClr val="D5B781"/>
      </a:accent1>
      <a:accent2>
        <a:srgbClr val="79AF7D"/>
      </a:accent2>
      <a:accent3>
        <a:srgbClr val="DDB6B5"/>
      </a:accent3>
      <a:accent4>
        <a:srgbClr val="270E0D"/>
      </a:accent4>
      <a:accent5>
        <a:srgbClr val="E7D8C1"/>
      </a:accent5>
      <a:accent6>
        <a:srgbClr val="6D9E71"/>
      </a:accent6>
      <a:hlink>
        <a:srgbClr val="F0B854"/>
      </a:hlink>
      <a:folHlink>
        <a:srgbClr val="DC893E"/>
      </a:folHlink>
    </a:clrScheme>
    <a:fontScheme name="Kimono">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Kimono 1">
        <a:dk1>
          <a:srgbClr val="2F1311"/>
        </a:dk1>
        <a:lt1>
          <a:srgbClr val="C16059"/>
        </a:lt1>
        <a:dk2>
          <a:srgbClr val="F7D47D"/>
        </a:dk2>
        <a:lt2>
          <a:srgbClr val="000000"/>
        </a:lt2>
        <a:accent1>
          <a:srgbClr val="D5B781"/>
        </a:accent1>
        <a:accent2>
          <a:srgbClr val="79AF7D"/>
        </a:accent2>
        <a:accent3>
          <a:srgbClr val="DDB6B5"/>
        </a:accent3>
        <a:accent4>
          <a:srgbClr val="270E0D"/>
        </a:accent4>
        <a:accent5>
          <a:srgbClr val="E7D8C1"/>
        </a:accent5>
        <a:accent6>
          <a:srgbClr val="6D9E71"/>
        </a:accent6>
        <a:hlink>
          <a:srgbClr val="F0B854"/>
        </a:hlink>
        <a:folHlink>
          <a:srgbClr val="DC893E"/>
        </a:folHlink>
      </a:clrScheme>
      <a:clrMap bg1="lt1" tx1="dk1" bg2="lt2" tx2="dk2" accent1="accent1" accent2="accent2" accent3="accent3" accent4="accent4" accent5="accent5" accent6="accent6" hlink="hlink" folHlink="folHlink"/>
    </a:extraClrScheme>
    <a:extraClrScheme>
      <a:clrScheme name="Kimono 2">
        <a:dk1>
          <a:srgbClr val="000000"/>
        </a:dk1>
        <a:lt1>
          <a:srgbClr val="FFFFFF"/>
        </a:lt1>
        <a:dk2>
          <a:srgbClr val="000000"/>
        </a:dk2>
        <a:lt2>
          <a:srgbClr val="F7D47D"/>
        </a:lt2>
        <a:accent1>
          <a:srgbClr val="C19341"/>
        </a:accent1>
        <a:accent2>
          <a:srgbClr val="60A265"/>
        </a:accent2>
        <a:accent3>
          <a:srgbClr val="AAAAAA"/>
        </a:accent3>
        <a:accent4>
          <a:srgbClr val="DADADA"/>
        </a:accent4>
        <a:accent5>
          <a:srgbClr val="DDC8B0"/>
        </a:accent5>
        <a:accent6>
          <a:srgbClr val="56925B"/>
        </a:accent6>
        <a:hlink>
          <a:srgbClr val="EB9F17"/>
        </a:hlink>
        <a:folHlink>
          <a:srgbClr val="CF7625"/>
        </a:folHlink>
      </a:clrScheme>
      <a:clrMap bg1="dk2" tx1="lt1" bg2="dk1" tx2="lt2" accent1="accent1" accent2="accent2" accent3="accent3" accent4="accent4" accent5="accent5" accent6="accent6" hlink="hlink" folHlink="folHlink"/>
    </a:extraClrScheme>
    <a:extraClrScheme>
      <a:clrScheme name="Kimono 3">
        <a:dk1>
          <a:srgbClr val="00002E"/>
        </a:dk1>
        <a:lt1>
          <a:srgbClr val="FFFFFF"/>
        </a:lt1>
        <a:dk2>
          <a:srgbClr val="003399"/>
        </a:dk2>
        <a:lt2>
          <a:srgbClr val="F4BC40"/>
        </a:lt2>
        <a:accent1>
          <a:srgbClr val="9280CC"/>
        </a:accent1>
        <a:accent2>
          <a:srgbClr val="BD51A1"/>
        </a:accent2>
        <a:accent3>
          <a:srgbClr val="AAADCA"/>
        </a:accent3>
        <a:accent4>
          <a:srgbClr val="DADADA"/>
        </a:accent4>
        <a:accent5>
          <a:srgbClr val="C7C0E2"/>
        </a:accent5>
        <a:accent6>
          <a:srgbClr val="AB4991"/>
        </a:accent6>
        <a:hlink>
          <a:srgbClr val="CC66FF"/>
        </a:hlink>
        <a:folHlink>
          <a:srgbClr val="824F99"/>
        </a:folHlink>
      </a:clrScheme>
      <a:clrMap bg1="dk2" tx1="lt1" bg2="dk1" tx2="lt2" accent1="accent1" accent2="accent2" accent3="accent3" accent4="accent4" accent5="accent5" accent6="accent6" hlink="hlink" folHlink="folHlink"/>
    </a:extraClrScheme>
    <a:extraClrScheme>
      <a:clrScheme name="Kimono 4">
        <a:dk1>
          <a:srgbClr val="2F1311"/>
        </a:dk1>
        <a:lt1>
          <a:srgbClr val="7A8E9C"/>
        </a:lt1>
        <a:dk2>
          <a:srgbClr val="FDF4DF"/>
        </a:dk2>
        <a:lt2>
          <a:srgbClr val="3E4A52"/>
        </a:lt2>
        <a:accent1>
          <a:srgbClr val="81ABA0"/>
        </a:accent1>
        <a:accent2>
          <a:srgbClr val="CD817B"/>
        </a:accent2>
        <a:accent3>
          <a:srgbClr val="BEC6CB"/>
        </a:accent3>
        <a:accent4>
          <a:srgbClr val="270E0D"/>
        </a:accent4>
        <a:accent5>
          <a:srgbClr val="C1D2CD"/>
        </a:accent5>
        <a:accent6>
          <a:srgbClr val="BA746F"/>
        </a:accent6>
        <a:hlink>
          <a:srgbClr val="BEBC76"/>
        </a:hlink>
        <a:folHlink>
          <a:srgbClr val="668E69"/>
        </a:folHlink>
      </a:clrScheme>
      <a:clrMap bg1="lt1" tx1="dk1" bg2="lt2" tx2="dk2" accent1="accent1" accent2="accent2" accent3="accent3" accent4="accent4" accent5="accent5" accent6="accent6" hlink="hlink" folHlink="folHlink"/>
    </a:extraClrScheme>
    <a:extraClrScheme>
      <a:clrScheme name="Kimono 5">
        <a:dk1>
          <a:srgbClr val="2F1311"/>
        </a:dk1>
        <a:lt1>
          <a:srgbClr val="7A9C7C"/>
        </a:lt1>
        <a:dk2>
          <a:srgbClr val="FBEBC3"/>
        </a:dk2>
        <a:lt2>
          <a:srgbClr val="3C503D"/>
        </a:lt2>
        <a:accent1>
          <a:srgbClr val="D5B781"/>
        </a:accent1>
        <a:accent2>
          <a:srgbClr val="C16059"/>
        </a:accent2>
        <a:accent3>
          <a:srgbClr val="BECBBF"/>
        </a:accent3>
        <a:accent4>
          <a:srgbClr val="270E0D"/>
        </a:accent4>
        <a:accent5>
          <a:srgbClr val="E7D8C1"/>
        </a:accent5>
        <a:accent6>
          <a:srgbClr val="AF5650"/>
        </a:accent6>
        <a:hlink>
          <a:srgbClr val="F0B854"/>
        </a:hlink>
        <a:folHlink>
          <a:srgbClr val="DC893E"/>
        </a:folHlink>
      </a:clrScheme>
      <a:clrMap bg1="lt1" tx1="dk1" bg2="lt2" tx2="dk2" accent1="accent1" accent2="accent2" accent3="accent3" accent4="accent4" accent5="accent5" accent6="accent6" hlink="hlink" folHlink="folHlink"/>
    </a:extraClrScheme>
    <a:extraClrScheme>
      <a:clrScheme name="Kimono 6">
        <a:dk1>
          <a:srgbClr val="000000"/>
        </a:dk1>
        <a:lt1>
          <a:srgbClr val="D9EFE0"/>
        </a:lt1>
        <a:dk2>
          <a:srgbClr val="30605A"/>
        </a:dk2>
        <a:lt2>
          <a:srgbClr val="15331E"/>
        </a:lt2>
        <a:accent1>
          <a:srgbClr val="A4C6BA"/>
        </a:accent1>
        <a:accent2>
          <a:srgbClr val="558F7D"/>
        </a:accent2>
        <a:accent3>
          <a:srgbClr val="E9F6ED"/>
        </a:accent3>
        <a:accent4>
          <a:srgbClr val="000000"/>
        </a:accent4>
        <a:accent5>
          <a:srgbClr val="CFDFD9"/>
        </a:accent5>
        <a:accent6>
          <a:srgbClr val="4C8171"/>
        </a:accent6>
        <a:hlink>
          <a:srgbClr val="C1C177"/>
        </a:hlink>
        <a:folHlink>
          <a:srgbClr val="A08F5E"/>
        </a:folHlink>
      </a:clrScheme>
      <a:clrMap bg1="lt1" tx1="dk1" bg2="lt2" tx2="dk2" accent1="accent1" accent2="accent2" accent3="accent3" accent4="accent4" accent5="accent5" accent6="accent6" hlink="hlink" folHlink="folHlink"/>
    </a:extraClrScheme>
    <a:extraClrScheme>
      <a:clrScheme name="Kimono 7">
        <a:dk1>
          <a:srgbClr val="2F1311"/>
        </a:dk1>
        <a:lt1>
          <a:srgbClr val="CFC7B5"/>
        </a:lt1>
        <a:dk2>
          <a:srgbClr val="853F35"/>
        </a:dk2>
        <a:lt2>
          <a:srgbClr val="8E7F5E"/>
        </a:lt2>
        <a:accent1>
          <a:srgbClr val="EBD2A5"/>
        </a:accent1>
        <a:accent2>
          <a:srgbClr val="A5C9A8"/>
        </a:accent2>
        <a:accent3>
          <a:srgbClr val="E4E0D7"/>
        </a:accent3>
        <a:accent4>
          <a:srgbClr val="270E0D"/>
        </a:accent4>
        <a:accent5>
          <a:srgbClr val="F3E5CF"/>
        </a:accent5>
        <a:accent6>
          <a:srgbClr val="95B698"/>
        </a:accent6>
        <a:hlink>
          <a:srgbClr val="C68510"/>
        </a:hlink>
        <a:folHlink>
          <a:srgbClr val="E5A871"/>
        </a:folHlink>
      </a:clrScheme>
      <a:clrMap bg1="lt1" tx1="dk1" bg2="lt2" tx2="dk2" accent1="accent1" accent2="accent2" accent3="accent3" accent4="accent4" accent5="accent5" accent6="accent6" hlink="hlink" folHlink="folHlink"/>
    </a:extraClrScheme>
    <a:extraClrScheme>
      <a:clrScheme name="Kimono 8">
        <a:dk1>
          <a:srgbClr val="000000"/>
        </a:dk1>
        <a:lt1>
          <a:srgbClr val="F0EED8"/>
        </a:lt1>
        <a:dk2>
          <a:srgbClr val="666729"/>
        </a:dk2>
        <a:lt2>
          <a:srgbClr val="3F3B19"/>
        </a:lt2>
        <a:accent1>
          <a:srgbClr val="E9D47D"/>
        </a:accent1>
        <a:accent2>
          <a:srgbClr val="D4DD91"/>
        </a:accent2>
        <a:accent3>
          <a:srgbClr val="F6F5E9"/>
        </a:accent3>
        <a:accent4>
          <a:srgbClr val="000000"/>
        </a:accent4>
        <a:accent5>
          <a:srgbClr val="F2E6BF"/>
        </a:accent5>
        <a:accent6>
          <a:srgbClr val="C0C883"/>
        </a:accent6>
        <a:hlink>
          <a:srgbClr val="9D943F"/>
        </a:hlink>
        <a:folHlink>
          <a:srgbClr val="C9C177"/>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Kimono">
  <a:themeElements>
    <a:clrScheme name="Kimono 1">
      <a:dk1>
        <a:srgbClr val="2F1311"/>
      </a:dk1>
      <a:lt1>
        <a:srgbClr val="C16059"/>
      </a:lt1>
      <a:dk2>
        <a:srgbClr val="F7D47D"/>
      </a:dk2>
      <a:lt2>
        <a:srgbClr val="000000"/>
      </a:lt2>
      <a:accent1>
        <a:srgbClr val="D5B781"/>
      </a:accent1>
      <a:accent2>
        <a:srgbClr val="79AF7D"/>
      </a:accent2>
      <a:accent3>
        <a:srgbClr val="DDB6B5"/>
      </a:accent3>
      <a:accent4>
        <a:srgbClr val="270E0D"/>
      </a:accent4>
      <a:accent5>
        <a:srgbClr val="E7D8C1"/>
      </a:accent5>
      <a:accent6>
        <a:srgbClr val="6D9E71"/>
      </a:accent6>
      <a:hlink>
        <a:srgbClr val="F0B854"/>
      </a:hlink>
      <a:folHlink>
        <a:srgbClr val="DC893E"/>
      </a:folHlink>
    </a:clrScheme>
    <a:fontScheme name="Kimono">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Kimono 1">
        <a:dk1>
          <a:srgbClr val="2F1311"/>
        </a:dk1>
        <a:lt1>
          <a:srgbClr val="C16059"/>
        </a:lt1>
        <a:dk2>
          <a:srgbClr val="F7D47D"/>
        </a:dk2>
        <a:lt2>
          <a:srgbClr val="000000"/>
        </a:lt2>
        <a:accent1>
          <a:srgbClr val="D5B781"/>
        </a:accent1>
        <a:accent2>
          <a:srgbClr val="79AF7D"/>
        </a:accent2>
        <a:accent3>
          <a:srgbClr val="DDB6B5"/>
        </a:accent3>
        <a:accent4>
          <a:srgbClr val="270E0D"/>
        </a:accent4>
        <a:accent5>
          <a:srgbClr val="E7D8C1"/>
        </a:accent5>
        <a:accent6>
          <a:srgbClr val="6D9E71"/>
        </a:accent6>
        <a:hlink>
          <a:srgbClr val="F0B854"/>
        </a:hlink>
        <a:folHlink>
          <a:srgbClr val="DC893E"/>
        </a:folHlink>
      </a:clrScheme>
      <a:clrMap bg1="lt1" tx1="dk1" bg2="lt2" tx2="dk2" accent1="accent1" accent2="accent2" accent3="accent3" accent4="accent4" accent5="accent5" accent6="accent6" hlink="hlink" folHlink="folHlink"/>
    </a:extraClrScheme>
    <a:extraClrScheme>
      <a:clrScheme name="Kimono 2">
        <a:dk1>
          <a:srgbClr val="000000"/>
        </a:dk1>
        <a:lt1>
          <a:srgbClr val="FFFFFF"/>
        </a:lt1>
        <a:dk2>
          <a:srgbClr val="000000"/>
        </a:dk2>
        <a:lt2>
          <a:srgbClr val="F7D47D"/>
        </a:lt2>
        <a:accent1>
          <a:srgbClr val="C19341"/>
        </a:accent1>
        <a:accent2>
          <a:srgbClr val="60A265"/>
        </a:accent2>
        <a:accent3>
          <a:srgbClr val="AAAAAA"/>
        </a:accent3>
        <a:accent4>
          <a:srgbClr val="DADADA"/>
        </a:accent4>
        <a:accent5>
          <a:srgbClr val="DDC8B0"/>
        </a:accent5>
        <a:accent6>
          <a:srgbClr val="56925B"/>
        </a:accent6>
        <a:hlink>
          <a:srgbClr val="EB9F17"/>
        </a:hlink>
        <a:folHlink>
          <a:srgbClr val="CF7625"/>
        </a:folHlink>
      </a:clrScheme>
      <a:clrMap bg1="dk2" tx1="lt1" bg2="dk1" tx2="lt2" accent1="accent1" accent2="accent2" accent3="accent3" accent4="accent4" accent5="accent5" accent6="accent6" hlink="hlink" folHlink="folHlink"/>
    </a:extraClrScheme>
    <a:extraClrScheme>
      <a:clrScheme name="Kimono 3">
        <a:dk1>
          <a:srgbClr val="00002E"/>
        </a:dk1>
        <a:lt1>
          <a:srgbClr val="FFFFFF"/>
        </a:lt1>
        <a:dk2>
          <a:srgbClr val="003399"/>
        </a:dk2>
        <a:lt2>
          <a:srgbClr val="F4BC40"/>
        </a:lt2>
        <a:accent1>
          <a:srgbClr val="9280CC"/>
        </a:accent1>
        <a:accent2>
          <a:srgbClr val="BD51A1"/>
        </a:accent2>
        <a:accent3>
          <a:srgbClr val="AAADCA"/>
        </a:accent3>
        <a:accent4>
          <a:srgbClr val="DADADA"/>
        </a:accent4>
        <a:accent5>
          <a:srgbClr val="C7C0E2"/>
        </a:accent5>
        <a:accent6>
          <a:srgbClr val="AB4991"/>
        </a:accent6>
        <a:hlink>
          <a:srgbClr val="CC66FF"/>
        </a:hlink>
        <a:folHlink>
          <a:srgbClr val="824F99"/>
        </a:folHlink>
      </a:clrScheme>
      <a:clrMap bg1="dk2" tx1="lt1" bg2="dk1" tx2="lt2" accent1="accent1" accent2="accent2" accent3="accent3" accent4="accent4" accent5="accent5" accent6="accent6" hlink="hlink" folHlink="folHlink"/>
    </a:extraClrScheme>
    <a:extraClrScheme>
      <a:clrScheme name="Kimono 4">
        <a:dk1>
          <a:srgbClr val="2F1311"/>
        </a:dk1>
        <a:lt1>
          <a:srgbClr val="7A8E9C"/>
        </a:lt1>
        <a:dk2>
          <a:srgbClr val="FDF4DF"/>
        </a:dk2>
        <a:lt2>
          <a:srgbClr val="3E4A52"/>
        </a:lt2>
        <a:accent1>
          <a:srgbClr val="81ABA0"/>
        </a:accent1>
        <a:accent2>
          <a:srgbClr val="CD817B"/>
        </a:accent2>
        <a:accent3>
          <a:srgbClr val="BEC6CB"/>
        </a:accent3>
        <a:accent4>
          <a:srgbClr val="270E0D"/>
        </a:accent4>
        <a:accent5>
          <a:srgbClr val="C1D2CD"/>
        </a:accent5>
        <a:accent6>
          <a:srgbClr val="BA746F"/>
        </a:accent6>
        <a:hlink>
          <a:srgbClr val="BEBC76"/>
        </a:hlink>
        <a:folHlink>
          <a:srgbClr val="668E69"/>
        </a:folHlink>
      </a:clrScheme>
      <a:clrMap bg1="lt1" tx1="dk1" bg2="lt2" tx2="dk2" accent1="accent1" accent2="accent2" accent3="accent3" accent4="accent4" accent5="accent5" accent6="accent6" hlink="hlink" folHlink="folHlink"/>
    </a:extraClrScheme>
    <a:extraClrScheme>
      <a:clrScheme name="Kimono 5">
        <a:dk1>
          <a:srgbClr val="2F1311"/>
        </a:dk1>
        <a:lt1>
          <a:srgbClr val="7A9C7C"/>
        </a:lt1>
        <a:dk2>
          <a:srgbClr val="FBEBC3"/>
        </a:dk2>
        <a:lt2>
          <a:srgbClr val="3C503D"/>
        </a:lt2>
        <a:accent1>
          <a:srgbClr val="D5B781"/>
        </a:accent1>
        <a:accent2>
          <a:srgbClr val="C16059"/>
        </a:accent2>
        <a:accent3>
          <a:srgbClr val="BECBBF"/>
        </a:accent3>
        <a:accent4>
          <a:srgbClr val="270E0D"/>
        </a:accent4>
        <a:accent5>
          <a:srgbClr val="E7D8C1"/>
        </a:accent5>
        <a:accent6>
          <a:srgbClr val="AF5650"/>
        </a:accent6>
        <a:hlink>
          <a:srgbClr val="F0B854"/>
        </a:hlink>
        <a:folHlink>
          <a:srgbClr val="DC893E"/>
        </a:folHlink>
      </a:clrScheme>
      <a:clrMap bg1="lt1" tx1="dk1" bg2="lt2" tx2="dk2" accent1="accent1" accent2="accent2" accent3="accent3" accent4="accent4" accent5="accent5" accent6="accent6" hlink="hlink" folHlink="folHlink"/>
    </a:extraClrScheme>
    <a:extraClrScheme>
      <a:clrScheme name="Kimono 6">
        <a:dk1>
          <a:srgbClr val="000000"/>
        </a:dk1>
        <a:lt1>
          <a:srgbClr val="D9EFE0"/>
        </a:lt1>
        <a:dk2>
          <a:srgbClr val="30605A"/>
        </a:dk2>
        <a:lt2>
          <a:srgbClr val="15331E"/>
        </a:lt2>
        <a:accent1>
          <a:srgbClr val="A4C6BA"/>
        </a:accent1>
        <a:accent2>
          <a:srgbClr val="558F7D"/>
        </a:accent2>
        <a:accent3>
          <a:srgbClr val="E9F6ED"/>
        </a:accent3>
        <a:accent4>
          <a:srgbClr val="000000"/>
        </a:accent4>
        <a:accent5>
          <a:srgbClr val="CFDFD9"/>
        </a:accent5>
        <a:accent6>
          <a:srgbClr val="4C8171"/>
        </a:accent6>
        <a:hlink>
          <a:srgbClr val="C1C177"/>
        </a:hlink>
        <a:folHlink>
          <a:srgbClr val="A08F5E"/>
        </a:folHlink>
      </a:clrScheme>
      <a:clrMap bg1="lt1" tx1="dk1" bg2="lt2" tx2="dk2" accent1="accent1" accent2="accent2" accent3="accent3" accent4="accent4" accent5="accent5" accent6="accent6" hlink="hlink" folHlink="folHlink"/>
    </a:extraClrScheme>
    <a:extraClrScheme>
      <a:clrScheme name="Kimono 7">
        <a:dk1>
          <a:srgbClr val="2F1311"/>
        </a:dk1>
        <a:lt1>
          <a:srgbClr val="CFC7B5"/>
        </a:lt1>
        <a:dk2>
          <a:srgbClr val="853F35"/>
        </a:dk2>
        <a:lt2>
          <a:srgbClr val="8E7F5E"/>
        </a:lt2>
        <a:accent1>
          <a:srgbClr val="EBD2A5"/>
        </a:accent1>
        <a:accent2>
          <a:srgbClr val="A5C9A8"/>
        </a:accent2>
        <a:accent3>
          <a:srgbClr val="E4E0D7"/>
        </a:accent3>
        <a:accent4>
          <a:srgbClr val="270E0D"/>
        </a:accent4>
        <a:accent5>
          <a:srgbClr val="F3E5CF"/>
        </a:accent5>
        <a:accent6>
          <a:srgbClr val="95B698"/>
        </a:accent6>
        <a:hlink>
          <a:srgbClr val="C68510"/>
        </a:hlink>
        <a:folHlink>
          <a:srgbClr val="E5A871"/>
        </a:folHlink>
      </a:clrScheme>
      <a:clrMap bg1="lt1" tx1="dk1" bg2="lt2" tx2="dk2" accent1="accent1" accent2="accent2" accent3="accent3" accent4="accent4" accent5="accent5" accent6="accent6" hlink="hlink" folHlink="folHlink"/>
    </a:extraClrScheme>
    <a:extraClrScheme>
      <a:clrScheme name="Kimono 8">
        <a:dk1>
          <a:srgbClr val="000000"/>
        </a:dk1>
        <a:lt1>
          <a:srgbClr val="F0EED8"/>
        </a:lt1>
        <a:dk2>
          <a:srgbClr val="666729"/>
        </a:dk2>
        <a:lt2>
          <a:srgbClr val="3F3B19"/>
        </a:lt2>
        <a:accent1>
          <a:srgbClr val="E9D47D"/>
        </a:accent1>
        <a:accent2>
          <a:srgbClr val="D4DD91"/>
        </a:accent2>
        <a:accent3>
          <a:srgbClr val="F6F5E9"/>
        </a:accent3>
        <a:accent4>
          <a:srgbClr val="000000"/>
        </a:accent4>
        <a:accent5>
          <a:srgbClr val="F2E6BF"/>
        </a:accent5>
        <a:accent6>
          <a:srgbClr val="C0C883"/>
        </a:accent6>
        <a:hlink>
          <a:srgbClr val="9D943F"/>
        </a:hlink>
        <a:folHlink>
          <a:srgbClr val="C9C177"/>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2800</Words>
  <Application>WPS 演示</Application>
  <PresentationFormat>全屏显示(4:3)</PresentationFormat>
  <Paragraphs>162</Paragraphs>
  <Slides>24</Slides>
  <Notes>0</Notes>
  <HiddenSlides>0</HiddenSlides>
  <MMClips>0</MMClips>
  <ScaleCrop>false</ScaleCrop>
  <HeadingPairs>
    <vt:vector size="6" baseType="variant">
      <vt:variant>
        <vt:lpstr>已用的字体</vt:lpstr>
      </vt:variant>
      <vt:variant>
        <vt:i4>17</vt:i4>
      </vt:variant>
      <vt:variant>
        <vt:lpstr>主题</vt:lpstr>
      </vt:variant>
      <vt:variant>
        <vt:i4>4</vt:i4>
      </vt:variant>
      <vt:variant>
        <vt:lpstr>幻灯片标题</vt:lpstr>
      </vt:variant>
      <vt:variant>
        <vt:i4>24</vt:i4>
      </vt:variant>
    </vt:vector>
  </HeadingPairs>
  <TitlesOfParts>
    <vt:vector size="45" baseType="lpstr">
      <vt:lpstr>Arial</vt:lpstr>
      <vt:lpstr>宋体</vt:lpstr>
      <vt:lpstr>Wingdings</vt:lpstr>
      <vt:lpstr>Calibri Light</vt:lpstr>
      <vt:lpstr>华文新魏</vt:lpstr>
      <vt:lpstr>Times New Roman</vt:lpstr>
      <vt:lpstr>楷体</vt:lpstr>
      <vt:lpstr>楷体_GB2312</vt:lpstr>
      <vt:lpstr>隶书</vt:lpstr>
      <vt:lpstr>华文楷体</vt:lpstr>
      <vt:lpstr>Adobe 楷体 Std R</vt:lpstr>
      <vt:lpstr>Calibri</vt:lpstr>
      <vt:lpstr>Adobe 楷体 Std R</vt:lpstr>
      <vt:lpstr>隶书</vt:lpstr>
      <vt:lpstr>微软雅黑</vt:lpstr>
      <vt:lpstr>Segoe Print</vt:lpstr>
      <vt:lpstr>新宋体</vt:lpstr>
      <vt:lpstr>Office 主题</vt:lpstr>
      <vt:lpstr>Kimono</vt:lpstr>
      <vt:lpstr>1_Kimono</vt:lpstr>
      <vt:lpstr>2_Kimono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lijing</dc:creator>
  <cp:lastModifiedBy>Administrator</cp:lastModifiedBy>
  <cp:revision>49</cp:revision>
  <dcterms:created xsi:type="dcterms:W3CDTF">2016-04-24T04:04:00Z</dcterms:created>
  <dcterms:modified xsi:type="dcterms:W3CDTF">2016-09-28T10:48:48Z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