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sldIdLst>
    <p:sldId id="270" r:id="rId2"/>
    <p:sldId id="384" r:id="rId3"/>
    <p:sldId id="368" r:id="rId4"/>
    <p:sldId id="385" r:id="rId5"/>
    <p:sldId id="382" r:id="rId6"/>
    <p:sldId id="381" r:id="rId7"/>
    <p:sldId id="383" r:id="rId8"/>
    <p:sldId id="369" r:id="rId9"/>
    <p:sldId id="371" r:id="rId10"/>
    <p:sldId id="386" r:id="rId11"/>
    <p:sldId id="387" r:id="rId12"/>
    <p:sldId id="388" r:id="rId13"/>
    <p:sldId id="373" r:id="rId14"/>
    <p:sldId id="374" r:id="rId15"/>
    <p:sldId id="390" r:id="rId16"/>
    <p:sldId id="375" r:id="rId17"/>
    <p:sldId id="376" r:id="rId18"/>
    <p:sldId id="389" r:id="rId19"/>
    <p:sldId id="377" r:id="rId20"/>
    <p:sldId id="391" r:id="rId21"/>
    <p:sldId id="271" r:id="rId22"/>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CCDE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13" autoAdjust="0"/>
    <p:restoredTop sz="93793" autoAdjust="0"/>
  </p:normalViewPr>
  <p:slideViewPr>
    <p:cSldViewPr>
      <p:cViewPr>
        <p:scale>
          <a:sx n="70" d="100"/>
          <a:sy n="70" d="100"/>
        </p:scale>
        <p:origin x="-1380" y="-1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64C61B49-4C9D-490B-9CE5-91186293F5D3}" type="datetimeFigureOut">
              <a:rPr lang="zh-CN" altLang="en-US"/>
              <a:pPr>
                <a:defRPr/>
              </a:pPr>
              <a:t>2016/4/17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BA7844EC-69EE-4AEC-8E98-59A09F1CD1BB}" type="slidenum">
              <a:rPr lang="zh-CN" altLang="en-US"/>
              <a:pPr>
                <a:defRPr/>
              </a:pPr>
              <a:t>‹#›</a:t>
            </a:fld>
            <a:endParaRPr lang="zh-CN" altLang="en-US"/>
          </a:p>
        </p:txBody>
      </p:sp>
    </p:spTree>
    <p:extLst>
      <p:ext uri="{BB962C8B-B14F-4D97-AF65-F5344CB8AC3E}">
        <p14:creationId xmlns:p14="http://schemas.microsoft.com/office/powerpoint/2010/main" xmlns="" val="35416181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BA7844EC-69EE-4AEC-8E98-59A09F1CD1BB}" type="slidenum">
              <a:rPr lang="zh-CN" altLang="en-US" smtClean="0"/>
              <a:pPr>
                <a:defRPr/>
              </a:pPr>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BA7844EC-69EE-4AEC-8E98-59A09F1CD1BB}" type="slidenum">
              <a:rPr lang="zh-CN" altLang="en-US" smtClean="0"/>
              <a:pPr>
                <a:defRPr/>
              </a:pPr>
              <a:t>9</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BA7844EC-69EE-4AEC-8E98-59A09F1CD1BB}" type="slidenum">
              <a:rPr lang="zh-CN" altLang="en-US" smtClean="0"/>
              <a:pPr>
                <a:defRPr/>
              </a:pPr>
              <a:t>13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BA7844EC-69EE-4AEC-8E98-59A09F1CD1BB}" type="slidenum">
              <a:rPr lang="zh-CN" altLang="en-US" smtClean="0"/>
              <a:pPr>
                <a:defRPr/>
              </a:pPr>
              <a:t>14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BA7844EC-69EE-4AEC-8E98-59A09F1CD1BB}" type="slidenum">
              <a:rPr lang="zh-CN" altLang="en-US" smtClean="0"/>
              <a:pPr>
                <a:defRPr/>
              </a:pPr>
              <a:t>16</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BA7844EC-69EE-4AEC-8E98-59A09F1CD1BB}" type="slidenum">
              <a:rPr lang="zh-CN" altLang="en-US" smtClean="0"/>
              <a:pPr>
                <a:defRPr/>
              </a:pPr>
              <a:t>17</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BA7844EC-69EE-4AEC-8E98-59A09F1CD1BB}" type="slidenum">
              <a:rPr lang="zh-CN" altLang="en-US" smtClean="0"/>
              <a:pPr>
                <a:defRPr/>
              </a:pPr>
              <a:t>19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直角三角形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组合 15"/>
          <p:cNvGrpSpPr>
            <a:grpSpLocks/>
          </p:cNvGrpSpPr>
          <p:nvPr/>
        </p:nvGrpSpPr>
        <p:grpSpPr bwMode="auto">
          <a:xfrm>
            <a:off x="-3175" y="4953000"/>
            <a:ext cx="9147175" cy="1911350"/>
            <a:chOff x="-3765" y="4832896"/>
            <a:chExt cx="9147765" cy="2032192"/>
          </a:xfrm>
        </p:grpSpPr>
        <p:sp>
          <p:nvSpPr>
            <p:cNvPr id="6" name="任意多边形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endParaRPr>
            </a:p>
          </p:txBody>
        </p:sp>
        <p:sp>
          <p:nvSpPr>
            <p:cNvPr id="7" name="任意多边形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endParaRPr>
            </a:p>
          </p:txBody>
        </p:sp>
        <p:sp>
          <p:nvSpPr>
            <p:cNvPr id="8" name="任意多边形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直接连接符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标题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zh-CN" altLang="en-US" smtClean="0"/>
              <a:t>单击此处编辑母版标题样式</a:t>
            </a:r>
            <a:endParaRPr lang="en-US"/>
          </a:p>
        </p:txBody>
      </p:sp>
      <p:sp>
        <p:nvSpPr>
          <p:cNvPr id="17" name="副标题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zh-CN" altLang="en-US" smtClean="0"/>
              <a:t>单击此处编辑母版副标题样式</a:t>
            </a:r>
            <a:endParaRPr lang="en-US"/>
          </a:p>
        </p:txBody>
      </p:sp>
      <p:sp>
        <p:nvSpPr>
          <p:cNvPr id="11" name="日期占位符 29"/>
          <p:cNvSpPr>
            <a:spLocks noGrp="1"/>
          </p:cNvSpPr>
          <p:nvPr>
            <p:ph type="dt" sz="half" idx="10"/>
          </p:nvPr>
        </p:nvSpPr>
        <p:spPr/>
        <p:txBody>
          <a:bodyPr/>
          <a:lstStyle>
            <a:lvl1pPr>
              <a:defRPr>
                <a:solidFill>
                  <a:srgbClr val="FFFFFF"/>
                </a:solidFill>
              </a:defRPr>
            </a:lvl1pPr>
            <a:extLst/>
          </a:lstStyle>
          <a:p>
            <a:pPr>
              <a:defRPr/>
            </a:pPr>
            <a:fld id="{B9A05425-A174-414C-B66E-EE70298C31CA}" type="datetimeFigureOut">
              <a:rPr lang="zh-CN" altLang="en-US"/>
              <a:pPr>
                <a:defRPr/>
              </a:pPr>
              <a:t>2016/4/17</a:t>
            </a:fld>
            <a:endParaRPr lang="zh-CN" altLang="en-US"/>
          </a:p>
        </p:txBody>
      </p:sp>
      <p:sp>
        <p:nvSpPr>
          <p:cNvPr id="12" name="页脚占位符 18"/>
          <p:cNvSpPr>
            <a:spLocks noGrp="1"/>
          </p:cNvSpPr>
          <p:nvPr>
            <p:ph type="ftr" sz="quarter" idx="11"/>
          </p:nvPr>
        </p:nvSpPr>
        <p:spPr/>
        <p:txBody>
          <a:bodyPr/>
          <a:lstStyle>
            <a:lvl1pPr>
              <a:defRPr>
                <a:solidFill>
                  <a:schemeClr val="accent1">
                    <a:tint val="20000"/>
                  </a:schemeClr>
                </a:solidFill>
              </a:defRPr>
            </a:lvl1pPr>
            <a:extLst/>
          </a:lstStyle>
          <a:p>
            <a:pPr>
              <a:defRPr/>
            </a:pPr>
            <a:endParaRPr lang="zh-CN" altLang="en-US"/>
          </a:p>
        </p:txBody>
      </p:sp>
      <p:sp>
        <p:nvSpPr>
          <p:cNvPr id="13" name="灯片编号占位符 26"/>
          <p:cNvSpPr>
            <a:spLocks noGrp="1"/>
          </p:cNvSpPr>
          <p:nvPr>
            <p:ph type="sldNum" sz="quarter" idx="12"/>
          </p:nvPr>
        </p:nvSpPr>
        <p:spPr/>
        <p:txBody>
          <a:bodyPr/>
          <a:lstStyle>
            <a:lvl1pPr>
              <a:defRPr>
                <a:solidFill>
                  <a:srgbClr val="FFFFFF"/>
                </a:solidFill>
              </a:defRPr>
            </a:lvl1pPr>
            <a:extLst/>
          </a:lstStyle>
          <a:p>
            <a:pPr>
              <a:defRPr/>
            </a:pPr>
            <a:fld id="{0D44C0B7-8659-4FBC-A45D-E86B0AFDFCD3}"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1481329"/>
            <a:ext cx="8229600" cy="4386071"/>
          </a:xfrm>
        </p:spPr>
        <p:txBody>
          <a:bodyPr vert="eaVert"/>
          <a:lstStyle>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9"/>
          <p:cNvSpPr>
            <a:spLocks noGrp="1"/>
          </p:cNvSpPr>
          <p:nvPr>
            <p:ph type="dt" sz="half" idx="10"/>
          </p:nvPr>
        </p:nvSpPr>
        <p:spPr/>
        <p:txBody>
          <a:bodyPr/>
          <a:lstStyle>
            <a:lvl1pPr>
              <a:defRPr/>
            </a:lvl1pPr>
          </a:lstStyle>
          <a:p>
            <a:pPr>
              <a:defRPr/>
            </a:pPr>
            <a:fld id="{3A5EED67-F48B-4C81-9BA6-5EA03CBCF221}" type="datetimeFigureOut">
              <a:rPr lang="zh-CN" altLang="en-US"/>
              <a:pPr>
                <a:defRPr/>
              </a:pPr>
              <a:t>2016/4/17</a:t>
            </a:fld>
            <a:endParaRPr lang="zh-CN" altLang="en-US"/>
          </a:p>
        </p:txBody>
      </p:sp>
      <p:sp>
        <p:nvSpPr>
          <p:cNvPr id="5" name="页脚占位符 21"/>
          <p:cNvSpPr>
            <a:spLocks noGrp="1"/>
          </p:cNvSpPr>
          <p:nvPr>
            <p:ph type="ftr" sz="quarter" idx="11"/>
          </p:nvPr>
        </p:nvSpPr>
        <p:spPr/>
        <p:txBody>
          <a:bodyPr/>
          <a:lstStyle>
            <a:lvl1pPr>
              <a:defRPr/>
            </a:lvl1pPr>
          </a:lstStyle>
          <a:p>
            <a:pPr>
              <a:defRPr/>
            </a:pPr>
            <a:endParaRPr lang="zh-CN" altLang="en-US"/>
          </a:p>
        </p:txBody>
      </p:sp>
      <p:sp>
        <p:nvSpPr>
          <p:cNvPr id="6" name="灯片编号占位符 17"/>
          <p:cNvSpPr>
            <a:spLocks noGrp="1"/>
          </p:cNvSpPr>
          <p:nvPr>
            <p:ph type="sldNum" sz="quarter" idx="12"/>
          </p:nvPr>
        </p:nvSpPr>
        <p:spPr/>
        <p:txBody>
          <a:bodyPr/>
          <a:lstStyle>
            <a:lvl1pPr>
              <a:defRPr/>
            </a:lvl1pPr>
          </a:lstStyle>
          <a:p>
            <a:pPr>
              <a:defRPr/>
            </a:pPr>
            <a:fld id="{F9497D36-D69D-4117-A9AE-A7A23194DD57}"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44013" y="274640"/>
            <a:ext cx="1777470" cy="5592761"/>
          </a:xfrm>
        </p:spPr>
        <p:txBody>
          <a:bodyPr vert="eaVert"/>
          <a:lstStyle>
            <a:extLst/>
          </a:lstStyle>
          <a:p>
            <a:r>
              <a:rPr lang="zh-CN" altLang="en-US" smtClean="0"/>
              <a:t>单击此处编辑母版标题样式</a:t>
            </a:r>
            <a:endParaRPr lang="en-US"/>
          </a:p>
        </p:txBody>
      </p:sp>
      <p:sp>
        <p:nvSpPr>
          <p:cNvPr id="3" name="竖排文字占位符 2"/>
          <p:cNvSpPr>
            <a:spLocks noGrp="1"/>
          </p:cNvSpPr>
          <p:nvPr>
            <p:ph type="body" orient="vert" idx="1"/>
          </p:nvPr>
        </p:nvSpPr>
        <p:spPr>
          <a:xfrm>
            <a:off x="457200" y="274641"/>
            <a:ext cx="6324600" cy="5592760"/>
          </a:xfrm>
        </p:spPr>
        <p:txBody>
          <a:bodyPr vert="eaVert"/>
          <a:lstStyle>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日期占位符 9"/>
          <p:cNvSpPr>
            <a:spLocks noGrp="1"/>
          </p:cNvSpPr>
          <p:nvPr>
            <p:ph type="dt" sz="half" idx="10"/>
          </p:nvPr>
        </p:nvSpPr>
        <p:spPr/>
        <p:txBody>
          <a:bodyPr/>
          <a:lstStyle>
            <a:lvl1pPr>
              <a:defRPr/>
            </a:lvl1pPr>
          </a:lstStyle>
          <a:p>
            <a:pPr>
              <a:defRPr/>
            </a:pPr>
            <a:fld id="{91262116-9143-4E3B-B046-8D3B5C14E05A}" type="datetimeFigureOut">
              <a:rPr lang="zh-CN" altLang="en-US"/>
              <a:pPr>
                <a:defRPr/>
              </a:pPr>
              <a:t>2016/4/17</a:t>
            </a:fld>
            <a:endParaRPr lang="zh-CN" altLang="en-US"/>
          </a:p>
        </p:txBody>
      </p:sp>
      <p:sp>
        <p:nvSpPr>
          <p:cNvPr id="5" name="页脚占位符 21"/>
          <p:cNvSpPr>
            <a:spLocks noGrp="1"/>
          </p:cNvSpPr>
          <p:nvPr>
            <p:ph type="ftr" sz="quarter" idx="11"/>
          </p:nvPr>
        </p:nvSpPr>
        <p:spPr/>
        <p:txBody>
          <a:bodyPr/>
          <a:lstStyle>
            <a:lvl1pPr>
              <a:defRPr/>
            </a:lvl1pPr>
          </a:lstStyle>
          <a:p>
            <a:pPr>
              <a:defRPr/>
            </a:pPr>
            <a:endParaRPr lang="zh-CN" altLang="en-US"/>
          </a:p>
        </p:txBody>
      </p:sp>
      <p:sp>
        <p:nvSpPr>
          <p:cNvPr id="6" name="灯片编号占位符 17"/>
          <p:cNvSpPr>
            <a:spLocks noGrp="1"/>
          </p:cNvSpPr>
          <p:nvPr>
            <p:ph type="sldNum" sz="quarter" idx="12"/>
          </p:nvPr>
        </p:nvSpPr>
        <p:spPr/>
        <p:txBody>
          <a:bodyPr/>
          <a:lstStyle>
            <a:lvl1pPr>
              <a:defRPr/>
            </a:lvl1pPr>
          </a:lstStyle>
          <a:p>
            <a:pPr>
              <a:defRPr/>
            </a:pPr>
            <a:fld id="{86D72D59-ECBD-414B-A529-A0585A3CFDBF}" type="slidenum">
              <a:rPr lang="zh-CN" altLang="en-US"/>
              <a:pPr>
                <a:defRPr/>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6727825" y="6408738"/>
            <a:ext cx="1919288" cy="365125"/>
          </a:xfrm>
        </p:spPr>
        <p:txBody>
          <a:bodyPr/>
          <a:lstStyle>
            <a:lvl1pPr>
              <a:defRPr smtClean="0"/>
            </a:lvl1pPr>
          </a:lstStyle>
          <a:p>
            <a:pPr>
              <a:defRPr/>
            </a:pPr>
            <a:fld id="{1E02F64B-D75A-464A-8E22-88F2DAC9C980}" type="datetimeFigureOut">
              <a:rPr lang="zh-CN" altLang="en-US"/>
              <a:pPr>
                <a:defRPr/>
              </a:pPr>
              <a:t>2016/4/17</a:t>
            </a:fld>
            <a:endParaRPr lang="zh-CN" altLang="en-US"/>
          </a:p>
        </p:txBody>
      </p:sp>
      <p:sp>
        <p:nvSpPr>
          <p:cNvPr id="5" name="页脚占位符 4"/>
          <p:cNvSpPr>
            <a:spLocks noGrp="1"/>
          </p:cNvSpPr>
          <p:nvPr>
            <p:ph type="ftr" sz="quarter" idx="11"/>
          </p:nvPr>
        </p:nvSpPr>
        <p:spPr>
          <a:xfrm>
            <a:off x="4379913" y="6408738"/>
            <a:ext cx="2351087" cy="365125"/>
          </a:xfrm>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a:xfrm>
            <a:off x="8647113" y="6408738"/>
            <a:ext cx="366712" cy="365125"/>
          </a:xfrm>
        </p:spPr>
        <p:txBody>
          <a:bodyPr/>
          <a:lstStyle>
            <a:lvl1pPr>
              <a:defRPr smtClean="0"/>
            </a:lvl1pPr>
          </a:lstStyle>
          <a:p>
            <a:pPr>
              <a:defRPr/>
            </a:pPr>
            <a:fld id="{60803A2C-B523-4F1B-A485-0B363537FAE1}"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标题 6"/>
          <p:cNvSpPr>
            <a:spLocks noGrp="1"/>
          </p:cNvSpPr>
          <p:nvPr>
            <p:ph type="title"/>
          </p:nvPr>
        </p:nvSpPr>
        <p:spPr/>
        <p:txBody>
          <a:bodyPr rtlCol="0"/>
          <a:lstStyle>
            <a:extLst/>
          </a:lstStyle>
          <a:p>
            <a:r>
              <a:rPr lang="zh-CN" altLang="en-US" smtClean="0"/>
              <a:t>单击此处编辑母版标题样式</a:t>
            </a:r>
            <a:endParaRPr lang="en-US"/>
          </a:p>
        </p:txBody>
      </p:sp>
      <p:sp>
        <p:nvSpPr>
          <p:cNvPr id="4" name="日期占位符 9"/>
          <p:cNvSpPr>
            <a:spLocks noGrp="1"/>
          </p:cNvSpPr>
          <p:nvPr>
            <p:ph type="dt" sz="half" idx="10"/>
          </p:nvPr>
        </p:nvSpPr>
        <p:spPr/>
        <p:txBody>
          <a:bodyPr/>
          <a:lstStyle>
            <a:lvl1pPr>
              <a:defRPr/>
            </a:lvl1pPr>
          </a:lstStyle>
          <a:p>
            <a:pPr>
              <a:defRPr/>
            </a:pPr>
            <a:fld id="{1C7913CD-6EB0-4938-AF3E-56F109D4A7D2}" type="datetimeFigureOut">
              <a:rPr lang="zh-CN" altLang="en-US"/>
              <a:pPr>
                <a:defRPr/>
              </a:pPr>
              <a:t>2016/4/17</a:t>
            </a:fld>
            <a:endParaRPr lang="zh-CN" altLang="en-US"/>
          </a:p>
        </p:txBody>
      </p:sp>
      <p:sp>
        <p:nvSpPr>
          <p:cNvPr id="5" name="页脚占位符 21"/>
          <p:cNvSpPr>
            <a:spLocks noGrp="1"/>
          </p:cNvSpPr>
          <p:nvPr>
            <p:ph type="ftr" sz="quarter" idx="11"/>
          </p:nvPr>
        </p:nvSpPr>
        <p:spPr/>
        <p:txBody>
          <a:bodyPr/>
          <a:lstStyle>
            <a:lvl1pPr>
              <a:defRPr/>
            </a:lvl1pPr>
          </a:lstStyle>
          <a:p>
            <a:pPr>
              <a:defRPr/>
            </a:pPr>
            <a:endParaRPr lang="zh-CN" altLang="en-US"/>
          </a:p>
        </p:txBody>
      </p:sp>
      <p:sp>
        <p:nvSpPr>
          <p:cNvPr id="6" name="灯片编号占位符 17"/>
          <p:cNvSpPr>
            <a:spLocks noGrp="1"/>
          </p:cNvSpPr>
          <p:nvPr>
            <p:ph type="sldNum" sz="quarter" idx="12"/>
          </p:nvPr>
        </p:nvSpPr>
        <p:spPr/>
        <p:txBody>
          <a:bodyPr/>
          <a:lstStyle>
            <a:lvl1pPr>
              <a:defRPr/>
            </a:lvl1pPr>
          </a:lstStyle>
          <a:p>
            <a:pPr>
              <a:defRPr/>
            </a:pPr>
            <a:fld id="{DAB1A5AB-20ED-4C84-9E18-53B4DBB6F177}"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1"/>
      </p:bgRef>
    </p:bg>
    <p:spTree>
      <p:nvGrpSpPr>
        <p:cNvPr id="1" name=""/>
        <p:cNvGrpSpPr/>
        <p:nvPr/>
      </p:nvGrpSpPr>
      <p:grpSpPr>
        <a:xfrm>
          <a:off x="0" y="0"/>
          <a:ext cx="0" cy="0"/>
          <a:chOff x="0" y="0"/>
          <a:chExt cx="0" cy="0"/>
        </a:xfrm>
      </p:grpSpPr>
      <p:sp>
        <p:nvSpPr>
          <p:cNvPr id="4" name="燕尾形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燕尾形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标题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zh-CN" altLang="en-US" smtClean="0"/>
              <a:t>单击此处编辑母版标题样式</a:t>
            </a:r>
            <a:endParaRPr lang="en-US"/>
          </a:p>
        </p:txBody>
      </p:sp>
      <p:sp>
        <p:nvSpPr>
          <p:cNvPr id="3" name="文本占位符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zh-CN" altLang="en-US" smtClean="0"/>
              <a:t>单击此处编辑母版文本样式</a:t>
            </a:r>
          </a:p>
        </p:txBody>
      </p:sp>
      <p:sp>
        <p:nvSpPr>
          <p:cNvPr id="6" name="日期占位符 3"/>
          <p:cNvSpPr>
            <a:spLocks noGrp="1"/>
          </p:cNvSpPr>
          <p:nvPr>
            <p:ph type="dt" sz="half" idx="10"/>
          </p:nvPr>
        </p:nvSpPr>
        <p:spPr/>
        <p:txBody>
          <a:bodyPr/>
          <a:lstStyle>
            <a:lvl1pPr>
              <a:defRPr/>
            </a:lvl1pPr>
            <a:extLst/>
          </a:lstStyle>
          <a:p>
            <a:pPr>
              <a:defRPr/>
            </a:pPr>
            <a:fld id="{369544B7-1F2D-41FA-8F6C-24865F26096B}" type="datetimeFigureOut">
              <a:rPr lang="zh-CN" altLang="en-US"/>
              <a:pPr>
                <a:defRPr/>
              </a:pPr>
              <a:t>2016/4/17</a:t>
            </a:fld>
            <a:endParaRPr lang="zh-CN" altLang="en-US"/>
          </a:p>
        </p:txBody>
      </p:sp>
      <p:sp>
        <p:nvSpPr>
          <p:cNvPr id="7" name="页脚占位符 4"/>
          <p:cNvSpPr>
            <a:spLocks noGrp="1"/>
          </p:cNvSpPr>
          <p:nvPr>
            <p:ph type="ftr" sz="quarter" idx="11"/>
          </p:nvPr>
        </p:nvSpPr>
        <p:spPr/>
        <p:txBody>
          <a:bodyPr/>
          <a:lstStyle>
            <a:lvl1pPr>
              <a:defRPr/>
            </a:lvl1pPr>
            <a:extLst/>
          </a:lstStyle>
          <a:p>
            <a:pPr>
              <a:defRPr/>
            </a:pPr>
            <a:endParaRPr lang="zh-CN" altLang="en-US"/>
          </a:p>
        </p:txBody>
      </p:sp>
      <p:sp>
        <p:nvSpPr>
          <p:cNvPr id="8" name="灯片编号占位符 5"/>
          <p:cNvSpPr>
            <a:spLocks noGrp="1"/>
          </p:cNvSpPr>
          <p:nvPr>
            <p:ph type="sldNum" sz="quarter" idx="12"/>
          </p:nvPr>
        </p:nvSpPr>
        <p:spPr/>
        <p:txBody>
          <a:bodyPr/>
          <a:lstStyle>
            <a:lvl1pPr>
              <a:defRPr/>
            </a:lvl1pPr>
            <a:extLst/>
          </a:lstStyle>
          <a:p>
            <a:pPr>
              <a:defRPr/>
            </a:pPr>
            <a:fld id="{C8B53E62-A1E1-4CAE-834B-D5F0EA23508D}" type="slidenum">
              <a:rPr lang="zh-CN" altLang="en-US"/>
              <a:pPr>
                <a:defRPr/>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Ref idx="1002">
        <a:schemeClr val="bg1"/>
      </p:bgRef>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内容占位符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8" name="标题 7"/>
          <p:cNvSpPr>
            <a:spLocks noGrp="1"/>
          </p:cNvSpPr>
          <p:nvPr>
            <p:ph type="title"/>
          </p:nvPr>
        </p:nvSpPr>
        <p:spPr/>
        <p:txBody>
          <a:bodyPr rtlCol="0"/>
          <a:lstStyle>
            <a:extLst/>
          </a:lstStyle>
          <a:p>
            <a:r>
              <a:rPr lang="zh-CN" altLang="en-US" smtClean="0"/>
              <a:t>单击此处编辑母版标题样式</a:t>
            </a:r>
            <a:endParaRPr lang="en-US"/>
          </a:p>
        </p:txBody>
      </p:sp>
      <p:sp>
        <p:nvSpPr>
          <p:cNvPr id="5" name="日期占位符 4"/>
          <p:cNvSpPr>
            <a:spLocks noGrp="1"/>
          </p:cNvSpPr>
          <p:nvPr>
            <p:ph type="dt" sz="half" idx="10"/>
          </p:nvPr>
        </p:nvSpPr>
        <p:spPr/>
        <p:txBody>
          <a:bodyPr/>
          <a:lstStyle>
            <a:lvl1pPr>
              <a:defRPr/>
            </a:lvl1pPr>
            <a:extLst/>
          </a:lstStyle>
          <a:p>
            <a:pPr>
              <a:defRPr/>
            </a:pPr>
            <a:fld id="{537073C8-622D-4E47-ACAF-E93BE5C79A17}" type="datetimeFigureOut">
              <a:rPr lang="zh-CN" altLang="en-US"/>
              <a:pPr>
                <a:defRPr/>
              </a:pPr>
              <a:t>2016/4/17</a:t>
            </a:fld>
            <a:endParaRPr lang="zh-CN" altLang="en-US"/>
          </a:p>
        </p:txBody>
      </p:sp>
      <p:sp>
        <p:nvSpPr>
          <p:cNvPr id="6" name="页脚占位符 5"/>
          <p:cNvSpPr>
            <a:spLocks noGrp="1"/>
          </p:cNvSpPr>
          <p:nvPr>
            <p:ph type="ftr" sz="quarter" idx="11"/>
          </p:nvPr>
        </p:nvSpPr>
        <p:spPr/>
        <p:txBody>
          <a:bodyPr/>
          <a:lstStyle>
            <a:lvl1pPr>
              <a:defRPr/>
            </a:lvl1pPr>
            <a:extLst/>
          </a:lstStyle>
          <a:p>
            <a:pPr>
              <a:defRPr/>
            </a:pPr>
            <a:endParaRPr lang="zh-CN" altLang="en-US"/>
          </a:p>
        </p:txBody>
      </p:sp>
      <p:sp>
        <p:nvSpPr>
          <p:cNvPr id="7" name="灯片编号占位符 6"/>
          <p:cNvSpPr>
            <a:spLocks noGrp="1"/>
          </p:cNvSpPr>
          <p:nvPr>
            <p:ph type="sldNum" sz="quarter" idx="12"/>
          </p:nvPr>
        </p:nvSpPr>
        <p:spPr/>
        <p:txBody>
          <a:bodyPr/>
          <a:lstStyle>
            <a:lvl1pPr>
              <a:defRPr/>
            </a:lvl1pPr>
            <a:extLst/>
          </a:lstStyle>
          <a:p>
            <a:pPr>
              <a:defRPr/>
            </a:pPr>
            <a:fld id="{2A544270-867F-4D13-985A-0B48FFBE678D}" type="slidenum">
              <a:rPr lang="zh-CN" altLang="en-US"/>
              <a:pPr>
                <a:defRPr/>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8229600" cy="1143000"/>
          </a:xfrm>
        </p:spPr>
        <p:txBody>
          <a:bodyPr/>
          <a:lstStyle>
            <a:lvl1pPr>
              <a:defRPr/>
            </a:lvl1pPr>
            <a:extLst/>
          </a:lstStyle>
          <a:p>
            <a:r>
              <a:rPr lang="zh-CN" altLang="en-US" smtClean="0"/>
              <a:t>单击此处编辑母版标题样式</a:t>
            </a:r>
            <a:endParaRPr lang="en-US"/>
          </a:p>
        </p:txBody>
      </p:sp>
      <p:sp>
        <p:nvSpPr>
          <p:cNvPr id="3" name="文本占位符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zh-CN" altLang="en-US" smtClean="0"/>
              <a:t>单击此处编辑母版文本样式</a:t>
            </a:r>
          </a:p>
        </p:txBody>
      </p:sp>
      <p:sp>
        <p:nvSpPr>
          <p:cNvPr id="4" name="文本占位符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zh-CN" altLang="en-US" smtClean="0"/>
              <a:t>单击此处编辑母版文本样式</a:t>
            </a:r>
          </a:p>
        </p:txBody>
      </p:sp>
      <p:sp>
        <p:nvSpPr>
          <p:cNvPr id="5" name="内容占位符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内容占位符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日期占位符 6"/>
          <p:cNvSpPr>
            <a:spLocks noGrp="1"/>
          </p:cNvSpPr>
          <p:nvPr>
            <p:ph type="dt" sz="half" idx="10"/>
          </p:nvPr>
        </p:nvSpPr>
        <p:spPr/>
        <p:txBody>
          <a:bodyPr/>
          <a:lstStyle>
            <a:lvl1pPr>
              <a:defRPr/>
            </a:lvl1pPr>
            <a:extLst/>
          </a:lstStyle>
          <a:p>
            <a:pPr>
              <a:defRPr/>
            </a:pPr>
            <a:fld id="{7520F624-4801-431C-9688-D9DAE9231F54}" type="datetimeFigureOut">
              <a:rPr lang="zh-CN" altLang="en-US"/>
              <a:pPr>
                <a:defRPr/>
              </a:pPr>
              <a:t>2016/4/17</a:t>
            </a:fld>
            <a:endParaRPr lang="zh-CN" altLang="en-US"/>
          </a:p>
        </p:txBody>
      </p:sp>
      <p:sp>
        <p:nvSpPr>
          <p:cNvPr id="8" name="页脚占位符 7"/>
          <p:cNvSpPr>
            <a:spLocks noGrp="1"/>
          </p:cNvSpPr>
          <p:nvPr>
            <p:ph type="ftr" sz="quarter" idx="11"/>
          </p:nvPr>
        </p:nvSpPr>
        <p:spPr/>
        <p:txBody>
          <a:bodyPr/>
          <a:lstStyle>
            <a:lvl1pPr>
              <a:defRPr/>
            </a:lvl1pPr>
            <a:extLst/>
          </a:lstStyle>
          <a:p>
            <a:pPr>
              <a:defRPr/>
            </a:pPr>
            <a:endParaRPr lang="zh-CN" altLang="en-US"/>
          </a:p>
        </p:txBody>
      </p:sp>
      <p:sp>
        <p:nvSpPr>
          <p:cNvPr id="9" name="灯片编号占位符 8"/>
          <p:cNvSpPr>
            <a:spLocks noGrp="1"/>
          </p:cNvSpPr>
          <p:nvPr>
            <p:ph type="sldNum" sz="quarter" idx="12"/>
          </p:nvPr>
        </p:nvSpPr>
        <p:spPr/>
        <p:txBody>
          <a:bodyPr/>
          <a:lstStyle>
            <a:lvl1pPr>
              <a:defRPr/>
            </a:lvl1pPr>
            <a:extLst/>
          </a:lstStyle>
          <a:p>
            <a:pPr>
              <a:defRPr/>
            </a:pPr>
            <a:fld id="{63C83BAD-FF61-4DC9-9CBA-F95B3ED531C6}" type="slidenum">
              <a:rPr lang="zh-CN" altLang="en-US"/>
              <a:pPr>
                <a:defRPr/>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Ref idx="1002">
        <a:schemeClr val="bg1"/>
      </p:bgRef>
    </p:bg>
    <p:spTree>
      <p:nvGrpSpPr>
        <p:cNvPr id="1" name=""/>
        <p:cNvGrpSpPr/>
        <p:nvPr/>
      </p:nvGrpSpPr>
      <p:grpSpPr>
        <a:xfrm>
          <a:off x="0" y="0"/>
          <a:ext cx="0" cy="0"/>
          <a:chOff x="0" y="0"/>
          <a:chExt cx="0" cy="0"/>
        </a:xfrm>
      </p:grpSpPr>
      <p:sp>
        <p:nvSpPr>
          <p:cNvPr id="6" name="标题 5"/>
          <p:cNvSpPr>
            <a:spLocks noGrp="1"/>
          </p:cNvSpPr>
          <p:nvPr>
            <p:ph type="title"/>
          </p:nvPr>
        </p:nvSpPr>
        <p:spPr/>
        <p:txBody>
          <a:bodyPr rtlCol="0"/>
          <a:lstStyle>
            <a:extLst/>
          </a:lstStyle>
          <a:p>
            <a:r>
              <a:rPr lang="zh-CN" altLang="en-US" smtClean="0"/>
              <a:t>单击此处编辑母版标题样式</a:t>
            </a:r>
            <a:endParaRPr lang="en-US"/>
          </a:p>
        </p:txBody>
      </p:sp>
      <p:sp>
        <p:nvSpPr>
          <p:cNvPr id="3" name="日期占位符 2"/>
          <p:cNvSpPr>
            <a:spLocks noGrp="1"/>
          </p:cNvSpPr>
          <p:nvPr>
            <p:ph type="dt" sz="half" idx="10"/>
          </p:nvPr>
        </p:nvSpPr>
        <p:spPr/>
        <p:txBody>
          <a:bodyPr/>
          <a:lstStyle>
            <a:lvl1pPr>
              <a:defRPr/>
            </a:lvl1pPr>
            <a:extLst/>
          </a:lstStyle>
          <a:p>
            <a:pPr>
              <a:defRPr/>
            </a:pPr>
            <a:fld id="{66F82EEA-3E7A-4448-A2FC-CF1FA373BCD5}" type="datetimeFigureOut">
              <a:rPr lang="zh-CN" altLang="en-US"/>
              <a:pPr>
                <a:defRPr/>
              </a:pPr>
              <a:t>2016/4/17</a:t>
            </a:fld>
            <a:endParaRPr lang="zh-CN" altLang="en-US"/>
          </a:p>
        </p:txBody>
      </p:sp>
      <p:sp>
        <p:nvSpPr>
          <p:cNvPr id="4" name="页脚占位符 3"/>
          <p:cNvSpPr>
            <a:spLocks noGrp="1"/>
          </p:cNvSpPr>
          <p:nvPr>
            <p:ph type="ftr" sz="quarter" idx="11"/>
          </p:nvPr>
        </p:nvSpPr>
        <p:spPr/>
        <p:txBody>
          <a:bodyPr/>
          <a:lstStyle>
            <a:lvl1pPr>
              <a:defRPr/>
            </a:lvl1pPr>
            <a:extLst/>
          </a:lstStyle>
          <a:p>
            <a:pPr>
              <a:defRPr/>
            </a:pPr>
            <a:endParaRPr lang="zh-CN" altLang="en-US"/>
          </a:p>
        </p:txBody>
      </p:sp>
      <p:sp>
        <p:nvSpPr>
          <p:cNvPr id="5" name="灯片编号占位符 4"/>
          <p:cNvSpPr>
            <a:spLocks noGrp="1"/>
          </p:cNvSpPr>
          <p:nvPr>
            <p:ph type="sldNum" sz="quarter" idx="12"/>
          </p:nvPr>
        </p:nvSpPr>
        <p:spPr/>
        <p:txBody>
          <a:bodyPr/>
          <a:lstStyle>
            <a:lvl1pPr>
              <a:defRPr/>
            </a:lvl1pPr>
            <a:extLst/>
          </a:lstStyle>
          <a:p>
            <a:pPr>
              <a:defRPr/>
            </a:pPr>
            <a:fld id="{2B39A4D1-B748-4BA1-AAFB-A67CF53F2B32}" type="slidenum">
              <a:rPr lang="zh-CN" altLang="en-US"/>
              <a:pPr>
                <a:defRPr/>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9"/>
          <p:cNvSpPr>
            <a:spLocks noGrp="1"/>
          </p:cNvSpPr>
          <p:nvPr>
            <p:ph type="dt" sz="half" idx="10"/>
          </p:nvPr>
        </p:nvSpPr>
        <p:spPr/>
        <p:txBody>
          <a:bodyPr/>
          <a:lstStyle>
            <a:lvl1pPr>
              <a:defRPr/>
            </a:lvl1pPr>
          </a:lstStyle>
          <a:p>
            <a:pPr>
              <a:defRPr/>
            </a:pPr>
            <a:fld id="{0499835B-7A59-4A64-BEC5-5DCE8F8A2F76}" type="datetimeFigureOut">
              <a:rPr lang="zh-CN" altLang="en-US"/>
              <a:pPr>
                <a:defRPr/>
              </a:pPr>
              <a:t>2016/4/17</a:t>
            </a:fld>
            <a:endParaRPr lang="zh-CN" altLang="en-US"/>
          </a:p>
        </p:txBody>
      </p:sp>
      <p:sp>
        <p:nvSpPr>
          <p:cNvPr id="3" name="页脚占位符 21"/>
          <p:cNvSpPr>
            <a:spLocks noGrp="1"/>
          </p:cNvSpPr>
          <p:nvPr>
            <p:ph type="ftr" sz="quarter" idx="11"/>
          </p:nvPr>
        </p:nvSpPr>
        <p:spPr/>
        <p:txBody>
          <a:bodyPr/>
          <a:lstStyle>
            <a:lvl1pPr>
              <a:defRPr/>
            </a:lvl1pPr>
          </a:lstStyle>
          <a:p>
            <a:pPr>
              <a:defRPr/>
            </a:pPr>
            <a:endParaRPr lang="zh-CN" altLang="en-US"/>
          </a:p>
        </p:txBody>
      </p:sp>
      <p:sp>
        <p:nvSpPr>
          <p:cNvPr id="4" name="灯片编号占位符 17"/>
          <p:cNvSpPr>
            <a:spLocks noGrp="1"/>
          </p:cNvSpPr>
          <p:nvPr>
            <p:ph type="sldNum" sz="quarter" idx="12"/>
          </p:nvPr>
        </p:nvSpPr>
        <p:spPr/>
        <p:txBody>
          <a:bodyPr/>
          <a:lstStyle>
            <a:lvl1pPr>
              <a:defRPr/>
            </a:lvl1pPr>
          </a:lstStyle>
          <a:p>
            <a:pPr>
              <a:defRPr/>
            </a:pPr>
            <a:fld id="{F9A8321A-1AF3-45D2-90DE-2F6C3532431F}"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zh-CN" altLang="en-US" smtClean="0"/>
              <a:t>单击此处编辑母版标题样式</a:t>
            </a:r>
            <a:endParaRPr lang="en-US"/>
          </a:p>
        </p:txBody>
      </p:sp>
      <p:sp>
        <p:nvSpPr>
          <p:cNvPr id="3" name="文本占位符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zh-CN" altLang="en-US" smtClean="0"/>
              <a:t>单击此处编辑母版文本样式</a:t>
            </a:r>
          </a:p>
        </p:txBody>
      </p:sp>
      <p:sp>
        <p:nvSpPr>
          <p:cNvPr id="4" name="内容占位符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日期占位符 4"/>
          <p:cNvSpPr>
            <a:spLocks noGrp="1"/>
          </p:cNvSpPr>
          <p:nvPr>
            <p:ph type="dt" sz="half" idx="10"/>
          </p:nvPr>
        </p:nvSpPr>
        <p:spPr/>
        <p:txBody>
          <a:bodyPr/>
          <a:lstStyle>
            <a:lvl1pPr>
              <a:defRPr/>
            </a:lvl1pPr>
            <a:extLst/>
          </a:lstStyle>
          <a:p>
            <a:pPr>
              <a:defRPr/>
            </a:pPr>
            <a:fld id="{448A4407-853E-4DF9-BF60-EBFD14BEB20E}" type="datetimeFigureOut">
              <a:rPr lang="zh-CN" altLang="en-US"/>
              <a:pPr>
                <a:defRPr/>
              </a:pPr>
              <a:t>2016/4/17</a:t>
            </a:fld>
            <a:endParaRPr lang="zh-CN" altLang="en-US"/>
          </a:p>
        </p:txBody>
      </p:sp>
      <p:sp>
        <p:nvSpPr>
          <p:cNvPr id="6" name="页脚占位符 5"/>
          <p:cNvSpPr>
            <a:spLocks noGrp="1"/>
          </p:cNvSpPr>
          <p:nvPr>
            <p:ph type="ftr" sz="quarter" idx="11"/>
          </p:nvPr>
        </p:nvSpPr>
        <p:spPr/>
        <p:txBody>
          <a:bodyPr/>
          <a:lstStyle>
            <a:lvl1pPr>
              <a:defRPr/>
            </a:lvl1pPr>
            <a:extLst/>
          </a:lstStyle>
          <a:p>
            <a:pPr>
              <a:defRPr/>
            </a:pPr>
            <a:endParaRPr lang="zh-CN" altLang="en-US"/>
          </a:p>
        </p:txBody>
      </p:sp>
      <p:sp>
        <p:nvSpPr>
          <p:cNvPr id="7" name="灯片编号占位符 6"/>
          <p:cNvSpPr>
            <a:spLocks noGrp="1"/>
          </p:cNvSpPr>
          <p:nvPr>
            <p:ph type="sldNum" sz="quarter" idx="12"/>
          </p:nvPr>
        </p:nvSpPr>
        <p:spPr/>
        <p:txBody>
          <a:bodyPr/>
          <a:lstStyle>
            <a:lvl1pPr>
              <a:defRPr/>
            </a:lvl1pPr>
            <a:extLst/>
          </a:lstStyle>
          <a:p>
            <a:pPr>
              <a:defRPr/>
            </a:pPr>
            <a:fld id="{5851DF0B-86FD-49EE-8776-9E794651003A}" type="slidenum">
              <a:rPr lang="zh-CN" altLang="en-US"/>
              <a:pPr>
                <a:defRPr/>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2">
        <a:schemeClr val="bg1"/>
      </p:bgRef>
    </p:bg>
    <p:spTree>
      <p:nvGrpSpPr>
        <p:cNvPr id="1" name=""/>
        <p:cNvGrpSpPr/>
        <p:nvPr/>
      </p:nvGrpSpPr>
      <p:grpSpPr>
        <a:xfrm>
          <a:off x="0" y="0"/>
          <a:ext cx="0" cy="0"/>
          <a:chOff x="0" y="0"/>
          <a:chExt cx="0" cy="0"/>
        </a:xfrm>
      </p:grpSpPr>
      <p:sp>
        <p:nvSpPr>
          <p:cNvPr id="5" name="任意多边形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endParaRPr>
          </a:p>
        </p:txBody>
      </p:sp>
      <p:sp>
        <p:nvSpPr>
          <p:cNvPr id="6" name="任意多边形 5"/>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endParaRPr>
          </a:p>
        </p:txBody>
      </p:sp>
      <p:sp>
        <p:nvSpPr>
          <p:cNvPr id="7" name="直角三角形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直接连接符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燕尾形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燕尾形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文本占位符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zh-CN" altLang="en-US" smtClean="0"/>
              <a:t>单击此处编辑母版文本样式</a:t>
            </a:r>
          </a:p>
        </p:txBody>
      </p:sp>
      <p:sp>
        <p:nvSpPr>
          <p:cNvPr id="3" name="图片占位符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zh-CN" altLang="en-US" noProof="0" smtClean="0"/>
              <a:t>单击图标添加图片</a:t>
            </a:r>
            <a:endParaRPr lang="en-US" noProof="0" dirty="0"/>
          </a:p>
        </p:txBody>
      </p:sp>
      <p:sp>
        <p:nvSpPr>
          <p:cNvPr id="2" name="标题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zh-CN" altLang="en-US" smtClean="0"/>
              <a:t>单击此处编辑母版标题样式</a:t>
            </a:r>
            <a:endParaRPr lang="en-US"/>
          </a:p>
        </p:txBody>
      </p:sp>
      <p:sp>
        <p:nvSpPr>
          <p:cNvPr id="11" name="日期占位符 4"/>
          <p:cNvSpPr>
            <a:spLocks noGrp="1"/>
          </p:cNvSpPr>
          <p:nvPr>
            <p:ph type="dt" sz="half" idx="10"/>
          </p:nvPr>
        </p:nvSpPr>
        <p:spPr/>
        <p:txBody>
          <a:bodyPr/>
          <a:lstStyle>
            <a:lvl1pPr>
              <a:defRPr>
                <a:solidFill>
                  <a:schemeClr val="tx1"/>
                </a:solidFill>
              </a:defRPr>
            </a:lvl1pPr>
            <a:extLst/>
          </a:lstStyle>
          <a:p>
            <a:pPr>
              <a:defRPr/>
            </a:pPr>
            <a:fld id="{D7C66E9A-2B9A-4CAC-AA56-3404D5428ACD}" type="datetimeFigureOut">
              <a:rPr lang="zh-CN" altLang="en-US"/>
              <a:pPr>
                <a:defRPr/>
              </a:pPr>
              <a:t>2016/4/17</a:t>
            </a:fld>
            <a:endParaRPr lang="zh-CN" altLang="en-US"/>
          </a:p>
        </p:txBody>
      </p:sp>
      <p:sp>
        <p:nvSpPr>
          <p:cNvPr id="12" name="页脚占位符 5"/>
          <p:cNvSpPr>
            <a:spLocks noGrp="1"/>
          </p:cNvSpPr>
          <p:nvPr>
            <p:ph type="ftr" sz="quarter" idx="11"/>
          </p:nvPr>
        </p:nvSpPr>
        <p:spPr/>
        <p:txBody>
          <a:bodyPr/>
          <a:lstStyle>
            <a:lvl1pPr>
              <a:defRPr>
                <a:solidFill>
                  <a:schemeClr val="tx1"/>
                </a:solidFill>
              </a:defRPr>
            </a:lvl1pPr>
            <a:extLst/>
          </a:lstStyle>
          <a:p>
            <a:pPr>
              <a:defRPr/>
            </a:pPr>
            <a:endParaRPr lang="zh-CN" altLang="en-US"/>
          </a:p>
        </p:txBody>
      </p:sp>
      <p:sp>
        <p:nvSpPr>
          <p:cNvPr id="13" name="灯片编号占位符 6"/>
          <p:cNvSpPr>
            <a:spLocks noGrp="1"/>
          </p:cNvSpPr>
          <p:nvPr>
            <p:ph type="sldNum" sz="quarter" idx="12"/>
          </p:nvPr>
        </p:nvSpPr>
        <p:spPr/>
        <p:txBody>
          <a:bodyPr/>
          <a:lstStyle>
            <a:lvl1pPr>
              <a:defRPr>
                <a:solidFill>
                  <a:schemeClr val="tx1"/>
                </a:solidFill>
              </a:defRPr>
            </a:lvl1pPr>
            <a:extLst/>
          </a:lstStyle>
          <a:p>
            <a:pPr>
              <a:defRPr/>
            </a:pPr>
            <a:fld id="{AE3C82EB-A818-41A0-A58B-3A81F01F398B}" type="slidenum">
              <a:rPr lang="zh-CN" altLang="en-US"/>
              <a:pPr>
                <a:defRPr/>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任意多边形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endParaRPr>
          </a:p>
        </p:txBody>
      </p:sp>
      <p:sp>
        <p:nvSpPr>
          <p:cNvPr id="12" name="任意多边形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a typeface="+mn-ea"/>
            </a:endParaRPr>
          </a:p>
        </p:txBody>
      </p:sp>
      <p:sp>
        <p:nvSpPr>
          <p:cNvPr id="14" name="直角三角形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直接连接符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标题占位符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zh-CN" altLang="en-US" smtClean="0"/>
              <a:t>单击此处编辑母版标题样式</a:t>
            </a:r>
            <a:endParaRPr lang="en-US"/>
          </a:p>
        </p:txBody>
      </p:sp>
      <p:sp>
        <p:nvSpPr>
          <p:cNvPr id="3081" name="文本占位符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smtClean="0"/>
          </a:p>
        </p:txBody>
      </p:sp>
      <p:sp>
        <p:nvSpPr>
          <p:cNvPr id="10" name="日期占位符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ea typeface="+mn-ea"/>
              </a:defRPr>
            </a:lvl1pPr>
            <a:extLst/>
          </a:lstStyle>
          <a:p>
            <a:pPr>
              <a:defRPr/>
            </a:pPr>
            <a:fld id="{68C6EFF8-2D4A-48D4-83C2-98D3046039EA}" type="datetimeFigureOut">
              <a:rPr lang="zh-CN" altLang="en-US"/>
              <a:pPr>
                <a:defRPr/>
              </a:pPr>
              <a:t>2016/4/17</a:t>
            </a:fld>
            <a:endParaRPr lang="zh-CN" altLang="en-US"/>
          </a:p>
        </p:txBody>
      </p:sp>
      <p:sp>
        <p:nvSpPr>
          <p:cNvPr id="22" name="页脚占位符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ea typeface="+mn-ea"/>
              </a:defRPr>
            </a:lvl1pPr>
            <a:extLst/>
          </a:lstStyle>
          <a:p>
            <a:pPr>
              <a:defRPr/>
            </a:pPr>
            <a:endParaRPr lang="zh-CN" altLang="en-US"/>
          </a:p>
        </p:txBody>
      </p:sp>
      <p:sp>
        <p:nvSpPr>
          <p:cNvPr id="18" name="灯片编号占位符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ea typeface="+mn-ea"/>
              </a:defRPr>
            </a:lvl1pPr>
            <a:extLst/>
          </a:lstStyle>
          <a:p>
            <a:pPr>
              <a:defRPr/>
            </a:pPr>
            <a:fld id="{9D8FE249-A4B1-4F66-B78D-4B18D2D2BA6E}"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726" r:id="rId1"/>
    <p:sldLayoutId id="2147483721" r:id="rId2"/>
    <p:sldLayoutId id="2147483727" r:id="rId3"/>
    <p:sldLayoutId id="2147483728" r:id="rId4"/>
    <p:sldLayoutId id="2147483729" r:id="rId5"/>
    <p:sldLayoutId id="2147483730" r:id="rId6"/>
    <p:sldLayoutId id="2147483722" r:id="rId7"/>
    <p:sldLayoutId id="2147483731" r:id="rId8"/>
    <p:sldLayoutId id="2147483732" r:id="rId9"/>
    <p:sldLayoutId id="2147483723" r:id="rId10"/>
    <p:sldLayoutId id="2147483724" r:id="rId11"/>
    <p:sldLayoutId id="2147483725" r:id="rId12"/>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ea typeface="黑体" pitchFamily="2" charset="-122"/>
        </a:defRPr>
      </a:lvl2pPr>
      <a:lvl3pPr algn="l" rtl="0" eaLnBrk="0" fontAlgn="base" hangingPunct="0">
        <a:spcBef>
          <a:spcPct val="0"/>
        </a:spcBef>
        <a:spcAft>
          <a:spcPct val="0"/>
        </a:spcAft>
        <a:defRPr sz="4100" b="1">
          <a:solidFill>
            <a:schemeClr val="tx2"/>
          </a:solidFill>
          <a:latin typeface="Lucida Sans Unicode" pitchFamily="34" charset="0"/>
          <a:ea typeface="黑体" pitchFamily="2" charset="-122"/>
        </a:defRPr>
      </a:lvl3pPr>
      <a:lvl4pPr algn="l" rtl="0" eaLnBrk="0" fontAlgn="base" hangingPunct="0">
        <a:spcBef>
          <a:spcPct val="0"/>
        </a:spcBef>
        <a:spcAft>
          <a:spcPct val="0"/>
        </a:spcAft>
        <a:defRPr sz="4100" b="1">
          <a:solidFill>
            <a:schemeClr val="tx2"/>
          </a:solidFill>
          <a:latin typeface="Lucida Sans Unicode" pitchFamily="34" charset="0"/>
          <a:ea typeface="黑体" pitchFamily="2" charset="-122"/>
        </a:defRPr>
      </a:lvl4pPr>
      <a:lvl5pPr algn="l" rtl="0" eaLnBrk="0" fontAlgn="base" hangingPunct="0">
        <a:spcBef>
          <a:spcPct val="0"/>
        </a:spcBef>
        <a:spcAft>
          <a:spcPct val="0"/>
        </a:spcAft>
        <a:defRPr sz="4100" b="1">
          <a:solidFill>
            <a:schemeClr val="tx2"/>
          </a:solidFill>
          <a:latin typeface="Lucida Sans Unicode" pitchFamily="34" charset="0"/>
          <a:ea typeface="黑体" pitchFamily="2" charset="-122"/>
        </a:defRPr>
      </a:lvl5pPr>
      <a:lvl6pPr marL="457200" algn="l" rtl="0" fontAlgn="base">
        <a:spcBef>
          <a:spcPct val="0"/>
        </a:spcBef>
        <a:spcAft>
          <a:spcPct val="0"/>
        </a:spcAft>
        <a:defRPr sz="4100" b="1">
          <a:solidFill>
            <a:schemeClr val="tx2"/>
          </a:solidFill>
          <a:latin typeface="Lucida Sans Unicode" pitchFamily="34" charset="0"/>
          <a:ea typeface="黑体" pitchFamily="2" charset="-122"/>
        </a:defRPr>
      </a:lvl6pPr>
      <a:lvl7pPr marL="914400" algn="l" rtl="0" fontAlgn="base">
        <a:spcBef>
          <a:spcPct val="0"/>
        </a:spcBef>
        <a:spcAft>
          <a:spcPct val="0"/>
        </a:spcAft>
        <a:defRPr sz="4100" b="1">
          <a:solidFill>
            <a:schemeClr val="tx2"/>
          </a:solidFill>
          <a:latin typeface="Lucida Sans Unicode" pitchFamily="34" charset="0"/>
          <a:ea typeface="黑体" pitchFamily="2" charset="-122"/>
        </a:defRPr>
      </a:lvl7pPr>
      <a:lvl8pPr marL="1371600" algn="l" rtl="0" fontAlgn="base">
        <a:spcBef>
          <a:spcPct val="0"/>
        </a:spcBef>
        <a:spcAft>
          <a:spcPct val="0"/>
        </a:spcAft>
        <a:defRPr sz="4100" b="1">
          <a:solidFill>
            <a:schemeClr val="tx2"/>
          </a:solidFill>
          <a:latin typeface="Lucida Sans Unicode" pitchFamily="34" charset="0"/>
          <a:ea typeface="黑体" pitchFamily="2" charset="-122"/>
        </a:defRPr>
      </a:lvl8pPr>
      <a:lvl9pPr marL="1828800" algn="l" rtl="0" fontAlgn="base">
        <a:spcBef>
          <a:spcPct val="0"/>
        </a:spcBef>
        <a:spcAft>
          <a:spcPct val="0"/>
        </a:spcAft>
        <a:defRPr sz="4100" b="1">
          <a:solidFill>
            <a:schemeClr val="tx2"/>
          </a:solidFill>
          <a:latin typeface="Lucida Sans Unicode" pitchFamily="34" charset="0"/>
          <a:ea typeface="黑体" pitchFamily="2" charset="-122"/>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Grp="1"/>
          </p:cNvSpPr>
          <p:nvPr>
            <p:ph type="ctrTitle"/>
          </p:nvPr>
        </p:nvSpPr>
        <p:spPr bwMode="auto">
          <a:xfrm>
            <a:off x="685800" y="1816099"/>
            <a:ext cx="7772400" cy="1470025"/>
          </a:xfrm>
          <a:noFill/>
        </p:spPr>
        <p:txBody>
          <a:bodyPr wrap="square" lIns="91440" tIns="45720" rIns="91440" bIns="45720" numCol="1" anchorCtr="0" compatLnSpc="1">
            <a:prstTxWarp prst="textNoShape">
              <a:avLst/>
            </a:prstTxWarp>
            <a:normAutofit fontScale="90000"/>
          </a:bodyPr>
          <a:lstStyle/>
          <a:p>
            <a:pPr algn="ctr"/>
            <a:r>
              <a:rPr lang="zh-CN" altLang="en-US" dirty="0" smtClean="0">
                <a:effectLst/>
              </a:rPr>
              <a:t>十三五提升教育质量：</a:t>
            </a:r>
            <a:r>
              <a:rPr lang="en-US" altLang="zh-CN" dirty="0" smtClean="0">
                <a:effectLst/>
              </a:rPr>
              <a:t/>
            </a:r>
            <a:br>
              <a:rPr lang="en-US" altLang="zh-CN" dirty="0" smtClean="0">
                <a:effectLst/>
              </a:rPr>
            </a:br>
            <a:r>
              <a:rPr lang="zh-CN" altLang="en-US" dirty="0" smtClean="0">
                <a:effectLst/>
              </a:rPr>
              <a:t>我们该做些什么？</a:t>
            </a:r>
            <a:r>
              <a:rPr lang="en-US" altLang="zh-CN" dirty="0" smtClean="0">
                <a:effectLst/>
              </a:rPr>
              <a:t/>
            </a:r>
            <a:br>
              <a:rPr lang="en-US" altLang="zh-CN" dirty="0" smtClean="0">
                <a:effectLst/>
              </a:rPr>
            </a:br>
            <a:r>
              <a:rPr lang="en-US" altLang="zh-CN" dirty="0" smtClean="0">
                <a:effectLst/>
              </a:rPr>
              <a:t/>
            </a:r>
            <a:br>
              <a:rPr lang="en-US" altLang="zh-CN" dirty="0" smtClean="0">
                <a:effectLst/>
              </a:rPr>
            </a:br>
            <a:endParaRPr lang="zh-CN" altLang="en-US" dirty="0" smtClean="0">
              <a:effectLst/>
            </a:endParaRPr>
          </a:p>
        </p:txBody>
      </p:sp>
      <p:sp>
        <p:nvSpPr>
          <p:cNvPr id="37893" name="Rectangle 5"/>
          <p:cNvSpPr>
            <a:spLocks noGrp="1"/>
          </p:cNvSpPr>
          <p:nvPr>
            <p:ph type="subTitle" idx="1"/>
          </p:nvPr>
        </p:nvSpPr>
        <p:spPr>
          <a:xfrm>
            <a:off x="1371600" y="3962416"/>
            <a:ext cx="6400800" cy="1752600"/>
          </a:xfrm>
        </p:spPr>
        <p:txBody>
          <a:bodyPr/>
          <a:lstStyle/>
          <a:p>
            <a:pPr marL="109538"/>
            <a:endParaRPr lang="en-US" altLang="zh-CN" dirty="0" smtClean="0">
              <a:latin typeface="+mn-ea"/>
            </a:endParaRPr>
          </a:p>
          <a:p>
            <a:pPr marL="109538"/>
            <a:r>
              <a:rPr lang="zh-CN" altLang="en-US" dirty="0" smtClean="0">
                <a:latin typeface="+mn-ea"/>
              </a:rPr>
              <a:t>柳夕浪</a:t>
            </a:r>
            <a:endParaRPr lang="en-US" altLang="zh-CN" dirty="0" smtClean="0">
              <a:latin typeface="+mn-ea"/>
            </a:endParaRPr>
          </a:p>
          <a:p>
            <a:pPr marL="109538"/>
            <a:r>
              <a:rPr lang="en-US" altLang="zh-CN" dirty="0" smtClean="0">
                <a:latin typeface="+mn-ea"/>
              </a:rPr>
              <a:t>2016</a:t>
            </a:r>
            <a:r>
              <a:rPr lang="zh-CN" altLang="en-US" dirty="0" smtClean="0">
                <a:latin typeface="+mn-ea"/>
              </a:rPr>
              <a:t>年</a:t>
            </a:r>
            <a:r>
              <a:rPr lang="en-US" altLang="zh-CN" dirty="0" smtClean="0">
                <a:latin typeface="+mn-ea"/>
              </a:rPr>
              <a:t>4</a:t>
            </a:r>
            <a:r>
              <a:rPr lang="zh-CN" altLang="en-US" smtClean="0">
                <a:latin typeface="+mn-ea"/>
              </a:rPr>
              <a:t>月</a:t>
            </a:r>
            <a:endParaRPr lang="zh-CN" altLang="en-US" dirty="0" smtClean="0">
              <a:latin typeface="+mn-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5649934"/>
          </a:xfrm>
        </p:spPr>
        <p:txBody>
          <a:bodyPr/>
          <a:lstStyle/>
          <a:p>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 </a:t>
            </a:r>
            <a:r>
              <a:rPr lang="zh-CN" altLang="en-US" sz="3200" b="1" dirty="0" smtClean="0">
                <a:latin typeface="楷体" pitchFamily="49" charset="-122"/>
                <a:ea typeface="楷体" pitchFamily="49" charset="-122"/>
              </a:rPr>
              <a:t>美国小学四年级的一次科学活动</a:t>
            </a:r>
            <a:r>
              <a:rPr lang="zh-CN" altLang="en-US" sz="3200" dirty="0" smtClean="0">
                <a:latin typeface="楷体" pitchFamily="49" charset="-122"/>
                <a:ea typeface="楷体" pitchFamily="49" charset="-122"/>
              </a:rPr>
              <a:t>：让小学生们用废弃的汽水瓶子做成一个火箭模型，然后用打气筒往装了水的瓶子里打气，瓶内气压逐渐升高，最后火箭就发射出去了。这其中的科学道理并不复杂，很适合</a:t>
            </a:r>
            <a:r>
              <a:rPr lang="en-US" altLang="zh-CN" sz="3200" dirty="0" smtClean="0">
                <a:latin typeface="楷体" pitchFamily="49" charset="-122"/>
                <a:ea typeface="楷体" pitchFamily="49" charset="-122"/>
              </a:rPr>
              <a:t>4</a:t>
            </a:r>
            <a:r>
              <a:rPr lang="zh-CN" altLang="en-US" sz="3200" dirty="0" smtClean="0">
                <a:latin typeface="楷体" pitchFamily="49" charset="-122"/>
                <a:ea typeface="楷体" pitchFamily="49" charset="-122"/>
              </a:rPr>
              <a:t>年级的孩子们。在让孩子们了解完水火箭的基本原理后，老师便给学生们人手分发一小册活动指南。学校把小学生们分为</a:t>
            </a:r>
            <a:r>
              <a:rPr lang="en-US" altLang="zh-CN" sz="3200" dirty="0" smtClean="0">
                <a:latin typeface="楷体" pitchFamily="49" charset="-122"/>
                <a:ea typeface="楷体" pitchFamily="49" charset="-122"/>
              </a:rPr>
              <a:t>4</a:t>
            </a:r>
            <a:r>
              <a:rPr lang="zh-CN" altLang="en-US" sz="3200" dirty="0" smtClean="0">
                <a:latin typeface="楷体" pitchFamily="49" charset="-122"/>
                <a:ea typeface="楷体" pitchFamily="49" charset="-122"/>
              </a:rPr>
              <a:t>人一组，每个人在组里各扮演不同角色，有统筹规划的项目经理、有专管财务的会计师、有设计图案图纸的设计师、还有准备新闻稿总结制作过程的发言人等。 </a:t>
            </a:r>
            <a:endParaRPr lang="zh-CN" altLang="en-US" sz="3200" dirty="0">
              <a:latin typeface="楷体" pitchFamily="49" charset="-122"/>
              <a:ea typeface="楷体" pitchFamily="49" charset="-122"/>
            </a:endParaRPr>
          </a:p>
        </p:txBody>
      </p:sp>
      <p:sp>
        <p:nvSpPr>
          <p:cNvPr id="3" name="标题 2"/>
          <p:cNvSpPr>
            <a:spLocks noGrp="1"/>
          </p:cNvSpPr>
          <p:nvPr>
            <p:ph type="title"/>
          </p:nvPr>
        </p:nvSpPr>
        <p:spPr>
          <a:xfrm>
            <a:off x="457200" y="274638"/>
            <a:ext cx="8229600" cy="82528"/>
          </a:xfrm>
        </p:spPr>
        <p:txBody>
          <a:bodyPr>
            <a:normAutofit fontScale="90000"/>
          </a:bodyPr>
          <a:lstStyle/>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5649934"/>
          </a:xfrm>
        </p:spPr>
        <p:txBody>
          <a:bodyPr/>
          <a:lstStyle/>
          <a:p>
            <a:r>
              <a:rPr lang="zh-CN" altLang="en-US" sz="3200" dirty="0" smtClean="0">
                <a:latin typeface="楷体" pitchFamily="49" charset="-122"/>
                <a:ea typeface="楷体" pitchFamily="49" charset="-122"/>
              </a:rPr>
              <a:t>    每个人除了有一本活动指南，还都有个小笔记本，有用来记账的、有记采购顺序的、有记录水火箭设计图纸的。总之，每个角色不光得开口说、动手做，小学生们还得把自己的每一步经历或着打算做的事情记录下来。每个星期</a:t>
            </a:r>
            <a:r>
              <a:rPr lang="en-US" altLang="zh-CN" sz="3200" dirty="0" smtClean="0">
                <a:latin typeface="楷体" pitchFamily="49" charset="-122"/>
                <a:ea typeface="楷体" pitchFamily="49" charset="-122"/>
              </a:rPr>
              <a:t>4</a:t>
            </a:r>
            <a:r>
              <a:rPr lang="zh-CN" altLang="en-US" sz="3200" dirty="0" smtClean="0">
                <a:latin typeface="楷体" pitchFamily="49" charset="-122"/>
                <a:ea typeface="楷体" pitchFamily="49" charset="-122"/>
              </a:rPr>
              <a:t>年级的孩子们有两个小时来集中完成这样的活动，而且每个星期都要写一篇小短文来记录和反思当天的项目进程。</a:t>
            </a:r>
            <a:endParaRPr lang="zh-CN" altLang="en-US" sz="3200" dirty="0">
              <a:latin typeface="楷体" pitchFamily="49" charset="-122"/>
              <a:ea typeface="楷体" pitchFamily="49" charset="-122"/>
            </a:endParaRPr>
          </a:p>
        </p:txBody>
      </p:sp>
      <p:sp>
        <p:nvSpPr>
          <p:cNvPr id="3" name="标题 2"/>
          <p:cNvSpPr>
            <a:spLocks noGrp="1"/>
          </p:cNvSpPr>
          <p:nvPr>
            <p:ph type="title"/>
          </p:nvPr>
        </p:nvSpPr>
        <p:spPr>
          <a:xfrm>
            <a:off x="457200" y="274638"/>
            <a:ext cx="8229600" cy="45719"/>
          </a:xfrm>
        </p:spPr>
        <p:txBody>
          <a:bodyPr>
            <a:normAutofit fontScale="90000"/>
          </a:bodyPr>
          <a:lstStyle/>
          <a:p>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5649934"/>
          </a:xfrm>
        </p:spPr>
        <p:txBody>
          <a:bodyPr/>
          <a:lstStyle/>
          <a:p>
            <a:r>
              <a:rPr lang="zh-CN" altLang="en-US" sz="3200" dirty="0" smtClean="0">
                <a:latin typeface="楷体" pitchFamily="49" charset="-122"/>
                <a:ea typeface="楷体" pitchFamily="49" charset="-122"/>
              </a:rPr>
              <a:t>    此外，每组都会得到</a:t>
            </a:r>
            <a:r>
              <a:rPr lang="en-US" altLang="zh-CN" sz="3200" dirty="0" smtClean="0">
                <a:latin typeface="楷体" pitchFamily="49" charset="-122"/>
                <a:ea typeface="楷体" pitchFamily="49" charset="-122"/>
              </a:rPr>
              <a:t>1000</a:t>
            </a:r>
            <a:r>
              <a:rPr lang="zh-CN" altLang="en-US" sz="3200" dirty="0" smtClean="0">
                <a:latin typeface="楷体" pitchFamily="49" charset="-122"/>
                <a:ea typeface="楷体" pitchFamily="49" charset="-122"/>
              </a:rPr>
              <a:t>元的虚拟币。由于每个组的设计方案都不同，所以他们有了预算后，就得到不同的老师那里去“购买”制作水火箭的材料，比如一个汽水瓶子（</a:t>
            </a:r>
            <a:r>
              <a:rPr lang="en-US" altLang="zh-CN" sz="3200" dirty="0" smtClean="0">
                <a:latin typeface="楷体" pitchFamily="49" charset="-122"/>
                <a:ea typeface="楷体" pitchFamily="49" charset="-122"/>
              </a:rPr>
              <a:t>400</a:t>
            </a:r>
            <a:r>
              <a:rPr lang="zh-CN" altLang="en-US" sz="3200" dirty="0" smtClean="0">
                <a:latin typeface="楷体" pitchFamily="49" charset="-122"/>
                <a:ea typeface="楷体" pitchFamily="49" charset="-122"/>
              </a:rPr>
              <a:t>虚拟币）、易拉罐（</a:t>
            </a:r>
            <a:r>
              <a:rPr lang="en-US" altLang="zh-CN" sz="3200" dirty="0" smtClean="0">
                <a:latin typeface="楷体" pitchFamily="49" charset="-122"/>
                <a:ea typeface="楷体" pitchFamily="49" charset="-122"/>
              </a:rPr>
              <a:t>200</a:t>
            </a:r>
            <a:r>
              <a:rPr lang="zh-CN" altLang="en-US" sz="3200" dirty="0" smtClean="0">
                <a:latin typeface="楷体" pitchFamily="49" charset="-122"/>
                <a:ea typeface="楷体" pitchFamily="49" charset="-122"/>
              </a:rPr>
              <a:t>虚拟币）、胶带（每</a:t>
            </a:r>
            <a:r>
              <a:rPr lang="en-US" altLang="zh-CN" sz="3200" dirty="0" smtClean="0">
                <a:latin typeface="楷体" pitchFamily="49" charset="-122"/>
                <a:ea typeface="楷体" pitchFamily="49" charset="-122"/>
              </a:rPr>
              <a:t>50</a:t>
            </a:r>
            <a:r>
              <a:rPr lang="zh-CN" altLang="en-US" sz="3200" dirty="0" smtClean="0">
                <a:latin typeface="楷体" pitchFamily="49" charset="-122"/>
                <a:ea typeface="楷体" pitchFamily="49" charset="-122"/>
              </a:rPr>
              <a:t>厘米</a:t>
            </a:r>
            <a:r>
              <a:rPr lang="en-US" altLang="zh-CN" sz="3200" dirty="0" smtClean="0">
                <a:latin typeface="楷体" pitchFamily="49" charset="-122"/>
                <a:ea typeface="楷体" pitchFamily="49" charset="-122"/>
              </a:rPr>
              <a:t>100</a:t>
            </a:r>
            <a:r>
              <a:rPr lang="zh-CN" altLang="en-US" sz="3200" dirty="0" smtClean="0">
                <a:latin typeface="楷体" pitchFamily="49" charset="-122"/>
                <a:ea typeface="楷体" pitchFamily="49" charset="-122"/>
              </a:rPr>
              <a:t>元虚拟币）等等。在这个购买过程中，除了“正规”的采购点外，还设立了“黑市”，学生们可以用更高的价格买到一些质量更好的或者紧缺的“洋货”。如何最好的安排手里有限的资金来完成设计师所想要达到的结果成了孩子们最津津乐道的话题。</a:t>
            </a:r>
            <a:endParaRPr lang="zh-CN" altLang="en-US" sz="3200" dirty="0">
              <a:latin typeface="楷体" pitchFamily="49" charset="-122"/>
              <a:ea typeface="楷体" pitchFamily="49" charset="-122"/>
            </a:endParaRPr>
          </a:p>
        </p:txBody>
      </p:sp>
      <p:sp>
        <p:nvSpPr>
          <p:cNvPr id="3" name="标题 2"/>
          <p:cNvSpPr>
            <a:spLocks noGrp="1"/>
          </p:cNvSpPr>
          <p:nvPr>
            <p:ph type="title"/>
          </p:nvPr>
        </p:nvSpPr>
        <p:spPr>
          <a:xfrm>
            <a:off x="457200" y="274638"/>
            <a:ext cx="8229600" cy="45719"/>
          </a:xfrm>
        </p:spPr>
        <p:txBody>
          <a:bodyPr>
            <a:normAutofit fontScale="90000"/>
          </a:bodyPr>
          <a:lstStyle/>
          <a:p>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bwMode="auto">
          <a:noFill/>
        </p:spPr>
        <p:txBody>
          <a:bodyPr wrap="square" lIns="91440" tIns="45720" rIns="91440" bIns="45720" numCol="1" anchorCtr="0" compatLnSpc="1">
            <a:prstTxWarp prst="textNoShape">
              <a:avLst/>
            </a:prstTxWarp>
            <a:normAutofit/>
          </a:bodyPr>
          <a:lstStyle/>
          <a:p>
            <a:pPr>
              <a:lnSpc>
                <a:spcPct val="90000"/>
              </a:lnSpc>
            </a:pPr>
            <a:r>
              <a:rPr lang="en-US" altLang="zh-CN" sz="4000" b="0" dirty="0" smtClean="0"/>
              <a:t>    </a:t>
            </a:r>
            <a:r>
              <a:rPr lang="zh-CN" altLang="en-US" sz="4000" b="0" dirty="0" smtClean="0"/>
              <a:t>四、解开考试评价死结</a:t>
            </a:r>
          </a:p>
        </p:txBody>
      </p:sp>
      <p:sp>
        <p:nvSpPr>
          <p:cNvPr id="58371" name="Rectangle 3"/>
          <p:cNvSpPr>
            <a:spLocks noGrp="1"/>
          </p:cNvSpPr>
          <p:nvPr>
            <p:ph type="body" idx="1"/>
          </p:nvPr>
        </p:nvSpPr>
        <p:spPr>
          <a:xfrm>
            <a:off x="428596" y="1142984"/>
            <a:ext cx="8215370" cy="5143536"/>
          </a:xfrm>
        </p:spPr>
        <p:txBody>
          <a:bodyPr/>
          <a:lstStyle/>
          <a:p>
            <a:pPr>
              <a:lnSpc>
                <a:spcPct val="150000"/>
              </a:lnSpc>
              <a:spcBef>
                <a:spcPts val="600"/>
              </a:spcBef>
            </a:pPr>
            <a:r>
              <a:rPr lang="zh-CN" altLang="en-US" sz="3200" dirty="0" smtClean="0">
                <a:latin typeface="楷体_GB2312" pitchFamily="49" charset="-122"/>
                <a:ea typeface="楷体_GB2312" pitchFamily="49" charset="-122"/>
              </a:rPr>
              <a:t>    </a:t>
            </a:r>
            <a:r>
              <a:rPr lang="zh-CN" altLang="en-US" sz="3200" dirty="0" smtClean="0">
                <a:latin typeface="楷体" pitchFamily="49" charset="-122"/>
                <a:ea typeface="楷体" pitchFamily="49" charset="-122"/>
              </a:rPr>
              <a:t>中小学不是缺乏考评，而是充斥着各种与素养为纲的课改相悖的考评。</a:t>
            </a:r>
            <a:endParaRPr lang="en-US" altLang="zh-CN" sz="3200" dirty="0" smtClean="0">
              <a:latin typeface="楷体" pitchFamily="49" charset="-122"/>
              <a:ea typeface="楷体" pitchFamily="49" charset="-122"/>
            </a:endParaRPr>
          </a:p>
          <a:p>
            <a:pPr>
              <a:lnSpc>
                <a:spcPct val="150000"/>
              </a:lnSpc>
              <a:spcBef>
                <a:spcPts val="600"/>
              </a:spcBef>
            </a:pPr>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学业水平考试科学性，特别是命题水平亟待提升；学生综合素质评价基本理念需要澄清；地区、学校教育质量综合评价有待完善；高校招生录取中单一的以分取人方式必须打破</a:t>
            </a:r>
            <a:r>
              <a:rPr lang="zh-CN" altLang="en-US" sz="2800" dirty="0" smtClean="0">
                <a:latin typeface="楷体" pitchFamily="49" charset="-122"/>
                <a:ea typeface="楷体" pitchFamily="49" charset="-122"/>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bwMode="auto">
          <a:noFill/>
        </p:spPr>
        <p:txBody>
          <a:bodyPr wrap="square" lIns="91440" tIns="45720" rIns="91440" bIns="45720" numCol="1" anchorCtr="0" compatLnSpc="1">
            <a:prstTxWarp prst="textNoShape">
              <a:avLst/>
            </a:prstTxWarp>
            <a:normAutofit/>
          </a:bodyPr>
          <a:lstStyle/>
          <a:p>
            <a:pPr>
              <a:lnSpc>
                <a:spcPct val="90000"/>
              </a:lnSpc>
            </a:pPr>
            <a:endParaRPr lang="zh-CN" altLang="en-US" sz="4000" b="0" dirty="0" smtClean="0"/>
          </a:p>
        </p:txBody>
      </p:sp>
      <p:sp>
        <p:nvSpPr>
          <p:cNvPr id="58371" name="Rectangle 3"/>
          <p:cNvSpPr>
            <a:spLocks noGrp="1"/>
          </p:cNvSpPr>
          <p:nvPr>
            <p:ph type="body" idx="1"/>
          </p:nvPr>
        </p:nvSpPr>
        <p:spPr>
          <a:xfrm>
            <a:off x="428596" y="357166"/>
            <a:ext cx="8215370" cy="6000792"/>
          </a:xfrm>
        </p:spPr>
        <p:txBody>
          <a:bodyPr/>
          <a:lstStyle/>
          <a:p>
            <a:pPr>
              <a:lnSpc>
                <a:spcPct val="150000"/>
              </a:lnSpc>
              <a:spcBef>
                <a:spcPts val="600"/>
              </a:spcBef>
            </a:pPr>
            <a:r>
              <a:rPr lang="en-US" altLang="zh-CN" sz="3200" dirty="0" smtClean="0">
                <a:latin typeface="楷体_GB2312" pitchFamily="49" charset="-122"/>
                <a:ea typeface="楷体_GB2312" pitchFamily="49" charset="-122"/>
              </a:rPr>
              <a:t>   </a:t>
            </a:r>
            <a:r>
              <a:rPr lang="zh-CN" altLang="en-US" sz="3200" dirty="0" smtClean="0">
                <a:latin typeface="楷体" pitchFamily="49" charset="-122"/>
                <a:ea typeface="楷体" pitchFamily="49" charset="-122"/>
              </a:rPr>
              <a:t>让更为重要的素养变得可测评，而不是使容易测评的东西变得更重要；用多样化测评工具适应不同特点的人，而不是用一套量表去衡量各不相同的人；用学习进阶去激励人，而不是给成长中的孩子贴上固定标签；不断改进测评的技术路径，而不是沿着已有惯性一路走到黑。</a:t>
            </a:r>
            <a:endParaRPr lang="en-US" altLang="zh-CN" sz="3200" dirty="0" smtClean="0">
              <a:latin typeface="楷体" pitchFamily="49" charset="-122"/>
              <a:ea typeface="楷体" pitchFamily="49" charset="-122"/>
            </a:endParaRPr>
          </a:p>
          <a:p>
            <a:pPr>
              <a:lnSpc>
                <a:spcPct val="150000"/>
              </a:lnSpc>
              <a:spcBef>
                <a:spcPts val="600"/>
              </a:spcBef>
            </a:pPr>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高校综合评价录取试点。</a:t>
            </a:r>
            <a:endParaRPr lang="en-US" altLang="zh-CN" sz="3200" dirty="0" smtClean="0">
              <a:latin typeface="楷体" pitchFamily="49" charset="-122"/>
              <a:ea typeface="楷体" pitchFamily="49" charset="-122"/>
            </a:endParaRPr>
          </a:p>
          <a:p>
            <a:pPr>
              <a:lnSpc>
                <a:spcPct val="150000"/>
              </a:lnSpc>
              <a:spcBef>
                <a:spcPts val="600"/>
              </a:spcBef>
              <a:buNone/>
            </a:pPr>
            <a:r>
              <a:rPr lang="en-US" altLang="zh-CN" sz="3200" dirty="0" smtClean="0">
                <a:latin typeface="楷体_GB2312" pitchFamily="49" charset="-122"/>
                <a:ea typeface="楷体_GB2312" pitchFamily="49" charset="-122"/>
              </a:rPr>
              <a:t>    </a:t>
            </a:r>
            <a:endParaRPr lang="zh-CN" altLang="en-US" sz="3200" dirty="0" smtClean="0">
              <a:latin typeface="楷体_GB2312" pitchFamily="49" charset="-122"/>
              <a:ea typeface="楷体_GB2312" pitchFamily="49"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5649934"/>
          </a:xfrm>
        </p:spPr>
        <p:txBody>
          <a:bodyPr/>
          <a:lstStyle/>
          <a:p>
            <a:r>
              <a:rPr lang="en-US" altLang="zh-CN" sz="2800" dirty="0" smtClean="0">
                <a:latin typeface="楷体" pitchFamily="49" charset="-122"/>
                <a:ea typeface="楷体" pitchFamily="49" charset="-122"/>
              </a:rPr>
              <a:t>    </a:t>
            </a:r>
            <a:r>
              <a:rPr lang="zh-CN" altLang="en-US" sz="2800" dirty="0" smtClean="0">
                <a:latin typeface="+mn-ea"/>
              </a:rPr>
              <a:t>考试命题编制一例</a:t>
            </a:r>
            <a:endParaRPr lang="en-US" altLang="zh-CN" sz="2800" dirty="0" smtClean="0">
              <a:latin typeface="+mn-ea"/>
            </a:endParaRPr>
          </a:p>
          <a:p>
            <a:r>
              <a:rPr lang="en-US" altLang="zh-CN" sz="2800" dirty="0" smtClean="0">
                <a:latin typeface="+mn-ea"/>
              </a:rPr>
              <a:t>    </a:t>
            </a:r>
            <a:r>
              <a:rPr lang="en-US" altLang="zh-CN" sz="2800" dirty="0" smtClean="0">
                <a:latin typeface="楷体" pitchFamily="49" charset="-122"/>
                <a:ea typeface="楷体" pitchFamily="49" charset="-122"/>
              </a:rPr>
              <a:t>1.35×0.8=</a:t>
            </a:r>
            <a:r>
              <a:rPr lang="zh-CN" altLang="en-US" sz="2800" dirty="0" smtClean="0">
                <a:latin typeface="楷体" pitchFamily="49" charset="-122"/>
                <a:ea typeface="楷体" pitchFamily="49" charset="-122"/>
              </a:rPr>
              <a:t>（   ）知晓水平，测量的是小数乘法运算技能。</a:t>
            </a:r>
            <a:endParaRPr lang="en-US" altLang="zh-CN" sz="2800" dirty="0" smtClean="0">
              <a:latin typeface="楷体" pitchFamily="49" charset="-122"/>
              <a:ea typeface="楷体" pitchFamily="49" charset="-122"/>
            </a:endParaRPr>
          </a:p>
          <a:p>
            <a:r>
              <a:rPr lang="en-US" altLang="zh-CN" sz="2800" dirty="0" smtClean="0">
                <a:latin typeface="楷体" pitchFamily="49" charset="-122"/>
                <a:ea typeface="楷体" pitchFamily="49" charset="-122"/>
              </a:rPr>
              <a:t>    </a:t>
            </a:r>
            <a:r>
              <a:rPr lang="zh-CN" altLang="en-US" sz="2800" dirty="0" smtClean="0">
                <a:latin typeface="楷体" pitchFamily="49" charset="-122"/>
                <a:ea typeface="楷体" pitchFamily="49" charset="-122"/>
              </a:rPr>
              <a:t>试用</a:t>
            </a:r>
            <a:r>
              <a:rPr lang="en-US" altLang="zh-CN" sz="2800" dirty="0" smtClean="0">
                <a:latin typeface="楷体" pitchFamily="49" charset="-122"/>
                <a:ea typeface="楷体" pitchFamily="49" charset="-122"/>
              </a:rPr>
              <a:t>35×0.8</a:t>
            </a:r>
            <a:r>
              <a:rPr lang="zh-CN" altLang="en-US" sz="2800" dirty="0" smtClean="0">
                <a:latin typeface="楷体" pitchFamily="49" charset="-122"/>
                <a:ea typeface="楷体" pitchFamily="49" charset="-122"/>
              </a:rPr>
              <a:t>，编一道应用题  理解水平，考察学生能否把用自己熟悉的日常生活情境来表征小数乘法的意义。</a:t>
            </a:r>
            <a:endParaRPr lang="en-US" altLang="zh-CN" sz="2800" dirty="0" smtClean="0">
              <a:latin typeface="楷体" pitchFamily="49" charset="-122"/>
              <a:ea typeface="楷体" pitchFamily="49" charset="-122"/>
            </a:endParaRPr>
          </a:p>
          <a:p>
            <a:r>
              <a:rPr lang="en-US" altLang="zh-CN" sz="2800" dirty="0" smtClean="0">
                <a:latin typeface="楷体" pitchFamily="49" charset="-122"/>
                <a:ea typeface="楷体" pitchFamily="49" charset="-122"/>
              </a:rPr>
              <a:t>    </a:t>
            </a:r>
            <a:r>
              <a:rPr lang="zh-CN" altLang="en-US" sz="2800" dirty="0" smtClean="0">
                <a:latin typeface="楷体" pitchFamily="49" charset="-122"/>
                <a:ea typeface="楷体" pitchFamily="49" charset="-122"/>
              </a:rPr>
              <a:t>你想装修自己的房间，房间长</a:t>
            </a:r>
            <a:r>
              <a:rPr lang="en-US" altLang="zh-CN" sz="2800" dirty="0" smtClean="0">
                <a:latin typeface="楷体" pitchFamily="49" charset="-122"/>
                <a:ea typeface="楷体" pitchFamily="49" charset="-122"/>
              </a:rPr>
              <a:t>4.2</a:t>
            </a:r>
            <a:r>
              <a:rPr lang="zh-CN" altLang="en-US" sz="2800" dirty="0" smtClean="0">
                <a:latin typeface="楷体" pitchFamily="49" charset="-122"/>
                <a:ea typeface="楷体" pitchFamily="49" charset="-122"/>
              </a:rPr>
              <a:t>米，宽</a:t>
            </a:r>
            <a:r>
              <a:rPr lang="en-US" altLang="zh-CN" sz="2800" dirty="0" smtClean="0">
                <a:latin typeface="楷体" pitchFamily="49" charset="-122"/>
                <a:ea typeface="楷体" pitchFamily="49" charset="-122"/>
              </a:rPr>
              <a:t>3.4</a:t>
            </a:r>
            <a:r>
              <a:rPr lang="zh-CN" altLang="en-US" sz="2800" dirty="0" smtClean="0">
                <a:latin typeface="楷体" pitchFamily="49" charset="-122"/>
                <a:ea typeface="楷体" pitchFamily="49" charset="-122"/>
              </a:rPr>
              <a:t>米，高</a:t>
            </a:r>
            <a:r>
              <a:rPr lang="en-US" altLang="zh-CN" sz="2800" dirty="0" smtClean="0">
                <a:latin typeface="楷体" pitchFamily="49" charset="-122"/>
                <a:ea typeface="楷体" pitchFamily="49" charset="-122"/>
              </a:rPr>
              <a:t>2.5</a:t>
            </a:r>
            <a:r>
              <a:rPr lang="zh-CN" altLang="en-US" sz="2800" dirty="0" smtClean="0">
                <a:latin typeface="楷体" pitchFamily="49" charset="-122"/>
                <a:ea typeface="楷体" pitchFamily="49" charset="-122"/>
              </a:rPr>
              <a:t>米。打算铺地板，去商店看了自己中意的瓷砖。这种瓷砖边长</a:t>
            </a:r>
            <a:r>
              <a:rPr lang="en-US" altLang="zh-CN" sz="2800" dirty="0" smtClean="0">
                <a:latin typeface="楷体" pitchFamily="49" charset="-122"/>
                <a:ea typeface="楷体" pitchFamily="49" charset="-122"/>
              </a:rPr>
              <a:t>40</a:t>
            </a:r>
            <a:r>
              <a:rPr lang="zh-CN" altLang="en-US" sz="2800" dirty="0" smtClean="0">
                <a:latin typeface="楷体" pitchFamily="49" charset="-122"/>
                <a:ea typeface="楷体" pitchFamily="49" charset="-122"/>
              </a:rPr>
              <a:t>厘米的正方形，每块</a:t>
            </a:r>
            <a:r>
              <a:rPr lang="en-US" altLang="zh-CN" sz="2800" dirty="0" smtClean="0">
                <a:latin typeface="楷体" pitchFamily="49" charset="-122"/>
                <a:ea typeface="楷体" pitchFamily="49" charset="-122"/>
              </a:rPr>
              <a:t>550</a:t>
            </a:r>
            <a:r>
              <a:rPr lang="zh-CN" altLang="en-US" sz="2800" dirty="0" smtClean="0">
                <a:latin typeface="楷体" pitchFamily="49" charset="-122"/>
                <a:ea typeface="楷体" pitchFamily="49" charset="-122"/>
              </a:rPr>
              <a:t>日元。问需要多少钱？ 运用水平，考查的是招生技能的综合运用能力。</a:t>
            </a:r>
            <a:endParaRPr lang="zh-CN" altLang="en-US" sz="2800" dirty="0">
              <a:latin typeface="+mn-ea"/>
            </a:endParaRPr>
          </a:p>
        </p:txBody>
      </p:sp>
      <p:sp>
        <p:nvSpPr>
          <p:cNvPr id="3" name="标题 2"/>
          <p:cNvSpPr>
            <a:spLocks noGrp="1"/>
          </p:cNvSpPr>
          <p:nvPr>
            <p:ph type="title"/>
          </p:nvPr>
        </p:nvSpPr>
        <p:spPr>
          <a:xfrm>
            <a:off x="457200" y="274638"/>
            <a:ext cx="8229600" cy="45719"/>
          </a:xfrm>
        </p:spPr>
        <p:txBody>
          <a:bodyPr>
            <a:normAutofit fontScale="90000"/>
          </a:bodyPr>
          <a:lstStyle/>
          <a:p>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bwMode="auto">
          <a:noFill/>
        </p:spPr>
        <p:txBody>
          <a:bodyPr wrap="square" lIns="91440" tIns="45720" rIns="91440" bIns="45720" numCol="1" anchorCtr="0" compatLnSpc="1">
            <a:prstTxWarp prst="textNoShape">
              <a:avLst/>
            </a:prstTxWarp>
            <a:normAutofit/>
          </a:bodyPr>
          <a:lstStyle/>
          <a:p>
            <a:pPr>
              <a:lnSpc>
                <a:spcPct val="90000"/>
              </a:lnSpc>
            </a:pPr>
            <a:r>
              <a:rPr lang="en-US" altLang="zh-CN" sz="4000" b="0" dirty="0" smtClean="0"/>
              <a:t>    </a:t>
            </a:r>
            <a:r>
              <a:rPr lang="zh-CN" altLang="en-US" sz="4000" b="0" dirty="0" smtClean="0"/>
              <a:t>五、发挥教师的专业影响力</a:t>
            </a:r>
          </a:p>
        </p:txBody>
      </p:sp>
      <p:sp>
        <p:nvSpPr>
          <p:cNvPr id="58371" name="Rectangle 3"/>
          <p:cNvSpPr>
            <a:spLocks noGrp="1"/>
          </p:cNvSpPr>
          <p:nvPr>
            <p:ph type="body" idx="1"/>
          </p:nvPr>
        </p:nvSpPr>
        <p:spPr>
          <a:xfrm>
            <a:off x="500034" y="1071546"/>
            <a:ext cx="8215370" cy="5429288"/>
          </a:xfrm>
        </p:spPr>
        <p:txBody>
          <a:bodyPr/>
          <a:lstStyle/>
          <a:p>
            <a:pPr>
              <a:lnSpc>
                <a:spcPct val="150000"/>
              </a:lnSpc>
              <a:spcBef>
                <a:spcPts val="600"/>
              </a:spcBef>
            </a:pPr>
            <a:r>
              <a:rPr lang="zh-CN" altLang="en-US" sz="2800" dirty="0" smtClean="0">
                <a:latin typeface="楷体_GB2312" pitchFamily="49" charset="-122"/>
                <a:ea typeface="楷体_GB2312" pitchFamily="49" charset="-122"/>
              </a:rPr>
              <a:t>    墨尔本大学哈蒂教授关于学生学业成就影响因素的研究：</a:t>
            </a:r>
            <a:endParaRPr lang="en-US" altLang="zh-CN" sz="2800" dirty="0" smtClean="0">
              <a:latin typeface="楷体_GB2312" pitchFamily="49" charset="-122"/>
              <a:ea typeface="楷体_GB2312" pitchFamily="49" charset="-122"/>
            </a:endParaRPr>
          </a:p>
          <a:p>
            <a:pPr>
              <a:lnSpc>
                <a:spcPct val="150000"/>
              </a:lnSpc>
              <a:spcBef>
                <a:spcPts val="600"/>
              </a:spcBef>
            </a:pPr>
            <a:r>
              <a:rPr lang="en-US" altLang="zh-CN" sz="2800" dirty="0" smtClean="0">
                <a:latin typeface="楷体_GB2312" pitchFamily="49" charset="-122"/>
                <a:ea typeface="楷体_GB2312" pitchFamily="49" charset="-122"/>
              </a:rPr>
              <a:t>   </a:t>
            </a:r>
            <a:r>
              <a:rPr lang="zh-CN" altLang="en-US" sz="2800" dirty="0" smtClean="0">
                <a:latin typeface="楷体_GB2312" pitchFamily="49" charset="-122"/>
                <a:ea typeface="楷体_GB2312" pitchFamily="49" charset="-122"/>
              </a:rPr>
              <a:t>教师：</a:t>
            </a:r>
            <a:r>
              <a:rPr lang="en-US" altLang="zh-CN" sz="2800" dirty="0" smtClean="0">
                <a:latin typeface="楷体_GB2312" pitchFamily="49" charset="-122"/>
                <a:ea typeface="楷体_GB2312" pitchFamily="49" charset="-122"/>
              </a:rPr>
              <a:t>0.49</a:t>
            </a:r>
          </a:p>
          <a:p>
            <a:pPr>
              <a:lnSpc>
                <a:spcPct val="150000"/>
              </a:lnSpc>
              <a:spcBef>
                <a:spcPts val="600"/>
              </a:spcBef>
            </a:pPr>
            <a:r>
              <a:rPr lang="en-US" altLang="zh-CN" sz="2800" dirty="0" smtClean="0">
                <a:latin typeface="楷体_GB2312" pitchFamily="49" charset="-122"/>
                <a:ea typeface="楷体_GB2312" pitchFamily="49" charset="-122"/>
              </a:rPr>
              <a:t>   </a:t>
            </a:r>
            <a:r>
              <a:rPr lang="zh-CN" altLang="en-US" sz="2800" dirty="0" smtClean="0">
                <a:latin typeface="楷体_GB2312" pitchFamily="49" charset="-122"/>
                <a:ea typeface="楷体_GB2312" pitchFamily="49" charset="-122"/>
              </a:rPr>
              <a:t>课程：</a:t>
            </a:r>
            <a:r>
              <a:rPr lang="en-US" altLang="zh-CN" sz="2800" dirty="0" smtClean="0">
                <a:latin typeface="楷体_GB2312" pitchFamily="49" charset="-122"/>
                <a:ea typeface="楷体_GB2312" pitchFamily="49" charset="-122"/>
              </a:rPr>
              <a:t>0.45</a:t>
            </a:r>
          </a:p>
          <a:p>
            <a:pPr>
              <a:lnSpc>
                <a:spcPct val="150000"/>
              </a:lnSpc>
              <a:spcBef>
                <a:spcPts val="600"/>
              </a:spcBef>
            </a:pPr>
            <a:r>
              <a:rPr lang="en-US" altLang="zh-CN" sz="2800" dirty="0" smtClean="0">
                <a:latin typeface="楷体_GB2312" pitchFamily="49" charset="-122"/>
                <a:ea typeface="楷体_GB2312" pitchFamily="49" charset="-122"/>
              </a:rPr>
              <a:t>   </a:t>
            </a:r>
            <a:r>
              <a:rPr lang="zh-CN" altLang="en-US" sz="2800" dirty="0" smtClean="0">
                <a:latin typeface="楷体_GB2312" pitchFamily="49" charset="-122"/>
                <a:ea typeface="楷体_GB2312" pitchFamily="49" charset="-122"/>
              </a:rPr>
              <a:t>教学：</a:t>
            </a:r>
            <a:r>
              <a:rPr lang="en-US" altLang="zh-CN" sz="2800" dirty="0" smtClean="0">
                <a:latin typeface="楷体_GB2312" pitchFamily="49" charset="-122"/>
                <a:ea typeface="楷体_GB2312" pitchFamily="49" charset="-122"/>
              </a:rPr>
              <a:t>0.42</a:t>
            </a:r>
          </a:p>
          <a:p>
            <a:pPr>
              <a:lnSpc>
                <a:spcPct val="150000"/>
              </a:lnSpc>
              <a:spcBef>
                <a:spcPts val="600"/>
              </a:spcBef>
            </a:pPr>
            <a:r>
              <a:rPr lang="en-US" altLang="zh-CN" sz="2800" dirty="0" smtClean="0">
                <a:latin typeface="楷体_GB2312" pitchFamily="49" charset="-122"/>
                <a:ea typeface="楷体_GB2312" pitchFamily="49" charset="-122"/>
              </a:rPr>
              <a:t>   </a:t>
            </a:r>
            <a:r>
              <a:rPr lang="zh-CN" altLang="en-US" sz="2800" dirty="0" smtClean="0">
                <a:latin typeface="楷体_GB2312" pitchFamily="49" charset="-122"/>
                <a:ea typeface="楷体_GB2312" pitchFamily="49" charset="-122"/>
              </a:rPr>
              <a:t>学生：</a:t>
            </a:r>
            <a:r>
              <a:rPr lang="en-US" altLang="zh-CN" sz="2800" dirty="0" smtClean="0">
                <a:latin typeface="楷体_GB2312" pitchFamily="49" charset="-122"/>
                <a:ea typeface="楷体_GB2312" pitchFamily="49" charset="-122"/>
              </a:rPr>
              <a:t>0.40</a:t>
            </a:r>
          </a:p>
          <a:p>
            <a:pPr>
              <a:lnSpc>
                <a:spcPct val="150000"/>
              </a:lnSpc>
              <a:spcBef>
                <a:spcPts val="600"/>
              </a:spcBef>
            </a:pPr>
            <a:r>
              <a:rPr lang="en-US" altLang="zh-CN" sz="2800" dirty="0" smtClean="0">
                <a:latin typeface="楷体_GB2312" pitchFamily="49" charset="-122"/>
                <a:ea typeface="楷体_GB2312" pitchFamily="49" charset="-122"/>
              </a:rPr>
              <a:t>   </a:t>
            </a:r>
            <a:r>
              <a:rPr lang="zh-CN" altLang="en-US" sz="2800" dirty="0" smtClean="0">
                <a:latin typeface="楷体_GB2312" pitchFamily="49" charset="-122"/>
                <a:ea typeface="楷体_GB2312" pitchFamily="49" charset="-122"/>
              </a:rPr>
              <a:t>家庭：</a:t>
            </a:r>
            <a:r>
              <a:rPr lang="en-US" altLang="zh-CN" sz="2800" dirty="0" smtClean="0">
                <a:latin typeface="楷体_GB2312" pitchFamily="49" charset="-122"/>
                <a:ea typeface="楷体_GB2312" pitchFamily="49" charset="-122"/>
              </a:rPr>
              <a:t>0.31</a:t>
            </a:r>
          </a:p>
          <a:p>
            <a:pPr>
              <a:lnSpc>
                <a:spcPct val="150000"/>
              </a:lnSpc>
              <a:spcBef>
                <a:spcPts val="600"/>
              </a:spcBef>
            </a:pPr>
            <a:r>
              <a:rPr lang="en-US" altLang="zh-CN" sz="2800" dirty="0" smtClean="0">
                <a:latin typeface="楷体_GB2312" pitchFamily="49" charset="-122"/>
                <a:ea typeface="楷体_GB2312" pitchFamily="49" charset="-122"/>
              </a:rPr>
              <a:t>   </a:t>
            </a:r>
            <a:r>
              <a:rPr lang="zh-CN" altLang="en-US" sz="2800" dirty="0" smtClean="0">
                <a:latin typeface="楷体_GB2312" pitchFamily="49" charset="-122"/>
                <a:ea typeface="楷体_GB2312" pitchFamily="49" charset="-122"/>
              </a:rPr>
              <a:t>学校：</a:t>
            </a:r>
            <a:r>
              <a:rPr lang="en-US" altLang="zh-CN" sz="2800" dirty="0" smtClean="0">
                <a:latin typeface="楷体_GB2312" pitchFamily="49" charset="-122"/>
                <a:ea typeface="楷体_GB2312" pitchFamily="49" charset="-122"/>
              </a:rPr>
              <a:t>0.23</a:t>
            </a:r>
          </a:p>
          <a:p>
            <a:pPr>
              <a:lnSpc>
                <a:spcPct val="150000"/>
              </a:lnSpc>
              <a:spcBef>
                <a:spcPts val="600"/>
              </a:spcBef>
              <a:buNone/>
            </a:pPr>
            <a:endParaRPr lang="zh-CN" altLang="en-US" sz="2800" dirty="0" smtClean="0">
              <a:latin typeface="楷体_GB2312" pitchFamily="49" charset="-122"/>
              <a:ea typeface="楷体_GB2312" pitchFamily="49"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bwMode="auto">
          <a:noFill/>
        </p:spPr>
        <p:txBody>
          <a:bodyPr wrap="square" lIns="91440" tIns="45720" rIns="91440" bIns="45720" numCol="1" anchorCtr="0" compatLnSpc="1">
            <a:prstTxWarp prst="textNoShape">
              <a:avLst/>
            </a:prstTxWarp>
            <a:normAutofit/>
          </a:bodyPr>
          <a:lstStyle/>
          <a:p>
            <a:pPr>
              <a:lnSpc>
                <a:spcPct val="90000"/>
              </a:lnSpc>
            </a:pPr>
            <a:r>
              <a:rPr lang="en-US" altLang="zh-CN" sz="4000" b="0" dirty="0" smtClean="0"/>
              <a:t>  </a:t>
            </a:r>
            <a:endParaRPr lang="zh-CN" altLang="en-US" sz="4000" b="0" dirty="0" smtClean="0"/>
          </a:p>
        </p:txBody>
      </p:sp>
      <p:sp>
        <p:nvSpPr>
          <p:cNvPr id="58371" name="Rectangle 3"/>
          <p:cNvSpPr>
            <a:spLocks noGrp="1"/>
          </p:cNvSpPr>
          <p:nvPr>
            <p:ph type="body" idx="1"/>
          </p:nvPr>
        </p:nvSpPr>
        <p:spPr>
          <a:xfrm>
            <a:off x="571472" y="142852"/>
            <a:ext cx="8358246" cy="5643602"/>
          </a:xfrm>
        </p:spPr>
        <p:txBody>
          <a:bodyPr/>
          <a:lstStyle/>
          <a:p>
            <a:pPr>
              <a:lnSpc>
                <a:spcPct val="150000"/>
              </a:lnSpc>
              <a:spcBef>
                <a:spcPts val="600"/>
              </a:spcBef>
            </a:pPr>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优秀教师：对人是如何学习的有深刻理解；从学生的角度看待学习，高度关注学生对所学内容的认知方式、对关键观念的建构过程，全力打造与所教内容相关的教学策略；以适当和及时的方式提供反馈，让学生知道学习目标及自己实现如何，下一步去哪里；创造更加公平、包容的学习环境。培养人才最有效办法是学徒制，教师主要作用是以旁观者身份提供及时的反馈。</a:t>
            </a:r>
            <a:endParaRPr lang="en-US" altLang="zh-CN" sz="3200" dirty="0" smtClean="0">
              <a:latin typeface="楷体" pitchFamily="49" charset="-122"/>
              <a:ea typeface="楷体" pitchFamily="49" charset="-122"/>
            </a:endParaRPr>
          </a:p>
          <a:p>
            <a:pPr>
              <a:lnSpc>
                <a:spcPct val="150000"/>
              </a:lnSpc>
              <a:spcBef>
                <a:spcPts val="600"/>
              </a:spcBef>
              <a:buNone/>
            </a:pPr>
            <a:r>
              <a:rPr lang="en-US" altLang="zh-CN" sz="3200" dirty="0" smtClean="0">
                <a:latin typeface="楷体" pitchFamily="49" charset="-122"/>
                <a:ea typeface="楷体" pitchFamily="49" charset="-122"/>
              </a:rPr>
              <a:t>    </a:t>
            </a:r>
          </a:p>
          <a:p>
            <a:pPr>
              <a:lnSpc>
                <a:spcPct val="150000"/>
              </a:lnSpc>
              <a:spcBef>
                <a:spcPts val="600"/>
              </a:spcBef>
              <a:buNone/>
            </a:pPr>
            <a:r>
              <a:rPr lang="en-US" altLang="zh-CN" sz="3200" dirty="0" smtClean="0">
                <a:latin typeface="楷体_GB2312" pitchFamily="49" charset="-122"/>
                <a:ea typeface="楷体_GB2312" pitchFamily="49" charset="-122"/>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357166"/>
            <a:ext cx="8229600" cy="5649934"/>
          </a:xfrm>
        </p:spPr>
        <p:txBody>
          <a:bodyPr/>
          <a:lstStyle/>
          <a:p>
            <a:r>
              <a:rPr lang="en-US" altLang="zh-CN" dirty="0" smtClean="0"/>
              <a:t>    </a:t>
            </a:r>
            <a:r>
              <a:rPr lang="zh-CN" altLang="en-US" sz="3200" dirty="0" smtClean="0">
                <a:latin typeface="楷体" pitchFamily="49" charset="-122"/>
                <a:ea typeface="楷体" pitchFamily="49" charset="-122"/>
              </a:rPr>
              <a:t>引导教师在成事中成人，在成就孩子中成就自己。</a:t>
            </a:r>
            <a:endParaRPr lang="en-US" altLang="zh-CN" sz="3200" dirty="0" smtClean="0">
              <a:latin typeface="楷体" pitchFamily="49" charset="-122"/>
              <a:ea typeface="楷体" pitchFamily="49" charset="-122"/>
            </a:endParaRPr>
          </a:p>
          <a:p>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  有思想的实践者</a:t>
            </a:r>
            <a:endParaRPr lang="en-US" altLang="zh-CN" sz="3200" dirty="0" smtClean="0">
              <a:latin typeface="楷体" pitchFamily="49" charset="-122"/>
              <a:ea typeface="楷体" pitchFamily="49" charset="-122"/>
            </a:endParaRPr>
          </a:p>
          <a:p>
            <a:pPr>
              <a:buNone/>
            </a:pPr>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有发现的研究者</a:t>
            </a:r>
            <a:endParaRPr lang="en-US" altLang="zh-CN" sz="3200" dirty="0" smtClean="0">
              <a:latin typeface="楷体" pitchFamily="49" charset="-122"/>
              <a:ea typeface="楷体" pitchFamily="49" charset="-122"/>
            </a:endParaRPr>
          </a:p>
          <a:p>
            <a:pPr>
              <a:buNone/>
            </a:pPr>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有创新的变革者</a:t>
            </a:r>
            <a:endParaRPr lang="en-US" altLang="zh-CN" sz="3200" dirty="0" smtClean="0">
              <a:latin typeface="楷体" pitchFamily="49" charset="-122"/>
              <a:ea typeface="楷体" pitchFamily="49" charset="-122"/>
            </a:endParaRPr>
          </a:p>
          <a:p>
            <a:pPr>
              <a:buNone/>
            </a:pPr>
            <a:r>
              <a:rPr lang="en-US" altLang="zh-CN" sz="3200" dirty="0" smtClean="0">
                <a:latin typeface="楷体" pitchFamily="49" charset="-122"/>
                <a:ea typeface="楷体" pitchFamily="49" charset="-122"/>
              </a:rPr>
              <a:t> </a:t>
            </a:r>
          </a:p>
          <a:p>
            <a:pPr>
              <a:buNone/>
            </a:pPr>
            <a:r>
              <a:rPr lang="en-US" altLang="zh-CN" sz="3200" dirty="0" smtClean="0">
                <a:latin typeface="楷体" pitchFamily="49" charset="-122"/>
                <a:ea typeface="楷体" pitchFamily="49" charset="-122"/>
              </a:rPr>
              <a:t>   </a:t>
            </a:r>
            <a:endParaRPr lang="zh-CN" altLang="en-US" dirty="0"/>
          </a:p>
        </p:txBody>
      </p:sp>
      <p:sp>
        <p:nvSpPr>
          <p:cNvPr id="3" name="标题 2"/>
          <p:cNvSpPr>
            <a:spLocks noGrp="1"/>
          </p:cNvSpPr>
          <p:nvPr>
            <p:ph type="title"/>
          </p:nvPr>
        </p:nvSpPr>
        <p:spPr>
          <a:xfrm>
            <a:off x="457200" y="274638"/>
            <a:ext cx="8229600" cy="82528"/>
          </a:xfrm>
        </p:spPr>
        <p:txBody>
          <a:bodyPr>
            <a:normAutofit fontScale="90000"/>
          </a:bodyPr>
          <a:lstStyle/>
          <a:p>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bwMode="auto">
          <a:noFill/>
        </p:spPr>
        <p:txBody>
          <a:bodyPr wrap="square" lIns="91440" tIns="45720" rIns="91440" bIns="45720" numCol="1" anchorCtr="0" compatLnSpc="1">
            <a:prstTxWarp prst="textNoShape">
              <a:avLst/>
            </a:prstTxWarp>
            <a:normAutofit/>
          </a:bodyPr>
          <a:lstStyle/>
          <a:p>
            <a:pPr>
              <a:lnSpc>
                <a:spcPct val="90000"/>
              </a:lnSpc>
            </a:pPr>
            <a:endParaRPr lang="zh-CN" altLang="en-US" sz="4000" b="0" dirty="0" smtClean="0"/>
          </a:p>
        </p:txBody>
      </p:sp>
      <p:sp>
        <p:nvSpPr>
          <p:cNvPr id="58371" name="Rectangle 3"/>
          <p:cNvSpPr>
            <a:spLocks noGrp="1"/>
          </p:cNvSpPr>
          <p:nvPr>
            <p:ph type="body" idx="1"/>
          </p:nvPr>
        </p:nvSpPr>
        <p:spPr>
          <a:xfrm>
            <a:off x="500034" y="571480"/>
            <a:ext cx="8215370" cy="5357850"/>
          </a:xfrm>
        </p:spPr>
        <p:txBody>
          <a:bodyPr/>
          <a:lstStyle/>
          <a:p>
            <a:pPr>
              <a:lnSpc>
                <a:spcPct val="150000"/>
              </a:lnSpc>
              <a:spcBef>
                <a:spcPts val="600"/>
              </a:spcBef>
            </a:pPr>
            <a:r>
              <a:rPr lang="en-US" altLang="zh-CN" sz="3200" dirty="0" smtClean="0">
                <a:latin typeface="楷体_GB2312" pitchFamily="49" charset="-122"/>
                <a:ea typeface="楷体_GB2312" pitchFamily="49" charset="-122"/>
              </a:rPr>
              <a:t>    </a:t>
            </a:r>
            <a:r>
              <a:rPr lang="zh-CN" altLang="en-US" sz="3200" dirty="0" smtClean="0">
                <a:latin typeface="楷体" pitchFamily="49" charset="-122"/>
                <a:ea typeface="楷体" pitchFamily="49" charset="-122"/>
              </a:rPr>
              <a:t>教师专业群体学术研讨，真正要做的是：直面教育现实中的疑难杂症，做踏实的现场研究、体验研究，坚持研究的内在逻辑，培养对教育教学活动的敏感，帮助学生处理成长中的问题，创造自己的有理论意义、实践价值、实际效果、专业影响的教学成果和有筋骨、有温度、有创意的学术文化。</a:t>
            </a:r>
            <a:endParaRPr lang="en-US" altLang="zh-CN" sz="3200" dirty="0" smtClean="0">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428604"/>
            <a:ext cx="8229600" cy="5578496"/>
          </a:xfrm>
        </p:spPr>
        <p:txBody>
          <a:bodyPr/>
          <a:lstStyle/>
          <a:p>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以“五大发展理念”为指导，规划十三五期间的工作，最根本、最集中、最紧迫的任务是提高教育质量，把时间、精力和资源更多地用在内涵发展上。</a:t>
            </a:r>
            <a:endParaRPr lang="en-US" altLang="zh-CN" sz="3200" dirty="0" smtClean="0">
              <a:latin typeface="楷体" pitchFamily="49" charset="-122"/>
              <a:ea typeface="楷体" pitchFamily="49" charset="-122"/>
            </a:endParaRPr>
          </a:p>
          <a:p>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今天所强调的质量是全面建成小康社会新目标下的质量，是全球教育竞争新态势下的质量，是实现教育现代化新要求的质量，它要求坚持立德树人，以促进人的全面发展、适应经济社会发展为根本标准，以提升学生社会责任感、法治意识、创新精神和实践能力为主要目标。</a:t>
            </a:r>
            <a:endParaRPr lang="zh-CN" altLang="en-US" sz="3200" dirty="0">
              <a:latin typeface="楷体" pitchFamily="49" charset="-122"/>
              <a:ea typeface="楷体" pitchFamily="49" charset="-122"/>
            </a:endParaRPr>
          </a:p>
        </p:txBody>
      </p:sp>
      <p:sp>
        <p:nvSpPr>
          <p:cNvPr id="3" name="标题 2"/>
          <p:cNvSpPr>
            <a:spLocks noGrp="1"/>
          </p:cNvSpPr>
          <p:nvPr>
            <p:ph type="title"/>
          </p:nvPr>
        </p:nvSpPr>
        <p:spPr>
          <a:xfrm>
            <a:off x="457200" y="274638"/>
            <a:ext cx="8229600" cy="82528"/>
          </a:xfrm>
        </p:spPr>
        <p:txBody>
          <a:bodyPr>
            <a:normAutofit fontScale="90000"/>
          </a:bodyPr>
          <a:lstStyle/>
          <a:p>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142984"/>
            <a:ext cx="8229600" cy="4864116"/>
          </a:xfrm>
        </p:spPr>
        <p:txBody>
          <a:bodyPr/>
          <a:lstStyle/>
          <a:p>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素养导向  做正确的事比正确地做事更重要</a:t>
            </a:r>
            <a:endParaRPr lang="en-US" altLang="zh-CN" sz="3200" dirty="0" smtClean="0">
              <a:latin typeface="楷体" pitchFamily="49" charset="-122"/>
              <a:ea typeface="楷体" pitchFamily="49" charset="-122"/>
            </a:endParaRPr>
          </a:p>
          <a:p>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专业自主  有了文化自觉、专业自主，才有真实的成长</a:t>
            </a:r>
            <a:endParaRPr lang="en-US" altLang="zh-CN" sz="3200" dirty="0" smtClean="0">
              <a:latin typeface="楷体" pitchFamily="49" charset="-122"/>
              <a:ea typeface="楷体" pitchFamily="49" charset="-122"/>
            </a:endParaRPr>
          </a:p>
          <a:p>
            <a:r>
              <a:rPr lang="en-US" altLang="zh-CN" sz="3200" dirty="0" smtClean="0">
                <a:latin typeface="楷体" pitchFamily="49" charset="-122"/>
                <a:ea typeface="楷体" pitchFamily="49" charset="-122"/>
              </a:rPr>
              <a:t>  </a:t>
            </a:r>
            <a:r>
              <a:rPr lang="zh-CN" altLang="en-US" sz="3200" smtClean="0">
                <a:latin typeface="楷体" pitchFamily="49" charset="-122"/>
                <a:ea typeface="楷体" pitchFamily="49" charset="-122"/>
              </a:rPr>
              <a:t>评价驱动  改革重心正在转向，到了考试评价改革的攻坚阶段。</a:t>
            </a:r>
            <a:endParaRPr lang="zh-CN" altLang="en-US" sz="3200" dirty="0">
              <a:latin typeface="楷体" pitchFamily="49" charset="-122"/>
              <a:ea typeface="楷体" pitchFamily="49" charset="-122"/>
            </a:endParaRPr>
          </a:p>
        </p:txBody>
      </p:sp>
      <p:sp>
        <p:nvSpPr>
          <p:cNvPr id="3" name="标题 2"/>
          <p:cNvSpPr>
            <a:spLocks noGrp="1"/>
          </p:cNvSpPr>
          <p:nvPr>
            <p:ph type="title"/>
          </p:nvPr>
        </p:nvSpPr>
        <p:spPr>
          <a:xfrm>
            <a:off x="457200" y="274638"/>
            <a:ext cx="8229600" cy="939784"/>
          </a:xfrm>
        </p:spPr>
        <p:txBody>
          <a:bodyPr/>
          <a:lstStyle/>
          <a:p>
            <a:r>
              <a:rPr lang="en-US" altLang="zh-CN" dirty="0" smtClean="0"/>
              <a:t>     </a:t>
            </a:r>
            <a:r>
              <a:rPr lang="zh-CN" altLang="en-US" dirty="0" smtClean="0"/>
              <a:t>小结</a:t>
            </a: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idx="4294967295"/>
          </p:nvPr>
        </p:nvSpPr>
        <p:spPr bwMode="auto">
          <a:xfrm>
            <a:off x="611188" y="2781300"/>
            <a:ext cx="8229600" cy="1143000"/>
          </a:xfrm>
          <a:noFill/>
        </p:spPr>
        <p:txBody>
          <a:bodyPr wrap="square" lIns="91440" tIns="45720" rIns="91440" bIns="45720" numCol="1" anchorCtr="0" compatLnSpc="1">
            <a:prstTxWarp prst="textNoShape">
              <a:avLst/>
            </a:prstTxWarp>
          </a:bodyPr>
          <a:lstStyle/>
          <a:p>
            <a:pPr algn="ctr"/>
            <a:r>
              <a:rPr lang="zh-CN" altLang="en-US" sz="4400" dirty="0" smtClean="0">
                <a:effectLst/>
              </a:rPr>
              <a:t>谢谢聆听！</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bwMode="auto">
          <a:xfrm>
            <a:off x="457200" y="142852"/>
            <a:ext cx="8229600" cy="857256"/>
          </a:xfrm>
          <a:noFill/>
        </p:spPr>
        <p:txBody>
          <a:bodyPr wrap="square" lIns="91440" tIns="45720" rIns="91440" bIns="45720" numCol="1" anchorCtr="0" compatLnSpc="1">
            <a:prstTxWarp prst="textNoShape">
              <a:avLst/>
            </a:prstTxWarp>
            <a:normAutofit fontScale="90000"/>
          </a:bodyPr>
          <a:lstStyle/>
          <a:p>
            <a:pPr>
              <a:lnSpc>
                <a:spcPct val="90000"/>
              </a:lnSpc>
            </a:pPr>
            <a:r>
              <a:rPr lang="en-US" altLang="zh-CN" sz="4000" b="0" dirty="0" smtClean="0"/>
              <a:t>    </a:t>
            </a:r>
            <a:r>
              <a:rPr lang="zh-CN" altLang="en-US" sz="4000" b="0" dirty="0" smtClean="0"/>
              <a:t>一、将核心价值观融入日常教育教学</a:t>
            </a:r>
          </a:p>
        </p:txBody>
      </p:sp>
      <p:sp>
        <p:nvSpPr>
          <p:cNvPr id="58371" name="Rectangle 3"/>
          <p:cNvSpPr>
            <a:spLocks noGrp="1"/>
          </p:cNvSpPr>
          <p:nvPr>
            <p:ph type="body" idx="1"/>
          </p:nvPr>
        </p:nvSpPr>
        <p:spPr>
          <a:xfrm>
            <a:off x="500034" y="714356"/>
            <a:ext cx="8072494" cy="5357850"/>
          </a:xfrm>
        </p:spPr>
        <p:txBody>
          <a:bodyPr/>
          <a:lstStyle/>
          <a:p>
            <a:pPr>
              <a:lnSpc>
                <a:spcPct val="150000"/>
              </a:lnSpc>
              <a:spcBef>
                <a:spcPts val="600"/>
              </a:spcBef>
              <a:buNone/>
            </a:pPr>
            <a:r>
              <a:rPr lang="en-US" altLang="zh-CN" sz="3200" dirty="0" smtClean="0">
                <a:latin typeface="楷体_GB2312" pitchFamily="49" charset="-122"/>
                <a:ea typeface="楷体_GB2312" pitchFamily="49" charset="-122"/>
              </a:rPr>
              <a:t>   </a:t>
            </a:r>
            <a:r>
              <a:rPr lang="zh-CN" altLang="en-US" sz="3200" dirty="0" smtClean="0">
                <a:latin typeface="楷体_GB2312" pitchFamily="49" charset="-122"/>
                <a:ea typeface="楷体_GB2312" pitchFamily="49" charset="-122"/>
              </a:rPr>
              <a:t> </a:t>
            </a:r>
            <a:r>
              <a:rPr lang="zh-CN" altLang="en-US" sz="2800" dirty="0" smtClean="0">
                <a:latin typeface="楷体_GB2312" pitchFamily="49" charset="-122"/>
                <a:ea typeface="楷体_GB2312" pitchFamily="49" charset="-122"/>
              </a:rPr>
              <a:t>在文化多样、价值多元、网络化、全球化背景下，特别要求发挥核心价值观的统领作用，增强自己的软实力，特别是文化吸引力、价值凝聚力，以自己的文明、友善等赢得世界的尊重。习总书记要求在学生心中播下社会主义核心价值观的种子。中央十分重视将核心价值观有机融入课程教材。学校、课堂属于公共领域，应承担社会责任，教师应有公共情怀，创造风清气正的教学文化。学术无禁区，课程是法规，课堂有纪律。</a:t>
            </a:r>
            <a:endParaRPr lang="en-US" altLang="zh-CN" sz="2800" dirty="0" smtClean="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 calcmode="lin" valueType="num">
                                      <p:cBhvr additive="base">
                                        <p:cTn id="7" dur="500" fill="hold"/>
                                        <p:tgtEl>
                                          <p:spTgt spid="583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37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428604"/>
            <a:ext cx="8229600" cy="5578496"/>
          </a:xfrm>
        </p:spPr>
        <p:txBody>
          <a:bodyPr/>
          <a:lstStyle/>
          <a:p>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核心价值观教育要有机融入日常教育教学活动之中，有赖于持久的浸润，不只是轰轰烈烈的几次活动，或者贴标签。</a:t>
            </a:r>
            <a:endParaRPr lang="en-US" altLang="zh-CN" sz="3200" dirty="0" smtClean="0">
              <a:latin typeface="楷体" pitchFamily="49" charset="-122"/>
              <a:ea typeface="楷体" pitchFamily="49" charset="-122"/>
            </a:endParaRPr>
          </a:p>
          <a:p>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“天下皆知美之为美，斯恶矣。皆知善之为善，斯不善矣。”刻意去宣传、贴标签，反而会走向反面。如同好女子每天涂抹成虚假而又雷同的形象，就会走向不美，使人厌恶。</a:t>
            </a:r>
            <a:endParaRPr lang="en-US" altLang="zh-CN" sz="3200" dirty="0" smtClean="0">
              <a:latin typeface="楷体" pitchFamily="49" charset="-122"/>
              <a:ea typeface="楷体" pitchFamily="49" charset="-122"/>
            </a:endParaRPr>
          </a:p>
          <a:p>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真实的教育不是控制，不同于宣传，也不是表演。</a:t>
            </a:r>
            <a:endParaRPr lang="en-US" altLang="zh-CN" sz="3600" dirty="0" smtClean="0">
              <a:latin typeface="楷体" pitchFamily="49" charset="-122"/>
              <a:ea typeface="楷体" pitchFamily="49" charset="-122"/>
            </a:endParaRPr>
          </a:p>
          <a:p>
            <a:pPr>
              <a:buNone/>
            </a:pPr>
            <a:r>
              <a:rPr lang="en-US" altLang="zh-CN" sz="3600" dirty="0" smtClean="0">
                <a:latin typeface="楷体" pitchFamily="49" charset="-122"/>
                <a:ea typeface="楷体" pitchFamily="49" charset="-122"/>
              </a:rPr>
              <a:t>    </a:t>
            </a:r>
            <a:endParaRPr lang="zh-CN" altLang="en-US" sz="3200" dirty="0">
              <a:latin typeface="楷体" pitchFamily="49" charset="-122"/>
              <a:ea typeface="楷体" pitchFamily="49" charset="-122"/>
            </a:endParaRPr>
          </a:p>
        </p:txBody>
      </p:sp>
      <p:sp>
        <p:nvSpPr>
          <p:cNvPr id="3" name="标题 2"/>
          <p:cNvSpPr>
            <a:spLocks noGrp="1"/>
          </p:cNvSpPr>
          <p:nvPr>
            <p:ph type="title"/>
          </p:nvPr>
        </p:nvSpPr>
        <p:spPr>
          <a:xfrm>
            <a:off x="457200" y="274638"/>
            <a:ext cx="8229600" cy="82528"/>
          </a:xfrm>
        </p:spPr>
        <p:txBody>
          <a:bodyPr>
            <a:normAutofit fontScale="90000"/>
          </a:bodyPr>
          <a:lstStyle/>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000108"/>
            <a:ext cx="8229600" cy="5006992"/>
          </a:xfrm>
        </p:spPr>
        <p:txBody>
          <a:bodyPr/>
          <a:lstStyle/>
          <a:p>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为未知而教。教育的任务不只是传递“已经打开的盒子”里面的内容，更重要的是培养学生对“尚未打开的盒子”里面内容的好奇心。</a:t>
            </a:r>
            <a:endParaRPr lang="en-US" altLang="zh-CN" sz="3200" dirty="0" smtClean="0">
              <a:latin typeface="楷体" pitchFamily="49" charset="-122"/>
              <a:ea typeface="楷体" pitchFamily="49" charset="-122"/>
            </a:endParaRPr>
          </a:p>
          <a:p>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学习对未来生活更有价值的知识：有关自然、社会、人文等不同世界内在运行机制的知识（从中可获得深刻见解）；能够指导我们采取有效行动的知识；促使我们变得更有道德、更富有人性、更能规范自己行为的知识；在更多的场合能够发挥作用的（不是在考试中使用的僵化知识）。</a:t>
            </a:r>
            <a:endParaRPr lang="zh-CN" altLang="en-US" sz="3200" dirty="0">
              <a:latin typeface="楷体" pitchFamily="49" charset="-122"/>
              <a:ea typeface="楷体" pitchFamily="49" charset="-122"/>
            </a:endParaRPr>
          </a:p>
        </p:txBody>
      </p:sp>
      <p:sp>
        <p:nvSpPr>
          <p:cNvPr id="3" name="标题 2"/>
          <p:cNvSpPr>
            <a:spLocks noGrp="1"/>
          </p:cNvSpPr>
          <p:nvPr>
            <p:ph type="title"/>
          </p:nvPr>
        </p:nvSpPr>
        <p:spPr>
          <a:xfrm>
            <a:off x="457200" y="274638"/>
            <a:ext cx="8229600" cy="939784"/>
          </a:xfrm>
        </p:spPr>
        <p:txBody>
          <a:bodyPr/>
          <a:lstStyle/>
          <a:p>
            <a:r>
              <a:rPr lang="en-US" altLang="zh-CN" b="0" dirty="0" smtClean="0">
                <a:effectLst/>
              </a:rPr>
              <a:t>    </a:t>
            </a:r>
            <a:r>
              <a:rPr lang="zh-CN" altLang="en-US" b="0" dirty="0" smtClean="0">
                <a:effectLst/>
              </a:rPr>
              <a:t>二、建构面向未来生活的课程</a:t>
            </a:r>
            <a:endParaRPr lang="zh-CN" altLang="en-US" b="0" dirty="0">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285728"/>
            <a:ext cx="8229600" cy="5857916"/>
          </a:xfrm>
        </p:spPr>
        <p:txBody>
          <a:bodyPr/>
          <a:lstStyle/>
          <a:p>
            <a:r>
              <a:rPr lang="zh-CN" altLang="en-US" sz="2800" dirty="0" smtClean="0"/>
              <a:t>     </a:t>
            </a:r>
            <a:r>
              <a:rPr lang="zh-CN" altLang="en-US" sz="3200" dirty="0" smtClean="0">
                <a:latin typeface="楷体" pitchFamily="49" charset="-122"/>
                <a:ea typeface="楷体" pitchFamily="49" charset="-122"/>
              </a:rPr>
              <a:t>科技文明也好，人文学科也罢，它们之所以伟大，是因为探寻到了为数不多的几个观念并以此来指导自己的学习、工作与生活。教育的过程，就是要以课程为主要载体，使学生在面对现实生活问题的丰富经历和无数细节中独立而创造性地运用文明的几个为数不多的伟大观念，编织出生活之总体样态。而当这些观念植根于真实生活和自己的探究，它们就不再是孤立、抽象、苍白的，而融入自己的血液中，成为终身受益的素养。</a:t>
            </a:r>
            <a:endParaRPr lang="en-US" altLang="zh-CN" sz="3200" dirty="0" smtClean="0">
              <a:latin typeface="楷体" pitchFamily="49" charset="-122"/>
              <a:ea typeface="楷体" pitchFamily="49" charset="-122"/>
            </a:endParaRPr>
          </a:p>
          <a:p>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小学科学课标修改稿。</a:t>
            </a:r>
            <a:endParaRPr lang="zh-CN" altLang="en-US" sz="3200" dirty="0">
              <a:latin typeface="楷体" pitchFamily="49" charset="-122"/>
              <a:ea typeface="楷体" pitchFamily="49" charset="-122"/>
            </a:endParaRPr>
          </a:p>
        </p:txBody>
      </p:sp>
      <p:sp>
        <p:nvSpPr>
          <p:cNvPr id="3" name="标题 2"/>
          <p:cNvSpPr>
            <a:spLocks noGrp="1"/>
          </p:cNvSpPr>
          <p:nvPr>
            <p:ph type="title"/>
          </p:nvPr>
        </p:nvSpPr>
        <p:spPr>
          <a:xfrm>
            <a:off x="457200" y="274638"/>
            <a:ext cx="8229600" cy="82528"/>
          </a:xfrm>
        </p:spPr>
        <p:txBody>
          <a:bodyPr>
            <a:normAutofit fontScale="90000"/>
          </a:bodyPr>
          <a:lstStyle/>
          <a:p>
            <a:endParaRPr lang="zh-CN" altLang="en-US" sz="3200" b="0" dirty="0">
              <a:effectLst/>
              <a:latin typeface="楷体" pitchFamily="49" charset="-122"/>
              <a:ea typeface="楷体"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500042"/>
            <a:ext cx="8229600" cy="5507058"/>
          </a:xfrm>
        </p:spPr>
        <p:txBody>
          <a:bodyPr/>
          <a:lstStyle/>
          <a:p>
            <a:r>
              <a:rPr lang="zh-CN" altLang="en-US" sz="2800" dirty="0" smtClean="0">
                <a:latin typeface="楷体" pitchFamily="49" charset="-122"/>
                <a:ea typeface="楷体" pitchFamily="49" charset="-122"/>
              </a:rPr>
              <a:t>    </a:t>
            </a:r>
            <a:r>
              <a:rPr lang="zh-CN" altLang="en-US" sz="3200" dirty="0" smtClean="0">
                <a:latin typeface="楷体" pitchFamily="49" charset="-122"/>
                <a:ea typeface="楷体" pitchFamily="49" charset="-122"/>
              </a:rPr>
              <a:t>在学校层面，课程整合越来越成为一个显词。整合不是简单的合并同类项，而是从知识点返回到背后的大概念，用更少、更高、更清晰的核心概念，把分散的知识点串起来，引导学生从根部吸收营养，它是对课程内容深刻而又简明的建构。同时，将现实生活中的有关内容引进课堂，促进课程文本和儿童已有知识经验的衔接。不要把课程整合的“经”念歪了。</a:t>
            </a:r>
            <a:endParaRPr lang="en-US" altLang="zh-CN" sz="3200" dirty="0" smtClean="0">
              <a:latin typeface="楷体" pitchFamily="49" charset="-122"/>
              <a:ea typeface="楷体" pitchFamily="49" charset="-122"/>
            </a:endParaRPr>
          </a:p>
          <a:p>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推进注重整合的单元设计和主题教学。</a:t>
            </a:r>
            <a:r>
              <a:rPr lang="en-US" altLang="zh-CN" sz="3200" dirty="0" smtClean="0">
                <a:latin typeface="楷体" pitchFamily="49" charset="-122"/>
                <a:ea typeface="楷体" pitchFamily="49" charset="-122"/>
              </a:rPr>
              <a:t>  </a:t>
            </a:r>
            <a:endParaRPr lang="zh-CN" altLang="en-US" sz="3200" dirty="0">
              <a:latin typeface="楷体" pitchFamily="49" charset="-122"/>
              <a:ea typeface="楷体" pitchFamily="49" charset="-122"/>
            </a:endParaRPr>
          </a:p>
        </p:txBody>
      </p:sp>
      <p:sp>
        <p:nvSpPr>
          <p:cNvPr id="3" name="标题 2"/>
          <p:cNvSpPr>
            <a:spLocks noGrp="1"/>
          </p:cNvSpPr>
          <p:nvPr>
            <p:ph type="title"/>
          </p:nvPr>
        </p:nvSpPr>
        <p:spPr>
          <a:xfrm flipV="1">
            <a:off x="457200" y="285728"/>
            <a:ext cx="8229600" cy="71438"/>
          </a:xfrm>
        </p:spPr>
        <p:txBody>
          <a:bodyPr>
            <a:normAutofit fontScale="90000"/>
          </a:bodyPr>
          <a:lstStyle/>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bwMode="auto">
          <a:xfrm>
            <a:off x="457200" y="274638"/>
            <a:ext cx="8229600" cy="939784"/>
          </a:xfrm>
          <a:noFill/>
        </p:spPr>
        <p:txBody>
          <a:bodyPr wrap="square" lIns="91440" tIns="45720" rIns="91440" bIns="45720" numCol="1" anchorCtr="0" compatLnSpc="1">
            <a:prstTxWarp prst="textNoShape">
              <a:avLst/>
            </a:prstTxWarp>
            <a:normAutofit/>
          </a:bodyPr>
          <a:lstStyle/>
          <a:p>
            <a:pPr>
              <a:lnSpc>
                <a:spcPct val="90000"/>
              </a:lnSpc>
            </a:pPr>
            <a:r>
              <a:rPr lang="en-US" altLang="zh-CN" sz="4000" b="0" dirty="0" smtClean="0"/>
              <a:t>    </a:t>
            </a:r>
            <a:r>
              <a:rPr lang="zh-CN" altLang="en-US" sz="4000" b="0" dirty="0" smtClean="0"/>
              <a:t>三、强化实践育人环节</a:t>
            </a:r>
          </a:p>
        </p:txBody>
      </p:sp>
      <p:sp>
        <p:nvSpPr>
          <p:cNvPr id="58371" name="Rectangle 3"/>
          <p:cNvSpPr>
            <a:spLocks noGrp="1"/>
          </p:cNvSpPr>
          <p:nvPr>
            <p:ph type="body" idx="1"/>
          </p:nvPr>
        </p:nvSpPr>
        <p:spPr>
          <a:xfrm>
            <a:off x="500034" y="142852"/>
            <a:ext cx="8072494" cy="5929354"/>
          </a:xfrm>
        </p:spPr>
        <p:txBody>
          <a:bodyPr/>
          <a:lstStyle/>
          <a:p>
            <a:pPr>
              <a:lnSpc>
                <a:spcPct val="150000"/>
              </a:lnSpc>
              <a:spcBef>
                <a:spcPts val="600"/>
              </a:spcBef>
              <a:buNone/>
            </a:pPr>
            <a:endParaRPr lang="en-US" altLang="zh-CN" sz="3200" dirty="0" smtClean="0">
              <a:latin typeface="楷体" pitchFamily="49" charset="-122"/>
              <a:ea typeface="楷体" pitchFamily="49" charset="-122"/>
            </a:endParaRPr>
          </a:p>
          <a:p>
            <a:pPr>
              <a:lnSpc>
                <a:spcPct val="150000"/>
              </a:lnSpc>
              <a:spcBef>
                <a:spcPts val="600"/>
              </a:spcBef>
            </a:pPr>
            <a:r>
              <a:rPr lang="zh-CN" altLang="en-US" sz="2800" dirty="0" smtClean="0">
                <a:latin typeface="楷体" pitchFamily="49" charset="-122"/>
                <a:ea typeface="楷体" pitchFamily="49" charset="-122"/>
              </a:rPr>
              <a:t>   促进素养生成的三个要点：一是从现实生活中选取学习素材，设计任务情境，改变知识呈现方式；二是指导学生在情境中体认，做中学，用结构化的知识去解决问题；三是经历典型的学习过程，从中获取提出、分析、解决问题的路径、策略等。素养是在解决问题的实践中培育出来的，好的教育体制在于能够提供足够多、足够好的动手机会。</a:t>
            </a:r>
            <a:r>
              <a:rPr lang="en-US" altLang="zh-CN" sz="2800" dirty="0" smtClean="0">
                <a:latin typeface="楷体" pitchFamily="49" charset="-122"/>
                <a:ea typeface="楷体" pitchFamily="49" charset="-122"/>
              </a:rPr>
              <a:t>——</a:t>
            </a:r>
            <a:r>
              <a:rPr lang="zh-CN" altLang="en-US" sz="2800" dirty="0" smtClean="0">
                <a:latin typeface="楷体" pitchFamily="49" charset="-122"/>
                <a:ea typeface="楷体" pitchFamily="49" charset="-122"/>
              </a:rPr>
              <a:t>北京、上海、浙江等地的大小学段设计，每周半日社团活动。</a:t>
            </a:r>
          </a:p>
          <a:p>
            <a:pPr lvl="2">
              <a:lnSpc>
                <a:spcPct val="150000"/>
              </a:lnSpc>
              <a:spcBef>
                <a:spcPts val="600"/>
              </a:spcBef>
              <a:buNone/>
            </a:pPr>
            <a:endParaRPr lang="zh-CN" altLang="en-US" sz="2800" dirty="0" smtClean="0">
              <a:latin typeface="楷体_GB2312" pitchFamily="49" charset="-122"/>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8371">
                                            <p:txEl>
                                              <p:pRg st="1" end="1"/>
                                            </p:txEl>
                                          </p:spTgt>
                                        </p:tgtEl>
                                        <p:attrNameLst>
                                          <p:attrName>style.visibility</p:attrName>
                                        </p:attrNameLst>
                                      </p:cBhvr>
                                      <p:to>
                                        <p:strVal val="visible"/>
                                      </p:to>
                                    </p:set>
                                    <p:anim calcmode="lin" valueType="num">
                                      <p:cBhvr additive="base">
                                        <p:cTn id="7" dur="500" fill="hold"/>
                                        <p:tgtEl>
                                          <p:spTgt spid="5837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3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bwMode="auto">
          <a:noFill/>
        </p:spPr>
        <p:txBody>
          <a:bodyPr wrap="square" lIns="91440" tIns="45720" rIns="91440" bIns="45720" numCol="1" anchorCtr="0" compatLnSpc="1">
            <a:prstTxWarp prst="textNoShape">
              <a:avLst/>
            </a:prstTxWarp>
            <a:normAutofit/>
          </a:bodyPr>
          <a:lstStyle/>
          <a:p>
            <a:pPr>
              <a:lnSpc>
                <a:spcPct val="90000"/>
              </a:lnSpc>
            </a:pPr>
            <a:endParaRPr lang="zh-CN" altLang="en-US" sz="4000" b="0" dirty="0" smtClean="0"/>
          </a:p>
        </p:txBody>
      </p:sp>
      <p:sp>
        <p:nvSpPr>
          <p:cNvPr id="58371" name="Rectangle 3"/>
          <p:cNvSpPr>
            <a:spLocks noGrp="1"/>
          </p:cNvSpPr>
          <p:nvPr>
            <p:ph type="body" idx="1"/>
          </p:nvPr>
        </p:nvSpPr>
        <p:spPr>
          <a:xfrm>
            <a:off x="428596" y="142852"/>
            <a:ext cx="8215370" cy="6572296"/>
          </a:xfrm>
        </p:spPr>
        <p:txBody>
          <a:bodyPr/>
          <a:lstStyle/>
          <a:p>
            <a:pPr>
              <a:lnSpc>
                <a:spcPct val="150000"/>
              </a:lnSpc>
              <a:spcBef>
                <a:spcPts val="600"/>
              </a:spcBef>
            </a:pPr>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注重联系实际，学以致用。在课堂作业之外，让学生做有实战意义的项目，包括探究性的和服务性的、学科性的与跨学科性的。这些项目需要调动的知识不限于课堂，与真正的科研和社会实践没有区别。</a:t>
            </a:r>
            <a:r>
              <a:rPr lang="en-US" altLang="zh-CN" sz="3200" dirty="0" smtClean="0">
                <a:latin typeface="楷体" pitchFamily="49" charset="-122"/>
                <a:ea typeface="楷体" pitchFamily="49" charset="-122"/>
              </a:rPr>
              <a:t> </a:t>
            </a:r>
            <a:r>
              <a:rPr lang="zh-CN" altLang="en-US" sz="3200" dirty="0" smtClean="0">
                <a:latin typeface="楷体" pitchFamily="49" charset="-122"/>
                <a:ea typeface="楷体" pitchFamily="49" charset="-122"/>
              </a:rPr>
              <a:t>在现代科技背景下思考并解决问题，不是回到原始的简单体力劳动；充分利用身边的资源、网络资源，体现开放理念、绿色理念等</a:t>
            </a:r>
            <a:r>
              <a:rPr lang="zh-CN" altLang="en-US" sz="3200" dirty="0" smtClean="0">
                <a:latin typeface="楷体_GB2312" pitchFamily="49" charset="-122"/>
                <a:ea typeface="楷体_GB2312" pitchFamily="49" charset="-122"/>
              </a:rPr>
              <a:t>。</a:t>
            </a:r>
            <a:endParaRPr lang="en-US" altLang="zh-CN" sz="3200" dirty="0" smtClean="0">
              <a:latin typeface="楷体_GB2312" pitchFamily="49" charset="-122"/>
              <a:ea typeface="楷体_GB2312" pitchFamily="49" charset="-122"/>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聚合">
  <a:themeElements>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聚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聚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1926</TotalTime>
  <Words>1895</Words>
  <Application>Microsoft Office PowerPoint</Application>
  <PresentationFormat>全屏显示(4:3)</PresentationFormat>
  <Paragraphs>67</Paragraphs>
  <Slides>21</Slides>
  <Notes>7</Notes>
  <HiddenSlides>0</HiddenSlides>
  <MMClips>0</MMClips>
  <ScaleCrop>false</ScaleCrop>
  <HeadingPairs>
    <vt:vector size="4" baseType="variant">
      <vt:variant>
        <vt:lpstr>主题</vt:lpstr>
      </vt:variant>
      <vt:variant>
        <vt:i4>1</vt:i4>
      </vt:variant>
      <vt:variant>
        <vt:lpstr>幻灯片标题</vt:lpstr>
      </vt:variant>
      <vt:variant>
        <vt:i4>21</vt:i4>
      </vt:variant>
    </vt:vector>
  </HeadingPairs>
  <TitlesOfParts>
    <vt:vector size="22" baseType="lpstr">
      <vt:lpstr>聚合</vt:lpstr>
      <vt:lpstr>十三五提升教育质量： 我们该做些什么？  </vt:lpstr>
      <vt:lpstr>幻灯片 2</vt:lpstr>
      <vt:lpstr>    一、将核心价值观融入日常教育教学</vt:lpstr>
      <vt:lpstr>幻灯片 4</vt:lpstr>
      <vt:lpstr>    二、建构面向未来生活的课程</vt:lpstr>
      <vt:lpstr>幻灯片 6</vt:lpstr>
      <vt:lpstr>幻灯片 7</vt:lpstr>
      <vt:lpstr>    三、强化实践育人环节</vt:lpstr>
      <vt:lpstr>幻灯片 9</vt:lpstr>
      <vt:lpstr>幻灯片 10</vt:lpstr>
      <vt:lpstr>幻灯片 11</vt:lpstr>
      <vt:lpstr>幻灯片 12</vt:lpstr>
      <vt:lpstr>    四、解开考试评价死结</vt:lpstr>
      <vt:lpstr>幻灯片 14</vt:lpstr>
      <vt:lpstr>幻灯片 15</vt:lpstr>
      <vt:lpstr>    五、发挥教师的专业影响力</vt:lpstr>
      <vt:lpstr>  </vt:lpstr>
      <vt:lpstr>幻灯片 18</vt:lpstr>
      <vt:lpstr>幻灯片 19</vt:lpstr>
      <vt:lpstr>     小结</vt:lpstr>
      <vt:lpstr>谢谢聆听！</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“学习与课程之关系研究”课题中期进展</dc:title>
  <dc:creator>yang50</dc:creator>
  <cp:lastModifiedBy>liu</cp:lastModifiedBy>
  <cp:revision>497</cp:revision>
  <dcterms:modified xsi:type="dcterms:W3CDTF">2016-04-17T01:27:17Z</dcterms:modified>
</cp:coreProperties>
</file>