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3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07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8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5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89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13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79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2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34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8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89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5D94-0094-48BD-9A38-87ACDDADF781}" type="datetimeFigureOut">
              <a:rPr lang="zh-CN" altLang="en-US" smtClean="0"/>
              <a:t>2016/4/14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DF03-BFF4-42D1-94FD-A67058705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1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99792" y="2432405"/>
            <a:ext cx="288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/>
              <a:t>算术天盘</a:t>
            </a:r>
            <a:endParaRPr lang="zh-CN" altLang="zh-CN" sz="4400" dirty="0"/>
          </a:p>
        </p:txBody>
      </p:sp>
    </p:spTree>
    <p:extLst>
      <p:ext uri="{BB962C8B-B14F-4D97-AF65-F5344CB8AC3E}">
        <p14:creationId xmlns:p14="http://schemas.microsoft.com/office/powerpoint/2010/main" val="1100340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328592" cy="453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15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336704" cy="565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06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832648" cy="622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06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98497"/>
            <a:ext cx="751522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80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742" y="1052736"/>
            <a:ext cx="4392488" cy="476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134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606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45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5994"/>
            <a:ext cx="6192688" cy="603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34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70069"/>
            <a:ext cx="6984776" cy="539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56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5"/>
            <a:ext cx="5976664" cy="446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806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15816" y="2461433"/>
            <a:ext cx="25202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/>
              <a:t>代数天盘</a:t>
            </a:r>
            <a:endParaRPr lang="zh-CN" altLang="zh-CN" sz="4400" dirty="0"/>
          </a:p>
        </p:txBody>
      </p:sp>
    </p:spTree>
    <p:extLst>
      <p:ext uri="{BB962C8B-B14F-4D97-AF65-F5344CB8AC3E}">
        <p14:creationId xmlns:p14="http://schemas.microsoft.com/office/powerpoint/2010/main" val="36549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128792" cy="560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27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624736" cy="62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9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5904656" cy="571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9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79" y="548680"/>
            <a:ext cx="6408712" cy="5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36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604672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408712" cy="577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58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4968552" cy="61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45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2103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4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66598"/>
            <a:ext cx="5616624" cy="534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2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全屏显示(4:3)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wanglan</dc:creator>
  <cp:lastModifiedBy>wanglan</cp:lastModifiedBy>
  <cp:revision>3</cp:revision>
  <dcterms:created xsi:type="dcterms:W3CDTF">2016-04-13T22:48:51Z</dcterms:created>
  <dcterms:modified xsi:type="dcterms:W3CDTF">2016-04-13T23:04:42Z</dcterms:modified>
</cp:coreProperties>
</file>