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5D94-0094-48BD-9A38-87ACDDADF781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DF03-BFF4-42D1-94FD-A67058705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13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5D94-0094-48BD-9A38-87ACDDADF781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DF03-BFF4-42D1-94FD-A67058705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407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5D94-0094-48BD-9A38-87ACDDADF781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DF03-BFF4-42D1-94FD-A67058705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88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5D94-0094-48BD-9A38-87ACDDADF781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DF03-BFF4-42D1-94FD-A67058705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35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5D94-0094-48BD-9A38-87ACDDADF781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DF03-BFF4-42D1-94FD-A67058705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789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5D94-0094-48BD-9A38-87ACDDADF781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DF03-BFF4-42D1-94FD-A67058705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13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5D94-0094-48BD-9A38-87ACDDADF781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DF03-BFF4-42D1-94FD-A67058705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379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5D94-0094-48BD-9A38-87ACDDADF781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DF03-BFF4-42D1-94FD-A67058705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626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5D94-0094-48BD-9A38-87ACDDADF781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DF03-BFF4-42D1-94FD-A67058705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934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5D94-0094-48BD-9A38-87ACDDADF781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DF03-BFF4-42D1-94FD-A67058705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0884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C5D94-0094-48BD-9A38-87ACDDADF781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DF03-BFF4-42D1-94FD-A67058705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689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C5D94-0094-48BD-9A38-87ACDDADF781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3DF03-BFF4-42D1-94FD-A67058705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710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699792" y="2432405"/>
            <a:ext cx="288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/>
              <a:t>算术天盘</a:t>
            </a:r>
            <a:endParaRPr lang="zh-CN" altLang="zh-CN" sz="4400" dirty="0"/>
          </a:p>
        </p:txBody>
      </p:sp>
    </p:spTree>
    <p:extLst>
      <p:ext uri="{BB962C8B-B14F-4D97-AF65-F5344CB8AC3E}">
        <p14:creationId xmlns:p14="http://schemas.microsoft.com/office/powerpoint/2010/main" val="1100340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08720"/>
            <a:ext cx="5328592" cy="453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4150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664"/>
            <a:ext cx="6336704" cy="565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067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2656"/>
            <a:ext cx="5832648" cy="622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7069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98497"/>
            <a:ext cx="7515225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7809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742" y="1052736"/>
            <a:ext cx="4392488" cy="4768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7134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6264696" cy="606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451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5994"/>
            <a:ext cx="6192688" cy="603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346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70069"/>
            <a:ext cx="6984776" cy="539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8560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052735"/>
            <a:ext cx="5976664" cy="446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806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915816" y="2461433"/>
            <a:ext cx="25202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 smtClean="0"/>
              <a:t>代数天盘</a:t>
            </a:r>
            <a:endParaRPr lang="zh-CN" altLang="zh-CN" sz="4400" dirty="0"/>
          </a:p>
        </p:txBody>
      </p:sp>
    </p:spTree>
    <p:extLst>
      <p:ext uri="{BB962C8B-B14F-4D97-AF65-F5344CB8AC3E}">
        <p14:creationId xmlns:p14="http://schemas.microsoft.com/office/powerpoint/2010/main" val="36549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7128792" cy="5608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272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8640"/>
            <a:ext cx="6624736" cy="621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996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5904656" cy="5711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094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879" y="548680"/>
            <a:ext cx="6408712" cy="534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836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052736"/>
            <a:ext cx="6046726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61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6408712" cy="5771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58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2656"/>
            <a:ext cx="4968552" cy="618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1456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68760"/>
            <a:ext cx="621030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945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66598"/>
            <a:ext cx="5616624" cy="5343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21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全屏显示(4:3)</PresentationFormat>
  <Paragraphs>2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wanglan</dc:creator>
  <cp:lastModifiedBy>wanglan</cp:lastModifiedBy>
  <cp:revision>3</cp:revision>
  <dcterms:created xsi:type="dcterms:W3CDTF">2016-04-13T22:48:51Z</dcterms:created>
  <dcterms:modified xsi:type="dcterms:W3CDTF">2016-04-13T23:04:42Z</dcterms:modified>
</cp:coreProperties>
</file>