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  <p:sldId id="342" r:id="rId3"/>
    <p:sldId id="275" r:id="rId4"/>
    <p:sldId id="256" r:id="rId5"/>
    <p:sldId id="319" r:id="rId6"/>
    <p:sldId id="277" r:id="rId7"/>
    <p:sldId id="298" r:id="rId8"/>
    <p:sldId id="299" r:id="rId9"/>
    <p:sldId id="301" r:id="rId10"/>
    <p:sldId id="300" r:id="rId11"/>
    <p:sldId id="274" r:id="rId12"/>
    <p:sldId id="279" r:id="rId13"/>
    <p:sldId id="303" r:id="rId14"/>
    <p:sldId id="302" r:id="rId15"/>
    <p:sldId id="305" r:id="rId16"/>
    <p:sldId id="282" r:id="rId17"/>
    <p:sldId id="304" r:id="rId18"/>
    <p:sldId id="280" r:id="rId19"/>
    <p:sldId id="320" r:id="rId20"/>
    <p:sldId id="307" r:id="rId21"/>
    <p:sldId id="276" r:id="rId22"/>
    <p:sldId id="306" r:id="rId23"/>
    <p:sldId id="308" r:id="rId24"/>
    <p:sldId id="311" r:id="rId25"/>
    <p:sldId id="273" r:id="rId26"/>
    <p:sldId id="322" r:id="rId27"/>
    <p:sldId id="309" r:id="rId28"/>
    <p:sldId id="312" r:id="rId29"/>
    <p:sldId id="284" r:id="rId30"/>
    <p:sldId id="289" r:id="rId31"/>
    <p:sldId id="287" r:id="rId32"/>
    <p:sldId id="288" r:id="rId33"/>
    <p:sldId id="325" r:id="rId34"/>
    <p:sldId id="321" r:id="rId35"/>
    <p:sldId id="313" r:id="rId36"/>
    <p:sldId id="278" r:id="rId37"/>
    <p:sldId id="315" r:id="rId38"/>
    <p:sldId id="314" r:id="rId39"/>
    <p:sldId id="316" r:id="rId40"/>
    <p:sldId id="294" r:id="rId41"/>
    <p:sldId id="272" r:id="rId42"/>
    <p:sldId id="295" r:id="rId43"/>
    <p:sldId id="326" r:id="rId44"/>
    <p:sldId id="296" r:id="rId45"/>
    <p:sldId id="327" r:id="rId46"/>
    <p:sldId id="270" r:id="rId47"/>
    <p:sldId id="271" r:id="rId48"/>
    <p:sldId id="286" r:id="rId49"/>
    <p:sldId id="317" r:id="rId50"/>
    <p:sldId id="297" r:id="rId51"/>
    <p:sldId id="318" r:id="rId52"/>
    <p:sldId id="343" r:id="rId53"/>
    <p:sldId id="328" r:id="rId54"/>
    <p:sldId id="331" r:id="rId55"/>
    <p:sldId id="337" r:id="rId56"/>
    <p:sldId id="340" r:id="rId5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8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8000" b="1" dirty="0" smtClean="0">
                <a:solidFill>
                  <a:srgbClr val="009900"/>
                </a:solidFill>
                <a:latin typeface="华文新魏" pitchFamily="2" charset="-122"/>
                <a:ea typeface="华文新魏" pitchFamily="2" charset="-122"/>
              </a:rPr>
              <a:t>人教版七年级下</a:t>
            </a:r>
            <a:endParaRPr lang="en-US" altLang="zh-CN" sz="80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课外古诗词背诵</a:t>
            </a:r>
            <a:r>
              <a:rPr lang="en-US" altLang="zh-CN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》</a:t>
            </a:r>
          </a:p>
          <a:p>
            <a:pPr algn="l"/>
            <a:r>
              <a:rPr lang="en-US" altLang="zh-CN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导学课</a:t>
            </a:r>
            <a:endParaRPr lang="en-US" altLang="zh-CN" sz="8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8800" b="1" dirty="0" smtClean="0">
                <a:solidFill>
                  <a:srgbClr val="009900"/>
                </a:solidFill>
                <a:latin typeface="华文新魏" pitchFamily="2" charset="-122"/>
                <a:ea typeface="华文新魏" pitchFamily="2" charset="-122"/>
              </a:rPr>
              <a:t>赵谦翔</a:t>
            </a:r>
          </a:p>
          <a:p>
            <a:endParaRPr lang="zh-CN" altLang="en-US" sz="8800" dirty="0" smtClean="0"/>
          </a:p>
          <a:p>
            <a:pPr algn="l"/>
            <a:endParaRPr lang="zh-CN" altLang="en-US" sz="8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75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送灵澈上人</a:t>
            </a:r>
            <a:endParaRPr lang="en-US" altLang="zh-CN" sz="26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7500"/>
              </a:lnSpc>
              <a:buNone/>
            </a:pP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en-US" sz="264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刘长卿</a:t>
            </a:r>
          </a:p>
          <a:p>
            <a:pPr>
              <a:lnSpc>
                <a:spcPts val="7500"/>
              </a:lnSpc>
              <a:buNone/>
            </a:pP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苍苍竹林寺，</a:t>
            </a:r>
            <a:endParaRPr lang="en-US" altLang="zh-CN" sz="26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7500"/>
              </a:lnSpc>
              <a:buNone/>
            </a:pP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杳杳钟声晚。</a:t>
            </a:r>
            <a:endParaRPr lang="en-US" altLang="zh-CN" sz="26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7500"/>
              </a:lnSpc>
              <a:buNone/>
            </a:pP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荷笠带斜阳，</a:t>
            </a:r>
            <a:endParaRPr lang="en-US" altLang="zh-CN" sz="26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7500"/>
              </a:lnSpc>
              <a:buNone/>
            </a:pP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青山独归远。</a:t>
            </a:r>
          </a:p>
          <a:p>
            <a:pPr>
              <a:lnSpc>
                <a:spcPct val="120000"/>
              </a:lnSpc>
              <a:buNone/>
            </a:pPr>
            <a:endParaRPr lang="zh-CN" altLang="en-US" sz="2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送元二使安西</a:t>
            </a:r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王维</a:t>
            </a:r>
          </a:p>
          <a:p>
            <a:pPr algn="l"/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渭城朝雨浥轻尘， </a:t>
            </a:r>
            <a:endParaRPr lang="en-US" altLang="zh-CN" sz="80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客舍青青柳色新。</a:t>
            </a:r>
          </a:p>
          <a:p>
            <a:pPr algn="l"/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劝君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更尽一杯酒，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西出阳关无故人。</a:t>
            </a:r>
          </a:p>
          <a:p>
            <a:pPr algn="l"/>
            <a:endParaRPr lang="zh-CN" altLang="en-US" sz="8000" b="1" dirty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芙蓉楼送辛渐 王昌龄</a:t>
            </a: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寒雨连江夜入吴，</a:t>
            </a:r>
            <a:endParaRPr lang="en-US" altLang="zh-CN" sz="7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平明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送客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楚山孤。</a:t>
            </a: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洛阳亲友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如相问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，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一片冰心在玉壶。</a:t>
            </a:r>
          </a:p>
          <a:p>
            <a:pPr algn="l"/>
            <a:endParaRPr lang="zh-CN" altLang="en-US" sz="7200" b="1" dirty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诗人何在？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隐于诗外。</a:t>
            </a:r>
            <a:endParaRPr lang="zh-CN" altLang="en-US" sz="9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感情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何在？</a:t>
            </a:r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75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送灵澈上人</a:t>
            </a:r>
            <a:endParaRPr lang="en-US" altLang="zh-CN" sz="26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7500"/>
              </a:lnSpc>
              <a:buNone/>
            </a:pP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en-US" sz="264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刘长卿</a:t>
            </a:r>
          </a:p>
          <a:p>
            <a:pPr>
              <a:lnSpc>
                <a:spcPts val="7500"/>
              </a:lnSpc>
              <a:buNone/>
            </a:pP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26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苍苍竹林寺</a:t>
            </a: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，</a:t>
            </a:r>
            <a:endParaRPr lang="en-US" altLang="zh-CN" sz="26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7500"/>
              </a:lnSpc>
              <a:buNone/>
            </a:pP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26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杳杳钟声</a:t>
            </a: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晚。</a:t>
            </a:r>
            <a:endParaRPr lang="en-US" altLang="zh-CN" sz="26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7500"/>
              </a:lnSpc>
              <a:buNone/>
            </a:pP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荷笠带</a:t>
            </a:r>
            <a:r>
              <a:rPr lang="zh-CN" altLang="en-US" sz="26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斜阳</a:t>
            </a: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，</a:t>
            </a:r>
            <a:endParaRPr lang="en-US" altLang="zh-CN" sz="26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7500"/>
              </a:lnSpc>
              <a:buNone/>
            </a:pP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26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青山</a:t>
            </a: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独归</a:t>
            </a:r>
            <a:r>
              <a:rPr lang="zh-CN" altLang="en-US" sz="26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远</a:t>
            </a:r>
            <a:r>
              <a:rPr lang="zh-CN" altLang="en-US" sz="2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  <a:p>
            <a:pPr>
              <a:lnSpc>
                <a:spcPct val="120000"/>
              </a:lnSpc>
              <a:buNone/>
            </a:pPr>
            <a:endParaRPr lang="zh-CN" altLang="en-US" sz="2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黄鹤楼送孟浩然之广陵</a:t>
            </a:r>
            <a:endParaRPr lang="en-US" altLang="zh-CN" sz="6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李白</a:t>
            </a: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故人西辞黄鹤楼，</a:t>
            </a:r>
            <a:endParaRPr lang="en-US" altLang="zh-CN" sz="6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烟花三月下扬州。</a:t>
            </a: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孤帆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远影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碧空尽，</a:t>
            </a:r>
            <a:endParaRPr lang="en-US" altLang="zh-CN" sz="6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唯见长江天际流。  </a:t>
            </a:r>
          </a:p>
          <a:p>
            <a:pPr algn="l"/>
            <a:endParaRPr lang="zh-CN" altLang="en-US" sz="6600" b="1" dirty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感情何在？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藏在画中。</a:t>
            </a:r>
            <a:endParaRPr lang="en-US" altLang="zh-CN" sz="9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一切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景语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皆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情语</a:t>
            </a:r>
            <a:endParaRPr lang="zh-CN" altLang="en-US" sz="9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11100"/>
              </a:lnSpc>
            </a:pP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隐于诗外；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11100"/>
              </a:lnSpc>
            </a:pP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淡泊情怀：</a:t>
            </a:r>
            <a:endParaRPr lang="en-US" altLang="zh-CN" sz="9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11100"/>
              </a:lnSpc>
            </a:pP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留恋而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无伤感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11100"/>
              </a:lnSpc>
            </a:pP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心动而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无狂澜</a:t>
            </a:r>
            <a:endParaRPr lang="zh-CN" altLang="en-US" sz="9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</a:t>
            </a:r>
            <a:r>
              <a:rPr lang="zh-CN" altLang="en-US" sz="38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选二</a:t>
            </a:r>
            <a:r>
              <a:rPr lang="zh-CN" altLang="en-US" sz="38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endParaRPr lang="en-US" altLang="zh-CN" sz="38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8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春夜洛阳闻笛</a:t>
            </a:r>
          </a:p>
          <a:p>
            <a:pPr algn="l">
              <a:lnSpc>
                <a:spcPct val="120000"/>
              </a:lnSpc>
            </a:pPr>
            <a:r>
              <a:rPr lang="zh-CN" altLang="en-US" sz="38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</a:t>
            </a:r>
            <a:r>
              <a:rPr lang="zh-CN" altLang="en-US" sz="384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 李白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</a:t>
            </a: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山中杂诗      </a:t>
            </a:r>
            <a:r>
              <a:rPr lang="zh-CN" altLang="en-US" sz="4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南北朝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吴均</a:t>
            </a:r>
            <a:endParaRPr lang="en-US" altLang="zh-CN" sz="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4400"/>
              </a:lnSpc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竹里馆        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唐朝 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王维</a:t>
            </a:r>
          </a:p>
          <a:p>
            <a:pPr>
              <a:lnSpc>
                <a:spcPts val="4400"/>
              </a:lnSpc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峨眉山月歌    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唐朝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李白</a:t>
            </a:r>
          </a:p>
          <a:p>
            <a:pPr>
              <a:lnSpc>
                <a:spcPts val="4400"/>
              </a:lnSpc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春夜洛阳闻笛  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唐朝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李白</a:t>
            </a:r>
            <a:endParaRPr lang="en-US" altLang="zh-CN" sz="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4400"/>
              </a:lnSpc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逢入京使      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唐朝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岑参</a:t>
            </a:r>
          </a:p>
          <a:p>
            <a:pPr>
              <a:lnSpc>
                <a:spcPts val="4400"/>
              </a:lnSpc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滁州西涧      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唐朝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韦应物</a:t>
            </a:r>
          </a:p>
          <a:p>
            <a:pPr>
              <a:lnSpc>
                <a:spcPts val="4400"/>
              </a:lnSpc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江南逢李龟年  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唐朝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杜甫</a:t>
            </a:r>
          </a:p>
          <a:p>
            <a:pPr>
              <a:lnSpc>
                <a:spcPts val="4400"/>
              </a:lnSpc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送灵澈上人    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唐朝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刘长卿</a:t>
            </a:r>
            <a:endParaRPr lang="en-US" altLang="zh-CN" sz="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4400"/>
              </a:lnSpc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约客          </a:t>
            </a:r>
            <a:r>
              <a:rPr lang="zh-CN" altLang="en-US" sz="4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宋朝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赵师秀</a:t>
            </a:r>
            <a:endParaRPr lang="en-US" altLang="zh-CN" sz="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4400"/>
              </a:lnSpc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论诗          </a:t>
            </a:r>
            <a:r>
              <a:rPr lang="zh-CN" altLang="en-US" sz="4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清朝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赵翼</a:t>
            </a:r>
            <a:endParaRPr lang="en-US" altLang="zh-CN" sz="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4400"/>
              </a:lnSpc>
              <a:buNone/>
            </a:pPr>
            <a:endParaRPr lang="zh-CN" altLang="en-US" sz="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4400"/>
              </a:lnSpc>
              <a:buNone/>
            </a:pPr>
            <a:endParaRPr lang="zh-CN" altLang="en-US" sz="4000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春夜洛阳闻笛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    </a:t>
            </a:r>
            <a:r>
              <a:rPr lang="zh-CN" altLang="en-US" sz="240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 李白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谁家玉笛暗飞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声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，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散入春风满洛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城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此夜曲中闻折柳，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何人不起故园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情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>
              <a:lnSpc>
                <a:spcPct val="120000"/>
              </a:lnSpc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春夜洛阳闻笛</a:t>
            </a:r>
          </a:p>
          <a:p>
            <a:pPr algn="l">
              <a:lnSpc>
                <a:spcPct val="120000"/>
              </a:lnSpc>
            </a:pPr>
            <a:r>
              <a:rPr lang="zh-CN" altLang="en-US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 </a:t>
            </a:r>
            <a:r>
              <a:rPr lang="zh-CN" altLang="en-US" sz="352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 李白</a:t>
            </a:r>
          </a:p>
          <a:p>
            <a:pPr algn="l">
              <a:lnSpc>
                <a:spcPct val="120000"/>
              </a:lnSpc>
            </a:pPr>
            <a:r>
              <a:rPr lang="zh-CN" altLang="en-US" sz="3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谁</a:t>
            </a:r>
            <a:r>
              <a:rPr lang="en-US" altLang="zh-CN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3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散</a:t>
            </a:r>
            <a:r>
              <a:rPr lang="en-US" altLang="zh-CN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endParaRPr lang="zh-CN" altLang="en-US" sz="35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此</a:t>
            </a:r>
            <a:r>
              <a:rPr lang="en-US" altLang="zh-CN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3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何</a:t>
            </a:r>
            <a:r>
              <a:rPr lang="en-US" altLang="zh-CN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endParaRPr lang="zh-CN" altLang="en-US" sz="35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>
              <a:lnSpc>
                <a:spcPct val="120000"/>
              </a:lnSpc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春夜洛阳闻笛</a:t>
            </a:r>
          </a:p>
          <a:p>
            <a:pPr algn="l">
              <a:lnSpc>
                <a:spcPct val="120000"/>
              </a:lnSpc>
            </a:pPr>
            <a:r>
              <a:rPr lang="zh-CN" altLang="en-US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</a:t>
            </a:r>
            <a:r>
              <a:rPr lang="zh-CN" altLang="en-US" sz="352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 李白</a:t>
            </a:r>
          </a:p>
          <a:p>
            <a:pPr algn="l">
              <a:lnSpc>
                <a:spcPct val="120000"/>
              </a:lnSpc>
            </a:pPr>
            <a:r>
              <a:rPr lang="zh-CN" altLang="en-US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</a:t>
            </a:r>
            <a:r>
              <a:rPr lang="en-US" altLang="zh-CN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3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声</a:t>
            </a:r>
            <a:r>
              <a:rPr lang="en-US" altLang="zh-CN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3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城</a:t>
            </a:r>
            <a:r>
              <a:rPr lang="zh-CN" altLang="en-US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  <a:p>
            <a:pPr algn="l">
              <a:lnSpc>
                <a:spcPct val="120000"/>
              </a:lnSpc>
            </a:pPr>
            <a:r>
              <a:rPr lang="zh-CN" altLang="en-US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</a:t>
            </a:r>
            <a:r>
              <a:rPr lang="en-US" altLang="zh-CN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柳</a:t>
            </a:r>
            <a:r>
              <a:rPr lang="en-US" altLang="zh-CN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3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情</a:t>
            </a:r>
            <a:r>
              <a:rPr lang="zh-CN" altLang="en-US" sz="3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  <a:p>
            <a:pPr algn="l">
              <a:lnSpc>
                <a:spcPct val="120000"/>
              </a:lnSpc>
            </a:pPr>
            <a:r>
              <a:rPr lang="zh-CN" altLang="en-US" sz="3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>
              <a:lnSpc>
                <a:spcPct val="120000"/>
              </a:lnSpc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春风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何用？</a:t>
            </a:r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春夜洛阳闻笛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    </a:t>
            </a:r>
            <a:r>
              <a:rPr lang="zh-CN" altLang="en-US" sz="240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 李白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谁家玉笛暗飞声，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散入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春风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满洛城。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此夜曲中闻折柳，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何人不起故园情。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>
              <a:lnSpc>
                <a:spcPct val="120000"/>
              </a:lnSpc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l">
              <a:lnSpc>
                <a:spcPct val="110000"/>
              </a:lnSpc>
            </a:pPr>
            <a:r>
              <a:rPr lang="zh-CN" altLang="en-US" sz="8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6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春思</a:t>
            </a:r>
            <a:r>
              <a:rPr lang="zh-CN" altLang="en-US" sz="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李白</a:t>
            </a:r>
          </a:p>
          <a:p>
            <a:pPr algn="l">
              <a:lnSpc>
                <a:spcPct val="110000"/>
              </a:lnSpc>
            </a:pPr>
            <a:r>
              <a:rPr lang="zh-CN" altLang="en-US" sz="6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燕草如碧丝，秦桑低绿枝。</a:t>
            </a:r>
          </a:p>
          <a:p>
            <a:pPr algn="l">
              <a:lnSpc>
                <a:spcPct val="110000"/>
              </a:lnSpc>
            </a:pPr>
            <a:r>
              <a:rPr lang="zh-CN" altLang="en-US" sz="6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当君怀归日，是妾断肠时。</a:t>
            </a:r>
          </a:p>
          <a:p>
            <a:pPr algn="l">
              <a:lnSpc>
                <a:spcPct val="110000"/>
              </a:lnSpc>
            </a:pPr>
            <a:r>
              <a:rPr lang="zh-CN" altLang="en-US" sz="6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春风</a:t>
            </a:r>
            <a:r>
              <a:rPr lang="zh-CN" altLang="en-US" sz="6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不相识，何事入罗帏？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春风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何用？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春风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入帏惹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春思</a:t>
            </a:r>
            <a:endParaRPr lang="zh-CN" altLang="en-US" sz="9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杨柳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何用？</a:t>
            </a:r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春夜洛阳闻笛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    </a:t>
            </a:r>
            <a:r>
              <a:rPr lang="zh-CN" altLang="en-US" sz="240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 李白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谁家玉笛暗飞声，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散入春风满洛城。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此夜曲中闻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折柳，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   何人不起故园情。</a:t>
            </a:r>
          </a:p>
          <a:p>
            <a:pPr algn="l">
              <a:lnSpc>
                <a:spcPct val="120000"/>
              </a:lnSpc>
            </a:pP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>
              <a:lnSpc>
                <a:spcPct val="120000"/>
              </a:lnSpc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9000"/>
              </a:lnSpc>
            </a:pPr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折杨柳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歌辞 北朝</a:t>
            </a:r>
          </a:p>
          <a:p>
            <a:pPr algn="l">
              <a:lnSpc>
                <a:spcPts val="9000"/>
              </a:lnSpc>
            </a:pPr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上马不捉鞭，</a:t>
            </a:r>
            <a:endParaRPr lang="en-US" altLang="zh-CN" sz="80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9000"/>
              </a:lnSpc>
            </a:pPr>
            <a:r>
              <a:rPr lang="en-US" altLang="zh-CN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反折</a:t>
            </a: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杨柳枝。</a:t>
            </a:r>
          </a:p>
          <a:p>
            <a:pPr algn="l">
              <a:lnSpc>
                <a:spcPts val="9000"/>
              </a:lnSpc>
            </a:pPr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蹀座吹长笛，</a:t>
            </a:r>
            <a:endParaRPr lang="en-US" altLang="zh-CN" sz="80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9000"/>
              </a:lnSpc>
            </a:pPr>
            <a:r>
              <a:rPr lang="en-US" altLang="zh-CN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愁杀行客儿。</a:t>
            </a:r>
          </a:p>
          <a:p>
            <a:pPr algn="l">
              <a:lnSpc>
                <a:spcPts val="9000"/>
              </a:lnSpc>
            </a:pPr>
            <a:endParaRPr lang="zh-CN" altLang="en-US" sz="8000" b="1" dirty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en-US" altLang="zh-CN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课外古诗词背诵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选三首</a:t>
            </a:r>
            <a:endParaRPr lang="zh-CN" altLang="en-US" sz="8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柳 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唐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罗隐</a:t>
            </a:r>
            <a:endParaRPr lang="en-US" altLang="zh-CN" sz="7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灞岸晴来送别频，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相偎相依不胜春。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自家飞絮犹无定，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争解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垂丝绊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路人。</a:t>
            </a:r>
            <a:endParaRPr lang="zh-CN" altLang="en-US" sz="7200" b="1" dirty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en-US" altLang="zh-CN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西厢记</a:t>
            </a:r>
            <a:r>
              <a:rPr lang="en-US" altLang="zh-CN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》【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滚绣球</a:t>
            </a:r>
            <a:r>
              <a:rPr lang="en-US" altLang="zh-CN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】</a:t>
            </a: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恨相见得迟，</a:t>
            </a:r>
            <a:endParaRPr lang="en-US" altLang="zh-CN" sz="7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怨归去得疾。</a:t>
            </a:r>
            <a:endParaRPr lang="en-US" altLang="zh-CN" sz="7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柳丝长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玉骢难系，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恨不倩疏林挂住斜晖。</a:t>
            </a:r>
            <a:endParaRPr lang="zh-CN" altLang="en-US" sz="7200" b="1" dirty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劳劳亭 李白</a:t>
            </a:r>
          </a:p>
          <a:p>
            <a:pPr algn="l"/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天下伤心处，</a:t>
            </a:r>
            <a:endParaRPr lang="en-US" altLang="zh-CN" sz="80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劳劳送客亭。</a:t>
            </a:r>
          </a:p>
          <a:p>
            <a:pPr algn="l"/>
            <a:r>
              <a:rPr lang="zh-CN" altLang="en-US" sz="8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春风知别苦，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不遣</a:t>
            </a: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柳条青。</a:t>
            </a:r>
          </a:p>
          <a:p>
            <a:pPr algn="l"/>
            <a:endParaRPr lang="zh-CN" altLang="en-US" sz="8000" b="1" dirty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杨柳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何用？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柳者，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留</a:t>
            </a:r>
            <a:r>
              <a:rPr lang="zh-CN" altLang="en-US" sz="9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也；</a:t>
            </a:r>
            <a:endParaRPr lang="en-US" altLang="zh-CN" sz="96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寄托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离愁</a:t>
            </a:r>
            <a:r>
              <a:rPr lang="zh-CN" altLang="en-US" sz="96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者。</a:t>
            </a:r>
            <a:endParaRPr lang="zh-CN" altLang="en-US" sz="9600" b="1" dirty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选三      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竹里馆</a:t>
            </a: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96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王维</a:t>
            </a: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endParaRPr lang="zh-CN" altLang="en-US" sz="9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7500"/>
              </a:lnSpc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竹里馆</a:t>
            </a: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en-US" sz="66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王维</a:t>
            </a: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独坐幽篁里，</a:t>
            </a:r>
            <a:endParaRPr lang="en-US" altLang="zh-CN" sz="6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弹琴复长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啸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深林人不知，</a:t>
            </a:r>
            <a:endParaRPr lang="en-US" altLang="zh-CN" sz="6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明月来相</a:t>
            </a: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照</a:t>
            </a:r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  <a:p>
            <a:pPr algn="l">
              <a:lnSpc>
                <a:spcPts val="75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>
              <a:lnSpc>
                <a:spcPts val="7500"/>
              </a:lnSpc>
            </a:pPr>
            <a:endParaRPr lang="zh-CN" altLang="en-US" sz="6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竹里馆</a:t>
            </a: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96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96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王维</a:t>
            </a: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独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弹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endParaRPr lang="zh-CN" altLang="en-US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深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明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endParaRPr lang="zh-CN" altLang="en-US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/>
            <a:endParaRPr lang="zh-CN" altLang="en-US" sz="6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竹里馆</a:t>
            </a: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96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王维</a:t>
            </a:r>
          </a:p>
          <a:p>
            <a:pPr algn="l"/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……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里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啸。</a:t>
            </a:r>
          </a:p>
          <a:p>
            <a:pPr algn="l"/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……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知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照。</a:t>
            </a:r>
          </a:p>
          <a:p>
            <a:pPr algn="l"/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/>
            <a:endParaRPr lang="zh-CN" altLang="en-US" sz="6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孤独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如何？</a:t>
            </a:r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</a:t>
            </a:r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竹里馆</a:t>
            </a:r>
          </a:p>
          <a:p>
            <a:pPr algn="l"/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</a:t>
            </a:r>
            <a:r>
              <a:rPr lang="zh-CN" altLang="en-US" sz="60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王维</a:t>
            </a:r>
          </a:p>
          <a:p>
            <a:pPr algn="l"/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6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独</a:t>
            </a:r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坐幽篁里，</a:t>
            </a:r>
            <a:endParaRPr lang="en-US" altLang="zh-CN" sz="6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弹琴复长啸。</a:t>
            </a:r>
          </a:p>
          <a:p>
            <a:pPr algn="l"/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深林</a:t>
            </a:r>
            <a:r>
              <a:rPr lang="zh-CN" altLang="en-US" sz="6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人不知</a:t>
            </a:r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，</a:t>
            </a:r>
            <a:endParaRPr lang="en-US" altLang="zh-CN" sz="6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明月来相照。</a:t>
            </a:r>
          </a:p>
          <a:p>
            <a:pPr algn="l"/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/>
            <a:endParaRPr lang="zh-CN" altLang="en-US" sz="6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吟诵品味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走进诗境</a:t>
            </a:r>
            <a:endParaRPr lang="en-US" altLang="zh-CN" sz="9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陶冶心灵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endParaRPr lang="zh-CN" altLang="en-US" sz="9600" b="1" dirty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20000"/>
              </a:lnSpc>
            </a:pPr>
            <a:r>
              <a:rPr lang="zh-CN" altLang="en-US" sz="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月下</a:t>
            </a:r>
            <a:r>
              <a:rPr lang="zh-CN" altLang="en-US" sz="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独酌</a:t>
            </a:r>
            <a:r>
              <a:rPr lang="zh-CN" altLang="en-US" sz="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李白</a:t>
            </a:r>
          </a:p>
          <a:p>
            <a:pPr algn="l">
              <a:lnSpc>
                <a:spcPct val="120000"/>
              </a:lnSpc>
            </a:pP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花间一壶酒，</a:t>
            </a:r>
            <a:r>
              <a:rPr lang="zh-CN" altLang="en-US" sz="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独酌无相亲。</a:t>
            </a:r>
          </a:p>
          <a:p>
            <a:pPr algn="l">
              <a:lnSpc>
                <a:spcPct val="120000"/>
              </a:lnSpc>
            </a:pP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举杯邀</a:t>
            </a:r>
            <a:r>
              <a:rPr lang="zh-CN" altLang="en-US" sz="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明月</a:t>
            </a: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，对影成三人。</a:t>
            </a:r>
          </a:p>
          <a:p>
            <a:pPr algn="l">
              <a:lnSpc>
                <a:spcPct val="120000"/>
              </a:lnSpc>
            </a:pP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既不解饮，影徒随我身。</a:t>
            </a:r>
          </a:p>
          <a:p>
            <a:pPr algn="l">
              <a:lnSpc>
                <a:spcPct val="120000"/>
              </a:lnSpc>
            </a:pP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暂伴</a:t>
            </a:r>
            <a:r>
              <a:rPr lang="zh-CN" altLang="en-US" sz="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将影，</a:t>
            </a:r>
            <a:r>
              <a:rPr lang="zh-CN" altLang="en-US" sz="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行乐须及春。</a:t>
            </a:r>
          </a:p>
          <a:p>
            <a:pPr algn="l">
              <a:lnSpc>
                <a:spcPct val="120000"/>
              </a:lnSpc>
            </a:pP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我歌</a:t>
            </a:r>
            <a:r>
              <a:rPr lang="zh-CN" altLang="en-US" sz="5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徘徊，</a:t>
            </a:r>
            <a:r>
              <a:rPr lang="zh-CN" altLang="en-US" sz="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我舞</a:t>
            </a: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影零乱。</a:t>
            </a:r>
          </a:p>
          <a:p>
            <a:pPr algn="l">
              <a:lnSpc>
                <a:spcPct val="120000"/>
              </a:lnSpc>
            </a:pP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醒时同</a:t>
            </a:r>
            <a:r>
              <a:rPr lang="zh-CN" altLang="en-US" sz="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交欢</a:t>
            </a: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，醉后各分散。</a:t>
            </a:r>
          </a:p>
          <a:p>
            <a:pPr algn="l">
              <a:lnSpc>
                <a:spcPct val="120000"/>
              </a:lnSpc>
            </a:pP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5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永结无情游</a:t>
            </a:r>
            <a:r>
              <a:rPr lang="zh-CN" altLang="en-US" sz="5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，相期邈云汉。</a:t>
            </a:r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6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记承天寺夜游 苏轼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何夜无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？</a:t>
            </a:r>
            <a:endParaRPr lang="en-US" altLang="zh-CN" sz="7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何处无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竹柏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？</a:t>
            </a:r>
            <a:endParaRPr lang="en-US" altLang="zh-CN" sz="7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但少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闲人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如吾两人者耳。</a:t>
            </a:r>
            <a:endParaRPr lang="zh-CN" altLang="en-US" sz="7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800"/>
              </a:lnSpc>
            </a:pP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</a:t>
            </a:r>
            <a:r>
              <a:rPr 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</a:t>
            </a:r>
            <a:r>
              <a:rPr 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en-US" sz="4800" b="1" dirty="0" err="1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张国荣</a:t>
            </a:r>
            <a:endParaRPr lang="en-US" sz="4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800"/>
              </a:lnSpc>
            </a:pPr>
            <a:r>
              <a:rPr lang="en-US" altLang="zh-CN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我就是我，</a:t>
            </a:r>
            <a:endParaRPr lang="en-US" altLang="zh-CN" sz="4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8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是</a:t>
            </a:r>
            <a:r>
              <a:rPr lang="zh-CN" altLang="en-US" sz="48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颜色不一样</a:t>
            </a: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的烟火；</a:t>
            </a:r>
            <a:endParaRPr lang="en-US" altLang="zh-CN" sz="4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8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天空海阔，</a:t>
            </a:r>
            <a:endParaRPr lang="en-US" altLang="zh-CN" sz="4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8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要做</a:t>
            </a:r>
            <a:r>
              <a:rPr lang="zh-CN" altLang="en-US" sz="48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最坚强的</a:t>
            </a: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泡沫。</a:t>
            </a:r>
            <a:endParaRPr lang="en-US" altLang="zh-CN" sz="4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8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我喜欢我，</a:t>
            </a:r>
            <a:endParaRPr lang="en-US" altLang="zh-CN" sz="4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8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让蔷薇开出一种结果：</a:t>
            </a:r>
            <a:r>
              <a:rPr 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</a:p>
          <a:p>
            <a:pPr algn="l">
              <a:lnSpc>
                <a:spcPts val="4800"/>
              </a:lnSpc>
            </a:pPr>
            <a:r>
              <a:rPr lang="zh-CN" alt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孤独的沙漠里，</a:t>
            </a:r>
            <a:endParaRPr lang="en-US" altLang="zh-CN" sz="4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800"/>
              </a:lnSpc>
            </a:pP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一样盛放得赤裸裸</a:t>
            </a:r>
            <a:r>
              <a:rPr 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sz="4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sz="4800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孤独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如何？</a:t>
            </a:r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凡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大有作为者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都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善于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享受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并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利用孤独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他们在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孤独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时积蓄能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量；机遇一到，便绽</a:t>
            </a:r>
            <a:endParaRPr lang="en-US" altLang="zh-CN" sz="7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放才华。</a:t>
            </a:r>
            <a:r>
              <a:rPr 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 </a:t>
            </a:r>
            <a:endParaRPr lang="zh-CN" altLang="en-US" sz="72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诗化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人生</a:t>
            </a:r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诗的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实用，</a:t>
            </a:r>
            <a:endParaRPr lang="en-US" altLang="zh-CN" sz="9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在于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应试；</a:t>
            </a:r>
            <a:endParaRPr lang="en-US" altLang="zh-CN" sz="9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诗的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妙用，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在于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养生。</a:t>
            </a:r>
            <a:endParaRPr lang="zh-CN" altLang="en-US" sz="9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“快”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时代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通病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血压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高，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压力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过大；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血脂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高，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贪欲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过旺；</a:t>
            </a:r>
            <a:endParaRPr lang="en-US" altLang="zh-CN" sz="7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7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血糖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高，</a:t>
            </a:r>
            <a:r>
              <a:rPr lang="zh-CN" altLang="en-US" sz="7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营养</a:t>
            </a:r>
            <a:r>
              <a:rPr lang="zh-CN" altLang="en-US" sz="7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过剩。</a:t>
            </a:r>
            <a:endParaRPr lang="zh-CN" altLang="en-US" sz="7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吟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诗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赏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诗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写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诗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：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减轻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心理压力，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淡化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物欲追求，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8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清洗</a:t>
            </a: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情感世界。</a:t>
            </a:r>
            <a:endParaRPr lang="en-US" altLang="zh-CN" sz="8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zh-CN" altLang="en-US" sz="88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</a:t>
            </a:r>
            <a:endParaRPr lang="en-US" altLang="zh-CN" sz="9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       </a:t>
            </a:r>
            <a:r>
              <a:rPr lang="zh-CN" altLang="en-US" sz="38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吟赏诗词：</a:t>
            </a:r>
            <a:endParaRPr lang="en-US" altLang="zh-CN" sz="38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84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38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无用之用，</a:t>
            </a:r>
            <a:endParaRPr lang="en-US" altLang="zh-CN" sz="38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8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是为大用。</a:t>
            </a:r>
            <a:endParaRPr lang="en-US" altLang="zh-CN" sz="38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8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endParaRPr lang="zh-CN" altLang="en-US" sz="384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选一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</a:t>
            </a:r>
            <a:endParaRPr lang="en-US" altLang="zh-CN" sz="2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送灵澈上人</a:t>
            </a:r>
            <a:endParaRPr lang="en-US" altLang="zh-CN" sz="2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24000" b="1" dirty="0" smtClean="0">
                <a:solidFill>
                  <a:srgbClr val="00B050"/>
                </a:solidFill>
                <a:latin typeface="华文新魏" pitchFamily="2" charset="-122"/>
                <a:ea typeface="华文新魏" pitchFamily="2" charset="-122"/>
              </a:rPr>
              <a:t>唐 刘长卿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    </a:t>
            </a:r>
            <a:endParaRPr lang="zh-CN" altLang="en-US" sz="24000" b="1" dirty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8000"/>
              </a:lnSpc>
            </a:pPr>
            <a:r>
              <a:rPr lang="zh-CN" altLang="en-US" sz="6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我的建议</a:t>
            </a:r>
            <a:endParaRPr lang="en-US" altLang="zh-CN" sz="6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8000"/>
              </a:lnSpc>
            </a:pPr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少打点电游，</a:t>
            </a:r>
            <a:r>
              <a:rPr lang="zh-CN" altLang="en-US" sz="6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多查点</a:t>
            </a: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百度；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8000"/>
              </a:lnSpc>
            </a:pPr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少看点视频，</a:t>
            </a:r>
            <a:r>
              <a:rPr lang="zh-CN" altLang="en-US" sz="6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多读点</a:t>
            </a: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文章；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8000"/>
              </a:lnSpc>
            </a:pPr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少读点微信，</a:t>
            </a:r>
            <a:r>
              <a:rPr lang="zh-CN" altLang="en-US" sz="6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多赏点</a:t>
            </a: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诗词；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8000"/>
              </a:lnSpc>
            </a:pPr>
            <a:r>
              <a:rPr lang="zh-CN" altLang="en-US" sz="6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少发点图标，</a:t>
            </a:r>
            <a:r>
              <a:rPr lang="zh-CN" altLang="en-US" sz="6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多写点</a:t>
            </a:r>
            <a:r>
              <a:rPr lang="zh-CN" altLang="en-US" sz="6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文字。</a:t>
            </a:r>
            <a:endParaRPr lang="en-US" altLang="zh-CN" sz="6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zh-CN" altLang="en-US" sz="60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吟诵品味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走进诗境</a:t>
            </a:r>
            <a:endParaRPr lang="en-US" altLang="zh-CN" sz="96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陶冶心灵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endParaRPr lang="zh-CN" altLang="en-US" sz="9600" b="1" dirty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72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 algn="l"/>
            <a:endParaRPr lang="en-US" altLang="zh-CN" sz="72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 algn="l"/>
            <a:r>
              <a:rPr lang="en-US" altLang="zh-CN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2016</a:t>
            </a:r>
            <a:r>
              <a:rPr lang="zh-CN" altLang="en-US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年</a:t>
            </a:r>
            <a:r>
              <a:rPr lang="en-US" altLang="zh-CN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4</a:t>
            </a:r>
            <a:r>
              <a:rPr lang="zh-CN" altLang="en-US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月</a:t>
            </a:r>
            <a:r>
              <a:rPr lang="en-US" altLang="zh-CN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7</a:t>
            </a:r>
            <a:r>
              <a:rPr lang="zh-CN" altLang="en-US" sz="72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日北京</a:t>
            </a:r>
            <a:endParaRPr lang="zh-CN" altLang="en-US" sz="7200" b="1" dirty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        </a:t>
            </a:r>
            <a:r>
              <a:rPr lang="zh-CN" altLang="en-US" sz="55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送灵澈上人</a:t>
            </a:r>
            <a:r>
              <a:rPr lang="zh-CN" altLang="en-US" sz="55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55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刘长卿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苍苍竹林寺，杳杳钟声晚。</a:t>
            </a:r>
            <a:endParaRPr lang="en-US" altLang="zh-CN" sz="55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荷笠带斜阳，青山独归远。</a:t>
            </a:r>
            <a:endParaRPr lang="en-US" altLang="zh-CN" sz="55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送元二使安西 王维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渭城朝雨浥轻尘，客舍青青柳色新。</a:t>
            </a:r>
            <a:endParaRPr lang="en-US" altLang="zh-CN" sz="55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劝君更尽一杯酒，西出阳关无故人。</a:t>
            </a:r>
            <a:endParaRPr lang="en-US" altLang="zh-CN" sz="55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       芙蓉楼送辛渐 王昌龄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寒雨连江夜入吴，平明送客楚山孤。</a:t>
            </a:r>
            <a:endParaRPr lang="en-US" altLang="zh-CN" sz="55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洛阳亲友如相问，一片冰心在玉壶。</a:t>
            </a:r>
            <a:endParaRPr lang="en-US" altLang="zh-CN" sz="55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黄鹤楼送孟浩然之广陵  李白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故人西辞黄鹤楼，烟花三月下扬州。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55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孤帆远影碧空尽，唯见长江天际流。  </a:t>
            </a:r>
          </a:p>
          <a:p>
            <a:pPr>
              <a:lnSpc>
                <a:spcPct val="120000"/>
              </a:lnSpc>
            </a:pPr>
            <a:endParaRPr lang="zh-CN" altLang="en-US" sz="55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sz="55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</a:pPr>
            <a:endParaRPr lang="zh-CN" altLang="en-US" sz="55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sz="55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</a:pPr>
            <a:endParaRPr lang="zh-CN" altLang="en-US" sz="55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sz="55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sz="2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             春夜洛阳闻笛   李白</a:t>
            </a: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       谁家玉笛暗飞声，散入春风满洛城。</a:t>
            </a: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       此夜曲中闻折柳，何人不起故园情。</a:t>
            </a:r>
            <a:endParaRPr lang="en-US" altLang="zh-CN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       春思 李白</a:t>
            </a: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 燕草如碧丝，秦桑低绿枝。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 当君怀归日，是妾断肠时。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 春风不相识，何事入罗帏？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                   折杨柳歌辞 北朝</a:t>
            </a: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               上马不捉鞭，反折杨柳枝。</a:t>
            </a:r>
            <a:endParaRPr lang="en-US" altLang="zh-CN" sz="80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en-US" altLang="zh-CN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               </a:t>
            </a:r>
            <a:r>
              <a:rPr lang="zh-CN" altLang="en-US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蹀座吹长笛，愁杀行客儿。</a:t>
            </a:r>
            <a:endParaRPr lang="en-US" altLang="zh-CN" sz="80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          柳  罗隐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灞岸晴来送别频，相偎相依不胜春。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en-US" altLang="zh-CN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自家飞絮犹无定，争解垂丝绊路人。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en-US" altLang="zh-CN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                 《</a:t>
            </a:r>
            <a:r>
              <a:rPr lang="zh-CN" altLang="en-US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西厢记</a:t>
            </a:r>
            <a:r>
              <a:rPr lang="en-US" altLang="zh-CN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》【</a:t>
            </a:r>
            <a:r>
              <a:rPr lang="zh-CN" altLang="en-US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滚绣球</a:t>
            </a:r>
            <a:r>
              <a:rPr lang="en-US" altLang="zh-CN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】</a:t>
            </a: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            恨相见得迟， 怨归去得疾。</a:t>
            </a:r>
            <a:endParaRPr lang="en-US" altLang="zh-CN" sz="80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en-US" altLang="zh-CN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            </a:t>
            </a:r>
            <a:r>
              <a:rPr lang="zh-CN" altLang="en-US" sz="8000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柳丝长玉骢难系，恨不倩疏林挂住斜晖。</a:t>
            </a:r>
            <a:endParaRPr lang="en-US" altLang="zh-CN" sz="8000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         劳劳亭 李白</a:t>
            </a:r>
          </a:p>
          <a:p>
            <a:pPr algn="l">
              <a:lnSpc>
                <a:spcPts val="2300"/>
              </a:lnSpc>
            </a:pP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    天下伤心处，劳劳送客亭。</a:t>
            </a: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2300"/>
              </a:lnSpc>
            </a:pPr>
            <a:r>
              <a:rPr lang="en-US" altLang="zh-CN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        </a:t>
            </a:r>
            <a:r>
              <a:rPr lang="zh-CN" altLang="en-US" sz="8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春风知别苦，不遣柳条青。</a:t>
            </a:r>
          </a:p>
          <a:p>
            <a:pPr algn="l">
              <a:lnSpc>
                <a:spcPct val="120000"/>
              </a:lnSpc>
            </a:pPr>
            <a:endParaRPr lang="zh-CN" altLang="en-US" sz="80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9000"/>
              </a:lnSpc>
            </a:pPr>
            <a:endParaRPr lang="zh-CN" altLang="en-US" sz="80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endParaRPr lang="en-US" altLang="zh-CN" sz="8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10000"/>
              </a:lnSpc>
            </a:pPr>
            <a:endParaRPr lang="zh-CN" altLang="en-US" sz="8000" dirty="0" smtClean="0"/>
          </a:p>
          <a:p>
            <a:pPr algn="l"/>
            <a:endParaRPr lang="en-US" altLang="zh-CN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zh-CN" altLang="en-US" sz="8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8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>
              <a:lnSpc>
                <a:spcPct val="120000"/>
              </a:lnSpc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7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     竹里馆  王维</a:t>
            </a:r>
          </a:p>
          <a:p>
            <a:pPr algn="l">
              <a:lnSpc>
                <a:spcPts val="37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独坐幽篁里，弹琴复长啸。</a:t>
            </a:r>
            <a:endParaRPr lang="en-US" altLang="zh-CN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37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深林人不知，明月来相照。</a:t>
            </a:r>
            <a:endParaRPr lang="en-US" altLang="zh-CN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3700"/>
              </a:lnSpc>
            </a:pPr>
            <a:r>
              <a:rPr lang="zh-CN" altLang="en-US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    月下独酌  李白</a:t>
            </a:r>
          </a:p>
          <a:p>
            <a:pPr algn="l">
              <a:lnSpc>
                <a:spcPts val="3700"/>
              </a:lnSpc>
            </a:pPr>
            <a:r>
              <a:rPr lang="zh-CN" altLang="en-US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花间一壶酒，独酌无相亲。举杯邀明月，</a:t>
            </a:r>
            <a:endParaRPr lang="en-US" altLang="zh-CN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3700"/>
              </a:lnSpc>
            </a:pPr>
            <a:r>
              <a:rPr lang="en-US" altLang="zh-CN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对影成三人。月既不解饮，影徒随我身。</a:t>
            </a:r>
            <a:endParaRPr lang="en-US" altLang="zh-CN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3700"/>
              </a:lnSpc>
            </a:pPr>
            <a:r>
              <a:rPr lang="en-US" altLang="zh-CN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暂伴月将影，行乐须及春。我歌月徘徊，</a:t>
            </a:r>
            <a:endParaRPr lang="en-US" altLang="zh-CN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3700"/>
              </a:lnSpc>
            </a:pPr>
            <a:r>
              <a:rPr lang="en-US" altLang="zh-CN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我舞影零乱。醒时同交欢，醉后各分散。</a:t>
            </a:r>
            <a:endParaRPr lang="en-US" altLang="zh-CN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3700"/>
              </a:lnSpc>
            </a:pPr>
            <a:r>
              <a:rPr lang="en-US" altLang="zh-CN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永结无情游，相期邈云汉。</a:t>
            </a:r>
            <a:endParaRPr lang="en-US" altLang="zh-CN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3700"/>
              </a:lnSpc>
            </a:pPr>
            <a:r>
              <a:rPr lang="zh-CN" altLang="en-US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         记承天寺夜游 苏轼</a:t>
            </a:r>
            <a:endParaRPr lang="en-US" altLang="zh-CN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3700"/>
              </a:lnSpc>
            </a:pPr>
            <a:r>
              <a:rPr lang="zh-CN" altLang="en-US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       何夜无月？何处无竹柏？</a:t>
            </a:r>
            <a:endParaRPr lang="en-US" altLang="zh-CN" b="1" dirty="0" smtClean="0">
              <a:solidFill>
                <a:srgbClr val="0099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3700"/>
              </a:lnSpc>
            </a:pPr>
            <a:r>
              <a:rPr lang="zh-CN" altLang="en-US" b="1" dirty="0" smtClean="0">
                <a:solidFill>
                  <a:srgbClr val="009900"/>
                </a:solidFill>
                <a:latin typeface="黑体" pitchFamily="49" charset="-122"/>
                <a:ea typeface="黑体" pitchFamily="49" charset="-122"/>
              </a:rPr>
              <a:t>            但少闲人如吾两人者耳。</a:t>
            </a:r>
          </a:p>
          <a:p>
            <a:pPr algn="l">
              <a:lnSpc>
                <a:spcPct val="120000"/>
              </a:lnSpc>
            </a:pPr>
            <a:endParaRPr lang="en-US" altLang="zh-CN" sz="2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ct val="120000"/>
              </a:lnSpc>
            </a:pPr>
            <a:endParaRPr lang="zh-CN" altLang="en-US" sz="2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sz="2000" dirty="0" smtClean="0">
              <a:solidFill>
                <a:srgbClr val="0000FF"/>
              </a:solidFill>
            </a:endParaRPr>
          </a:p>
          <a:p>
            <a:endParaRPr lang="zh-CN" altLang="en-US" sz="2000" dirty="0" smtClean="0">
              <a:solidFill>
                <a:srgbClr val="0000FF"/>
              </a:solidFill>
            </a:endParaRPr>
          </a:p>
          <a:p>
            <a:endParaRPr lang="zh-CN" altLang="en-US" sz="2000" dirty="0" smtClean="0">
              <a:solidFill>
                <a:srgbClr val="0000FF"/>
              </a:solidFill>
            </a:endParaRPr>
          </a:p>
          <a:p>
            <a:pPr algn="l"/>
            <a:endParaRPr lang="zh-CN" altLang="en-US" sz="2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 </a:t>
            </a:r>
          </a:p>
          <a:p>
            <a:pPr algn="l"/>
            <a:endParaRPr lang="zh-CN" altLang="en-US" sz="2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900"/>
              </a:lnSpc>
            </a:pP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 </a:t>
            </a: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</a:t>
            </a:r>
            <a:r>
              <a:rPr lang="en-US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en-US" sz="4400" b="1" dirty="0" err="1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张国荣</a:t>
            </a:r>
            <a:endParaRPr lang="en-US" sz="4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en-US" altLang="zh-CN" sz="4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我就是我，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是颜色不一样的烟火；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天空海阔，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要做最坚强的泡沫。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我喜欢我，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让蔷薇开出一种结果：</a:t>
            </a: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孤独的沙漠里，</a:t>
            </a:r>
            <a:endParaRPr lang="en-US" altLang="zh-CN" sz="4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>
              <a:lnSpc>
                <a:spcPts val="4900"/>
              </a:lnSpc>
            </a:pPr>
            <a:r>
              <a:rPr lang="zh-CN" alt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一样盛放得赤裸裸。</a:t>
            </a: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b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sz="4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sz="44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送灵澈上人</a:t>
            </a:r>
            <a:endParaRPr lang="en-US" altLang="zh-CN" sz="2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en-US" sz="24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唐 刘长卿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24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苍苍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竹林寺，</a:t>
            </a:r>
            <a:endParaRPr lang="en-US" altLang="zh-CN" sz="2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24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杳杳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钟声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晚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2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24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荷笠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带斜阳，</a:t>
            </a:r>
            <a:endParaRPr lang="en-US" altLang="zh-CN" sz="2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青山独归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远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  <a:p>
            <a:pPr>
              <a:lnSpc>
                <a:spcPct val="120000"/>
              </a:lnSpc>
              <a:buNone/>
            </a:pPr>
            <a:endParaRPr lang="zh-CN" altLang="en-US" sz="2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8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送灵澈上人</a:t>
            </a:r>
            <a:endParaRPr lang="en-US" altLang="zh-CN" sz="96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96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刘长卿</a:t>
            </a:r>
          </a:p>
          <a:p>
            <a:pPr>
              <a:buNone/>
            </a:pP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苍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杳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荷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青</a:t>
            </a:r>
            <a:r>
              <a:rPr lang="en-US" altLang="zh-CN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endParaRPr lang="zh-CN" altLang="en-US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buNone/>
            </a:pPr>
            <a:endParaRPr lang="zh-CN" altLang="en-US" sz="8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送灵澈上人</a:t>
            </a:r>
            <a:endParaRPr lang="en-US" altLang="zh-CN" sz="2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240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  刘长卿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CN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……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寺</a:t>
            </a:r>
            <a:r>
              <a:rPr lang="en-US" altLang="zh-CN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晚</a:t>
            </a:r>
            <a:endParaRPr lang="en-US" altLang="zh-CN" sz="2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zh-CN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……</a:t>
            </a:r>
            <a:r>
              <a:rPr lang="zh-CN" altLang="en-US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阳</a:t>
            </a:r>
            <a:r>
              <a:rPr lang="en-US" altLang="zh-CN" sz="2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2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远</a:t>
            </a:r>
          </a:p>
          <a:p>
            <a:pPr>
              <a:lnSpc>
                <a:spcPct val="120000"/>
              </a:lnSpc>
              <a:buNone/>
            </a:pPr>
            <a:endParaRPr lang="zh-CN" altLang="en-US" sz="2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20000"/>
              </a:lnSpc>
              <a:buNone/>
            </a:pPr>
            <a:endParaRPr lang="zh-CN" altLang="en-US" sz="2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altLang="zh-CN" sz="96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9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诗人</a:t>
            </a:r>
            <a:r>
              <a:rPr lang="zh-CN" altLang="en-US" sz="9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何在？</a:t>
            </a:r>
            <a:endParaRPr lang="zh-CN" altLang="en-US" sz="96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1646</Words>
  <PresentationFormat>全屏显示(4:3)</PresentationFormat>
  <Paragraphs>313</Paragraphs>
  <Slides>56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56</vt:i4>
      </vt:variant>
    </vt:vector>
  </HeadingPairs>
  <TitlesOfParts>
    <vt:vector size="5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  <vt:lpstr>幻灯片 45</vt:lpstr>
      <vt:lpstr>幻灯片 46</vt:lpstr>
      <vt:lpstr>幻灯片 47</vt:lpstr>
      <vt:lpstr>幻灯片 48</vt:lpstr>
      <vt:lpstr>幻灯片 49</vt:lpstr>
      <vt:lpstr>幻灯片 50</vt:lpstr>
      <vt:lpstr>幻灯片 51</vt:lpstr>
      <vt:lpstr>幻灯片 52</vt:lpstr>
      <vt:lpstr>幻灯片 53</vt:lpstr>
      <vt:lpstr>幻灯片 54</vt:lpstr>
      <vt:lpstr>幻灯片 55</vt:lpstr>
      <vt:lpstr>幻灯片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zhaoqx</dc:creator>
  <cp:lastModifiedBy>zhaoqx</cp:lastModifiedBy>
  <cp:revision>13</cp:revision>
  <dcterms:created xsi:type="dcterms:W3CDTF">2016-03-26T20:54:54Z</dcterms:created>
  <dcterms:modified xsi:type="dcterms:W3CDTF">2016-04-04T09:58:03Z</dcterms:modified>
</cp:coreProperties>
</file>