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92" r:id="rId3"/>
    <p:sldId id="256" r:id="rId5"/>
    <p:sldId id="270" r:id="rId6"/>
    <p:sldId id="271" r:id="rId7"/>
    <p:sldId id="258" r:id="rId8"/>
    <p:sldId id="308" r:id="rId9"/>
    <p:sldId id="273" r:id="rId10"/>
    <p:sldId id="281" r:id="rId11"/>
    <p:sldId id="283" r:id="rId12"/>
    <p:sldId id="282" r:id="rId13"/>
    <p:sldId id="268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1BF6"/>
    <a:srgbClr val="FF9900"/>
    <a:srgbClr val="FF00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47" autoAdjust="0"/>
    <p:restoredTop sz="94660"/>
  </p:normalViewPr>
  <p:slideViewPr>
    <p:cSldViewPr>
      <p:cViewPr>
        <p:scale>
          <a:sx n="60" d="100"/>
          <a:sy n="60" d="100"/>
        </p:scale>
        <p:origin x="-1152" y="-210"/>
      </p:cViewPr>
      <p:guideLst>
        <p:guide orient="horz" pos="2182"/>
        <p:guide pos="290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AF5B0-D4A4-45D5-9716-B8F61512F6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4E8584-82BA-4F9B-B522-FE80F418A08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25602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lstStyle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E8584-82BA-4F9B-B522-FE80F418A08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E8584-82BA-4F9B-B522-FE80F418A08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E8584-82BA-4F9B-B522-FE80F418A08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.v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2.v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5.wmf"/><Relationship Id="rId2" Type="http://schemas.openxmlformats.org/officeDocument/2006/relationships/oleObject" Target="../embeddings/oleObject2.bin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3.vml"/><Relationship Id="rId8" Type="http://schemas.openxmlformats.org/officeDocument/2006/relationships/slideLayout" Target="../slideLayouts/slideLayout2.xml"/><Relationship Id="rId7" Type="http://schemas.openxmlformats.org/officeDocument/2006/relationships/image" Target="../media/image10.wmf"/><Relationship Id="rId6" Type="http://schemas.openxmlformats.org/officeDocument/2006/relationships/oleObject" Target="../embeddings/oleObject4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3.bin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0" Type="http://schemas.openxmlformats.org/officeDocument/2006/relationships/notesSlide" Target="../notesSlides/notesSlide2.xml"/><Relationship Id="rId1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7.xml"/><Relationship Id="rId2" Type="http://schemas.openxmlformats.org/officeDocument/2006/relationships/slide" Target="slide9.xml"/><Relationship Id="rId1" Type="http://schemas.openxmlformats.org/officeDocument/2006/relationships/hyperlink" Target="&#23567;&#25968;&#30340;&#24847;&#20041;2013.ppt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hyperlink" Target="&#23567;&#25968;&#30340;&#24847;&#20041;2013.ppt" TargetMode="External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4.vml"/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5.wmf"/><Relationship Id="rId2" Type="http://schemas.openxmlformats.org/officeDocument/2006/relationships/oleObject" Target="../embeddings/oleObject5.bin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图片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553720" y="-1510665"/>
            <a:ext cx="10251440" cy="8406765"/>
          </a:xfrm>
          <a:prstGeom prst="rect">
            <a:avLst/>
          </a:prstGeom>
        </p:spPr>
      </p:pic>
      <p:pic>
        <p:nvPicPr>
          <p:cNvPr id="5" name="图片 4" descr="姓名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6815" y="1717675"/>
            <a:ext cx="6914515" cy="270446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10" b="7502"/>
          <a:stretch>
            <a:fillRect/>
          </a:stretch>
        </p:blipFill>
        <p:spPr bwMode="auto">
          <a:xfrm>
            <a:off x="2051720" y="188640"/>
            <a:ext cx="5238372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347864" y="5803746"/>
            <a:ext cx="29163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都不到</a:t>
            </a:r>
            <a:r>
              <a:rPr lang="en-US" altLang="zh-CN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15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秒</a:t>
            </a:r>
            <a:endParaRPr lang="zh-CN" altLang="en-US" sz="32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15716" y="4077072"/>
            <a:ext cx="29163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14</a:t>
            </a:r>
            <a:r>
              <a:rPr lang="zh-CN" altLang="en-US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秒</a:t>
            </a:r>
            <a:r>
              <a:rPr lang="en-US" altLang="zh-CN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68</a:t>
            </a:r>
            <a:endParaRPr lang="en-US" altLang="zh-CN" sz="3200" b="1" dirty="0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/>
            <a:r>
              <a:rPr lang="zh-CN" altLang="en-US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（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14.68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秒</a:t>
            </a:r>
            <a:r>
              <a:rPr lang="zh-CN" altLang="en-US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）</a:t>
            </a:r>
            <a:endParaRPr lang="zh-CN" altLang="en-US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58728" y="4082439"/>
            <a:ext cx="29163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14</a:t>
            </a:r>
            <a:r>
              <a:rPr lang="zh-CN" altLang="en-US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秒</a:t>
            </a:r>
            <a:r>
              <a:rPr lang="en-US" altLang="zh-CN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69</a:t>
            </a:r>
            <a:endParaRPr lang="en-US" altLang="zh-CN" sz="3200" b="1" dirty="0" smtClean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（</a:t>
            </a:r>
            <a:r>
              <a:rPr lang="en-US" altLang="zh-CN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14.69</a:t>
            </a:r>
            <a:r>
              <a:rPr lang="zh-CN" altLang="en-US" sz="32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秒）</a:t>
            </a:r>
            <a:endParaRPr lang="zh-CN" altLang="en-US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" name="TextBox 1"/>
          <p:cNvSpPr txBox="1"/>
          <p:nvPr/>
        </p:nvSpPr>
        <p:spPr>
          <a:xfrm>
            <a:off x="3331354" y="5213196"/>
            <a:ext cx="2916324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都比</a:t>
            </a:r>
            <a:r>
              <a:rPr 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14.6</a:t>
            </a:r>
            <a:r>
              <a:rPr lang="zh-CN" altLang="en-US" sz="32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秒多</a:t>
            </a:r>
            <a:endParaRPr lang="zh-CN" altLang="en-US" sz="3200" b="1" dirty="0" smtClean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" name="动作按钮: 结束 3">
            <a:hlinkClick r:id="" action="ppaction://hlinkshowjump?jump=lastslide"/>
          </p:cNvPr>
          <p:cNvSpPr/>
          <p:nvPr/>
        </p:nvSpPr>
        <p:spPr>
          <a:xfrm>
            <a:off x="8041005" y="6282690"/>
            <a:ext cx="792480" cy="431800"/>
          </a:xfrm>
          <a:prstGeom prst="actionButtonEnd">
            <a:avLst/>
          </a:prstGeom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554356"/>
            <a:ext cx="9144000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3200" b="1" dirty="0">
                <a:latin typeface="华文楷体" pitchFamily="2" charset="-122"/>
                <a:ea typeface="华文楷体" pitchFamily="2" charset="-122"/>
              </a:rPr>
              <a:t>你能用手势</a:t>
            </a:r>
            <a:r>
              <a:rPr lang="zh-CN" altLang="en-US" sz="3200" b="1" dirty="0" smtClean="0">
                <a:latin typeface="华文楷体" pitchFamily="2" charset="-122"/>
                <a:ea typeface="华文楷体" pitchFamily="2" charset="-122"/>
              </a:rPr>
              <a:t>表示下列小数</a:t>
            </a:r>
            <a:r>
              <a:rPr lang="zh-CN" altLang="en-US" sz="3200" b="1" dirty="0">
                <a:latin typeface="华文楷体" pitchFamily="2" charset="-122"/>
                <a:ea typeface="华文楷体" pitchFamily="2" charset="-122"/>
              </a:rPr>
              <a:t>吗？</a:t>
            </a:r>
            <a:endParaRPr lang="zh-CN" altLang="en-US" sz="3200" b="1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341190" y="2780928"/>
            <a:ext cx="158273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4400" b="1" dirty="0">
                <a:solidFill>
                  <a:srgbClr val="FF0000"/>
                </a:solidFill>
              </a:rPr>
              <a:t>0.8</a:t>
            </a:r>
            <a:r>
              <a:rPr lang="zh-CN" altLang="en-US" sz="4400" b="1" dirty="0"/>
              <a:t>米</a:t>
            </a:r>
            <a:endParaRPr lang="zh-CN" altLang="en-US" sz="44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857035" y="2774658"/>
            <a:ext cx="223135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4400" b="1" dirty="0">
                <a:solidFill>
                  <a:srgbClr val="FF0000"/>
                </a:solidFill>
              </a:rPr>
              <a:t>0.8</a:t>
            </a:r>
            <a:r>
              <a:rPr lang="zh-CN" altLang="en-US" sz="4400" b="1" dirty="0"/>
              <a:t>厘米</a:t>
            </a:r>
            <a:endParaRPr lang="zh-CN" altLang="en-US" sz="4400" b="1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341190" y="4293096"/>
            <a:ext cx="1582738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4400" b="1" dirty="0" smtClean="0"/>
              <a:t>0.8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吨</a:t>
            </a:r>
            <a:endParaRPr lang="zh-CN" altLang="en-US" sz="4400" b="1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860032" y="4293095"/>
            <a:ext cx="208823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4400" b="1" dirty="0" smtClean="0"/>
              <a:t>0.8</a:t>
            </a:r>
            <a:r>
              <a:rPr lang="zh-CN" altLang="en-US" sz="4400" b="1" dirty="0" smtClean="0">
                <a:solidFill>
                  <a:srgbClr val="FF0000"/>
                </a:solidFill>
              </a:rPr>
              <a:t>千克</a:t>
            </a:r>
            <a:endParaRPr lang="zh-CN" alt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矩形 63"/>
          <p:cNvSpPr/>
          <p:nvPr/>
        </p:nvSpPr>
        <p:spPr>
          <a:xfrm>
            <a:off x="1421545" y="2475967"/>
            <a:ext cx="176400" cy="520985"/>
          </a:xfrm>
          <a:prstGeom prst="rect">
            <a:avLst/>
          </a:prstGeom>
          <a:solidFill>
            <a:srgbClr val="FFC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0" name="图片 39" descr="qrcode (1).jpg"/>
          <p:cNvPicPr>
            <a:picLocks noChangeAspect="1"/>
          </p:cNvPicPr>
          <p:nvPr/>
        </p:nvPicPr>
        <p:blipFill>
          <a:blip r:embed="rId1" cstate="print"/>
          <a:srcRect l="51745" t="9035" r="27320" b="11143"/>
          <a:stretch>
            <a:fillRect/>
          </a:stretch>
        </p:blipFill>
        <p:spPr>
          <a:xfrm>
            <a:off x="1619672" y="2708920"/>
            <a:ext cx="2242829" cy="3525859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>
            <a:off x="755576" y="6237312"/>
            <a:ext cx="720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99592" y="69269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米</a:t>
            </a:r>
            <a:endParaRPr lang="zh-CN" altLang="en-US" dirty="0"/>
          </a:p>
        </p:txBody>
      </p:sp>
      <p:grpSp>
        <p:nvGrpSpPr>
          <p:cNvPr id="2" name="组合 1"/>
          <p:cNvGrpSpPr/>
          <p:nvPr/>
        </p:nvGrpSpPr>
        <p:grpSpPr>
          <a:xfrm>
            <a:off x="1628401" y="2983304"/>
            <a:ext cx="2038935" cy="3702025"/>
            <a:chOff x="1642049" y="2996952"/>
            <a:chExt cx="2038935" cy="3702025"/>
          </a:xfrm>
        </p:grpSpPr>
        <p:pic>
          <p:nvPicPr>
            <p:cNvPr id="4" name="图片 3" descr="qrcode (1).jpg"/>
            <p:cNvPicPr>
              <a:picLocks noChangeAspect="1"/>
            </p:cNvPicPr>
            <p:nvPr/>
          </p:nvPicPr>
          <p:blipFill>
            <a:blip r:embed="rId1" cstate="print"/>
            <a:srcRect l="51745" t="8172" r="27320" b="11143"/>
            <a:stretch>
              <a:fillRect/>
            </a:stretch>
          </p:blipFill>
          <p:spPr>
            <a:xfrm>
              <a:off x="1642049" y="2996952"/>
              <a:ext cx="2038935" cy="3240000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1691680" y="6237312"/>
              <a:ext cx="1728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b="1" dirty="0" smtClean="0">
                  <a:latin typeface="华文仿宋" pitchFamily="2" charset="-122"/>
                  <a:ea typeface="华文仿宋" pitchFamily="2" charset="-122"/>
                </a:rPr>
                <a:t>乐乐</a:t>
              </a:r>
              <a:endParaRPr lang="zh-CN" altLang="en-US" sz="2400" b="1" dirty="0">
                <a:latin typeface="华文仿宋" pitchFamily="2" charset="-122"/>
                <a:ea typeface="华文仿宋" pitchFamily="2" charset="-122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1419414" y="836712"/>
            <a:ext cx="362157" cy="5400000"/>
            <a:chOff x="1437515" y="836712"/>
            <a:chExt cx="362157" cy="5400000"/>
          </a:xfrm>
        </p:grpSpPr>
        <p:grpSp>
          <p:nvGrpSpPr>
            <p:cNvPr id="21" name="组合 20"/>
            <p:cNvGrpSpPr/>
            <p:nvPr/>
          </p:nvGrpSpPr>
          <p:grpSpPr>
            <a:xfrm>
              <a:off x="1619672" y="836712"/>
              <a:ext cx="180000" cy="5400000"/>
              <a:chOff x="1619672" y="836712"/>
              <a:chExt cx="180000" cy="5400000"/>
            </a:xfrm>
          </p:grpSpPr>
          <p:cxnSp>
            <p:nvCxnSpPr>
              <p:cNvPr id="9" name="直接连接符 8"/>
              <p:cNvCxnSpPr/>
              <p:nvPr/>
            </p:nvCxnSpPr>
            <p:spPr>
              <a:xfrm>
                <a:off x="1619672" y="836712"/>
                <a:ext cx="0" cy="5400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接连接符 13"/>
              <p:cNvCxnSpPr/>
              <p:nvPr/>
            </p:nvCxnSpPr>
            <p:spPr>
              <a:xfrm>
                <a:off x="1619672" y="848001"/>
                <a:ext cx="180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直接连接符 21"/>
            <p:cNvCxnSpPr/>
            <p:nvPr/>
          </p:nvCxnSpPr>
          <p:spPr>
            <a:xfrm>
              <a:off x="1437515" y="848001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组合 37"/>
          <p:cNvGrpSpPr/>
          <p:nvPr/>
        </p:nvGrpSpPr>
        <p:grpSpPr>
          <a:xfrm>
            <a:off x="1437515" y="848121"/>
            <a:ext cx="185646" cy="5400360"/>
            <a:chOff x="1253986" y="848121"/>
            <a:chExt cx="185646" cy="5400360"/>
          </a:xfrm>
        </p:grpSpPr>
        <p:grpSp>
          <p:nvGrpSpPr>
            <p:cNvPr id="24" name="组合 23"/>
            <p:cNvGrpSpPr/>
            <p:nvPr/>
          </p:nvGrpSpPr>
          <p:grpSpPr>
            <a:xfrm>
              <a:off x="1259632" y="5168481"/>
              <a:ext cx="180000" cy="1080000"/>
              <a:chOff x="2461190" y="836712"/>
              <a:chExt cx="180000" cy="1080000"/>
            </a:xfrm>
          </p:grpSpPr>
          <p:cxnSp>
            <p:nvCxnSpPr>
              <p:cNvPr id="19" name="直接连接符 18"/>
              <p:cNvCxnSpPr/>
              <p:nvPr/>
            </p:nvCxnSpPr>
            <p:spPr>
              <a:xfrm>
                <a:off x="2627784" y="836712"/>
                <a:ext cx="0" cy="108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接连接符 19"/>
              <p:cNvCxnSpPr/>
              <p:nvPr/>
            </p:nvCxnSpPr>
            <p:spPr>
              <a:xfrm>
                <a:off x="2461190" y="836712"/>
                <a:ext cx="180000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/>
            <p:cNvGrpSpPr/>
            <p:nvPr/>
          </p:nvGrpSpPr>
          <p:grpSpPr>
            <a:xfrm>
              <a:off x="1259632" y="4095376"/>
              <a:ext cx="180000" cy="1080000"/>
              <a:chOff x="2461190" y="836712"/>
              <a:chExt cx="180000" cy="1080000"/>
            </a:xfrm>
          </p:grpSpPr>
          <p:cxnSp>
            <p:nvCxnSpPr>
              <p:cNvPr id="26" name="直接连接符 25"/>
              <p:cNvCxnSpPr/>
              <p:nvPr/>
            </p:nvCxnSpPr>
            <p:spPr>
              <a:xfrm>
                <a:off x="2627784" y="836712"/>
                <a:ext cx="0" cy="108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/>
              <p:cNvCxnSpPr/>
              <p:nvPr/>
            </p:nvCxnSpPr>
            <p:spPr>
              <a:xfrm>
                <a:off x="2461190" y="836712"/>
                <a:ext cx="180000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合 27"/>
            <p:cNvGrpSpPr/>
            <p:nvPr/>
          </p:nvGrpSpPr>
          <p:grpSpPr>
            <a:xfrm>
              <a:off x="1259632" y="3003967"/>
              <a:ext cx="180000" cy="1080000"/>
              <a:chOff x="2461190" y="836712"/>
              <a:chExt cx="180000" cy="1080000"/>
            </a:xfrm>
          </p:grpSpPr>
          <p:cxnSp>
            <p:nvCxnSpPr>
              <p:cNvPr id="29" name="直接连接符 28"/>
              <p:cNvCxnSpPr/>
              <p:nvPr/>
            </p:nvCxnSpPr>
            <p:spPr>
              <a:xfrm>
                <a:off x="2627784" y="836712"/>
                <a:ext cx="0" cy="108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/>
              <p:cNvCxnSpPr/>
              <p:nvPr/>
            </p:nvCxnSpPr>
            <p:spPr>
              <a:xfrm>
                <a:off x="2461190" y="836712"/>
                <a:ext cx="180000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组合 30"/>
            <p:cNvGrpSpPr/>
            <p:nvPr/>
          </p:nvGrpSpPr>
          <p:grpSpPr>
            <a:xfrm>
              <a:off x="1259632" y="1919573"/>
              <a:ext cx="180000" cy="1080000"/>
              <a:chOff x="2461190" y="836712"/>
              <a:chExt cx="180000" cy="1080000"/>
            </a:xfrm>
          </p:grpSpPr>
          <p:cxnSp>
            <p:nvCxnSpPr>
              <p:cNvPr id="32" name="直接连接符 31"/>
              <p:cNvCxnSpPr/>
              <p:nvPr/>
            </p:nvCxnSpPr>
            <p:spPr>
              <a:xfrm>
                <a:off x="2627784" y="836712"/>
                <a:ext cx="0" cy="108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 32"/>
              <p:cNvCxnSpPr/>
              <p:nvPr/>
            </p:nvCxnSpPr>
            <p:spPr>
              <a:xfrm>
                <a:off x="2461190" y="836712"/>
                <a:ext cx="180000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组合 33"/>
            <p:cNvGrpSpPr/>
            <p:nvPr/>
          </p:nvGrpSpPr>
          <p:grpSpPr>
            <a:xfrm>
              <a:off x="1253986" y="848121"/>
              <a:ext cx="180000" cy="1080000"/>
              <a:chOff x="2461190" y="836712"/>
              <a:chExt cx="180000" cy="1080000"/>
            </a:xfrm>
          </p:grpSpPr>
          <p:cxnSp>
            <p:nvCxnSpPr>
              <p:cNvPr id="35" name="直接连接符 34"/>
              <p:cNvCxnSpPr/>
              <p:nvPr/>
            </p:nvCxnSpPr>
            <p:spPr>
              <a:xfrm>
                <a:off x="2627784" y="836712"/>
                <a:ext cx="0" cy="108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接连接符 35"/>
              <p:cNvCxnSpPr/>
              <p:nvPr/>
            </p:nvCxnSpPr>
            <p:spPr>
              <a:xfrm>
                <a:off x="2461190" y="836712"/>
                <a:ext cx="180000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7" name="组合 46"/>
          <p:cNvGrpSpPr/>
          <p:nvPr/>
        </p:nvGrpSpPr>
        <p:grpSpPr>
          <a:xfrm>
            <a:off x="1439672" y="1385924"/>
            <a:ext cx="191289" cy="4347332"/>
            <a:chOff x="1439672" y="1385924"/>
            <a:chExt cx="191289" cy="4347332"/>
          </a:xfrm>
        </p:grpSpPr>
        <p:cxnSp>
          <p:nvCxnSpPr>
            <p:cNvPr id="42" name="直接连接符 41"/>
            <p:cNvCxnSpPr/>
            <p:nvPr/>
          </p:nvCxnSpPr>
          <p:spPr>
            <a:xfrm>
              <a:off x="1448804" y="5733256"/>
              <a:ext cx="18000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>
              <a:off x="1448804" y="4653136"/>
              <a:ext cx="18000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接连接符 43"/>
            <p:cNvCxnSpPr/>
            <p:nvPr/>
          </p:nvCxnSpPr>
          <p:spPr>
            <a:xfrm>
              <a:off x="1439672" y="3557453"/>
              <a:ext cx="18000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接连接符 44"/>
            <p:cNvCxnSpPr/>
            <p:nvPr/>
          </p:nvCxnSpPr>
          <p:spPr>
            <a:xfrm>
              <a:off x="1439672" y="2477333"/>
              <a:ext cx="18000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接连接符 45"/>
            <p:cNvCxnSpPr/>
            <p:nvPr/>
          </p:nvCxnSpPr>
          <p:spPr>
            <a:xfrm>
              <a:off x="1450961" y="1385924"/>
              <a:ext cx="18000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xtBox 48"/>
          <p:cNvSpPr txBox="1"/>
          <p:nvPr/>
        </p:nvSpPr>
        <p:spPr>
          <a:xfrm>
            <a:off x="877014" y="501317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0.2</a:t>
            </a:r>
            <a:r>
              <a:rPr lang="zh-CN" altLang="en-US" sz="1600" dirty="0" smtClean="0"/>
              <a:t>米</a:t>
            </a:r>
            <a:endParaRPr lang="zh-CN" altLang="en-US" sz="1600" dirty="0"/>
          </a:p>
        </p:txBody>
      </p:sp>
      <p:sp>
        <p:nvSpPr>
          <p:cNvPr id="50" name="TextBox 49"/>
          <p:cNvSpPr txBox="1"/>
          <p:nvPr/>
        </p:nvSpPr>
        <p:spPr>
          <a:xfrm>
            <a:off x="893946" y="4496739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0.3</a:t>
            </a:r>
            <a:r>
              <a:rPr lang="zh-CN" altLang="en-US" sz="1600" dirty="0" smtClean="0"/>
              <a:t>米</a:t>
            </a:r>
            <a:endParaRPr lang="zh-CN" altLang="en-US" sz="1600" dirty="0"/>
          </a:p>
        </p:txBody>
      </p:sp>
      <p:sp>
        <p:nvSpPr>
          <p:cNvPr id="51" name="TextBox 50"/>
          <p:cNvSpPr txBox="1"/>
          <p:nvPr/>
        </p:nvSpPr>
        <p:spPr>
          <a:xfrm>
            <a:off x="878383" y="3954542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0.4</a:t>
            </a:r>
            <a:r>
              <a:rPr lang="zh-CN" altLang="en-US" sz="1600" dirty="0" smtClean="0"/>
              <a:t>米</a:t>
            </a:r>
            <a:endParaRPr lang="zh-CN" altLang="en-US" sz="1600" dirty="0"/>
          </a:p>
        </p:txBody>
      </p:sp>
      <p:sp>
        <p:nvSpPr>
          <p:cNvPr id="52" name="TextBox 51"/>
          <p:cNvSpPr txBox="1"/>
          <p:nvPr/>
        </p:nvSpPr>
        <p:spPr>
          <a:xfrm>
            <a:off x="882657" y="3402148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1600"/>
            </a:lvl1pPr>
          </a:lstStyle>
          <a:p>
            <a:r>
              <a:rPr lang="en-US" altLang="zh-CN" dirty="0"/>
              <a:t>0.5</a:t>
            </a:r>
            <a:r>
              <a:rPr lang="zh-CN" altLang="en-US" dirty="0"/>
              <a:t>米</a:t>
            </a:r>
            <a:endParaRPr lang="zh-CN" alt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888300" y="2840555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0.6</a:t>
            </a:r>
            <a:r>
              <a:rPr lang="zh-CN" altLang="en-US" sz="1600" dirty="0" smtClean="0"/>
              <a:t>米</a:t>
            </a:r>
            <a:endParaRPr lang="zh-CN" altLang="en-US" sz="1600" dirty="0"/>
          </a:p>
        </p:txBody>
      </p:sp>
      <p:sp>
        <p:nvSpPr>
          <p:cNvPr id="54" name="TextBox 53"/>
          <p:cNvSpPr txBox="1"/>
          <p:nvPr/>
        </p:nvSpPr>
        <p:spPr>
          <a:xfrm>
            <a:off x="878383" y="2310739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0.7</a:t>
            </a:r>
            <a:r>
              <a:rPr lang="zh-CN" altLang="en-US" sz="1600" dirty="0" smtClean="0"/>
              <a:t>米</a:t>
            </a:r>
            <a:endParaRPr lang="zh-CN" altLang="en-US" sz="1600" dirty="0"/>
          </a:p>
        </p:txBody>
      </p:sp>
      <p:sp>
        <p:nvSpPr>
          <p:cNvPr id="55" name="TextBox 54"/>
          <p:cNvSpPr txBox="1"/>
          <p:nvPr/>
        </p:nvSpPr>
        <p:spPr>
          <a:xfrm>
            <a:off x="882657" y="1758345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0.8</a:t>
            </a:r>
            <a:r>
              <a:rPr lang="zh-CN" altLang="en-US" sz="1600" dirty="0" smtClean="0"/>
              <a:t>米</a:t>
            </a:r>
            <a:endParaRPr lang="zh-CN" altLang="en-US" sz="1600" dirty="0"/>
          </a:p>
        </p:txBody>
      </p:sp>
      <p:sp>
        <p:nvSpPr>
          <p:cNvPr id="56" name="TextBox 55"/>
          <p:cNvSpPr txBox="1"/>
          <p:nvPr/>
        </p:nvSpPr>
        <p:spPr>
          <a:xfrm>
            <a:off x="888300" y="1230619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0.9</a:t>
            </a:r>
            <a:r>
              <a:rPr lang="zh-CN" altLang="en-US" sz="1600" dirty="0" smtClean="0"/>
              <a:t>米</a:t>
            </a:r>
            <a:endParaRPr lang="zh-CN" altLang="en-US" sz="1600" dirty="0"/>
          </a:p>
        </p:txBody>
      </p:sp>
      <p:sp>
        <p:nvSpPr>
          <p:cNvPr id="57" name="TextBox 56"/>
          <p:cNvSpPr txBox="1"/>
          <p:nvPr/>
        </p:nvSpPr>
        <p:spPr>
          <a:xfrm>
            <a:off x="1548130" y="396875"/>
            <a:ext cx="75958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 dirty="0" smtClean="0">
                <a:latin typeface="华康龙门石碑W9" panose="03000909000000000000" charset="-122"/>
                <a:ea typeface="华康龙门石碑W9" panose="03000909000000000000" charset="-122"/>
                <a:cs typeface="华康龙门石碑W9" panose="03000909000000000000" charset="-122"/>
              </a:rPr>
              <a:t>估计，乐乐的身高是（   ）米</a:t>
            </a:r>
            <a:endParaRPr lang="zh-CN" altLang="en-US" sz="3600" b="1" dirty="0" smtClean="0">
              <a:latin typeface="华康龙门石碑W9" panose="03000909000000000000" charset="-122"/>
              <a:ea typeface="华康龙门石碑W9" panose="03000909000000000000" charset="-122"/>
              <a:cs typeface="华康龙门石碑W9" panose="03000909000000000000" charset="-122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208419" y="5476756"/>
            <a:ext cx="1312393" cy="515625"/>
            <a:chOff x="208419" y="5476756"/>
            <a:chExt cx="1312393" cy="515625"/>
          </a:xfrm>
        </p:grpSpPr>
        <p:sp>
          <p:nvSpPr>
            <p:cNvPr id="48" name="TextBox 47"/>
            <p:cNvSpPr txBox="1"/>
            <p:nvPr/>
          </p:nvSpPr>
          <p:spPr>
            <a:xfrm>
              <a:off x="611560" y="5565570"/>
              <a:ext cx="9092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 smtClean="0"/>
                <a:t>＝</a:t>
              </a:r>
              <a:r>
                <a:rPr lang="en-US" altLang="zh-CN" sz="1600" dirty="0" smtClean="0"/>
                <a:t>0.1</a:t>
              </a:r>
              <a:r>
                <a:rPr lang="zh-CN" altLang="en-US" sz="1600" dirty="0" smtClean="0"/>
                <a:t>米</a:t>
              </a:r>
              <a:endParaRPr lang="zh-CN" altLang="en-US" sz="1600" dirty="0"/>
            </a:p>
          </p:txBody>
        </p:sp>
        <p:graphicFrame>
          <p:nvGraphicFramePr>
            <p:cNvPr id="5" name="对象 4"/>
            <p:cNvGraphicFramePr>
              <a:graphicFrameLocks noChangeAspect="1"/>
            </p:cNvGraphicFramePr>
            <p:nvPr/>
          </p:nvGraphicFramePr>
          <p:xfrm>
            <a:off x="208419" y="5476756"/>
            <a:ext cx="515625" cy="5156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55" name="公式" r:id="rId2" imgW="405765" imgH="405765" progId="Equation.3">
                    <p:embed/>
                  </p:oleObj>
                </mc:Choice>
                <mc:Fallback>
                  <p:oleObj name="公式" r:id="rId2" imgW="405765" imgH="405765" progId="Equation.3">
                    <p:embed/>
                    <p:pic>
                      <p:nvPicPr>
                        <p:cNvPr id="0" name="Picture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8419" y="5476756"/>
                          <a:ext cx="515625" cy="5156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" name="矩形 7"/>
          <p:cNvSpPr/>
          <p:nvPr/>
        </p:nvSpPr>
        <p:spPr>
          <a:xfrm>
            <a:off x="1419414" y="5734847"/>
            <a:ext cx="180000" cy="486000"/>
          </a:xfrm>
          <a:prstGeom prst="rect">
            <a:avLst/>
          </a:prstGeom>
          <a:solidFill>
            <a:srgbClr val="FFC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矩形 58"/>
          <p:cNvSpPr/>
          <p:nvPr/>
        </p:nvSpPr>
        <p:spPr>
          <a:xfrm>
            <a:off x="1419413" y="5173276"/>
            <a:ext cx="176400" cy="547200"/>
          </a:xfrm>
          <a:prstGeom prst="rect">
            <a:avLst/>
          </a:prstGeom>
          <a:solidFill>
            <a:srgbClr val="FFC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0" name="矩形 59"/>
          <p:cNvSpPr/>
          <p:nvPr/>
        </p:nvSpPr>
        <p:spPr>
          <a:xfrm>
            <a:off x="1419412" y="4647496"/>
            <a:ext cx="176400" cy="520985"/>
          </a:xfrm>
          <a:prstGeom prst="rect">
            <a:avLst/>
          </a:prstGeom>
          <a:solidFill>
            <a:srgbClr val="FFC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1419413" y="3009832"/>
            <a:ext cx="176401" cy="1625544"/>
            <a:chOff x="1571812" y="4799896"/>
            <a:chExt cx="179347" cy="1564725"/>
          </a:xfrm>
        </p:grpSpPr>
        <p:sp>
          <p:nvSpPr>
            <p:cNvPr id="61" name="矩形 60"/>
            <p:cNvSpPr/>
            <p:nvPr/>
          </p:nvSpPr>
          <p:spPr>
            <a:xfrm>
              <a:off x="1571815" y="5833843"/>
              <a:ext cx="176398" cy="530778"/>
            </a:xfrm>
            <a:prstGeom prst="rect">
              <a:avLst/>
            </a:prstGeom>
            <a:solidFill>
              <a:srgbClr val="FFC000"/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2" name="矩形 61"/>
            <p:cNvSpPr/>
            <p:nvPr/>
          </p:nvSpPr>
          <p:spPr>
            <a:xfrm>
              <a:off x="1571812" y="5325677"/>
              <a:ext cx="179347" cy="519149"/>
            </a:xfrm>
            <a:prstGeom prst="rect">
              <a:avLst/>
            </a:prstGeom>
            <a:solidFill>
              <a:srgbClr val="FFC000"/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3" name="矩形 62"/>
            <p:cNvSpPr/>
            <p:nvPr/>
          </p:nvSpPr>
          <p:spPr>
            <a:xfrm>
              <a:off x="1571812" y="4799896"/>
              <a:ext cx="176400" cy="520985"/>
            </a:xfrm>
            <a:prstGeom prst="rect">
              <a:avLst/>
            </a:prstGeom>
            <a:solidFill>
              <a:srgbClr val="FFC000"/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65" name="矩形 64"/>
          <p:cNvSpPr/>
          <p:nvPr/>
        </p:nvSpPr>
        <p:spPr>
          <a:xfrm>
            <a:off x="1423817" y="1933221"/>
            <a:ext cx="176400" cy="520985"/>
          </a:xfrm>
          <a:prstGeom prst="rect">
            <a:avLst/>
          </a:prstGeom>
          <a:solidFill>
            <a:srgbClr val="FFC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6" name="矩形 65"/>
          <p:cNvSpPr/>
          <p:nvPr/>
        </p:nvSpPr>
        <p:spPr>
          <a:xfrm>
            <a:off x="1415976" y="1384940"/>
            <a:ext cx="176400" cy="520985"/>
          </a:xfrm>
          <a:prstGeom prst="rect">
            <a:avLst/>
          </a:prstGeom>
          <a:solidFill>
            <a:srgbClr val="FFC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7" name="矩形 66"/>
          <p:cNvSpPr/>
          <p:nvPr/>
        </p:nvSpPr>
        <p:spPr>
          <a:xfrm>
            <a:off x="1417966" y="851615"/>
            <a:ext cx="176400" cy="520985"/>
          </a:xfrm>
          <a:prstGeom prst="rect">
            <a:avLst/>
          </a:prstGeom>
          <a:solidFill>
            <a:srgbClr val="FFC0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2611120" y="1277620"/>
            <a:ext cx="534479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>
                <a:solidFill>
                  <a:srgbClr val="FF0000"/>
                </a:solidFill>
                <a:latin typeface="华康龙门石碑W9" panose="03000909000000000000" charset="-122"/>
                <a:ea typeface="华康龙门石碑W9" panose="03000909000000000000" charset="-122"/>
              </a:rPr>
              <a:t>怎样</a:t>
            </a:r>
            <a:r>
              <a:rPr lang="zh-CN" altLang="en-US" sz="3200" b="1" dirty="0" smtClean="0">
                <a:solidFill>
                  <a:srgbClr val="FF0000"/>
                </a:solidFill>
                <a:latin typeface="华康龙门石碑W9" panose="03000909000000000000" charset="-122"/>
                <a:ea typeface="华康龙门石碑W9" panose="03000909000000000000" charset="-122"/>
              </a:rPr>
              <a:t>确定乐乐的身高？</a:t>
            </a:r>
            <a:endParaRPr lang="zh-CN" altLang="en-US" sz="3200" b="1" dirty="0">
              <a:solidFill>
                <a:srgbClr val="FF0000"/>
              </a:solidFill>
              <a:latin typeface="华康龙门石碑W9" panose="03000909000000000000" charset="-122"/>
              <a:ea typeface="华康龙门石碑W9" panose="03000909000000000000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8" fill="hold" nodeType="clickPar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500"/>
                            </p:stCondLst>
                            <p:childTnLst>
                              <p:par>
                                <p:cTn id="1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15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8" grpId="0" animBg="1"/>
      <p:bldP spid="59" grpId="0" animBg="1"/>
      <p:bldP spid="60" grpId="0" animBg="1"/>
      <p:bldP spid="65" grpId="0" animBg="1"/>
      <p:bldP spid="66" grpId="0" animBg="1"/>
      <p:bldP spid="67" grpId="0" animBg="1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图片 39" descr="qrcode (1).jpg"/>
          <p:cNvPicPr>
            <a:picLocks noChangeAspect="1"/>
          </p:cNvPicPr>
          <p:nvPr/>
        </p:nvPicPr>
        <p:blipFill>
          <a:blip r:embed="rId1" cstate="print"/>
          <a:srcRect l="51745" t="9035" r="27320" b="11143"/>
          <a:stretch>
            <a:fillRect/>
          </a:stretch>
        </p:blipFill>
        <p:spPr>
          <a:xfrm>
            <a:off x="1835696" y="2708920"/>
            <a:ext cx="2242829" cy="3525859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>
            <a:off x="755576" y="6237312"/>
            <a:ext cx="720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99592" y="69269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米</a:t>
            </a:r>
            <a:endParaRPr lang="zh-CN" altLang="en-US" dirty="0"/>
          </a:p>
        </p:txBody>
      </p:sp>
      <p:grpSp>
        <p:nvGrpSpPr>
          <p:cNvPr id="23" name="组合 22"/>
          <p:cNvGrpSpPr/>
          <p:nvPr/>
        </p:nvGrpSpPr>
        <p:grpSpPr>
          <a:xfrm>
            <a:off x="1419414" y="836712"/>
            <a:ext cx="362157" cy="5400000"/>
            <a:chOff x="1437515" y="836712"/>
            <a:chExt cx="362157" cy="5400000"/>
          </a:xfrm>
        </p:grpSpPr>
        <p:grpSp>
          <p:nvGrpSpPr>
            <p:cNvPr id="21" name="组合 20"/>
            <p:cNvGrpSpPr/>
            <p:nvPr/>
          </p:nvGrpSpPr>
          <p:grpSpPr>
            <a:xfrm>
              <a:off x="1619672" y="836712"/>
              <a:ext cx="180000" cy="5400000"/>
              <a:chOff x="1619672" y="836712"/>
              <a:chExt cx="180000" cy="5400000"/>
            </a:xfrm>
          </p:grpSpPr>
          <p:cxnSp>
            <p:nvCxnSpPr>
              <p:cNvPr id="9" name="直接连接符 8"/>
              <p:cNvCxnSpPr/>
              <p:nvPr/>
            </p:nvCxnSpPr>
            <p:spPr>
              <a:xfrm>
                <a:off x="1619672" y="836712"/>
                <a:ext cx="0" cy="5400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接连接符 13"/>
              <p:cNvCxnSpPr/>
              <p:nvPr/>
            </p:nvCxnSpPr>
            <p:spPr>
              <a:xfrm>
                <a:off x="1619672" y="848001"/>
                <a:ext cx="180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直接连接符 21"/>
            <p:cNvCxnSpPr/>
            <p:nvPr/>
          </p:nvCxnSpPr>
          <p:spPr>
            <a:xfrm>
              <a:off x="1437515" y="848001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组合 37"/>
          <p:cNvGrpSpPr/>
          <p:nvPr/>
        </p:nvGrpSpPr>
        <p:grpSpPr>
          <a:xfrm>
            <a:off x="1437515" y="848121"/>
            <a:ext cx="185646" cy="5400360"/>
            <a:chOff x="1253986" y="848121"/>
            <a:chExt cx="185646" cy="5400360"/>
          </a:xfrm>
        </p:grpSpPr>
        <p:grpSp>
          <p:nvGrpSpPr>
            <p:cNvPr id="24" name="组合 23"/>
            <p:cNvGrpSpPr/>
            <p:nvPr/>
          </p:nvGrpSpPr>
          <p:grpSpPr>
            <a:xfrm>
              <a:off x="1259632" y="5168481"/>
              <a:ext cx="180000" cy="1080000"/>
              <a:chOff x="2461190" y="836712"/>
              <a:chExt cx="180000" cy="1080000"/>
            </a:xfrm>
          </p:grpSpPr>
          <p:cxnSp>
            <p:nvCxnSpPr>
              <p:cNvPr id="19" name="直接连接符 18"/>
              <p:cNvCxnSpPr/>
              <p:nvPr/>
            </p:nvCxnSpPr>
            <p:spPr>
              <a:xfrm>
                <a:off x="2627784" y="836712"/>
                <a:ext cx="0" cy="108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接连接符 19"/>
              <p:cNvCxnSpPr/>
              <p:nvPr/>
            </p:nvCxnSpPr>
            <p:spPr>
              <a:xfrm>
                <a:off x="2461190" y="836712"/>
                <a:ext cx="180000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/>
            <p:cNvGrpSpPr/>
            <p:nvPr/>
          </p:nvGrpSpPr>
          <p:grpSpPr>
            <a:xfrm>
              <a:off x="1259632" y="4095376"/>
              <a:ext cx="180000" cy="1080000"/>
              <a:chOff x="2461190" y="836712"/>
              <a:chExt cx="180000" cy="1080000"/>
            </a:xfrm>
          </p:grpSpPr>
          <p:cxnSp>
            <p:nvCxnSpPr>
              <p:cNvPr id="26" name="直接连接符 25"/>
              <p:cNvCxnSpPr/>
              <p:nvPr/>
            </p:nvCxnSpPr>
            <p:spPr>
              <a:xfrm>
                <a:off x="2627784" y="836712"/>
                <a:ext cx="0" cy="108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/>
              <p:cNvCxnSpPr/>
              <p:nvPr/>
            </p:nvCxnSpPr>
            <p:spPr>
              <a:xfrm>
                <a:off x="2461190" y="836712"/>
                <a:ext cx="180000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合 27"/>
            <p:cNvGrpSpPr/>
            <p:nvPr/>
          </p:nvGrpSpPr>
          <p:grpSpPr>
            <a:xfrm>
              <a:off x="1259632" y="3003967"/>
              <a:ext cx="180000" cy="1080000"/>
              <a:chOff x="2461190" y="836712"/>
              <a:chExt cx="180000" cy="1080000"/>
            </a:xfrm>
          </p:grpSpPr>
          <p:cxnSp>
            <p:nvCxnSpPr>
              <p:cNvPr id="29" name="直接连接符 28"/>
              <p:cNvCxnSpPr/>
              <p:nvPr/>
            </p:nvCxnSpPr>
            <p:spPr>
              <a:xfrm>
                <a:off x="2627784" y="836712"/>
                <a:ext cx="0" cy="108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/>
              <p:cNvCxnSpPr/>
              <p:nvPr/>
            </p:nvCxnSpPr>
            <p:spPr>
              <a:xfrm>
                <a:off x="2461190" y="836712"/>
                <a:ext cx="180000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组合 30"/>
            <p:cNvGrpSpPr/>
            <p:nvPr/>
          </p:nvGrpSpPr>
          <p:grpSpPr>
            <a:xfrm>
              <a:off x="1259632" y="1919573"/>
              <a:ext cx="180000" cy="1080000"/>
              <a:chOff x="2461190" y="836712"/>
              <a:chExt cx="180000" cy="1080000"/>
            </a:xfrm>
          </p:grpSpPr>
          <p:cxnSp>
            <p:nvCxnSpPr>
              <p:cNvPr id="32" name="直接连接符 31"/>
              <p:cNvCxnSpPr/>
              <p:nvPr/>
            </p:nvCxnSpPr>
            <p:spPr>
              <a:xfrm>
                <a:off x="2627784" y="836712"/>
                <a:ext cx="0" cy="108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 32"/>
              <p:cNvCxnSpPr/>
              <p:nvPr/>
            </p:nvCxnSpPr>
            <p:spPr>
              <a:xfrm>
                <a:off x="2461190" y="836712"/>
                <a:ext cx="180000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组合 33"/>
            <p:cNvGrpSpPr/>
            <p:nvPr/>
          </p:nvGrpSpPr>
          <p:grpSpPr>
            <a:xfrm>
              <a:off x="1253986" y="848121"/>
              <a:ext cx="180000" cy="1080000"/>
              <a:chOff x="2461190" y="836712"/>
              <a:chExt cx="180000" cy="1080000"/>
            </a:xfrm>
          </p:grpSpPr>
          <p:cxnSp>
            <p:nvCxnSpPr>
              <p:cNvPr id="35" name="直接连接符 34"/>
              <p:cNvCxnSpPr/>
              <p:nvPr/>
            </p:nvCxnSpPr>
            <p:spPr>
              <a:xfrm>
                <a:off x="2627784" y="836712"/>
                <a:ext cx="0" cy="108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接连接符 35"/>
              <p:cNvCxnSpPr/>
              <p:nvPr/>
            </p:nvCxnSpPr>
            <p:spPr>
              <a:xfrm>
                <a:off x="2461190" y="836712"/>
                <a:ext cx="180000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7" name="组合 46"/>
          <p:cNvGrpSpPr/>
          <p:nvPr/>
        </p:nvGrpSpPr>
        <p:grpSpPr>
          <a:xfrm>
            <a:off x="1439672" y="1385924"/>
            <a:ext cx="191289" cy="4347332"/>
            <a:chOff x="1439672" y="1385924"/>
            <a:chExt cx="191289" cy="4347332"/>
          </a:xfrm>
        </p:grpSpPr>
        <p:cxnSp>
          <p:nvCxnSpPr>
            <p:cNvPr id="42" name="直接连接符 41"/>
            <p:cNvCxnSpPr/>
            <p:nvPr/>
          </p:nvCxnSpPr>
          <p:spPr>
            <a:xfrm>
              <a:off x="1448804" y="5733256"/>
              <a:ext cx="18000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>
              <a:off x="1448804" y="4653136"/>
              <a:ext cx="18000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接连接符 43"/>
            <p:cNvCxnSpPr/>
            <p:nvPr/>
          </p:nvCxnSpPr>
          <p:spPr>
            <a:xfrm>
              <a:off x="1439672" y="3557453"/>
              <a:ext cx="18000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接连接符 44"/>
            <p:cNvCxnSpPr/>
            <p:nvPr/>
          </p:nvCxnSpPr>
          <p:spPr>
            <a:xfrm>
              <a:off x="1439672" y="2477333"/>
              <a:ext cx="18000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接连接符 45"/>
            <p:cNvCxnSpPr/>
            <p:nvPr/>
          </p:nvCxnSpPr>
          <p:spPr>
            <a:xfrm>
              <a:off x="1450961" y="1385924"/>
              <a:ext cx="18000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xtBox 48"/>
          <p:cNvSpPr txBox="1"/>
          <p:nvPr/>
        </p:nvSpPr>
        <p:spPr>
          <a:xfrm>
            <a:off x="877014" y="501317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0.2</a:t>
            </a:r>
            <a:r>
              <a:rPr lang="zh-CN" altLang="en-US" sz="1600" dirty="0" smtClean="0"/>
              <a:t>米</a:t>
            </a:r>
            <a:endParaRPr lang="zh-CN" altLang="en-US" sz="1600" dirty="0"/>
          </a:p>
        </p:txBody>
      </p:sp>
      <p:sp>
        <p:nvSpPr>
          <p:cNvPr id="50" name="TextBox 49"/>
          <p:cNvSpPr txBox="1"/>
          <p:nvPr/>
        </p:nvSpPr>
        <p:spPr>
          <a:xfrm>
            <a:off x="893946" y="4496739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0.3</a:t>
            </a:r>
            <a:r>
              <a:rPr lang="zh-CN" altLang="en-US" sz="1600" dirty="0" smtClean="0"/>
              <a:t>米</a:t>
            </a:r>
            <a:endParaRPr lang="zh-CN" altLang="en-US" sz="1600" dirty="0"/>
          </a:p>
        </p:txBody>
      </p:sp>
      <p:sp>
        <p:nvSpPr>
          <p:cNvPr id="51" name="TextBox 50"/>
          <p:cNvSpPr txBox="1"/>
          <p:nvPr/>
        </p:nvSpPr>
        <p:spPr>
          <a:xfrm>
            <a:off x="878383" y="3954542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0.4</a:t>
            </a:r>
            <a:r>
              <a:rPr lang="zh-CN" altLang="en-US" sz="1600" dirty="0" smtClean="0"/>
              <a:t>米</a:t>
            </a:r>
            <a:endParaRPr lang="zh-CN" altLang="en-US" sz="1600" dirty="0"/>
          </a:p>
        </p:txBody>
      </p:sp>
      <p:sp>
        <p:nvSpPr>
          <p:cNvPr id="52" name="TextBox 51"/>
          <p:cNvSpPr txBox="1"/>
          <p:nvPr/>
        </p:nvSpPr>
        <p:spPr>
          <a:xfrm>
            <a:off x="882657" y="3402148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0.5</a:t>
            </a:r>
            <a:r>
              <a:rPr lang="zh-CN" altLang="en-US" sz="1600" dirty="0" smtClean="0"/>
              <a:t>米</a:t>
            </a:r>
            <a:endParaRPr lang="zh-CN" altLang="en-US" sz="1600" dirty="0"/>
          </a:p>
        </p:txBody>
      </p:sp>
      <p:sp>
        <p:nvSpPr>
          <p:cNvPr id="53" name="TextBox 52"/>
          <p:cNvSpPr txBox="1"/>
          <p:nvPr/>
        </p:nvSpPr>
        <p:spPr>
          <a:xfrm>
            <a:off x="888300" y="2840555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0.6</a:t>
            </a:r>
            <a:r>
              <a:rPr lang="zh-CN" altLang="en-US" sz="1600" dirty="0" smtClean="0"/>
              <a:t>米</a:t>
            </a:r>
            <a:endParaRPr lang="zh-CN" altLang="en-US" sz="1600" dirty="0"/>
          </a:p>
        </p:txBody>
      </p:sp>
      <p:sp>
        <p:nvSpPr>
          <p:cNvPr id="54" name="TextBox 53"/>
          <p:cNvSpPr txBox="1"/>
          <p:nvPr/>
        </p:nvSpPr>
        <p:spPr>
          <a:xfrm>
            <a:off x="878383" y="2310739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0.7</a:t>
            </a:r>
            <a:r>
              <a:rPr lang="zh-CN" altLang="en-US" sz="1600" dirty="0" smtClean="0"/>
              <a:t>米</a:t>
            </a:r>
            <a:endParaRPr lang="zh-CN" altLang="en-US" sz="1600" dirty="0"/>
          </a:p>
        </p:txBody>
      </p:sp>
      <p:sp>
        <p:nvSpPr>
          <p:cNvPr id="55" name="TextBox 54"/>
          <p:cNvSpPr txBox="1"/>
          <p:nvPr/>
        </p:nvSpPr>
        <p:spPr>
          <a:xfrm>
            <a:off x="882657" y="1758345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0.8</a:t>
            </a:r>
            <a:r>
              <a:rPr lang="zh-CN" altLang="en-US" sz="1600" dirty="0" smtClean="0"/>
              <a:t>米</a:t>
            </a:r>
            <a:endParaRPr lang="zh-CN" altLang="en-US" sz="1600" dirty="0"/>
          </a:p>
        </p:txBody>
      </p:sp>
      <p:sp>
        <p:nvSpPr>
          <p:cNvPr id="56" name="TextBox 55"/>
          <p:cNvSpPr txBox="1"/>
          <p:nvPr/>
        </p:nvSpPr>
        <p:spPr>
          <a:xfrm>
            <a:off x="888300" y="1230619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0.9</a:t>
            </a:r>
            <a:r>
              <a:rPr lang="zh-CN" altLang="en-US" sz="1600" dirty="0" smtClean="0"/>
              <a:t>米</a:t>
            </a:r>
            <a:endParaRPr lang="zh-CN" altLang="en-US" sz="1600" dirty="0"/>
          </a:p>
        </p:txBody>
      </p:sp>
      <p:cxnSp>
        <p:nvCxnSpPr>
          <p:cNvPr id="58" name="直接连接符 57"/>
          <p:cNvCxnSpPr/>
          <p:nvPr/>
        </p:nvCxnSpPr>
        <p:spPr>
          <a:xfrm>
            <a:off x="1619672" y="2704646"/>
            <a:ext cx="2592288" cy="4274"/>
          </a:xfrm>
          <a:prstGeom prst="line">
            <a:avLst/>
          </a:prstGeom>
          <a:ln w="19050">
            <a:solidFill>
              <a:srgbClr val="101BF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990889" y="359817"/>
            <a:ext cx="6912768" cy="1691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 dirty="0">
                <a:latin typeface="华康龙门石碑W9" panose="03000909000000000000" charset="-122"/>
                <a:ea typeface="华康龙门石碑W9" panose="03000909000000000000" charset="-122"/>
              </a:rPr>
              <a:t>探索和讨论</a:t>
            </a:r>
            <a:endParaRPr lang="zh-CN" altLang="en-US" sz="3200" b="1" dirty="0"/>
          </a:p>
          <a:p>
            <a:pPr algn="ctr"/>
            <a:endParaRPr lang="en-US" altLang="zh-CN" sz="3200" b="1" dirty="0"/>
          </a:p>
          <a:p>
            <a:pPr algn="ctr"/>
            <a:r>
              <a:rPr lang="zh-CN" altLang="en-US" sz="3600" b="1" dirty="0" smtClean="0">
                <a:solidFill>
                  <a:srgbClr val="FF0000"/>
                </a:solidFill>
                <a:latin typeface="华康龙门石碑W9" panose="03000909000000000000" charset="-122"/>
                <a:ea typeface="华康龙门石碑W9" panose="03000909000000000000" charset="-122"/>
                <a:cs typeface="华康龙门石碑W9" panose="03000909000000000000" charset="-122"/>
              </a:rPr>
              <a:t>怎样确定</a:t>
            </a:r>
            <a:r>
              <a:rPr lang="zh-CN" altLang="en-US" sz="3600" b="1" dirty="0" smtClean="0">
                <a:latin typeface="华康龙门石碑W9" panose="03000909000000000000" charset="-122"/>
                <a:ea typeface="华康龙门石碑W9" panose="03000909000000000000" charset="-122"/>
                <a:cs typeface="华康龙门石碑W9" panose="03000909000000000000" charset="-122"/>
              </a:rPr>
              <a:t>乐乐的身高是（   ）米</a:t>
            </a:r>
            <a:endParaRPr lang="zh-CN" altLang="en-US" sz="3600" b="1" dirty="0">
              <a:latin typeface="华康龙门石碑W9" panose="03000909000000000000" charset="-122"/>
              <a:ea typeface="华康龙门石碑W9" panose="03000909000000000000" charset="-122"/>
              <a:cs typeface="华康龙门石碑W9" panose="03000909000000000000" charset="-122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208419" y="5476756"/>
            <a:ext cx="1312393" cy="515625"/>
            <a:chOff x="208419" y="5476756"/>
            <a:chExt cx="1312393" cy="515625"/>
          </a:xfrm>
        </p:grpSpPr>
        <p:sp>
          <p:nvSpPr>
            <p:cNvPr id="48" name="TextBox 47"/>
            <p:cNvSpPr txBox="1"/>
            <p:nvPr/>
          </p:nvSpPr>
          <p:spPr>
            <a:xfrm>
              <a:off x="611560" y="5565570"/>
              <a:ext cx="9092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 smtClean="0"/>
                <a:t>＝</a:t>
              </a:r>
              <a:r>
                <a:rPr lang="en-US" altLang="zh-CN" sz="1600" dirty="0" smtClean="0"/>
                <a:t>0.1</a:t>
              </a:r>
              <a:r>
                <a:rPr lang="zh-CN" altLang="en-US" sz="1600" dirty="0" smtClean="0"/>
                <a:t>米</a:t>
              </a:r>
              <a:endParaRPr lang="zh-CN" altLang="en-US" sz="1600" dirty="0"/>
            </a:p>
          </p:txBody>
        </p:sp>
        <p:graphicFrame>
          <p:nvGraphicFramePr>
            <p:cNvPr id="5" name="对象 4"/>
            <p:cNvGraphicFramePr>
              <a:graphicFrameLocks noChangeAspect="1"/>
            </p:cNvGraphicFramePr>
            <p:nvPr/>
          </p:nvGraphicFramePr>
          <p:xfrm>
            <a:off x="208419" y="5476756"/>
            <a:ext cx="515625" cy="5156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9499" name="公式" r:id="rId2" imgW="405765" imgH="405765" progId="Equation.3">
                    <p:embed/>
                  </p:oleObj>
                </mc:Choice>
                <mc:Fallback>
                  <p:oleObj name="公式" r:id="rId2" imgW="405765" imgH="405765" progId="Equation.3">
                    <p:embed/>
                    <p:pic>
                      <p:nvPicPr>
                        <p:cNvPr id="0" name="Picture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8419" y="5476756"/>
                          <a:ext cx="515625" cy="5156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4" name="TextBox 63"/>
          <p:cNvSpPr txBox="1"/>
          <p:nvPr/>
        </p:nvSpPr>
        <p:spPr>
          <a:xfrm>
            <a:off x="4427220" y="2348865"/>
            <a:ext cx="4932680" cy="2676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CN" sz="2800" b="1" dirty="0"/>
          </a:p>
          <a:p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1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、想办法解决：比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0.6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米高，不到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0.7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米，到底有多高呢？</a:t>
            </a:r>
            <a:endParaRPr lang="en-US" altLang="zh-CN" sz="2800" b="1" dirty="0" smtClean="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    </a:t>
            </a:r>
            <a:endParaRPr lang="en-US" altLang="zh-CN" sz="2800" b="1" dirty="0" smtClean="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2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、在交流的时候，让同学听懂你说的。</a:t>
            </a:r>
            <a:endParaRPr lang="zh-CN" altLang="en-US" sz="2800" b="1" dirty="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315" y="4312518"/>
            <a:ext cx="695325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AutoShape 2" descr="https://timgsa.baidu.com/timg?image&amp;quality=80&amp;size=b9999_10000&amp;sec=1508778604741&amp;di=cce5b5171899e40372216040b59ea2ac&amp;imgtype=0&amp;src=http%3A%2F%2Fwww.21ic.com%2Fd%2Ffile%2F201701%2F59511b7b635b945d2fc86b6672dd4e77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0" t="63515" r="2167" b="22314"/>
          <a:stretch>
            <a:fillRect/>
          </a:stretch>
        </p:blipFill>
        <p:spPr bwMode="auto">
          <a:xfrm>
            <a:off x="49144" y="1412776"/>
            <a:ext cx="9048466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右大括号 4"/>
          <p:cNvSpPr/>
          <p:nvPr/>
        </p:nvSpPr>
        <p:spPr>
          <a:xfrm rot="16200000">
            <a:off x="4253220" y="-3226484"/>
            <a:ext cx="540060" cy="8738459"/>
          </a:xfrm>
          <a:prstGeom prst="rightBrace">
            <a:avLst>
              <a:gd name="adj1" fmla="val 68983"/>
              <a:gd name="adj2" fmla="val 50758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4211960" y="332656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32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米</a:t>
            </a:r>
            <a:endParaRPr lang="zh-CN" altLang="en-US" sz="32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cxnSp>
        <p:nvCxnSpPr>
          <p:cNvPr id="8" name="直接箭头连接符 7"/>
          <p:cNvCxnSpPr/>
          <p:nvPr/>
        </p:nvCxnSpPr>
        <p:spPr>
          <a:xfrm flipV="1">
            <a:off x="196928" y="872715"/>
            <a:ext cx="0" cy="540061"/>
          </a:xfrm>
          <a:prstGeom prst="straightConnector1">
            <a:avLst/>
          </a:prstGeom>
          <a:ln w="3810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5496" y="332656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latin typeface="华文新魏" pitchFamily="2" charset="-122"/>
                <a:ea typeface="华文新魏" pitchFamily="2" charset="-122"/>
              </a:rPr>
              <a:t>1</a:t>
            </a:r>
            <a:r>
              <a:rPr lang="zh-CN" altLang="en-US" sz="2800" b="1" dirty="0" smtClean="0">
                <a:latin typeface="华文新魏" pitchFamily="2" charset="-122"/>
                <a:ea typeface="华文新魏" pitchFamily="2" charset="-122"/>
              </a:rPr>
              <a:t>小格代表</a:t>
            </a:r>
            <a:r>
              <a:rPr lang="en-US" altLang="zh-CN" sz="2800" b="1" dirty="0" smtClean="0">
                <a:latin typeface="华文新魏" pitchFamily="2" charset="-122"/>
                <a:ea typeface="华文新魏" pitchFamily="2" charset="-122"/>
              </a:rPr>
              <a:t>1cm</a:t>
            </a:r>
            <a:endParaRPr lang="zh-CN" altLang="en-US" sz="2800" b="1" dirty="0">
              <a:latin typeface="华文新魏" pitchFamily="2" charset="-122"/>
              <a:ea typeface="华文新魏" pitchFamily="2" charset="-122"/>
            </a:endParaRPr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66" t="44962" r="13778" b="47202"/>
          <a:stretch>
            <a:fillRect/>
          </a:stretch>
        </p:blipFill>
        <p:spPr bwMode="auto">
          <a:xfrm>
            <a:off x="121847" y="2729550"/>
            <a:ext cx="8802806" cy="987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圆角矩形 8"/>
          <p:cNvSpPr/>
          <p:nvPr/>
        </p:nvSpPr>
        <p:spPr>
          <a:xfrm>
            <a:off x="121847" y="1268760"/>
            <a:ext cx="993769" cy="4320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圆角矩形标注 10"/>
          <p:cNvSpPr/>
          <p:nvPr/>
        </p:nvSpPr>
        <p:spPr>
          <a:xfrm>
            <a:off x="-983" y="2438661"/>
            <a:ext cx="9048466" cy="1728192"/>
          </a:xfrm>
          <a:prstGeom prst="wedgeRoundRectCallout">
            <a:avLst>
              <a:gd name="adj1" fmla="val -43307"/>
              <a:gd name="adj2" fmla="val -90705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5" name="组合 14"/>
          <p:cNvGrpSpPr/>
          <p:nvPr/>
        </p:nvGrpSpPr>
        <p:grpSpPr>
          <a:xfrm>
            <a:off x="196928" y="3717031"/>
            <a:ext cx="1926800" cy="1097338"/>
            <a:chOff x="196928" y="3717031"/>
            <a:chExt cx="1926800" cy="1342857"/>
          </a:xfrm>
        </p:grpSpPr>
        <p:cxnSp>
          <p:nvCxnSpPr>
            <p:cNvPr id="13" name="直接箭头连接符 12"/>
            <p:cNvCxnSpPr/>
            <p:nvPr/>
          </p:nvCxnSpPr>
          <p:spPr>
            <a:xfrm>
              <a:off x="1115616" y="3717031"/>
              <a:ext cx="0" cy="936105"/>
            </a:xfrm>
            <a:prstGeom prst="straightConnector1">
              <a:avLst/>
            </a:prstGeom>
            <a:ln w="38100">
              <a:solidFill>
                <a:srgbClr val="101BF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196928" y="4598223"/>
              <a:ext cx="192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dirty="0" smtClean="0"/>
                <a:t>（          ）米</a:t>
              </a:r>
              <a:endParaRPr lang="zh-CN" altLang="en-US" sz="2400" b="1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60375" y="4941168"/>
            <a:ext cx="13753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 smtClean="0"/>
              <a:t>0.01</a:t>
            </a:r>
            <a:r>
              <a:rPr lang="zh-CN" altLang="en-US" sz="2800" b="1" dirty="0" smtClean="0"/>
              <a:t>米</a:t>
            </a:r>
            <a:endParaRPr lang="zh-CN" altLang="en-US" sz="2800" b="1" dirty="0"/>
          </a:p>
        </p:txBody>
      </p:sp>
      <p:grpSp>
        <p:nvGrpSpPr>
          <p:cNvPr id="20" name="组合 19"/>
          <p:cNvGrpSpPr/>
          <p:nvPr/>
        </p:nvGrpSpPr>
        <p:grpSpPr>
          <a:xfrm>
            <a:off x="2776289" y="3710201"/>
            <a:ext cx="1926800" cy="1112336"/>
            <a:chOff x="196928" y="3717031"/>
            <a:chExt cx="1926800" cy="1332368"/>
          </a:xfrm>
        </p:grpSpPr>
        <p:cxnSp>
          <p:nvCxnSpPr>
            <p:cNvPr id="21" name="直接箭头连接符 20"/>
            <p:cNvCxnSpPr/>
            <p:nvPr/>
          </p:nvCxnSpPr>
          <p:spPr>
            <a:xfrm>
              <a:off x="1115616" y="3717031"/>
              <a:ext cx="0" cy="936105"/>
            </a:xfrm>
            <a:prstGeom prst="straightConnector1">
              <a:avLst/>
            </a:prstGeom>
            <a:ln w="38100">
              <a:solidFill>
                <a:srgbClr val="101BF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196928" y="4587734"/>
              <a:ext cx="192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dirty="0" smtClean="0"/>
                <a:t>（          ）米</a:t>
              </a:r>
              <a:endParaRPr lang="zh-CN" altLang="en-US" sz="2400" b="1" dirty="0"/>
            </a:p>
          </p:txBody>
        </p:sp>
      </p:grpSp>
      <p:graphicFrame>
        <p:nvGraphicFramePr>
          <p:cNvPr id="17" name="对象 16"/>
          <p:cNvGraphicFramePr>
            <a:graphicFrameLocks noChangeAspect="1"/>
          </p:cNvGraphicFramePr>
          <p:nvPr/>
        </p:nvGraphicFramePr>
        <p:xfrm>
          <a:off x="3159136" y="4221088"/>
          <a:ext cx="706432" cy="8043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2" name="公式" r:id="rId4" imgW="292100" imgH="405765" progId="Equation.3">
                  <p:embed/>
                </p:oleObj>
              </mc:Choice>
              <mc:Fallback>
                <p:oleObj name="公式" r:id="rId4" imgW="292100" imgH="405765" progId="Equation.3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9136" y="4221088"/>
                        <a:ext cx="706432" cy="80431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2980655" y="4941168"/>
            <a:ext cx="13753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 smtClean="0"/>
              <a:t>0.04</a:t>
            </a:r>
            <a:r>
              <a:rPr lang="zh-CN" altLang="en-US" sz="2800" b="1" dirty="0" smtClean="0"/>
              <a:t>米</a:t>
            </a:r>
            <a:endParaRPr lang="zh-CN" altLang="en-US" sz="2800" b="1" dirty="0"/>
          </a:p>
        </p:txBody>
      </p:sp>
      <p:grpSp>
        <p:nvGrpSpPr>
          <p:cNvPr id="25" name="组合 24"/>
          <p:cNvGrpSpPr/>
          <p:nvPr/>
        </p:nvGrpSpPr>
        <p:grpSpPr>
          <a:xfrm>
            <a:off x="6965680" y="3704321"/>
            <a:ext cx="1926800" cy="1141307"/>
            <a:chOff x="196928" y="3717031"/>
            <a:chExt cx="1926800" cy="1289797"/>
          </a:xfrm>
        </p:grpSpPr>
        <p:cxnSp>
          <p:nvCxnSpPr>
            <p:cNvPr id="26" name="直接箭头连接符 25"/>
            <p:cNvCxnSpPr/>
            <p:nvPr/>
          </p:nvCxnSpPr>
          <p:spPr>
            <a:xfrm>
              <a:off x="1115616" y="3717031"/>
              <a:ext cx="0" cy="936105"/>
            </a:xfrm>
            <a:prstGeom prst="straightConnector1">
              <a:avLst/>
            </a:prstGeom>
            <a:ln w="38100">
              <a:solidFill>
                <a:srgbClr val="101BF6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196928" y="4545163"/>
              <a:ext cx="1926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b="1" dirty="0" smtClean="0"/>
                <a:t>（          ）米</a:t>
              </a:r>
              <a:endParaRPr lang="zh-CN" altLang="en-US" sz="2400" b="1" dirty="0"/>
            </a:p>
          </p:txBody>
        </p:sp>
      </p:grpSp>
      <p:graphicFrame>
        <p:nvGraphicFramePr>
          <p:cNvPr id="18" name="对象 17"/>
          <p:cNvGraphicFramePr>
            <a:graphicFrameLocks noChangeAspect="1"/>
          </p:cNvGraphicFramePr>
          <p:nvPr/>
        </p:nvGraphicFramePr>
        <p:xfrm>
          <a:off x="7380312" y="4221088"/>
          <a:ext cx="706438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3" name="公式" r:id="rId6" imgW="292100" imgH="405765" progId="Equation.3">
                  <p:embed/>
                </p:oleObj>
              </mc:Choice>
              <mc:Fallback>
                <p:oleObj name="公式" r:id="rId6" imgW="292100" imgH="405765" progId="Equation.3">
                  <p:embed/>
                  <p:pic>
                    <p:nvPicPr>
                      <p:cNvPr id="0" name="Picture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312" y="4221088"/>
                        <a:ext cx="706438" cy="804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7164288" y="4941168"/>
            <a:ext cx="13753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 smtClean="0"/>
              <a:t>0.09</a:t>
            </a:r>
            <a:r>
              <a:rPr lang="zh-CN" altLang="en-US" sz="2800" b="1" dirty="0" smtClean="0"/>
              <a:t>米</a:t>
            </a:r>
            <a:endParaRPr lang="zh-CN" altLang="en-US" sz="2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768216" y="5716856"/>
            <a:ext cx="1875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b="1" dirty="0" smtClean="0"/>
              <a:t>66cm</a:t>
            </a:r>
            <a:r>
              <a:rPr lang="zh-CN" altLang="en-US" sz="3600" b="1" dirty="0" smtClean="0"/>
              <a:t>＝</a:t>
            </a:r>
            <a:endParaRPr lang="zh-CN" altLang="en-US" sz="36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139952" y="5719608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/>
              <a:t>（   ？）米</a:t>
            </a:r>
            <a:endParaRPr lang="zh-CN" alt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00"/>
                            </p:stCondLst>
                            <p:childTnLst>
                              <p:par>
                                <p:cTn id="7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9" grpId="0" animBg="1"/>
      <p:bldP spid="11" grpId="0" animBg="1"/>
      <p:bldP spid="16" grpId="0"/>
      <p:bldP spid="24" grpId="0"/>
      <p:bldP spid="29" grpId="0"/>
      <p:bldP spid="2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oup 4"/>
          <p:cNvGrpSpPr/>
          <p:nvPr/>
        </p:nvGrpSpPr>
        <p:grpSpPr bwMode="auto">
          <a:xfrm>
            <a:off x="5350440" y="1975192"/>
            <a:ext cx="2958403" cy="2961670"/>
            <a:chOff x="2175" y="6240"/>
            <a:chExt cx="2264" cy="2268"/>
          </a:xfrm>
        </p:grpSpPr>
        <p:grpSp>
          <p:nvGrpSpPr>
            <p:cNvPr id="56" name="Group 5"/>
            <p:cNvGrpSpPr/>
            <p:nvPr/>
          </p:nvGrpSpPr>
          <p:grpSpPr bwMode="auto">
            <a:xfrm>
              <a:off x="2175" y="6240"/>
              <a:ext cx="1133" cy="2268"/>
              <a:chOff x="2175" y="6240"/>
              <a:chExt cx="1133" cy="2268"/>
            </a:xfrm>
          </p:grpSpPr>
          <p:sp>
            <p:nvSpPr>
              <p:cNvPr id="63" name="Rectangle 6"/>
              <p:cNvSpPr>
                <a:spLocks noChangeArrowheads="1"/>
              </p:cNvSpPr>
              <p:nvPr/>
            </p:nvSpPr>
            <p:spPr bwMode="auto">
              <a:xfrm>
                <a:off x="2175" y="6240"/>
                <a:ext cx="227" cy="226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4" name="Rectangle 7"/>
              <p:cNvSpPr>
                <a:spLocks noChangeArrowheads="1"/>
              </p:cNvSpPr>
              <p:nvPr/>
            </p:nvSpPr>
            <p:spPr bwMode="auto">
              <a:xfrm>
                <a:off x="2402" y="6240"/>
                <a:ext cx="227" cy="226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5" name="Rectangle 8"/>
              <p:cNvSpPr>
                <a:spLocks noChangeArrowheads="1"/>
              </p:cNvSpPr>
              <p:nvPr/>
            </p:nvSpPr>
            <p:spPr bwMode="auto">
              <a:xfrm>
                <a:off x="2629" y="6240"/>
                <a:ext cx="227" cy="226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6" name="Rectangle 9"/>
              <p:cNvSpPr>
                <a:spLocks noChangeArrowheads="1"/>
              </p:cNvSpPr>
              <p:nvPr/>
            </p:nvSpPr>
            <p:spPr bwMode="auto">
              <a:xfrm>
                <a:off x="2854" y="6240"/>
                <a:ext cx="227" cy="226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7" name="Rectangle 10"/>
              <p:cNvSpPr>
                <a:spLocks noChangeArrowheads="1"/>
              </p:cNvSpPr>
              <p:nvPr/>
            </p:nvSpPr>
            <p:spPr bwMode="auto">
              <a:xfrm>
                <a:off x="3081" y="6240"/>
                <a:ext cx="227" cy="226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grpSp>
          <p:nvGrpSpPr>
            <p:cNvPr id="57" name="Group 11"/>
            <p:cNvGrpSpPr/>
            <p:nvPr/>
          </p:nvGrpSpPr>
          <p:grpSpPr bwMode="auto">
            <a:xfrm>
              <a:off x="3306" y="6240"/>
              <a:ext cx="1133" cy="2268"/>
              <a:chOff x="2175" y="6240"/>
              <a:chExt cx="1133" cy="2268"/>
            </a:xfrm>
          </p:grpSpPr>
          <p:sp>
            <p:nvSpPr>
              <p:cNvPr id="58" name="Rectangle 12"/>
              <p:cNvSpPr>
                <a:spLocks noChangeArrowheads="1"/>
              </p:cNvSpPr>
              <p:nvPr/>
            </p:nvSpPr>
            <p:spPr bwMode="auto">
              <a:xfrm>
                <a:off x="2175" y="6240"/>
                <a:ext cx="227" cy="226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9" name="Rectangle 13"/>
              <p:cNvSpPr>
                <a:spLocks noChangeArrowheads="1"/>
              </p:cNvSpPr>
              <p:nvPr/>
            </p:nvSpPr>
            <p:spPr bwMode="auto">
              <a:xfrm>
                <a:off x="2402" y="6240"/>
                <a:ext cx="227" cy="226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0" name="Rectangle 14"/>
              <p:cNvSpPr>
                <a:spLocks noChangeArrowheads="1"/>
              </p:cNvSpPr>
              <p:nvPr/>
            </p:nvSpPr>
            <p:spPr bwMode="auto">
              <a:xfrm>
                <a:off x="2629" y="6240"/>
                <a:ext cx="227" cy="226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1" name="Rectangle 15"/>
              <p:cNvSpPr>
                <a:spLocks noChangeArrowheads="1"/>
              </p:cNvSpPr>
              <p:nvPr/>
            </p:nvSpPr>
            <p:spPr bwMode="auto">
              <a:xfrm>
                <a:off x="2854" y="6240"/>
                <a:ext cx="227" cy="226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2" name="Rectangle 16"/>
              <p:cNvSpPr>
                <a:spLocks noChangeArrowheads="1"/>
              </p:cNvSpPr>
              <p:nvPr/>
            </p:nvSpPr>
            <p:spPr bwMode="auto">
              <a:xfrm>
                <a:off x="3081" y="6240"/>
                <a:ext cx="227" cy="226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sp>
        <p:nvSpPr>
          <p:cNvPr id="36" name="Text Box 3"/>
          <p:cNvSpPr txBox="1">
            <a:spLocks noChangeArrowheads="1"/>
          </p:cNvSpPr>
          <p:nvPr/>
        </p:nvSpPr>
        <p:spPr bwMode="auto">
          <a:xfrm>
            <a:off x="1763688" y="5157192"/>
            <a:ext cx="1152128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0.6</a:t>
            </a:r>
            <a:endParaRPr kumimoji="0" lang="zh-CN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1" name="Text Box 3"/>
          <p:cNvSpPr txBox="1">
            <a:spLocks noChangeArrowheads="1"/>
          </p:cNvSpPr>
          <p:nvPr/>
        </p:nvSpPr>
        <p:spPr bwMode="auto">
          <a:xfrm>
            <a:off x="1691680" y="1340768"/>
            <a:ext cx="1512168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endParaRPr kumimoji="0" lang="zh-CN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grpSp>
        <p:nvGrpSpPr>
          <p:cNvPr id="38" name="Group 4"/>
          <p:cNvGrpSpPr/>
          <p:nvPr/>
        </p:nvGrpSpPr>
        <p:grpSpPr bwMode="auto">
          <a:xfrm>
            <a:off x="872296" y="1979498"/>
            <a:ext cx="2958403" cy="2961670"/>
            <a:chOff x="2175" y="6240"/>
            <a:chExt cx="2264" cy="2268"/>
          </a:xfrm>
        </p:grpSpPr>
        <p:grpSp>
          <p:nvGrpSpPr>
            <p:cNvPr id="39" name="Group 5"/>
            <p:cNvGrpSpPr/>
            <p:nvPr/>
          </p:nvGrpSpPr>
          <p:grpSpPr bwMode="auto">
            <a:xfrm>
              <a:off x="2175" y="6240"/>
              <a:ext cx="1133" cy="2268"/>
              <a:chOff x="2175" y="6240"/>
              <a:chExt cx="1133" cy="2268"/>
            </a:xfrm>
          </p:grpSpPr>
          <p:sp>
            <p:nvSpPr>
              <p:cNvPr id="46" name="Rectangle 6"/>
              <p:cNvSpPr>
                <a:spLocks noChangeArrowheads="1"/>
              </p:cNvSpPr>
              <p:nvPr/>
            </p:nvSpPr>
            <p:spPr bwMode="auto">
              <a:xfrm>
                <a:off x="2175" y="6240"/>
                <a:ext cx="227" cy="226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7" name="Rectangle 7"/>
              <p:cNvSpPr>
                <a:spLocks noChangeArrowheads="1"/>
              </p:cNvSpPr>
              <p:nvPr/>
            </p:nvSpPr>
            <p:spPr bwMode="auto">
              <a:xfrm>
                <a:off x="2402" y="6240"/>
                <a:ext cx="227" cy="226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8" name="Rectangle 8"/>
              <p:cNvSpPr>
                <a:spLocks noChangeArrowheads="1"/>
              </p:cNvSpPr>
              <p:nvPr/>
            </p:nvSpPr>
            <p:spPr bwMode="auto">
              <a:xfrm>
                <a:off x="2629" y="6240"/>
                <a:ext cx="227" cy="226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9" name="Rectangle 9"/>
              <p:cNvSpPr>
                <a:spLocks noChangeArrowheads="1"/>
              </p:cNvSpPr>
              <p:nvPr/>
            </p:nvSpPr>
            <p:spPr bwMode="auto">
              <a:xfrm>
                <a:off x="2854" y="6240"/>
                <a:ext cx="227" cy="226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0" name="Rectangle 10"/>
              <p:cNvSpPr>
                <a:spLocks noChangeArrowheads="1"/>
              </p:cNvSpPr>
              <p:nvPr/>
            </p:nvSpPr>
            <p:spPr bwMode="auto">
              <a:xfrm>
                <a:off x="3081" y="6240"/>
                <a:ext cx="227" cy="226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grpSp>
          <p:nvGrpSpPr>
            <p:cNvPr id="40" name="Group 11"/>
            <p:cNvGrpSpPr/>
            <p:nvPr/>
          </p:nvGrpSpPr>
          <p:grpSpPr bwMode="auto">
            <a:xfrm>
              <a:off x="3306" y="6240"/>
              <a:ext cx="1133" cy="2268"/>
              <a:chOff x="2175" y="6240"/>
              <a:chExt cx="1133" cy="2268"/>
            </a:xfrm>
          </p:grpSpPr>
          <p:sp>
            <p:nvSpPr>
              <p:cNvPr id="41" name="Rectangle 12"/>
              <p:cNvSpPr>
                <a:spLocks noChangeArrowheads="1"/>
              </p:cNvSpPr>
              <p:nvPr/>
            </p:nvSpPr>
            <p:spPr bwMode="auto">
              <a:xfrm>
                <a:off x="2175" y="6240"/>
                <a:ext cx="227" cy="226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2" name="Rectangle 13"/>
              <p:cNvSpPr>
                <a:spLocks noChangeArrowheads="1"/>
              </p:cNvSpPr>
              <p:nvPr/>
            </p:nvSpPr>
            <p:spPr bwMode="auto">
              <a:xfrm>
                <a:off x="2402" y="6240"/>
                <a:ext cx="227" cy="226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3" name="Rectangle 14"/>
              <p:cNvSpPr>
                <a:spLocks noChangeArrowheads="1"/>
              </p:cNvSpPr>
              <p:nvPr/>
            </p:nvSpPr>
            <p:spPr bwMode="auto">
              <a:xfrm>
                <a:off x="2629" y="6240"/>
                <a:ext cx="227" cy="226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4" name="Rectangle 15"/>
              <p:cNvSpPr>
                <a:spLocks noChangeArrowheads="1"/>
              </p:cNvSpPr>
              <p:nvPr/>
            </p:nvSpPr>
            <p:spPr bwMode="auto">
              <a:xfrm>
                <a:off x="2854" y="6240"/>
                <a:ext cx="227" cy="226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5" name="Rectangle 16"/>
              <p:cNvSpPr>
                <a:spLocks noChangeArrowheads="1"/>
              </p:cNvSpPr>
              <p:nvPr/>
            </p:nvSpPr>
            <p:spPr bwMode="auto">
              <a:xfrm>
                <a:off x="3081" y="6240"/>
                <a:ext cx="227" cy="226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</p:grpSp>
      <p:sp>
        <p:nvSpPr>
          <p:cNvPr id="110" name="矩形 109"/>
          <p:cNvSpPr/>
          <p:nvPr/>
        </p:nvSpPr>
        <p:spPr>
          <a:xfrm>
            <a:off x="885944" y="1988840"/>
            <a:ext cx="2952328" cy="2952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14" name="表格 113"/>
          <p:cNvGraphicFramePr>
            <a:graphicFrameLocks noGrp="1"/>
          </p:cNvGraphicFramePr>
          <p:nvPr/>
        </p:nvGraphicFramePr>
        <p:xfrm>
          <a:off x="5364089" y="1988840"/>
          <a:ext cx="2952328" cy="2995120"/>
        </p:xfrm>
        <a:graphic>
          <a:graphicData uri="http://schemas.openxmlformats.org/drawingml/2006/table">
            <a:tbl>
              <a:tblPr/>
              <a:tblGrid>
                <a:gridCol w="2952328"/>
              </a:tblGrid>
              <a:tr h="29951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500" kern="100" dirty="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33351" marR="33351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51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500" kern="100" dirty="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33351" marR="33351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51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500" kern="100" dirty="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33351" marR="33351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51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500" kern="100" dirty="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33351" marR="33351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51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500" kern="100" dirty="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33351" marR="33351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51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500" kern="100" dirty="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33351" marR="33351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51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500" kern="100" dirty="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33351" marR="33351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51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500" kern="100" dirty="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33351" marR="33351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51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500" kern="100" dirty="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33351" marR="33351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51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500" kern="100" dirty="0"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33351" marR="33351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3" name="矩形 32"/>
          <p:cNvSpPr/>
          <p:nvPr/>
        </p:nvSpPr>
        <p:spPr>
          <a:xfrm>
            <a:off x="5364088" y="1988840"/>
            <a:ext cx="2952328" cy="2952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6084168" y="1412776"/>
            <a:ext cx="1512168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endParaRPr kumimoji="0" lang="zh-CN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55576" y="457508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想一想，分一分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4" name="Text Box 3"/>
          <p:cNvSpPr txBox="1">
            <a:spLocks noChangeArrowheads="1"/>
          </p:cNvSpPr>
          <p:nvPr/>
        </p:nvSpPr>
        <p:spPr bwMode="auto">
          <a:xfrm>
            <a:off x="6228184" y="5157192"/>
            <a:ext cx="1440160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0.66</a:t>
            </a:r>
            <a:endParaRPr kumimoji="0" lang="zh-CN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85944" y="1988840"/>
            <a:ext cx="1760871" cy="2948022"/>
          </a:xfrm>
          <a:prstGeom prst="rect">
            <a:avLst/>
          </a:prstGeom>
          <a:solidFill>
            <a:srgbClr val="FF9900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5364088" y="1988840"/>
            <a:ext cx="1760871" cy="2948022"/>
          </a:xfrm>
          <a:prstGeom prst="rect">
            <a:avLst/>
          </a:prstGeom>
          <a:solidFill>
            <a:schemeClr val="accent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0" name="矩形 69"/>
          <p:cNvSpPr/>
          <p:nvPr/>
        </p:nvSpPr>
        <p:spPr>
          <a:xfrm>
            <a:off x="7124959" y="1998189"/>
            <a:ext cx="296625" cy="1792800"/>
          </a:xfrm>
          <a:prstGeom prst="rect">
            <a:avLst/>
          </a:prstGeom>
          <a:solidFill>
            <a:schemeClr val="accent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矩形 51"/>
          <p:cNvSpPr/>
          <p:nvPr/>
        </p:nvSpPr>
        <p:spPr>
          <a:xfrm>
            <a:off x="5364088" y="1979315"/>
            <a:ext cx="1764000" cy="2952328"/>
          </a:xfrm>
          <a:prstGeom prst="rect">
            <a:avLst/>
          </a:prstGeom>
          <a:solidFill>
            <a:srgbClr val="FF0000">
              <a:alpha val="4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" name="直接箭头连接符 2"/>
          <p:cNvCxnSpPr/>
          <p:nvPr/>
        </p:nvCxnSpPr>
        <p:spPr>
          <a:xfrm flipH="1" flipV="1">
            <a:off x="6386011" y="4931643"/>
            <a:ext cx="562254" cy="369565"/>
          </a:xfrm>
          <a:prstGeom prst="straightConnector1">
            <a:avLst/>
          </a:prstGeom>
          <a:ln w="28575">
            <a:solidFill>
              <a:srgbClr val="101BF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接箭头连接符 67"/>
          <p:cNvCxnSpPr/>
          <p:nvPr/>
        </p:nvCxnSpPr>
        <p:spPr>
          <a:xfrm flipV="1">
            <a:off x="7223472" y="3822521"/>
            <a:ext cx="86303" cy="1438211"/>
          </a:xfrm>
          <a:prstGeom prst="straightConnector1">
            <a:avLst/>
          </a:prstGeom>
          <a:ln w="28575">
            <a:solidFill>
              <a:srgbClr val="101BF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4" dur="2000" fill="hold"/>
                                        <p:tgtEl>
                                          <p:spTgt spid="5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98982E-6 L -0.48924 0.0007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8924 0.00069 L 0.00086 4.81481E-6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54" grpId="0"/>
      <p:bldP spid="54" grpId="1"/>
      <p:bldP spid="4" grpId="0" animBg="1"/>
      <p:bldP spid="5" grpId="0" animBg="1"/>
      <p:bldP spid="70" grpId="0" animBg="1"/>
      <p:bldP spid="52" grpId="0" animBg="1"/>
      <p:bldP spid="52" grpId="1" animBg="1"/>
      <p:bldP spid="52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3815948" y="750471"/>
            <a:ext cx="1512168" cy="5847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endParaRPr kumimoji="0" lang="zh-CN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55576" y="457508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想一想，分一分</a:t>
            </a:r>
            <a:endParaRPr lang="zh-CN" altLang="en-US" sz="2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1838325" y="1263650"/>
            <a:ext cx="5466080" cy="5427980"/>
            <a:chOff x="2895" y="2103"/>
            <a:chExt cx="8608" cy="8548"/>
          </a:xfrm>
        </p:grpSpPr>
        <p:pic>
          <p:nvPicPr>
            <p:cNvPr id="2" name="图片 1" descr="(]0A$P`AXA((DA849J8(8X2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2895" y="2103"/>
              <a:ext cx="8609" cy="8549"/>
            </a:xfrm>
            <a:prstGeom prst="rect">
              <a:avLst/>
            </a:prstGeom>
          </p:spPr>
        </p:pic>
        <p:grpSp>
          <p:nvGrpSpPr>
            <p:cNvPr id="6" name="组合 5"/>
            <p:cNvGrpSpPr/>
            <p:nvPr/>
          </p:nvGrpSpPr>
          <p:grpSpPr>
            <a:xfrm>
              <a:off x="3053" y="2228"/>
              <a:ext cx="5801" cy="8288"/>
              <a:chOff x="3053" y="2228"/>
              <a:chExt cx="5801" cy="8288"/>
            </a:xfrm>
          </p:grpSpPr>
          <p:sp>
            <p:nvSpPr>
              <p:cNvPr id="70" name="矩形 69"/>
              <p:cNvSpPr/>
              <p:nvPr/>
            </p:nvSpPr>
            <p:spPr>
              <a:xfrm>
                <a:off x="8032" y="2267"/>
                <a:ext cx="823" cy="5017"/>
              </a:xfrm>
              <a:prstGeom prst="rect">
                <a:avLst/>
              </a:prstGeom>
              <a:solidFill>
                <a:srgbClr val="00B0F0">
                  <a:alpha val="56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2" name="矩形 51"/>
              <p:cNvSpPr/>
              <p:nvPr/>
            </p:nvSpPr>
            <p:spPr>
              <a:xfrm>
                <a:off x="3053" y="2228"/>
                <a:ext cx="4979" cy="8289"/>
              </a:xfrm>
              <a:prstGeom prst="rect">
                <a:avLst/>
              </a:prstGeom>
              <a:solidFill>
                <a:srgbClr val="00B0F0">
                  <a:alpha val="42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8" name="矩形 7"/>
          <p:cNvSpPr/>
          <p:nvPr/>
        </p:nvSpPr>
        <p:spPr>
          <a:xfrm>
            <a:off x="5089525" y="4567555"/>
            <a:ext cx="540004" cy="7556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/>
          <p:nvPr/>
        </p:nvGrpSpPr>
        <p:grpSpPr bwMode="auto">
          <a:xfrm>
            <a:off x="3160416" y="981076"/>
            <a:ext cx="1195388" cy="3757614"/>
            <a:chOff x="902" y="873"/>
            <a:chExt cx="753" cy="2367"/>
          </a:xfrm>
        </p:grpSpPr>
        <p:grpSp>
          <p:nvGrpSpPr>
            <p:cNvPr id="12285" name="Group 3"/>
            <p:cNvGrpSpPr/>
            <p:nvPr/>
          </p:nvGrpSpPr>
          <p:grpSpPr bwMode="auto">
            <a:xfrm>
              <a:off x="967" y="873"/>
              <a:ext cx="688" cy="2086"/>
              <a:chOff x="521" y="873"/>
              <a:chExt cx="688" cy="2086"/>
            </a:xfrm>
          </p:grpSpPr>
          <p:grpSp>
            <p:nvGrpSpPr>
              <p:cNvPr id="12287" name="Group 4"/>
              <p:cNvGrpSpPr/>
              <p:nvPr/>
            </p:nvGrpSpPr>
            <p:grpSpPr bwMode="auto">
              <a:xfrm>
                <a:off x="994" y="873"/>
                <a:ext cx="215" cy="1605"/>
                <a:chOff x="5088" y="1488"/>
                <a:chExt cx="336" cy="2496"/>
              </a:xfrm>
            </p:grpSpPr>
            <p:sp>
              <p:nvSpPr>
                <p:cNvPr id="12387" name="AutoShape 5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88" name="AutoShape 6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89" name="AutoShape 7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90" name="AutoShape 8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91" name="AutoShape 9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92" name="AutoShape 10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93" name="AutoShape 11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94" name="AutoShape 12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95" name="AutoShape 13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96" name="AutoShape 14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288" name="Group 15"/>
              <p:cNvGrpSpPr/>
              <p:nvPr/>
            </p:nvGrpSpPr>
            <p:grpSpPr bwMode="auto">
              <a:xfrm>
                <a:off x="939" y="928"/>
                <a:ext cx="215" cy="1604"/>
                <a:chOff x="5088" y="1488"/>
                <a:chExt cx="336" cy="2496"/>
              </a:xfrm>
            </p:grpSpPr>
            <p:sp>
              <p:nvSpPr>
                <p:cNvPr id="12377" name="AutoShape 16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78" name="AutoShape 17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79" name="AutoShape 18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80" name="AutoShape 19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81" name="AutoShape 20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82" name="AutoShape 21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83" name="AutoShape 22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84" name="AutoShape 23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85" name="AutoShape 24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86" name="AutoShape 25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289" name="Group 26"/>
              <p:cNvGrpSpPr/>
              <p:nvPr/>
            </p:nvGrpSpPr>
            <p:grpSpPr bwMode="auto">
              <a:xfrm>
                <a:off x="888" y="981"/>
                <a:ext cx="215" cy="1605"/>
                <a:chOff x="5088" y="1488"/>
                <a:chExt cx="336" cy="2496"/>
              </a:xfrm>
            </p:grpSpPr>
            <p:sp>
              <p:nvSpPr>
                <p:cNvPr id="12367" name="AutoShape 27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68" name="AutoShape 28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69" name="AutoShape 29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70" name="AutoShape 30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71" name="AutoShape 31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72" name="AutoShape 32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73" name="AutoShape 33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74" name="AutoShape 34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75" name="AutoShape 35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76" name="AutoShape 36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290" name="Group 37"/>
              <p:cNvGrpSpPr/>
              <p:nvPr/>
            </p:nvGrpSpPr>
            <p:grpSpPr bwMode="auto">
              <a:xfrm>
                <a:off x="836" y="1036"/>
                <a:ext cx="215" cy="1605"/>
                <a:chOff x="5088" y="1488"/>
                <a:chExt cx="336" cy="2496"/>
              </a:xfrm>
            </p:grpSpPr>
            <p:sp>
              <p:nvSpPr>
                <p:cNvPr id="12357" name="AutoShape 38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58" name="AutoShape 39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59" name="AutoShape 40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60" name="AutoShape 41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61" name="AutoShape 42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62" name="AutoShape 43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63" name="AutoShape 44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64" name="AutoShape 45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65" name="AutoShape 46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66" name="AutoShape 47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291" name="Group 48"/>
              <p:cNvGrpSpPr/>
              <p:nvPr/>
            </p:nvGrpSpPr>
            <p:grpSpPr bwMode="auto">
              <a:xfrm>
                <a:off x="783" y="1091"/>
                <a:ext cx="215" cy="1604"/>
                <a:chOff x="5088" y="1488"/>
                <a:chExt cx="336" cy="2496"/>
              </a:xfrm>
            </p:grpSpPr>
            <p:sp>
              <p:nvSpPr>
                <p:cNvPr id="12347" name="AutoShape 49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48" name="AutoShape 50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49" name="AutoShape 51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50" name="AutoShape 52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51" name="AutoShape 53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52" name="AutoShape 54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53" name="AutoShape 55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54" name="AutoShape 56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55" name="AutoShape 57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56" name="AutoShape 58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292" name="Group 59"/>
              <p:cNvGrpSpPr/>
              <p:nvPr/>
            </p:nvGrpSpPr>
            <p:grpSpPr bwMode="auto">
              <a:xfrm>
                <a:off x="731" y="1144"/>
                <a:ext cx="215" cy="1604"/>
                <a:chOff x="5088" y="1488"/>
                <a:chExt cx="336" cy="2496"/>
              </a:xfrm>
            </p:grpSpPr>
            <p:sp>
              <p:nvSpPr>
                <p:cNvPr id="12337" name="AutoShape 60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38" name="AutoShape 61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6350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39" name="AutoShape 62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40" name="AutoShape 63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41" name="AutoShape 64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42" name="AutoShape 65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43" name="AutoShape 66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44" name="AutoShape 67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45" name="AutoShape 68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46" name="AutoShape 69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293" name="Group 70"/>
              <p:cNvGrpSpPr/>
              <p:nvPr/>
            </p:nvGrpSpPr>
            <p:grpSpPr bwMode="auto">
              <a:xfrm>
                <a:off x="678" y="1196"/>
                <a:ext cx="215" cy="1605"/>
                <a:chOff x="5088" y="1488"/>
                <a:chExt cx="336" cy="2496"/>
              </a:xfrm>
            </p:grpSpPr>
            <p:sp>
              <p:nvSpPr>
                <p:cNvPr id="12327" name="AutoShape 71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28" name="AutoShape 72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29" name="AutoShape 73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30" name="AutoShape 74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31" name="AutoShape 75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32" name="AutoShape 76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33" name="AutoShape 77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34" name="AutoShape 78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35" name="AutoShape 79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36" name="AutoShape 80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294" name="Group 81"/>
              <p:cNvGrpSpPr/>
              <p:nvPr/>
            </p:nvGrpSpPr>
            <p:grpSpPr bwMode="auto">
              <a:xfrm>
                <a:off x="626" y="1249"/>
                <a:ext cx="215" cy="1605"/>
                <a:chOff x="5088" y="1488"/>
                <a:chExt cx="336" cy="2496"/>
              </a:xfrm>
            </p:grpSpPr>
            <p:sp>
              <p:nvSpPr>
                <p:cNvPr id="12317" name="AutoShape 82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18" name="AutoShape 83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19" name="AutoShape 84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20" name="AutoShape 85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21" name="AutoShape 86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22" name="AutoShape 87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23" name="AutoShape 88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24" name="AutoShape 89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25" name="AutoShape 90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26" name="AutoShape 91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295" name="Group 92"/>
              <p:cNvGrpSpPr/>
              <p:nvPr/>
            </p:nvGrpSpPr>
            <p:grpSpPr bwMode="auto">
              <a:xfrm>
                <a:off x="573" y="1302"/>
                <a:ext cx="215" cy="1604"/>
                <a:chOff x="5088" y="1488"/>
                <a:chExt cx="336" cy="2496"/>
              </a:xfrm>
            </p:grpSpPr>
            <p:sp>
              <p:nvSpPr>
                <p:cNvPr id="12307" name="AutoShape 93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08" name="AutoShape 94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09" name="AutoShape 95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10" name="AutoShape 96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11" name="AutoShape 97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12" name="AutoShape 98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13" name="AutoShape 99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14" name="AutoShape 100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15" name="AutoShape 101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16" name="AutoShape 102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296" name="Group 103"/>
              <p:cNvGrpSpPr/>
              <p:nvPr/>
            </p:nvGrpSpPr>
            <p:grpSpPr bwMode="auto">
              <a:xfrm>
                <a:off x="521" y="1354"/>
                <a:ext cx="215" cy="1605"/>
                <a:chOff x="5088" y="1488"/>
                <a:chExt cx="336" cy="2496"/>
              </a:xfrm>
            </p:grpSpPr>
            <p:sp>
              <p:nvSpPr>
                <p:cNvPr id="12297" name="AutoShape 104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98" name="AutoShape 105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99" name="AutoShape 106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00" name="AutoShape 107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01" name="AutoShape 108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02" name="AutoShape 109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03" name="AutoShape 110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04" name="AutoShape 111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05" name="AutoShape 112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306" name="AutoShape 113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12286" name="Text Box 114"/>
            <p:cNvSpPr txBox="1">
              <a:spLocks noChangeArrowheads="1"/>
            </p:cNvSpPr>
            <p:nvPr/>
          </p:nvSpPr>
          <p:spPr bwMode="auto">
            <a:xfrm>
              <a:off x="902" y="2913"/>
              <a:ext cx="22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kumimoji="1" lang="en-US" altLang="zh-CN" sz="2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楷体_GB2312"/>
                  <a:cs typeface="楷体_GB2312"/>
                </a:rPr>
                <a:t>1</a:t>
              </a:r>
              <a:endParaRPr kumimoji="1"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/>
                <a:cs typeface="楷体_GB2312"/>
              </a:endParaRPr>
            </a:p>
          </p:txBody>
        </p:sp>
      </p:grpSp>
      <p:grpSp>
        <p:nvGrpSpPr>
          <p:cNvPr id="1150" name="Group 1020"/>
          <p:cNvGrpSpPr/>
          <p:nvPr/>
        </p:nvGrpSpPr>
        <p:grpSpPr bwMode="auto">
          <a:xfrm>
            <a:off x="5526590" y="968611"/>
            <a:ext cx="1092201" cy="3311525"/>
            <a:chOff x="521" y="873"/>
            <a:chExt cx="688" cy="2086"/>
          </a:xfrm>
        </p:grpSpPr>
        <p:grpSp>
          <p:nvGrpSpPr>
            <p:cNvPr id="1151" name="Group 1021"/>
            <p:cNvGrpSpPr/>
            <p:nvPr/>
          </p:nvGrpSpPr>
          <p:grpSpPr bwMode="auto">
            <a:xfrm>
              <a:off x="994" y="873"/>
              <a:ext cx="215" cy="1605"/>
              <a:chOff x="5088" y="1488"/>
              <a:chExt cx="336" cy="2496"/>
            </a:xfrm>
          </p:grpSpPr>
          <p:sp>
            <p:nvSpPr>
              <p:cNvPr id="1251" name="AutoShape 1022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52" name="AutoShape 1023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53" name="AutoShape 1024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54" name="AutoShape 1025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55" name="AutoShape 1026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56" name="AutoShape 1027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57" name="AutoShape 1028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58" name="AutoShape 1029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59" name="AutoShape 1030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60" name="AutoShape 1031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152" name="Group 1032"/>
            <p:cNvGrpSpPr/>
            <p:nvPr/>
          </p:nvGrpSpPr>
          <p:grpSpPr bwMode="auto">
            <a:xfrm>
              <a:off x="939" y="928"/>
              <a:ext cx="215" cy="1604"/>
              <a:chOff x="5088" y="1488"/>
              <a:chExt cx="336" cy="2496"/>
            </a:xfrm>
          </p:grpSpPr>
          <p:sp>
            <p:nvSpPr>
              <p:cNvPr id="1241" name="AutoShape 1033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42" name="AutoShape 1034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43" name="AutoShape 1035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44" name="AutoShape 1036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45" name="AutoShape 1037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46" name="AutoShape 1038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47" name="AutoShape 1039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48" name="AutoShape 1040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49" name="AutoShape 1041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50" name="AutoShape 1042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153" name="Group 1043"/>
            <p:cNvGrpSpPr/>
            <p:nvPr/>
          </p:nvGrpSpPr>
          <p:grpSpPr bwMode="auto">
            <a:xfrm>
              <a:off x="888" y="981"/>
              <a:ext cx="215" cy="1605"/>
              <a:chOff x="5088" y="1488"/>
              <a:chExt cx="336" cy="2496"/>
            </a:xfrm>
          </p:grpSpPr>
          <p:sp>
            <p:nvSpPr>
              <p:cNvPr id="1231" name="AutoShape 1044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2" name="AutoShape 1045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3" name="AutoShape 1046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4" name="AutoShape 1047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5" name="AutoShape 1048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6" name="AutoShape 1049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7" name="AutoShape 1050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8" name="AutoShape 1051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9" name="AutoShape 1052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40" name="AutoShape 1053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154" name="Group 1054"/>
            <p:cNvGrpSpPr/>
            <p:nvPr/>
          </p:nvGrpSpPr>
          <p:grpSpPr bwMode="auto">
            <a:xfrm>
              <a:off x="836" y="1036"/>
              <a:ext cx="215" cy="1605"/>
              <a:chOff x="5088" y="1488"/>
              <a:chExt cx="336" cy="2496"/>
            </a:xfrm>
          </p:grpSpPr>
          <p:sp>
            <p:nvSpPr>
              <p:cNvPr id="1221" name="AutoShape 1055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2" name="AutoShape 1056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3" name="AutoShape 1057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4" name="AutoShape 1058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5" name="AutoShape 1059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6" name="AutoShape 1060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7" name="AutoShape 1061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8" name="AutoShape 1062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9" name="AutoShape 1063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0" name="AutoShape 1064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155" name="Group 1065"/>
            <p:cNvGrpSpPr/>
            <p:nvPr/>
          </p:nvGrpSpPr>
          <p:grpSpPr bwMode="auto">
            <a:xfrm>
              <a:off x="783" y="1091"/>
              <a:ext cx="215" cy="1604"/>
              <a:chOff x="5088" y="1488"/>
              <a:chExt cx="336" cy="2496"/>
            </a:xfrm>
          </p:grpSpPr>
          <p:sp>
            <p:nvSpPr>
              <p:cNvPr id="1211" name="AutoShape 1066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2" name="AutoShape 1067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3" name="AutoShape 1068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4" name="AutoShape 1069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5" name="AutoShape 1070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6" name="AutoShape 1071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7" name="AutoShape 1072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8" name="AutoShape 1073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9" name="AutoShape 1074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0" name="AutoShape 1075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156" name="Group 1076"/>
            <p:cNvGrpSpPr/>
            <p:nvPr/>
          </p:nvGrpSpPr>
          <p:grpSpPr bwMode="auto">
            <a:xfrm>
              <a:off x="731" y="1144"/>
              <a:ext cx="215" cy="1604"/>
              <a:chOff x="5088" y="1488"/>
              <a:chExt cx="336" cy="2496"/>
            </a:xfrm>
          </p:grpSpPr>
          <p:sp>
            <p:nvSpPr>
              <p:cNvPr id="1201" name="AutoShape 1077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2" name="AutoShape 1078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6350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3" name="AutoShape 1079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4" name="AutoShape 1080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5" name="AutoShape 1081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6" name="AutoShape 1082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7" name="AutoShape 1083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8" name="AutoShape 1084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9" name="AutoShape 1085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0" name="AutoShape 1086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157" name="Group 1087"/>
            <p:cNvGrpSpPr/>
            <p:nvPr/>
          </p:nvGrpSpPr>
          <p:grpSpPr bwMode="auto">
            <a:xfrm>
              <a:off x="678" y="1196"/>
              <a:ext cx="215" cy="1605"/>
              <a:chOff x="5088" y="1488"/>
              <a:chExt cx="336" cy="2496"/>
            </a:xfrm>
          </p:grpSpPr>
          <p:sp>
            <p:nvSpPr>
              <p:cNvPr id="1191" name="AutoShape 1088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2" name="AutoShape 1089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3" name="AutoShape 1090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4" name="AutoShape 1091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5" name="AutoShape 1092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6" name="AutoShape 1093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7" name="AutoShape 1094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8" name="AutoShape 1095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9" name="AutoShape 1096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0" name="AutoShape 1097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158" name="Group 1098"/>
            <p:cNvGrpSpPr/>
            <p:nvPr/>
          </p:nvGrpSpPr>
          <p:grpSpPr bwMode="auto">
            <a:xfrm>
              <a:off x="626" y="1249"/>
              <a:ext cx="215" cy="1605"/>
              <a:chOff x="5088" y="1488"/>
              <a:chExt cx="336" cy="2496"/>
            </a:xfrm>
          </p:grpSpPr>
          <p:sp>
            <p:nvSpPr>
              <p:cNvPr id="1181" name="AutoShape 1099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2" name="AutoShape 1100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3" name="AutoShape 1101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4" name="AutoShape 1102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5" name="AutoShape 1103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6" name="AutoShape 1104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7" name="AutoShape 1105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8" name="AutoShape 1106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9" name="AutoShape 1107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0" name="AutoShape 1108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159" name="Group 1109"/>
            <p:cNvGrpSpPr/>
            <p:nvPr/>
          </p:nvGrpSpPr>
          <p:grpSpPr bwMode="auto">
            <a:xfrm>
              <a:off x="573" y="1302"/>
              <a:ext cx="215" cy="1604"/>
              <a:chOff x="5088" y="1488"/>
              <a:chExt cx="336" cy="2496"/>
            </a:xfrm>
          </p:grpSpPr>
          <p:sp>
            <p:nvSpPr>
              <p:cNvPr id="1171" name="AutoShape 1110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2" name="AutoShape 1111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3" name="AutoShape 1112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4" name="AutoShape 1113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5" name="AutoShape 1114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6" name="AutoShape 1115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7" name="AutoShape 1116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8" name="AutoShape 1117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9" name="AutoShape 1118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0" name="AutoShape 1119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160" name="Group 1120"/>
            <p:cNvGrpSpPr/>
            <p:nvPr/>
          </p:nvGrpSpPr>
          <p:grpSpPr bwMode="auto">
            <a:xfrm>
              <a:off x="521" y="1354"/>
              <a:ext cx="215" cy="1605"/>
              <a:chOff x="5088" y="1488"/>
              <a:chExt cx="336" cy="2496"/>
            </a:xfrm>
          </p:grpSpPr>
          <p:sp>
            <p:nvSpPr>
              <p:cNvPr id="1161" name="AutoShape 1121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2" name="AutoShape 1122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3" name="AutoShape 1123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4" name="AutoShape 1124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5" name="AutoShape 1125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6" name="AutoShape 1126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7" name="AutoShape 1127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8" name="AutoShape 1128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9" name="AutoShape 1129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0" name="AutoShape 1130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grpSp>
        <p:nvGrpSpPr>
          <p:cNvPr id="14" name="Group 115"/>
          <p:cNvGrpSpPr/>
          <p:nvPr/>
        </p:nvGrpSpPr>
        <p:grpSpPr bwMode="auto">
          <a:xfrm>
            <a:off x="3462337" y="981075"/>
            <a:ext cx="1152525" cy="3757614"/>
            <a:chOff x="929" y="873"/>
            <a:chExt cx="726" cy="2367"/>
          </a:xfrm>
        </p:grpSpPr>
        <p:grpSp>
          <p:nvGrpSpPr>
            <p:cNvPr id="12173" name="Group 116"/>
            <p:cNvGrpSpPr/>
            <p:nvPr/>
          </p:nvGrpSpPr>
          <p:grpSpPr bwMode="auto">
            <a:xfrm>
              <a:off x="967" y="873"/>
              <a:ext cx="688" cy="2086"/>
              <a:chOff x="521" y="873"/>
              <a:chExt cx="688" cy="2086"/>
            </a:xfrm>
          </p:grpSpPr>
          <p:grpSp>
            <p:nvGrpSpPr>
              <p:cNvPr id="12175" name="Group 117"/>
              <p:cNvGrpSpPr/>
              <p:nvPr/>
            </p:nvGrpSpPr>
            <p:grpSpPr bwMode="auto">
              <a:xfrm>
                <a:off x="994" y="873"/>
                <a:ext cx="215" cy="1605"/>
                <a:chOff x="5088" y="1488"/>
                <a:chExt cx="336" cy="2496"/>
              </a:xfrm>
            </p:grpSpPr>
            <p:sp>
              <p:nvSpPr>
                <p:cNvPr id="12275" name="AutoShape 118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76" name="AutoShape 119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77" name="AutoShape 120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78" name="AutoShape 121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79" name="AutoShape 122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80" name="AutoShape 123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81" name="AutoShape 124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82" name="AutoShape 125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83" name="AutoShape 126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84" name="AutoShape 127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176" name="Group 128"/>
              <p:cNvGrpSpPr/>
              <p:nvPr/>
            </p:nvGrpSpPr>
            <p:grpSpPr bwMode="auto">
              <a:xfrm>
                <a:off x="939" y="928"/>
                <a:ext cx="215" cy="1604"/>
                <a:chOff x="5088" y="1488"/>
                <a:chExt cx="336" cy="2496"/>
              </a:xfrm>
            </p:grpSpPr>
            <p:sp>
              <p:nvSpPr>
                <p:cNvPr id="12265" name="AutoShape 129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66" name="AutoShape 130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67" name="AutoShape 131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68" name="AutoShape 132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69" name="AutoShape 133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70" name="AutoShape 134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71" name="AutoShape 135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72" name="AutoShape 136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73" name="AutoShape 137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74" name="AutoShape 138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177" name="Group 139"/>
              <p:cNvGrpSpPr/>
              <p:nvPr/>
            </p:nvGrpSpPr>
            <p:grpSpPr bwMode="auto">
              <a:xfrm>
                <a:off x="888" y="981"/>
                <a:ext cx="215" cy="1605"/>
                <a:chOff x="5088" y="1488"/>
                <a:chExt cx="336" cy="2496"/>
              </a:xfrm>
            </p:grpSpPr>
            <p:sp>
              <p:nvSpPr>
                <p:cNvPr id="12255" name="AutoShape 140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56" name="AutoShape 141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57" name="AutoShape 142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58" name="AutoShape 143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59" name="AutoShape 144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60" name="AutoShape 145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61" name="AutoShape 146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62" name="AutoShape 147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63" name="AutoShape 148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64" name="AutoShape 149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178" name="Group 150"/>
              <p:cNvGrpSpPr/>
              <p:nvPr/>
            </p:nvGrpSpPr>
            <p:grpSpPr bwMode="auto">
              <a:xfrm>
                <a:off x="836" y="1036"/>
                <a:ext cx="215" cy="1605"/>
                <a:chOff x="5088" y="1488"/>
                <a:chExt cx="336" cy="2496"/>
              </a:xfrm>
            </p:grpSpPr>
            <p:sp>
              <p:nvSpPr>
                <p:cNvPr id="12245" name="AutoShape 151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46" name="AutoShape 152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47" name="AutoShape 153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48" name="AutoShape 154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49" name="AutoShape 155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50" name="AutoShape 156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51" name="AutoShape 157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52" name="AutoShape 158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53" name="AutoShape 159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54" name="AutoShape 160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179" name="Group 161"/>
              <p:cNvGrpSpPr/>
              <p:nvPr/>
            </p:nvGrpSpPr>
            <p:grpSpPr bwMode="auto">
              <a:xfrm>
                <a:off x="783" y="1091"/>
                <a:ext cx="215" cy="1604"/>
                <a:chOff x="5088" y="1488"/>
                <a:chExt cx="336" cy="2496"/>
              </a:xfrm>
            </p:grpSpPr>
            <p:sp>
              <p:nvSpPr>
                <p:cNvPr id="12235" name="AutoShape 162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36" name="AutoShape 163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37" name="AutoShape 164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38" name="AutoShape 165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39" name="AutoShape 166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40" name="AutoShape 167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41" name="AutoShape 168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42" name="AutoShape 169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43" name="AutoShape 170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44" name="AutoShape 171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180" name="Group 172"/>
              <p:cNvGrpSpPr/>
              <p:nvPr/>
            </p:nvGrpSpPr>
            <p:grpSpPr bwMode="auto">
              <a:xfrm>
                <a:off x="731" y="1144"/>
                <a:ext cx="215" cy="1604"/>
                <a:chOff x="5088" y="1488"/>
                <a:chExt cx="336" cy="2496"/>
              </a:xfrm>
            </p:grpSpPr>
            <p:sp>
              <p:nvSpPr>
                <p:cNvPr id="12225" name="AutoShape 173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26" name="AutoShape 174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6350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27" name="AutoShape 175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28" name="AutoShape 176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29" name="AutoShape 177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30" name="AutoShape 178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31" name="AutoShape 179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32" name="AutoShape 180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33" name="AutoShape 181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34" name="AutoShape 182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181" name="Group 183"/>
              <p:cNvGrpSpPr/>
              <p:nvPr/>
            </p:nvGrpSpPr>
            <p:grpSpPr bwMode="auto">
              <a:xfrm>
                <a:off x="678" y="1196"/>
                <a:ext cx="215" cy="1605"/>
                <a:chOff x="5088" y="1488"/>
                <a:chExt cx="336" cy="2496"/>
              </a:xfrm>
            </p:grpSpPr>
            <p:sp>
              <p:nvSpPr>
                <p:cNvPr id="12215" name="AutoShape 184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16" name="AutoShape 185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17" name="AutoShape 186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18" name="AutoShape 187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19" name="AutoShape 188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20" name="AutoShape 189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21" name="AutoShape 190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22" name="AutoShape 191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23" name="AutoShape 192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24" name="AutoShape 193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182" name="Group 194"/>
              <p:cNvGrpSpPr/>
              <p:nvPr/>
            </p:nvGrpSpPr>
            <p:grpSpPr bwMode="auto">
              <a:xfrm>
                <a:off x="626" y="1249"/>
                <a:ext cx="215" cy="1605"/>
                <a:chOff x="5088" y="1488"/>
                <a:chExt cx="336" cy="2496"/>
              </a:xfrm>
            </p:grpSpPr>
            <p:sp>
              <p:nvSpPr>
                <p:cNvPr id="12205" name="AutoShape 195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06" name="AutoShape 196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07" name="AutoShape 197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08" name="AutoShape 198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09" name="AutoShape 199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10" name="AutoShape 200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11" name="AutoShape 201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12" name="AutoShape 202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13" name="AutoShape 203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14" name="AutoShape 204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183" name="Group 205"/>
              <p:cNvGrpSpPr/>
              <p:nvPr/>
            </p:nvGrpSpPr>
            <p:grpSpPr bwMode="auto">
              <a:xfrm>
                <a:off x="573" y="1302"/>
                <a:ext cx="215" cy="1604"/>
                <a:chOff x="5088" y="1488"/>
                <a:chExt cx="336" cy="2496"/>
              </a:xfrm>
            </p:grpSpPr>
            <p:sp>
              <p:nvSpPr>
                <p:cNvPr id="12195" name="AutoShape 206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96" name="AutoShape 207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97" name="AutoShape 208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98" name="AutoShape 209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99" name="AutoShape 210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00" name="AutoShape 211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01" name="AutoShape 212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02" name="AutoShape 213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03" name="AutoShape 214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204" name="AutoShape 215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184" name="Group 216"/>
              <p:cNvGrpSpPr/>
              <p:nvPr/>
            </p:nvGrpSpPr>
            <p:grpSpPr bwMode="auto">
              <a:xfrm>
                <a:off x="521" y="1354"/>
                <a:ext cx="215" cy="1605"/>
                <a:chOff x="5088" y="1488"/>
                <a:chExt cx="336" cy="2496"/>
              </a:xfrm>
            </p:grpSpPr>
            <p:sp>
              <p:nvSpPr>
                <p:cNvPr id="12185" name="AutoShape 217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86" name="AutoShape 218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87" name="AutoShape 219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88" name="AutoShape 220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89" name="AutoShape 221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90" name="AutoShape 222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91" name="AutoShape 223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92" name="AutoShape 224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93" name="AutoShape 225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94" name="AutoShape 226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12174" name="Text Box 227"/>
            <p:cNvSpPr txBox="1">
              <a:spLocks noChangeArrowheads="1"/>
            </p:cNvSpPr>
            <p:nvPr/>
          </p:nvSpPr>
          <p:spPr bwMode="auto">
            <a:xfrm>
              <a:off x="929" y="2913"/>
              <a:ext cx="22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kumimoji="1" lang="en-US" altLang="zh-CN" sz="2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楷体_GB2312"/>
                  <a:cs typeface="楷体_GB2312"/>
                </a:rPr>
                <a:t>2</a:t>
              </a:r>
              <a:endParaRPr kumimoji="1"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/>
                <a:cs typeface="楷体_GB2312"/>
              </a:endParaRPr>
            </a:p>
          </p:txBody>
        </p:sp>
      </p:grpSp>
      <p:grpSp>
        <p:nvGrpSpPr>
          <p:cNvPr id="26" name="Group 228"/>
          <p:cNvGrpSpPr/>
          <p:nvPr/>
        </p:nvGrpSpPr>
        <p:grpSpPr bwMode="auto">
          <a:xfrm>
            <a:off x="3722689" y="981075"/>
            <a:ext cx="1138238" cy="3759200"/>
            <a:chOff x="938" y="873"/>
            <a:chExt cx="717" cy="2368"/>
          </a:xfrm>
        </p:grpSpPr>
        <p:grpSp>
          <p:nvGrpSpPr>
            <p:cNvPr id="12061" name="Group 229"/>
            <p:cNvGrpSpPr/>
            <p:nvPr/>
          </p:nvGrpSpPr>
          <p:grpSpPr bwMode="auto">
            <a:xfrm>
              <a:off x="967" y="873"/>
              <a:ext cx="688" cy="2086"/>
              <a:chOff x="521" y="873"/>
              <a:chExt cx="688" cy="2086"/>
            </a:xfrm>
          </p:grpSpPr>
          <p:grpSp>
            <p:nvGrpSpPr>
              <p:cNvPr id="12063" name="Group 230"/>
              <p:cNvGrpSpPr/>
              <p:nvPr/>
            </p:nvGrpSpPr>
            <p:grpSpPr bwMode="auto">
              <a:xfrm>
                <a:off x="994" y="873"/>
                <a:ext cx="215" cy="1605"/>
                <a:chOff x="5088" y="1488"/>
                <a:chExt cx="336" cy="2496"/>
              </a:xfrm>
            </p:grpSpPr>
            <p:sp>
              <p:nvSpPr>
                <p:cNvPr id="12163" name="AutoShape 231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64" name="AutoShape 232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65" name="AutoShape 233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66" name="AutoShape 234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67" name="AutoShape 235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68" name="AutoShape 236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69" name="AutoShape 237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70" name="AutoShape 238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71" name="AutoShape 239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72" name="AutoShape 240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064" name="Group 241"/>
              <p:cNvGrpSpPr/>
              <p:nvPr/>
            </p:nvGrpSpPr>
            <p:grpSpPr bwMode="auto">
              <a:xfrm>
                <a:off x="939" y="928"/>
                <a:ext cx="215" cy="1604"/>
                <a:chOff x="5088" y="1488"/>
                <a:chExt cx="336" cy="2496"/>
              </a:xfrm>
            </p:grpSpPr>
            <p:sp>
              <p:nvSpPr>
                <p:cNvPr id="12153" name="AutoShape 242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54" name="AutoShape 243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55" name="AutoShape 244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56" name="AutoShape 245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57" name="AutoShape 246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58" name="AutoShape 247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59" name="AutoShape 248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60" name="AutoShape 249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61" name="AutoShape 250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62" name="AutoShape 251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065" name="Group 252"/>
              <p:cNvGrpSpPr/>
              <p:nvPr/>
            </p:nvGrpSpPr>
            <p:grpSpPr bwMode="auto">
              <a:xfrm>
                <a:off x="888" y="981"/>
                <a:ext cx="215" cy="1605"/>
                <a:chOff x="5088" y="1488"/>
                <a:chExt cx="336" cy="2496"/>
              </a:xfrm>
            </p:grpSpPr>
            <p:sp>
              <p:nvSpPr>
                <p:cNvPr id="12143" name="AutoShape 253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44" name="AutoShape 254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45" name="AutoShape 255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46" name="AutoShape 256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47" name="AutoShape 257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48" name="AutoShape 258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49" name="AutoShape 259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50" name="AutoShape 260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51" name="AutoShape 261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52" name="AutoShape 262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066" name="Group 263"/>
              <p:cNvGrpSpPr/>
              <p:nvPr/>
            </p:nvGrpSpPr>
            <p:grpSpPr bwMode="auto">
              <a:xfrm>
                <a:off x="836" y="1036"/>
                <a:ext cx="215" cy="1605"/>
                <a:chOff x="5088" y="1488"/>
                <a:chExt cx="336" cy="2496"/>
              </a:xfrm>
            </p:grpSpPr>
            <p:sp>
              <p:nvSpPr>
                <p:cNvPr id="12133" name="AutoShape 264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34" name="AutoShape 265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35" name="AutoShape 266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36" name="AutoShape 267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37" name="AutoShape 268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38" name="AutoShape 269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39" name="AutoShape 270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40" name="AutoShape 271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41" name="AutoShape 272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42" name="AutoShape 273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067" name="Group 274"/>
              <p:cNvGrpSpPr/>
              <p:nvPr/>
            </p:nvGrpSpPr>
            <p:grpSpPr bwMode="auto">
              <a:xfrm>
                <a:off x="783" y="1091"/>
                <a:ext cx="215" cy="1604"/>
                <a:chOff x="5088" y="1488"/>
                <a:chExt cx="336" cy="2496"/>
              </a:xfrm>
            </p:grpSpPr>
            <p:sp>
              <p:nvSpPr>
                <p:cNvPr id="12123" name="AutoShape 275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24" name="AutoShape 276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25" name="AutoShape 277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26" name="AutoShape 278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27" name="AutoShape 279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28" name="AutoShape 280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29" name="AutoShape 281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30" name="AutoShape 282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31" name="AutoShape 283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32" name="AutoShape 284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068" name="Group 285"/>
              <p:cNvGrpSpPr/>
              <p:nvPr/>
            </p:nvGrpSpPr>
            <p:grpSpPr bwMode="auto">
              <a:xfrm>
                <a:off x="731" y="1144"/>
                <a:ext cx="215" cy="1604"/>
                <a:chOff x="5088" y="1488"/>
                <a:chExt cx="336" cy="2496"/>
              </a:xfrm>
            </p:grpSpPr>
            <p:sp>
              <p:nvSpPr>
                <p:cNvPr id="12113" name="AutoShape 286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14" name="AutoShape 287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6350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15" name="AutoShape 288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16" name="AutoShape 289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17" name="AutoShape 290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18" name="AutoShape 291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19" name="AutoShape 292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20" name="AutoShape 293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21" name="AutoShape 294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22" name="AutoShape 295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069" name="Group 296"/>
              <p:cNvGrpSpPr/>
              <p:nvPr/>
            </p:nvGrpSpPr>
            <p:grpSpPr bwMode="auto">
              <a:xfrm>
                <a:off x="678" y="1196"/>
                <a:ext cx="215" cy="1605"/>
                <a:chOff x="5088" y="1488"/>
                <a:chExt cx="336" cy="2496"/>
              </a:xfrm>
            </p:grpSpPr>
            <p:sp>
              <p:nvSpPr>
                <p:cNvPr id="12103" name="AutoShape 297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04" name="AutoShape 298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05" name="AutoShape 299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06" name="AutoShape 300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07" name="AutoShape 301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08" name="AutoShape 302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09" name="AutoShape 303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10" name="AutoShape 304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11" name="AutoShape 305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12" name="AutoShape 306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070" name="Group 307"/>
              <p:cNvGrpSpPr/>
              <p:nvPr/>
            </p:nvGrpSpPr>
            <p:grpSpPr bwMode="auto">
              <a:xfrm>
                <a:off x="626" y="1249"/>
                <a:ext cx="215" cy="1605"/>
                <a:chOff x="5088" y="1488"/>
                <a:chExt cx="336" cy="2496"/>
              </a:xfrm>
            </p:grpSpPr>
            <p:sp>
              <p:nvSpPr>
                <p:cNvPr id="12093" name="AutoShape 308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94" name="AutoShape 309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95" name="AutoShape 310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96" name="AutoShape 311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97" name="AutoShape 312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98" name="AutoShape 313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99" name="AutoShape 314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00" name="AutoShape 315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01" name="AutoShape 316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102" name="AutoShape 317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071" name="Group 318"/>
              <p:cNvGrpSpPr/>
              <p:nvPr/>
            </p:nvGrpSpPr>
            <p:grpSpPr bwMode="auto">
              <a:xfrm>
                <a:off x="573" y="1302"/>
                <a:ext cx="215" cy="1604"/>
                <a:chOff x="5088" y="1488"/>
                <a:chExt cx="336" cy="2496"/>
              </a:xfrm>
            </p:grpSpPr>
            <p:sp>
              <p:nvSpPr>
                <p:cNvPr id="12083" name="AutoShape 319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84" name="AutoShape 320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85" name="AutoShape 321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86" name="AutoShape 322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87" name="AutoShape 323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88" name="AutoShape 324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89" name="AutoShape 325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90" name="AutoShape 326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91" name="AutoShape 327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92" name="AutoShape 328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2072" name="Group 329"/>
              <p:cNvGrpSpPr/>
              <p:nvPr/>
            </p:nvGrpSpPr>
            <p:grpSpPr bwMode="auto">
              <a:xfrm>
                <a:off x="521" y="1354"/>
                <a:ext cx="215" cy="1605"/>
                <a:chOff x="5088" y="1488"/>
                <a:chExt cx="336" cy="2496"/>
              </a:xfrm>
            </p:grpSpPr>
            <p:sp>
              <p:nvSpPr>
                <p:cNvPr id="12073" name="AutoShape 330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74" name="AutoShape 331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75" name="AutoShape 332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76" name="AutoShape 333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77" name="AutoShape 334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78" name="AutoShape 335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79" name="AutoShape 336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80" name="AutoShape 337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81" name="AutoShape 338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82" name="AutoShape 339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12062" name="Text Box 340"/>
            <p:cNvSpPr txBox="1">
              <a:spLocks noChangeArrowheads="1"/>
            </p:cNvSpPr>
            <p:nvPr/>
          </p:nvSpPr>
          <p:spPr bwMode="auto">
            <a:xfrm>
              <a:off x="938" y="2914"/>
              <a:ext cx="22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kumimoji="1" lang="en-US" altLang="zh-CN" sz="2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楷体_GB2312"/>
                  <a:cs typeface="楷体_GB2312"/>
                </a:rPr>
                <a:t>3</a:t>
              </a:r>
              <a:endParaRPr kumimoji="1"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/>
                <a:cs typeface="楷体_GB2312"/>
              </a:endParaRPr>
            </a:p>
          </p:txBody>
        </p:sp>
      </p:grpSp>
      <p:grpSp>
        <p:nvGrpSpPr>
          <p:cNvPr id="10569" name="Group 341"/>
          <p:cNvGrpSpPr/>
          <p:nvPr/>
        </p:nvGrpSpPr>
        <p:grpSpPr bwMode="auto">
          <a:xfrm>
            <a:off x="3967162" y="981075"/>
            <a:ext cx="1152525" cy="3757614"/>
            <a:chOff x="929" y="873"/>
            <a:chExt cx="726" cy="2367"/>
          </a:xfrm>
        </p:grpSpPr>
        <p:grpSp>
          <p:nvGrpSpPr>
            <p:cNvPr id="11949" name="Group 342"/>
            <p:cNvGrpSpPr/>
            <p:nvPr/>
          </p:nvGrpSpPr>
          <p:grpSpPr bwMode="auto">
            <a:xfrm>
              <a:off x="967" y="873"/>
              <a:ext cx="688" cy="2086"/>
              <a:chOff x="521" y="873"/>
              <a:chExt cx="688" cy="2086"/>
            </a:xfrm>
          </p:grpSpPr>
          <p:grpSp>
            <p:nvGrpSpPr>
              <p:cNvPr id="11951" name="Group 343"/>
              <p:cNvGrpSpPr/>
              <p:nvPr/>
            </p:nvGrpSpPr>
            <p:grpSpPr bwMode="auto">
              <a:xfrm>
                <a:off x="994" y="873"/>
                <a:ext cx="215" cy="1605"/>
                <a:chOff x="5088" y="1488"/>
                <a:chExt cx="336" cy="2496"/>
              </a:xfrm>
            </p:grpSpPr>
            <p:sp>
              <p:nvSpPr>
                <p:cNvPr id="12051" name="AutoShape 344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52" name="AutoShape 345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53" name="AutoShape 346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54" name="AutoShape 347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55" name="AutoShape 348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56" name="AutoShape 349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57" name="AutoShape 350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58" name="AutoShape 351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59" name="AutoShape 352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60" name="AutoShape 353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952" name="Group 354"/>
              <p:cNvGrpSpPr/>
              <p:nvPr/>
            </p:nvGrpSpPr>
            <p:grpSpPr bwMode="auto">
              <a:xfrm>
                <a:off x="939" y="928"/>
                <a:ext cx="215" cy="1604"/>
                <a:chOff x="5088" y="1488"/>
                <a:chExt cx="336" cy="2496"/>
              </a:xfrm>
            </p:grpSpPr>
            <p:sp>
              <p:nvSpPr>
                <p:cNvPr id="12041" name="AutoShape 355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42" name="AutoShape 356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43" name="AutoShape 357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44" name="AutoShape 358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45" name="AutoShape 359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46" name="AutoShape 360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47" name="AutoShape 361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48" name="AutoShape 362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49" name="AutoShape 363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50" name="AutoShape 364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953" name="Group 365"/>
              <p:cNvGrpSpPr/>
              <p:nvPr/>
            </p:nvGrpSpPr>
            <p:grpSpPr bwMode="auto">
              <a:xfrm>
                <a:off x="888" y="981"/>
                <a:ext cx="215" cy="1605"/>
                <a:chOff x="5088" y="1488"/>
                <a:chExt cx="336" cy="2496"/>
              </a:xfrm>
            </p:grpSpPr>
            <p:sp>
              <p:nvSpPr>
                <p:cNvPr id="12031" name="AutoShape 366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32" name="AutoShape 367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33" name="AutoShape 368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34" name="AutoShape 369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35" name="AutoShape 370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36" name="AutoShape 371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37" name="AutoShape 372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38" name="AutoShape 373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39" name="AutoShape 374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40" name="AutoShape 375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954" name="Group 376"/>
              <p:cNvGrpSpPr/>
              <p:nvPr/>
            </p:nvGrpSpPr>
            <p:grpSpPr bwMode="auto">
              <a:xfrm>
                <a:off x="836" y="1036"/>
                <a:ext cx="215" cy="1605"/>
                <a:chOff x="5088" y="1488"/>
                <a:chExt cx="336" cy="2496"/>
              </a:xfrm>
            </p:grpSpPr>
            <p:sp>
              <p:nvSpPr>
                <p:cNvPr id="12021" name="AutoShape 377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22" name="AutoShape 378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23" name="AutoShape 379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24" name="AutoShape 380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25" name="AutoShape 381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26" name="AutoShape 382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27" name="AutoShape 383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28" name="AutoShape 384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29" name="AutoShape 385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30" name="AutoShape 386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955" name="Group 387"/>
              <p:cNvGrpSpPr/>
              <p:nvPr/>
            </p:nvGrpSpPr>
            <p:grpSpPr bwMode="auto">
              <a:xfrm>
                <a:off x="783" y="1091"/>
                <a:ext cx="215" cy="1604"/>
                <a:chOff x="5088" y="1488"/>
                <a:chExt cx="336" cy="2496"/>
              </a:xfrm>
            </p:grpSpPr>
            <p:sp>
              <p:nvSpPr>
                <p:cNvPr id="12011" name="AutoShape 388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12" name="AutoShape 389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13" name="AutoShape 390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14" name="AutoShape 391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15" name="AutoShape 392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16" name="AutoShape 393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17" name="AutoShape 394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18" name="AutoShape 395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19" name="AutoShape 396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20" name="AutoShape 397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956" name="Group 398"/>
              <p:cNvGrpSpPr/>
              <p:nvPr/>
            </p:nvGrpSpPr>
            <p:grpSpPr bwMode="auto">
              <a:xfrm>
                <a:off x="731" y="1144"/>
                <a:ext cx="215" cy="1604"/>
                <a:chOff x="5088" y="1488"/>
                <a:chExt cx="336" cy="2496"/>
              </a:xfrm>
            </p:grpSpPr>
            <p:sp>
              <p:nvSpPr>
                <p:cNvPr id="12001" name="AutoShape 399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02" name="AutoShape 400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6350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03" name="AutoShape 401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04" name="AutoShape 402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05" name="AutoShape 403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06" name="AutoShape 404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07" name="AutoShape 405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08" name="AutoShape 406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09" name="AutoShape 407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10" name="AutoShape 408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957" name="Group 409"/>
              <p:cNvGrpSpPr/>
              <p:nvPr/>
            </p:nvGrpSpPr>
            <p:grpSpPr bwMode="auto">
              <a:xfrm>
                <a:off x="678" y="1196"/>
                <a:ext cx="215" cy="1605"/>
                <a:chOff x="5088" y="1488"/>
                <a:chExt cx="336" cy="2496"/>
              </a:xfrm>
            </p:grpSpPr>
            <p:sp>
              <p:nvSpPr>
                <p:cNvPr id="11991" name="AutoShape 410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92" name="AutoShape 411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93" name="AutoShape 412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94" name="AutoShape 413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95" name="AutoShape 414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96" name="AutoShape 415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97" name="AutoShape 416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98" name="AutoShape 417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99" name="AutoShape 418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2000" name="AutoShape 419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958" name="Group 420"/>
              <p:cNvGrpSpPr/>
              <p:nvPr/>
            </p:nvGrpSpPr>
            <p:grpSpPr bwMode="auto">
              <a:xfrm>
                <a:off x="626" y="1249"/>
                <a:ext cx="215" cy="1605"/>
                <a:chOff x="5088" y="1488"/>
                <a:chExt cx="336" cy="2496"/>
              </a:xfrm>
            </p:grpSpPr>
            <p:sp>
              <p:nvSpPr>
                <p:cNvPr id="11981" name="AutoShape 421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82" name="AutoShape 422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83" name="AutoShape 423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84" name="AutoShape 424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85" name="AutoShape 425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86" name="AutoShape 426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87" name="AutoShape 427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88" name="AutoShape 428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89" name="AutoShape 429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90" name="AutoShape 430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959" name="Group 431"/>
              <p:cNvGrpSpPr/>
              <p:nvPr/>
            </p:nvGrpSpPr>
            <p:grpSpPr bwMode="auto">
              <a:xfrm>
                <a:off x="573" y="1302"/>
                <a:ext cx="215" cy="1604"/>
                <a:chOff x="5088" y="1488"/>
                <a:chExt cx="336" cy="2496"/>
              </a:xfrm>
            </p:grpSpPr>
            <p:sp>
              <p:nvSpPr>
                <p:cNvPr id="11971" name="AutoShape 432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72" name="AutoShape 433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73" name="AutoShape 434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74" name="AutoShape 435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75" name="AutoShape 436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76" name="AutoShape 437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77" name="AutoShape 438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78" name="AutoShape 439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79" name="AutoShape 440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80" name="AutoShape 441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960" name="Group 442"/>
              <p:cNvGrpSpPr/>
              <p:nvPr/>
            </p:nvGrpSpPr>
            <p:grpSpPr bwMode="auto">
              <a:xfrm>
                <a:off x="521" y="1354"/>
                <a:ext cx="215" cy="1605"/>
                <a:chOff x="5088" y="1488"/>
                <a:chExt cx="336" cy="2496"/>
              </a:xfrm>
            </p:grpSpPr>
            <p:sp>
              <p:nvSpPr>
                <p:cNvPr id="11961" name="AutoShape 443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62" name="AutoShape 444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63" name="AutoShape 445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64" name="AutoShape 446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65" name="AutoShape 447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66" name="AutoShape 448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67" name="AutoShape 449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68" name="AutoShape 450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69" name="AutoShape 451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70" name="AutoShape 452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11950" name="Text Box 453"/>
            <p:cNvSpPr txBox="1">
              <a:spLocks noChangeArrowheads="1"/>
            </p:cNvSpPr>
            <p:nvPr/>
          </p:nvSpPr>
          <p:spPr bwMode="auto">
            <a:xfrm>
              <a:off x="929" y="2913"/>
              <a:ext cx="22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kumimoji="1" lang="en-US" altLang="zh-CN" sz="2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楷体_GB2312"/>
                  <a:cs typeface="楷体_GB2312"/>
                </a:rPr>
                <a:t>4</a:t>
              </a:r>
              <a:endParaRPr kumimoji="1"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/>
                <a:cs typeface="楷体_GB2312"/>
              </a:endParaRPr>
            </a:p>
          </p:txBody>
        </p:sp>
      </p:grpSp>
      <p:grpSp>
        <p:nvGrpSpPr>
          <p:cNvPr id="10682" name="Group 454"/>
          <p:cNvGrpSpPr/>
          <p:nvPr/>
        </p:nvGrpSpPr>
        <p:grpSpPr bwMode="auto">
          <a:xfrm>
            <a:off x="4211638" y="981075"/>
            <a:ext cx="1152526" cy="3757614"/>
            <a:chOff x="929" y="873"/>
            <a:chExt cx="726" cy="2367"/>
          </a:xfrm>
        </p:grpSpPr>
        <p:grpSp>
          <p:nvGrpSpPr>
            <p:cNvPr id="11837" name="Group 455"/>
            <p:cNvGrpSpPr/>
            <p:nvPr/>
          </p:nvGrpSpPr>
          <p:grpSpPr bwMode="auto">
            <a:xfrm>
              <a:off x="967" y="873"/>
              <a:ext cx="688" cy="2086"/>
              <a:chOff x="521" y="873"/>
              <a:chExt cx="688" cy="2086"/>
            </a:xfrm>
          </p:grpSpPr>
          <p:grpSp>
            <p:nvGrpSpPr>
              <p:cNvPr id="11839" name="Group 456"/>
              <p:cNvGrpSpPr/>
              <p:nvPr/>
            </p:nvGrpSpPr>
            <p:grpSpPr bwMode="auto">
              <a:xfrm>
                <a:off x="994" y="873"/>
                <a:ext cx="215" cy="1605"/>
                <a:chOff x="5088" y="1488"/>
                <a:chExt cx="336" cy="2496"/>
              </a:xfrm>
            </p:grpSpPr>
            <p:sp>
              <p:nvSpPr>
                <p:cNvPr id="11939" name="AutoShape 457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40" name="AutoShape 458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41" name="AutoShape 459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42" name="AutoShape 460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43" name="AutoShape 461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44" name="AutoShape 462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45" name="AutoShape 463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46" name="AutoShape 464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47" name="AutoShape 465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48" name="AutoShape 466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840" name="Group 467"/>
              <p:cNvGrpSpPr/>
              <p:nvPr/>
            </p:nvGrpSpPr>
            <p:grpSpPr bwMode="auto">
              <a:xfrm>
                <a:off x="939" y="928"/>
                <a:ext cx="215" cy="1604"/>
                <a:chOff x="5088" y="1488"/>
                <a:chExt cx="336" cy="2496"/>
              </a:xfrm>
            </p:grpSpPr>
            <p:sp>
              <p:nvSpPr>
                <p:cNvPr id="11929" name="AutoShape 468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30" name="AutoShape 469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31" name="AutoShape 470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32" name="AutoShape 471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33" name="AutoShape 472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34" name="AutoShape 473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35" name="AutoShape 474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36" name="AutoShape 475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37" name="AutoShape 476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38" name="AutoShape 477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841" name="Group 478"/>
              <p:cNvGrpSpPr/>
              <p:nvPr/>
            </p:nvGrpSpPr>
            <p:grpSpPr bwMode="auto">
              <a:xfrm>
                <a:off x="888" y="981"/>
                <a:ext cx="215" cy="1605"/>
                <a:chOff x="5088" y="1488"/>
                <a:chExt cx="336" cy="2496"/>
              </a:xfrm>
            </p:grpSpPr>
            <p:sp>
              <p:nvSpPr>
                <p:cNvPr id="11919" name="AutoShape 479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20" name="AutoShape 480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21" name="AutoShape 481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22" name="AutoShape 482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23" name="AutoShape 483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24" name="AutoShape 484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25" name="AutoShape 485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26" name="AutoShape 486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27" name="AutoShape 487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28" name="AutoShape 488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842" name="Group 489"/>
              <p:cNvGrpSpPr/>
              <p:nvPr/>
            </p:nvGrpSpPr>
            <p:grpSpPr bwMode="auto">
              <a:xfrm>
                <a:off x="836" y="1036"/>
                <a:ext cx="215" cy="1605"/>
                <a:chOff x="5088" y="1488"/>
                <a:chExt cx="336" cy="2496"/>
              </a:xfrm>
            </p:grpSpPr>
            <p:sp>
              <p:nvSpPr>
                <p:cNvPr id="11909" name="AutoShape 490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10" name="AutoShape 491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11" name="AutoShape 492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12" name="AutoShape 493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13" name="AutoShape 494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14" name="AutoShape 495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15" name="AutoShape 496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16" name="AutoShape 497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17" name="AutoShape 498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18" name="AutoShape 499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843" name="Group 500"/>
              <p:cNvGrpSpPr/>
              <p:nvPr/>
            </p:nvGrpSpPr>
            <p:grpSpPr bwMode="auto">
              <a:xfrm>
                <a:off x="783" y="1091"/>
                <a:ext cx="215" cy="1604"/>
                <a:chOff x="5088" y="1488"/>
                <a:chExt cx="336" cy="2496"/>
              </a:xfrm>
            </p:grpSpPr>
            <p:sp>
              <p:nvSpPr>
                <p:cNvPr id="11899" name="AutoShape 501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00" name="AutoShape 502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01" name="AutoShape 503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02" name="AutoShape 504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03" name="AutoShape 505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04" name="AutoShape 506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05" name="AutoShape 507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06" name="AutoShape 508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07" name="AutoShape 509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908" name="AutoShape 510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844" name="Group 511"/>
              <p:cNvGrpSpPr/>
              <p:nvPr/>
            </p:nvGrpSpPr>
            <p:grpSpPr bwMode="auto">
              <a:xfrm>
                <a:off x="731" y="1144"/>
                <a:ext cx="215" cy="1604"/>
                <a:chOff x="5088" y="1488"/>
                <a:chExt cx="336" cy="2496"/>
              </a:xfrm>
            </p:grpSpPr>
            <p:sp>
              <p:nvSpPr>
                <p:cNvPr id="11889" name="AutoShape 512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90" name="AutoShape 513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6350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91" name="AutoShape 514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92" name="AutoShape 515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93" name="AutoShape 516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94" name="AutoShape 517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95" name="AutoShape 518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96" name="AutoShape 519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97" name="AutoShape 520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98" name="AutoShape 521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845" name="Group 522"/>
              <p:cNvGrpSpPr/>
              <p:nvPr/>
            </p:nvGrpSpPr>
            <p:grpSpPr bwMode="auto">
              <a:xfrm>
                <a:off x="678" y="1196"/>
                <a:ext cx="215" cy="1605"/>
                <a:chOff x="5088" y="1488"/>
                <a:chExt cx="336" cy="2496"/>
              </a:xfrm>
            </p:grpSpPr>
            <p:sp>
              <p:nvSpPr>
                <p:cNvPr id="11879" name="AutoShape 523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80" name="AutoShape 524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81" name="AutoShape 525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82" name="AutoShape 526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83" name="AutoShape 527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84" name="AutoShape 528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85" name="AutoShape 529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86" name="AutoShape 530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87" name="AutoShape 531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88" name="AutoShape 532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846" name="Group 533"/>
              <p:cNvGrpSpPr/>
              <p:nvPr/>
            </p:nvGrpSpPr>
            <p:grpSpPr bwMode="auto">
              <a:xfrm>
                <a:off x="626" y="1249"/>
                <a:ext cx="215" cy="1605"/>
                <a:chOff x="5088" y="1488"/>
                <a:chExt cx="336" cy="2496"/>
              </a:xfrm>
            </p:grpSpPr>
            <p:sp>
              <p:nvSpPr>
                <p:cNvPr id="11869" name="AutoShape 534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70" name="AutoShape 535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71" name="AutoShape 536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72" name="AutoShape 537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73" name="AutoShape 538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74" name="AutoShape 539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75" name="AutoShape 540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76" name="AutoShape 541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77" name="AutoShape 542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78" name="AutoShape 543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847" name="Group 544"/>
              <p:cNvGrpSpPr/>
              <p:nvPr/>
            </p:nvGrpSpPr>
            <p:grpSpPr bwMode="auto">
              <a:xfrm>
                <a:off x="573" y="1302"/>
                <a:ext cx="215" cy="1604"/>
                <a:chOff x="5088" y="1488"/>
                <a:chExt cx="336" cy="2496"/>
              </a:xfrm>
            </p:grpSpPr>
            <p:sp>
              <p:nvSpPr>
                <p:cNvPr id="11859" name="AutoShape 545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60" name="AutoShape 546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61" name="AutoShape 547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62" name="AutoShape 548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63" name="AutoShape 549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64" name="AutoShape 550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65" name="AutoShape 551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66" name="AutoShape 552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67" name="AutoShape 553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68" name="AutoShape 554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848" name="Group 555"/>
              <p:cNvGrpSpPr/>
              <p:nvPr/>
            </p:nvGrpSpPr>
            <p:grpSpPr bwMode="auto">
              <a:xfrm>
                <a:off x="521" y="1354"/>
                <a:ext cx="215" cy="1605"/>
                <a:chOff x="5088" y="1488"/>
                <a:chExt cx="336" cy="2496"/>
              </a:xfrm>
            </p:grpSpPr>
            <p:sp>
              <p:nvSpPr>
                <p:cNvPr id="11849" name="AutoShape 556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50" name="AutoShape 557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51" name="AutoShape 558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52" name="AutoShape 559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53" name="AutoShape 560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54" name="AutoShape 561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55" name="AutoShape 562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56" name="AutoShape 563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57" name="AutoShape 564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58" name="AutoShape 565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11838" name="Text Box 566"/>
            <p:cNvSpPr txBox="1">
              <a:spLocks noChangeArrowheads="1"/>
            </p:cNvSpPr>
            <p:nvPr/>
          </p:nvSpPr>
          <p:spPr bwMode="auto">
            <a:xfrm>
              <a:off x="929" y="2913"/>
              <a:ext cx="22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kumimoji="1" lang="en-US" altLang="zh-CN" sz="2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楷体_GB2312"/>
                  <a:cs typeface="楷体_GB2312"/>
                </a:rPr>
                <a:t>5</a:t>
              </a:r>
              <a:endParaRPr kumimoji="1"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/>
                <a:cs typeface="楷体_GB2312"/>
              </a:endParaRPr>
            </a:p>
          </p:txBody>
        </p:sp>
      </p:grpSp>
      <p:grpSp>
        <p:nvGrpSpPr>
          <p:cNvPr id="10795" name="Group 567"/>
          <p:cNvGrpSpPr/>
          <p:nvPr/>
        </p:nvGrpSpPr>
        <p:grpSpPr bwMode="auto">
          <a:xfrm>
            <a:off x="4459288" y="981075"/>
            <a:ext cx="1149351" cy="3759200"/>
            <a:chOff x="931" y="873"/>
            <a:chExt cx="724" cy="2368"/>
          </a:xfrm>
        </p:grpSpPr>
        <p:grpSp>
          <p:nvGrpSpPr>
            <p:cNvPr id="11725" name="Group 568"/>
            <p:cNvGrpSpPr/>
            <p:nvPr/>
          </p:nvGrpSpPr>
          <p:grpSpPr bwMode="auto">
            <a:xfrm>
              <a:off x="967" y="873"/>
              <a:ext cx="688" cy="2086"/>
              <a:chOff x="521" y="873"/>
              <a:chExt cx="688" cy="2086"/>
            </a:xfrm>
          </p:grpSpPr>
          <p:grpSp>
            <p:nvGrpSpPr>
              <p:cNvPr id="11727" name="Group 569"/>
              <p:cNvGrpSpPr/>
              <p:nvPr/>
            </p:nvGrpSpPr>
            <p:grpSpPr bwMode="auto">
              <a:xfrm>
                <a:off x="994" y="873"/>
                <a:ext cx="215" cy="1605"/>
                <a:chOff x="5088" y="1488"/>
                <a:chExt cx="336" cy="2496"/>
              </a:xfrm>
            </p:grpSpPr>
            <p:sp>
              <p:nvSpPr>
                <p:cNvPr id="11827" name="AutoShape 570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28" name="AutoShape 571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29" name="AutoShape 572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30" name="AutoShape 573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31" name="AutoShape 574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32" name="AutoShape 575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33" name="AutoShape 576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34" name="AutoShape 577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35" name="AutoShape 578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36" name="AutoShape 579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728" name="Group 580"/>
              <p:cNvGrpSpPr/>
              <p:nvPr/>
            </p:nvGrpSpPr>
            <p:grpSpPr bwMode="auto">
              <a:xfrm>
                <a:off x="939" y="928"/>
                <a:ext cx="215" cy="1604"/>
                <a:chOff x="5088" y="1488"/>
                <a:chExt cx="336" cy="2496"/>
              </a:xfrm>
            </p:grpSpPr>
            <p:sp>
              <p:nvSpPr>
                <p:cNvPr id="11817" name="AutoShape 581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18" name="AutoShape 582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19" name="AutoShape 583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20" name="AutoShape 584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21" name="AutoShape 585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22" name="AutoShape 586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23" name="AutoShape 587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24" name="AutoShape 588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25" name="AutoShape 589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26" name="AutoShape 590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729" name="Group 591"/>
              <p:cNvGrpSpPr/>
              <p:nvPr/>
            </p:nvGrpSpPr>
            <p:grpSpPr bwMode="auto">
              <a:xfrm>
                <a:off x="888" y="981"/>
                <a:ext cx="215" cy="1605"/>
                <a:chOff x="5088" y="1488"/>
                <a:chExt cx="336" cy="2496"/>
              </a:xfrm>
            </p:grpSpPr>
            <p:sp>
              <p:nvSpPr>
                <p:cNvPr id="11807" name="AutoShape 592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08" name="AutoShape 593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09" name="AutoShape 594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10" name="AutoShape 595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11" name="AutoShape 596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12" name="AutoShape 597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13" name="AutoShape 598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14" name="AutoShape 599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15" name="AutoShape 600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16" name="AutoShape 601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730" name="Group 602"/>
              <p:cNvGrpSpPr/>
              <p:nvPr/>
            </p:nvGrpSpPr>
            <p:grpSpPr bwMode="auto">
              <a:xfrm>
                <a:off x="836" y="1036"/>
                <a:ext cx="215" cy="1605"/>
                <a:chOff x="5088" y="1488"/>
                <a:chExt cx="336" cy="2496"/>
              </a:xfrm>
            </p:grpSpPr>
            <p:sp>
              <p:nvSpPr>
                <p:cNvPr id="11797" name="AutoShape 603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98" name="AutoShape 604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99" name="AutoShape 605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00" name="AutoShape 606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01" name="AutoShape 607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02" name="AutoShape 608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03" name="AutoShape 609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04" name="AutoShape 610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05" name="AutoShape 611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806" name="AutoShape 612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731" name="Group 613"/>
              <p:cNvGrpSpPr/>
              <p:nvPr/>
            </p:nvGrpSpPr>
            <p:grpSpPr bwMode="auto">
              <a:xfrm>
                <a:off x="783" y="1091"/>
                <a:ext cx="215" cy="1604"/>
                <a:chOff x="5088" y="1488"/>
                <a:chExt cx="336" cy="2496"/>
              </a:xfrm>
            </p:grpSpPr>
            <p:sp>
              <p:nvSpPr>
                <p:cNvPr id="11787" name="AutoShape 614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88" name="AutoShape 615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89" name="AutoShape 616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90" name="AutoShape 617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91" name="AutoShape 618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92" name="AutoShape 619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93" name="AutoShape 620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94" name="AutoShape 621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95" name="AutoShape 622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96" name="AutoShape 623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732" name="Group 624"/>
              <p:cNvGrpSpPr/>
              <p:nvPr/>
            </p:nvGrpSpPr>
            <p:grpSpPr bwMode="auto">
              <a:xfrm>
                <a:off x="731" y="1144"/>
                <a:ext cx="215" cy="1604"/>
                <a:chOff x="5088" y="1488"/>
                <a:chExt cx="336" cy="2496"/>
              </a:xfrm>
            </p:grpSpPr>
            <p:sp>
              <p:nvSpPr>
                <p:cNvPr id="11777" name="AutoShape 625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78" name="AutoShape 626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6350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79" name="AutoShape 627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80" name="AutoShape 628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81" name="AutoShape 629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82" name="AutoShape 630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83" name="AutoShape 631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84" name="AutoShape 632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85" name="AutoShape 633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86" name="AutoShape 634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733" name="Group 635"/>
              <p:cNvGrpSpPr/>
              <p:nvPr/>
            </p:nvGrpSpPr>
            <p:grpSpPr bwMode="auto">
              <a:xfrm>
                <a:off x="678" y="1196"/>
                <a:ext cx="215" cy="1605"/>
                <a:chOff x="5088" y="1488"/>
                <a:chExt cx="336" cy="2496"/>
              </a:xfrm>
            </p:grpSpPr>
            <p:sp>
              <p:nvSpPr>
                <p:cNvPr id="11767" name="AutoShape 636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68" name="AutoShape 637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69" name="AutoShape 638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70" name="AutoShape 639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71" name="AutoShape 640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72" name="AutoShape 641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73" name="AutoShape 642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74" name="AutoShape 643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75" name="AutoShape 644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76" name="AutoShape 645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734" name="Group 646"/>
              <p:cNvGrpSpPr/>
              <p:nvPr/>
            </p:nvGrpSpPr>
            <p:grpSpPr bwMode="auto">
              <a:xfrm>
                <a:off x="626" y="1249"/>
                <a:ext cx="215" cy="1605"/>
                <a:chOff x="5088" y="1488"/>
                <a:chExt cx="336" cy="2496"/>
              </a:xfrm>
            </p:grpSpPr>
            <p:sp>
              <p:nvSpPr>
                <p:cNvPr id="11757" name="AutoShape 647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58" name="AutoShape 648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59" name="AutoShape 649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60" name="AutoShape 650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61" name="AutoShape 651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62" name="AutoShape 652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63" name="AutoShape 653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64" name="AutoShape 654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65" name="AutoShape 655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66" name="AutoShape 656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735" name="Group 657"/>
              <p:cNvGrpSpPr/>
              <p:nvPr/>
            </p:nvGrpSpPr>
            <p:grpSpPr bwMode="auto">
              <a:xfrm>
                <a:off x="573" y="1302"/>
                <a:ext cx="215" cy="1604"/>
                <a:chOff x="5088" y="1488"/>
                <a:chExt cx="336" cy="2496"/>
              </a:xfrm>
            </p:grpSpPr>
            <p:sp>
              <p:nvSpPr>
                <p:cNvPr id="11747" name="AutoShape 658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48" name="AutoShape 659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49" name="AutoShape 660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50" name="AutoShape 661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51" name="AutoShape 662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52" name="AutoShape 663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53" name="AutoShape 664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54" name="AutoShape 665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55" name="AutoShape 666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56" name="AutoShape 667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736" name="Group 668"/>
              <p:cNvGrpSpPr/>
              <p:nvPr/>
            </p:nvGrpSpPr>
            <p:grpSpPr bwMode="auto">
              <a:xfrm>
                <a:off x="521" y="1354"/>
                <a:ext cx="215" cy="1605"/>
                <a:chOff x="5088" y="1488"/>
                <a:chExt cx="336" cy="2496"/>
              </a:xfrm>
            </p:grpSpPr>
            <p:sp>
              <p:nvSpPr>
                <p:cNvPr id="11737" name="AutoShape 669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38" name="AutoShape 670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39" name="AutoShape 671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40" name="AutoShape 672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41" name="AutoShape 673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42" name="AutoShape 674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43" name="AutoShape 675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44" name="AutoShape 676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45" name="AutoShape 677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46" name="AutoShape 678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11726" name="Text Box 679"/>
            <p:cNvSpPr txBox="1">
              <a:spLocks noChangeArrowheads="1"/>
            </p:cNvSpPr>
            <p:nvPr/>
          </p:nvSpPr>
          <p:spPr bwMode="auto">
            <a:xfrm>
              <a:off x="931" y="2914"/>
              <a:ext cx="22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kumimoji="1" lang="en-US" altLang="zh-CN" sz="2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楷体_GB2312"/>
                  <a:cs typeface="楷体_GB2312"/>
                </a:rPr>
                <a:t>6</a:t>
              </a:r>
              <a:endParaRPr kumimoji="1"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/>
                <a:cs typeface="楷体_GB2312"/>
              </a:endParaRPr>
            </a:p>
          </p:txBody>
        </p:sp>
      </p:grpSp>
      <p:grpSp>
        <p:nvGrpSpPr>
          <p:cNvPr id="10908" name="Group 680"/>
          <p:cNvGrpSpPr/>
          <p:nvPr/>
        </p:nvGrpSpPr>
        <p:grpSpPr bwMode="auto">
          <a:xfrm>
            <a:off x="4702175" y="981075"/>
            <a:ext cx="1138238" cy="3757614"/>
            <a:chOff x="938" y="873"/>
            <a:chExt cx="717" cy="2367"/>
          </a:xfrm>
        </p:grpSpPr>
        <p:grpSp>
          <p:nvGrpSpPr>
            <p:cNvPr id="11613" name="Group 681"/>
            <p:cNvGrpSpPr/>
            <p:nvPr/>
          </p:nvGrpSpPr>
          <p:grpSpPr bwMode="auto">
            <a:xfrm>
              <a:off x="967" y="873"/>
              <a:ext cx="688" cy="2086"/>
              <a:chOff x="521" y="873"/>
              <a:chExt cx="688" cy="2086"/>
            </a:xfrm>
          </p:grpSpPr>
          <p:grpSp>
            <p:nvGrpSpPr>
              <p:cNvPr id="11615" name="Group 682"/>
              <p:cNvGrpSpPr/>
              <p:nvPr/>
            </p:nvGrpSpPr>
            <p:grpSpPr bwMode="auto">
              <a:xfrm>
                <a:off x="994" y="873"/>
                <a:ext cx="215" cy="1605"/>
                <a:chOff x="5088" y="1488"/>
                <a:chExt cx="336" cy="2496"/>
              </a:xfrm>
            </p:grpSpPr>
            <p:sp>
              <p:nvSpPr>
                <p:cNvPr id="11715" name="AutoShape 683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16" name="AutoShape 684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17" name="AutoShape 685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18" name="AutoShape 686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19" name="AutoShape 687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20" name="AutoShape 688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21" name="AutoShape 689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22" name="AutoShape 690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23" name="AutoShape 691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24" name="AutoShape 692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616" name="Group 693"/>
              <p:cNvGrpSpPr/>
              <p:nvPr/>
            </p:nvGrpSpPr>
            <p:grpSpPr bwMode="auto">
              <a:xfrm>
                <a:off x="939" y="928"/>
                <a:ext cx="215" cy="1604"/>
                <a:chOff x="5088" y="1488"/>
                <a:chExt cx="336" cy="2496"/>
              </a:xfrm>
            </p:grpSpPr>
            <p:sp>
              <p:nvSpPr>
                <p:cNvPr id="11705" name="AutoShape 694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06" name="AutoShape 695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07" name="AutoShape 696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08" name="AutoShape 697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09" name="AutoShape 698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10" name="AutoShape 699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11" name="AutoShape 700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12" name="AutoShape 701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13" name="AutoShape 702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14" name="AutoShape 703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617" name="Group 704"/>
              <p:cNvGrpSpPr/>
              <p:nvPr/>
            </p:nvGrpSpPr>
            <p:grpSpPr bwMode="auto">
              <a:xfrm>
                <a:off x="888" y="981"/>
                <a:ext cx="215" cy="1605"/>
                <a:chOff x="5088" y="1488"/>
                <a:chExt cx="336" cy="2496"/>
              </a:xfrm>
            </p:grpSpPr>
            <p:sp>
              <p:nvSpPr>
                <p:cNvPr id="11695" name="AutoShape 705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96" name="AutoShape 706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97" name="AutoShape 707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98" name="AutoShape 708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99" name="AutoShape 709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00" name="AutoShape 710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01" name="AutoShape 711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02" name="AutoShape 712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03" name="AutoShape 713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704" name="AutoShape 714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618" name="Group 715"/>
              <p:cNvGrpSpPr/>
              <p:nvPr/>
            </p:nvGrpSpPr>
            <p:grpSpPr bwMode="auto">
              <a:xfrm>
                <a:off x="836" y="1036"/>
                <a:ext cx="215" cy="1605"/>
                <a:chOff x="5088" y="1488"/>
                <a:chExt cx="336" cy="2496"/>
              </a:xfrm>
            </p:grpSpPr>
            <p:sp>
              <p:nvSpPr>
                <p:cNvPr id="11685" name="AutoShape 716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86" name="AutoShape 717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87" name="AutoShape 718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88" name="AutoShape 719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89" name="AutoShape 720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90" name="AutoShape 721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91" name="AutoShape 722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92" name="AutoShape 723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93" name="AutoShape 724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94" name="AutoShape 725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619" name="Group 726"/>
              <p:cNvGrpSpPr/>
              <p:nvPr/>
            </p:nvGrpSpPr>
            <p:grpSpPr bwMode="auto">
              <a:xfrm>
                <a:off x="783" y="1091"/>
                <a:ext cx="215" cy="1604"/>
                <a:chOff x="5088" y="1488"/>
                <a:chExt cx="336" cy="2496"/>
              </a:xfrm>
            </p:grpSpPr>
            <p:sp>
              <p:nvSpPr>
                <p:cNvPr id="11675" name="AutoShape 727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76" name="AutoShape 728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77" name="AutoShape 729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78" name="AutoShape 730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79" name="AutoShape 731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80" name="AutoShape 732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81" name="AutoShape 733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82" name="AutoShape 734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83" name="AutoShape 735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84" name="AutoShape 736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620" name="Group 737"/>
              <p:cNvGrpSpPr/>
              <p:nvPr/>
            </p:nvGrpSpPr>
            <p:grpSpPr bwMode="auto">
              <a:xfrm>
                <a:off x="731" y="1144"/>
                <a:ext cx="215" cy="1604"/>
                <a:chOff x="5088" y="1488"/>
                <a:chExt cx="336" cy="2496"/>
              </a:xfrm>
            </p:grpSpPr>
            <p:sp>
              <p:nvSpPr>
                <p:cNvPr id="11665" name="AutoShape 738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66" name="AutoShape 739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6350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67" name="AutoShape 740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68" name="AutoShape 741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69" name="AutoShape 742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70" name="AutoShape 743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71" name="AutoShape 744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72" name="AutoShape 745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73" name="AutoShape 746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74" name="AutoShape 747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621" name="Group 748"/>
              <p:cNvGrpSpPr/>
              <p:nvPr/>
            </p:nvGrpSpPr>
            <p:grpSpPr bwMode="auto">
              <a:xfrm>
                <a:off x="678" y="1196"/>
                <a:ext cx="215" cy="1605"/>
                <a:chOff x="5088" y="1488"/>
                <a:chExt cx="336" cy="2496"/>
              </a:xfrm>
            </p:grpSpPr>
            <p:sp>
              <p:nvSpPr>
                <p:cNvPr id="11655" name="AutoShape 749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56" name="AutoShape 750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57" name="AutoShape 751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58" name="AutoShape 752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59" name="AutoShape 753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60" name="AutoShape 754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61" name="AutoShape 755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62" name="AutoShape 756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63" name="AutoShape 757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64" name="AutoShape 758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622" name="Group 759"/>
              <p:cNvGrpSpPr/>
              <p:nvPr/>
            </p:nvGrpSpPr>
            <p:grpSpPr bwMode="auto">
              <a:xfrm>
                <a:off x="626" y="1249"/>
                <a:ext cx="215" cy="1605"/>
                <a:chOff x="5088" y="1488"/>
                <a:chExt cx="336" cy="2496"/>
              </a:xfrm>
            </p:grpSpPr>
            <p:sp>
              <p:nvSpPr>
                <p:cNvPr id="11645" name="AutoShape 760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46" name="AutoShape 761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47" name="AutoShape 762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48" name="AutoShape 763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49" name="AutoShape 764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50" name="AutoShape 765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51" name="AutoShape 766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52" name="AutoShape 767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53" name="AutoShape 768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54" name="AutoShape 769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623" name="Group 770"/>
              <p:cNvGrpSpPr/>
              <p:nvPr/>
            </p:nvGrpSpPr>
            <p:grpSpPr bwMode="auto">
              <a:xfrm>
                <a:off x="573" y="1302"/>
                <a:ext cx="215" cy="1604"/>
                <a:chOff x="5088" y="1488"/>
                <a:chExt cx="336" cy="2496"/>
              </a:xfrm>
            </p:grpSpPr>
            <p:sp>
              <p:nvSpPr>
                <p:cNvPr id="11635" name="AutoShape 771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36" name="AutoShape 772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37" name="AutoShape 773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38" name="AutoShape 774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39" name="AutoShape 775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40" name="AutoShape 776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41" name="AutoShape 777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42" name="AutoShape 778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43" name="AutoShape 779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44" name="AutoShape 780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624" name="Group 781"/>
              <p:cNvGrpSpPr/>
              <p:nvPr/>
            </p:nvGrpSpPr>
            <p:grpSpPr bwMode="auto">
              <a:xfrm>
                <a:off x="521" y="1354"/>
                <a:ext cx="215" cy="1605"/>
                <a:chOff x="5088" y="1488"/>
                <a:chExt cx="336" cy="2496"/>
              </a:xfrm>
            </p:grpSpPr>
            <p:sp>
              <p:nvSpPr>
                <p:cNvPr id="11625" name="AutoShape 782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26" name="AutoShape 783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27" name="AutoShape 784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28" name="AutoShape 785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29" name="AutoShape 786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30" name="AutoShape 787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31" name="AutoShape 788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32" name="AutoShape 789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33" name="AutoShape 790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34" name="AutoShape 791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11614" name="Text Box 792"/>
            <p:cNvSpPr txBox="1">
              <a:spLocks noChangeArrowheads="1"/>
            </p:cNvSpPr>
            <p:nvPr/>
          </p:nvSpPr>
          <p:spPr bwMode="auto">
            <a:xfrm>
              <a:off x="938" y="2913"/>
              <a:ext cx="22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kumimoji="1" lang="en-US" altLang="zh-CN" sz="2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楷体_GB2312"/>
                  <a:cs typeface="楷体_GB2312"/>
                </a:rPr>
                <a:t>7</a:t>
              </a:r>
              <a:endParaRPr kumimoji="1"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/>
                <a:cs typeface="楷体_GB2312"/>
              </a:endParaRPr>
            </a:p>
          </p:txBody>
        </p:sp>
      </p:grpSp>
      <p:grpSp>
        <p:nvGrpSpPr>
          <p:cNvPr id="11021" name="Group 793"/>
          <p:cNvGrpSpPr/>
          <p:nvPr/>
        </p:nvGrpSpPr>
        <p:grpSpPr bwMode="auto">
          <a:xfrm>
            <a:off x="4960939" y="981075"/>
            <a:ext cx="1138238" cy="3757614"/>
            <a:chOff x="938" y="873"/>
            <a:chExt cx="717" cy="2367"/>
          </a:xfrm>
        </p:grpSpPr>
        <p:grpSp>
          <p:nvGrpSpPr>
            <p:cNvPr id="11501" name="Group 794"/>
            <p:cNvGrpSpPr/>
            <p:nvPr/>
          </p:nvGrpSpPr>
          <p:grpSpPr bwMode="auto">
            <a:xfrm>
              <a:off x="967" y="873"/>
              <a:ext cx="688" cy="2086"/>
              <a:chOff x="521" y="873"/>
              <a:chExt cx="688" cy="2086"/>
            </a:xfrm>
          </p:grpSpPr>
          <p:grpSp>
            <p:nvGrpSpPr>
              <p:cNvPr id="11503" name="Group 795"/>
              <p:cNvGrpSpPr/>
              <p:nvPr/>
            </p:nvGrpSpPr>
            <p:grpSpPr bwMode="auto">
              <a:xfrm>
                <a:off x="994" y="873"/>
                <a:ext cx="215" cy="1605"/>
                <a:chOff x="5088" y="1488"/>
                <a:chExt cx="336" cy="2496"/>
              </a:xfrm>
            </p:grpSpPr>
            <p:sp>
              <p:nvSpPr>
                <p:cNvPr id="11603" name="AutoShape 796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04" name="AutoShape 797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05" name="AutoShape 798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06" name="AutoShape 799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07" name="AutoShape 800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08" name="AutoShape 801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09" name="AutoShape 802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10" name="AutoShape 803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11" name="AutoShape 804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12" name="AutoShape 805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504" name="Group 806"/>
              <p:cNvGrpSpPr/>
              <p:nvPr/>
            </p:nvGrpSpPr>
            <p:grpSpPr bwMode="auto">
              <a:xfrm>
                <a:off x="939" y="928"/>
                <a:ext cx="215" cy="1604"/>
                <a:chOff x="5088" y="1488"/>
                <a:chExt cx="336" cy="2496"/>
              </a:xfrm>
            </p:grpSpPr>
            <p:sp>
              <p:nvSpPr>
                <p:cNvPr id="11593" name="AutoShape 807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94" name="AutoShape 808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95" name="AutoShape 809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96" name="AutoShape 810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97" name="AutoShape 811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98" name="AutoShape 812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99" name="AutoShape 813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00" name="AutoShape 814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01" name="AutoShape 815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602" name="AutoShape 816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505" name="Group 817"/>
              <p:cNvGrpSpPr/>
              <p:nvPr/>
            </p:nvGrpSpPr>
            <p:grpSpPr bwMode="auto">
              <a:xfrm>
                <a:off x="888" y="981"/>
                <a:ext cx="215" cy="1605"/>
                <a:chOff x="5088" y="1488"/>
                <a:chExt cx="336" cy="2496"/>
              </a:xfrm>
            </p:grpSpPr>
            <p:sp>
              <p:nvSpPr>
                <p:cNvPr id="11583" name="AutoShape 818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84" name="AutoShape 819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85" name="AutoShape 820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86" name="AutoShape 821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87" name="AutoShape 822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88" name="AutoShape 823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89" name="AutoShape 824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90" name="AutoShape 825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91" name="AutoShape 826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92" name="AutoShape 827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506" name="Group 828"/>
              <p:cNvGrpSpPr/>
              <p:nvPr/>
            </p:nvGrpSpPr>
            <p:grpSpPr bwMode="auto">
              <a:xfrm>
                <a:off x="836" y="1036"/>
                <a:ext cx="215" cy="1605"/>
                <a:chOff x="5088" y="1488"/>
                <a:chExt cx="336" cy="2496"/>
              </a:xfrm>
            </p:grpSpPr>
            <p:sp>
              <p:nvSpPr>
                <p:cNvPr id="11573" name="AutoShape 829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74" name="AutoShape 830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75" name="AutoShape 831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76" name="AutoShape 832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77" name="AutoShape 833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78" name="AutoShape 834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79" name="AutoShape 835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80" name="AutoShape 836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81" name="AutoShape 837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82" name="AutoShape 838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507" name="Group 839"/>
              <p:cNvGrpSpPr/>
              <p:nvPr/>
            </p:nvGrpSpPr>
            <p:grpSpPr bwMode="auto">
              <a:xfrm>
                <a:off x="783" y="1091"/>
                <a:ext cx="215" cy="1604"/>
                <a:chOff x="5088" y="1488"/>
                <a:chExt cx="336" cy="2496"/>
              </a:xfrm>
            </p:grpSpPr>
            <p:sp>
              <p:nvSpPr>
                <p:cNvPr id="11563" name="AutoShape 840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64" name="AutoShape 841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65" name="AutoShape 842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66" name="AutoShape 843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67" name="AutoShape 844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68" name="AutoShape 845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69" name="AutoShape 846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70" name="AutoShape 847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71" name="AutoShape 848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72" name="AutoShape 849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508" name="Group 850"/>
              <p:cNvGrpSpPr/>
              <p:nvPr/>
            </p:nvGrpSpPr>
            <p:grpSpPr bwMode="auto">
              <a:xfrm>
                <a:off x="731" y="1144"/>
                <a:ext cx="215" cy="1604"/>
                <a:chOff x="5088" y="1488"/>
                <a:chExt cx="336" cy="2496"/>
              </a:xfrm>
            </p:grpSpPr>
            <p:sp>
              <p:nvSpPr>
                <p:cNvPr id="11553" name="AutoShape 851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54" name="AutoShape 852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6350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55" name="AutoShape 853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56" name="AutoShape 854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57" name="AutoShape 855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58" name="AutoShape 856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59" name="AutoShape 857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60" name="AutoShape 858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61" name="AutoShape 859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62" name="AutoShape 860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509" name="Group 861"/>
              <p:cNvGrpSpPr/>
              <p:nvPr/>
            </p:nvGrpSpPr>
            <p:grpSpPr bwMode="auto">
              <a:xfrm>
                <a:off x="678" y="1196"/>
                <a:ext cx="215" cy="1605"/>
                <a:chOff x="5088" y="1488"/>
                <a:chExt cx="336" cy="2496"/>
              </a:xfrm>
            </p:grpSpPr>
            <p:sp>
              <p:nvSpPr>
                <p:cNvPr id="11543" name="AutoShape 862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44" name="AutoShape 863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45" name="AutoShape 864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46" name="AutoShape 865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47" name="AutoShape 866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48" name="AutoShape 867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49" name="AutoShape 868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50" name="AutoShape 869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51" name="AutoShape 870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52" name="AutoShape 871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510" name="Group 872"/>
              <p:cNvGrpSpPr/>
              <p:nvPr/>
            </p:nvGrpSpPr>
            <p:grpSpPr bwMode="auto">
              <a:xfrm>
                <a:off x="626" y="1249"/>
                <a:ext cx="215" cy="1605"/>
                <a:chOff x="5088" y="1488"/>
                <a:chExt cx="336" cy="2496"/>
              </a:xfrm>
            </p:grpSpPr>
            <p:sp>
              <p:nvSpPr>
                <p:cNvPr id="11533" name="AutoShape 873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34" name="AutoShape 874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35" name="AutoShape 875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36" name="AutoShape 876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37" name="AutoShape 877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38" name="AutoShape 878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39" name="AutoShape 879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40" name="AutoShape 880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41" name="AutoShape 881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42" name="AutoShape 882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511" name="Group 883"/>
              <p:cNvGrpSpPr/>
              <p:nvPr/>
            </p:nvGrpSpPr>
            <p:grpSpPr bwMode="auto">
              <a:xfrm>
                <a:off x="573" y="1302"/>
                <a:ext cx="215" cy="1604"/>
                <a:chOff x="5088" y="1488"/>
                <a:chExt cx="336" cy="2496"/>
              </a:xfrm>
            </p:grpSpPr>
            <p:sp>
              <p:nvSpPr>
                <p:cNvPr id="11523" name="AutoShape 884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24" name="AutoShape 885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25" name="AutoShape 886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26" name="AutoShape 887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27" name="AutoShape 888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28" name="AutoShape 889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29" name="AutoShape 890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30" name="AutoShape 891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31" name="AutoShape 892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32" name="AutoShape 893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512" name="Group 894"/>
              <p:cNvGrpSpPr/>
              <p:nvPr/>
            </p:nvGrpSpPr>
            <p:grpSpPr bwMode="auto">
              <a:xfrm>
                <a:off x="521" y="1354"/>
                <a:ext cx="215" cy="1605"/>
                <a:chOff x="5088" y="1488"/>
                <a:chExt cx="336" cy="2496"/>
              </a:xfrm>
            </p:grpSpPr>
            <p:sp>
              <p:nvSpPr>
                <p:cNvPr id="11513" name="AutoShape 895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14" name="AutoShape 896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15" name="AutoShape 897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16" name="AutoShape 898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17" name="AutoShape 899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18" name="AutoShape 900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19" name="AutoShape 901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20" name="AutoShape 902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21" name="AutoShape 903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22" name="AutoShape 904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11502" name="Text Box 905"/>
            <p:cNvSpPr txBox="1">
              <a:spLocks noChangeArrowheads="1"/>
            </p:cNvSpPr>
            <p:nvPr/>
          </p:nvSpPr>
          <p:spPr bwMode="auto">
            <a:xfrm>
              <a:off x="938" y="2913"/>
              <a:ext cx="22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kumimoji="1" lang="en-US" altLang="zh-CN" sz="2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楷体_GB2312"/>
                  <a:cs typeface="楷体_GB2312"/>
                </a:rPr>
                <a:t>8</a:t>
              </a:r>
              <a:endParaRPr kumimoji="1"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/>
                <a:cs typeface="楷体_GB2312"/>
              </a:endParaRPr>
            </a:p>
          </p:txBody>
        </p:sp>
      </p:grpSp>
      <p:grpSp>
        <p:nvGrpSpPr>
          <p:cNvPr id="11134" name="Group 906"/>
          <p:cNvGrpSpPr/>
          <p:nvPr/>
        </p:nvGrpSpPr>
        <p:grpSpPr bwMode="auto">
          <a:xfrm>
            <a:off x="5219700" y="981075"/>
            <a:ext cx="1138238" cy="3743325"/>
            <a:chOff x="938" y="873"/>
            <a:chExt cx="717" cy="2358"/>
          </a:xfrm>
        </p:grpSpPr>
        <p:grpSp>
          <p:nvGrpSpPr>
            <p:cNvPr id="11389" name="Group 907"/>
            <p:cNvGrpSpPr/>
            <p:nvPr/>
          </p:nvGrpSpPr>
          <p:grpSpPr bwMode="auto">
            <a:xfrm>
              <a:off x="967" y="873"/>
              <a:ext cx="688" cy="2086"/>
              <a:chOff x="521" y="873"/>
              <a:chExt cx="688" cy="2086"/>
            </a:xfrm>
          </p:grpSpPr>
          <p:grpSp>
            <p:nvGrpSpPr>
              <p:cNvPr id="11391" name="Group 908"/>
              <p:cNvGrpSpPr/>
              <p:nvPr/>
            </p:nvGrpSpPr>
            <p:grpSpPr bwMode="auto">
              <a:xfrm>
                <a:off x="994" y="873"/>
                <a:ext cx="215" cy="1605"/>
                <a:chOff x="5088" y="1488"/>
                <a:chExt cx="336" cy="2496"/>
              </a:xfrm>
            </p:grpSpPr>
            <p:sp>
              <p:nvSpPr>
                <p:cNvPr id="11491" name="AutoShape 909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92" name="AutoShape 910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93" name="AutoShape 911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94" name="AutoShape 912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95" name="AutoShape 913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96" name="AutoShape 914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97" name="AutoShape 915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98" name="AutoShape 916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99" name="AutoShape 917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500" name="AutoShape 918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392" name="Group 919"/>
              <p:cNvGrpSpPr/>
              <p:nvPr/>
            </p:nvGrpSpPr>
            <p:grpSpPr bwMode="auto">
              <a:xfrm>
                <a:off x="939" y="928"/>
                <a:ext cx="215" cy="1604"/>
                <a:chOff x="5088" y="1488"/>
                <a:chExt cx="336" cy="2496"/>
              </a:xfrm>
            </p:grpSpPr>
            <p:sp>
              <p:nvSpPr>
                <p:cNvPr id="11481" name="AutoShape 920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82" name="AutoShape 921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83" name="AutoShape 922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84" name="AutoShape 923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85" name="AutoShape 924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86" name="AutoShape 925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87" name="AutoShape 926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88" name="AutoShape 927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89" name="AutoShape 928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90" name="AutoShape 929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393" name="Group 930"/>
              <p:cNvGrpSpPr/>
              <p:nvPr/>
            </p:nvGrpSpPr>
            <p:grpSpPr bwMode="auto">
              <a:xfrm>
                <a:off x="888" y="981"/>
                <a:ext cx="215" cy="1605"/>
                <a:chOff x="5088" y="1488"/>
                <a:chExt cx="336" cy="2496"/>
              </a:xfrm>
            </p:grpSpPr>
            <p:sp>
              <p:nvSpPr>
                <p:cNvPr id="11471" name="AutoShape 931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72" name="AutoShape 932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73" name="AutoShape 933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74" name="AutoShape 934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75" name="AutoShape 935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76" name="AutoShape 936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77" name="AutoShape 937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78" name="AutoShape 938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79" name="AutoShape 939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80" name="AutoShape 940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394" name="Group 941"/>
              <p:cNvGrpSpPr/>
              <p:nvPr/>
            </p:nvGrpSpPr>
            <p:grpSpPr bwMode="auto">
              <a:xfrm>
                <a:off x="836" y="1036"/>
                <a:ext cx="215" cy="1605"/>
                <a:chOff x="5088" y="1488"/>
                <a:chExt cx="336" cy="2496"/>
              </a:xfrm>
            </p:grpSpPr>
            <p:sp>
              <p:nvSpPr>
                <p:cNvPr id="11461" name="AutoShape 942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62" name="AutoShape 943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63" name="AutoShape 944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64" name="AutoShape 945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65" name="AutoShape 946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66" name="AutoShape 947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67" name="AutoShape 948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68" name="AutoShape 949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69" name="AutoShape 950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70" name="AutoShape 951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395" name="Group 952"/>
              <p:cNvGrpSpPr/>
              <p:nvPr/>
            </p:nvGrpSpPr>
            <p:grpSpPr bwMode="auto">
              <a:xfrm>
                <a:off x="783" y="1091"/>
                <a:ext cx="215" cy="1604"/>
                <a:chOff x="5088" y="1488"/>
                <a:chExt cx="336" cy="2496"/>
              </a:xfrm>
            </p:grpSpPr>
            <p:sp>
              <p:nvSpPr>
                <p:cNvPr id="11451" name="AutoShape 953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52" name="AutoShape 954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53" name="AutoShape 955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54" name="AutoShape 956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55" name="AutoShape 957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56" name="AutoShape 958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57" name="AutoShape 959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58" name="AutoShape 960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59" name="AutoShape 961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60" name="AutoShape 962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396" name="Group 963"/>
              <p:cNvGrpSpPr/>
              <p:nvPr/>
            </p:nvGrpSpPr>
            <p:grpSpPr bwMode="auto">
              <a:xfrm>
                <a:off x="731" y="1144"/>
                <a:ext cx="215" cy="1604"/>
                <a:chOff x="5088" y="1488"/>
                <a:chExt cx="336" cy="2496"/>
              </a:xfrm>
            </p:grpSpPr>
            <p:sp>
              <p:nvSpPr>
                <p:cNvPr id="11441" name="AutoShape 964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42" name="AutoShape 965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6350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43" name="AutoShape 966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44" name="AutoShape 967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45" name="AutoShape 968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46" name="AutoShape 969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47" name="AutoShape 970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48" name="AutoShape 971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49" name="AutoShape 972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50" name="AutoShape 973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397" name="Group 974"/>
              <p:cNvGrpSpPr/>
              <p:nvPr/>
            </p:nvGrpSpPr>
            <p:grpSpPr bwMode="auto">
              <a:xfrm>
                <a:off x="678" y="1196"/>
                <a:ext cx="215" cy="1605"/>
                <a:chOff x="5088" y="1488"/>
                <a:chExt cx="336" cy="2496"/>
              </a:xfrm>
            </p:grpSpPr>
            <p:sp>
              <p:nvSpPr>
                <p:cNvPr id="11431" name="AutoShape 975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32" name="AutoShape 976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33" name="AutoShape 977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34" name="AutoShape 978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35" name="AutoShape 979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36" name="AutoShape 980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37" name="AutoShape 981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38" name="AutoShape 982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39" name="AutoShape 983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40" name="AutoShape 984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398" name="Group 985"/>
              <p:cNvGrpSpPr/>
              <p:nvPr/>
            </p:nvGrpSpPr>
            <p:grpSpPr bwMode="auto">
              <a:xfrm>
                <a:off x="626" y="1249"/>
                <a:ext cx="215" cy="1605"/>
                <a:chOff x="5088" y="1488"/>
                <a:chExt cx="336" cy="2496"/>
              </a:xfrm>
            </p:grpSpPr>
            <p:sp>
              <p:nvSpPr>
                <p:cNvPr id="11421" name="AutoShape 986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22" name="AutoShape 987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23" name="AutoShape 988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24" name="AutoShape 989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25" name="AutoShape 990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26" name="AutoShape 991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27" name="AutoShape 992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28" name="AutoShape 993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29" name="AutoShape 994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30" name="AutoShape 995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399" name="Group 996"/>
              <p:cNvGrpSpPr/>
              <p:nvPr/>
            </p:nvGrpSpPr>
            <p:grpSpPr bwMode="auto">
              <a:xfrm>
                <a:off x="573" y="1302"/>
                <a:ext cx="215" cy="1604"/>
                <a:chOff x="5088" y="1488"/>
                <a:chExt cx="336" cy="2496"/>
              </a:xfrm>
            </p:grpSpPr>
            <p:sp>
              <p:nvSpPr>
                <p:cNvPr id="11411" name="AutoShape 997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12" name="AutoShape 998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13" name="AutoShape 999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14" name="AutoShape 1000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15" name="AutoShape 1001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16" name="AutoShape 1002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17" name="AutoShape 1003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18" name="AutoShape 1004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19" name="AutoShape 1005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20" name="AutoShape 1006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400" name="Group 1007"/>
              <p:cNvGrpSpPr/>
              <p:nvPr/>
            </p:nvGrpSpPr>
            <p:grpSpPr bwMode="auto">
              <a:xfrm>
                <a:off x="521" y="1354"/>
                <a:ext cx="215" cy="1605"/>
                <a:chOff x="5088" y="1488"/>
                <a:chExt cx="336" cy="2496"/>
              </a:xfrm>
            </p:grpSpPr>
            <p:sp>
              <p:nvSpPr>
                <p:cNvPr id="11401" name="AutoShape 1008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02" name="AutoShape 1009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03" name="AutoShape 1010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04" name="AutoShape 1011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05" name="AutoShape 1012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06" name="AutoShape 1013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07" name="AutoShape 1014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08" name="AutoShape 1015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09" name="AutoShape 1016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410" name="AutoShape 1017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11390" name="Text Box 1018"/>
            <p:cNvSpPr txBox="1">
              <a:spLocks noChangeArrowheads="1"/>
            </p:cNvSpPr>
            <p:nvPr/>
          </p:nvSpPr>
          <p:spPr bwMode="auto">
            <a:xfrm>
              <a:off x="938" y="2904"/>
              <a:ext cx="22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kumimoji="1" lang="en-US" altLang="zh-CN" sz="2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楷体_GB2312"/>
                  <a:cs typeface="楷体_GB2312"/>
                </a:rPr>
                <a:t>9</a:t>
              </a:r>
              <a:endParaRPr kumimoji="1"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/>
                <a:cs typeface="楷体_GB2312"/>
              </a:endParaRPr>
            </a:p>
          </p:txBody>
        </p:sp>
      </p:grpSp>
      <p:grpSp>
        <p:nvGrpSpPr>
          <p:cNvPr id="11247" name="Group 1019"/>
          <p:cNvGrpSpPr/>
          <p:nvPr/>
        </p:nvGrpSpPr>
        <p:grpSpPr bwMode="auto">
          <a:xfrm>
            <a:off x="5467160" y="981819"/>
            <a:ext cx="1152525" cy="3743325"/>
            <a:chOff x="2354" y="863"/>
            <a:chExt cx="726" cy="2358"/>
          </a:xfrm>
        </p:grpSpPr>
        <p:grpSp>
          <p:nvGrpSpPr>
            <p:cNvPr id="11277" name="Group 1020"/>
            <p:cNvGrpSpPr/>
            <p:nvPr/>
          </p:nvGrpSpPr>
          <p:grpSpPr bwMode="auto">
            <a:xfrm>
              <a:off x="2392" y="863"/>
              <a:ext cx="688" cy="2086"/>
              <a:chOff x="521" y="873"/>
              <a:chExt cx="688" cy="2086"/>
            </a:xfrm>
          </p:grpSpPr>
          <p:grpSp>
            <p:nvGrpSpPr>
              <p:cNvPr id="11279" name="Group 1021"/>
              <p:cNvGrpSpPr/>
              <p:nvPr/>
            </p:nvGrpSpPr>
            <p:grpSpPr bwMode="auto">
              <a:xfrm>
                <a:off x="994" y="873"/>
                <a:ext cx="215" cy="1605"/>
                <a:chOff x="5088" y="1488"/>
                <a:chExt cx="336" cy="2496"/>
              </a:xfrm>
            </p:grpSpPr>
            <p:sp>
              <p:nvSpPr>
                <p:cNvPr id="11379" name="AutoShape 1022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80" name="AutoShape 1023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81" name="AutoShape 1024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82" name="AutoShape 1025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83" name="AutoShape 1026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84" name="AutoShape 1027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85" name="AutoShape 1028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86" name="AutoShape 1029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87" name="AutoShape 1030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88" name="AutoShape 1031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280" name="Group 1032"/>
              <p:cNvGrpSpPr/>
              <p:nvPr/>
            </p:nvGrpSpPr>
            <p:grpSpPr bwMode="auto">
              <a:xfrm>
                <a:off x="939" y="928"/>
                <a:ext cx="215" cy="1604"/>
                <a:chOff x="5088" y="1488"/>
                <a:chExt cx="336" cy="2496"/>
              </a:xfrm>
            </p:grpSpPr>
            <p:sp>
              <p:nvSpPr>
                <p:cNvPr id="11369" name="AutoShape 1033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70" name="AutoShape 1034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71" name="AutoShape 1035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2" name="AutoShape 1036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73" name="AutoShape 1037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74" name="AutoShape 1038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75" name="AutoShape 1039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76" name="AutoShape 1040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77" name="AutoShape 1041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78" name="AutoShape 1042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281" name="Group 1043"/>
              <p:cNvGrpSpPr/>
              <p:nvPr/>
            </p:nvGrpSpPr>
            <p:grpSpPr bwMode="auto">
              <a:xfrm>
                <a:off x="888" y="981"/>
                <a:ext cx="215" cy="1605"/>
                <a:chOff x="5088" y="1488"/>
                <a:chExt cx="336" cy="2496"/>
              </a:xfrm>
            </p:grpSpPr>
            <p:sp>
              <p:nvSpPr>
                <p:cNvPr id="11359" name="AutoShape 1044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60" name="AutoShape 1045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61" name="AutoShape 1046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62" name="AutoShape 1047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63" name="AutoShape 1048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64" name="AutoShape 1049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65" name="AutoShape 1050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66" name="AutoShape 1051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67" name="AutoShape 1052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68" name="AutoShape 1053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282" name="Group 1054"/>
              <p:cNvGrpSpPr/>
              <p:nvPr/>
            </p:nvGrpSpPr>
            <p:grpSpPr bwMode="auto">
              <a:xfrm>
                <a:off x="836" y="1036"/>
                <a:ext cx="215" cy="1605"/>
                <a:chOff x="5088" y="1488"/>
                <a:chExt cx="336" cy="2496"/>
              </a:xfrm>
            </p:grpSpPr>
            <p:sp>
              <p:nvSpPr>
                <p:cNvPr id="11349" name="AutoShape 1055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50" name="AutoShape 1056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51" name="AutoShape 1057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52" name="AutoShape 1058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53" name="AutoShape 1059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54" name="AutoShape 1060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55" name="AutoShape 1061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56" name="AutoShape 1062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57" name="AutoShape 1063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58" name="AutoShape 1064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283" name="Group 1065"/>
              <p:cNvGrpSpPr/>
              <p:nvPr/>
            </p:nvGrpSpPr>
            <p:grpSpPr bwMode="auto">
              <a:xfrm>
                <a:off x="783" y="1091"/>
                <a:ext cx="215" cy="1604"/>
                <a:chOff x="5088" y="1488"/>
                <a:chExt cx="336" cy="2496"/>
              </a:xfrm>
            </p:grpSpPr>
            <p:sp>
              <p:nvSpPr>
                <p:cNvPr id="11339" name="AutoShape 1066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40" name="AutoShape 1067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41" name="AutoShape 1068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42" name="AutoShape 1069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43" name="AutoShape 1070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44" name="AutoShape 1071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45" name="AutoShape 1072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46" name="AutoShape 1073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47" name="AutoShape 1074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48" name="AutoShape 1075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284" name="Group 1076"/>
              <p:cNvGrpSpPr/>
              <p:nvPr/>
            </p:nvGrpSpPr>
            <p:grpSpPr bwMode="auto">
              <a:xfrm>
                <a:off x="731" y="1144"/>
                <a:ext cx="215" cy="1604"/>
                <a:chOff x="5088" y="1488"/>
                <a:chExt cx="336" cy="2496"/>
              </a:xfrm>
            </p:grpSpPr>
            <p:sp>
              <p:nvSpPr>
                <p:cNvPr id="11329" name="AutoShape 1077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30" name="AutoShape 1078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6350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31" name="AutoShape 1079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32" name="AutoShape 1080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33" name="AutoShape 1081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34" name="AutoShape 1082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35" name="AutoShape 1083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36" name="AutoShape 1084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37" name="AutoShape 1085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38" name="AutoShape 1086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285" name="Group 1087"/>
              <p:cNvGrpSpPr/>
              <p:nvPr/>
            </p:nvGrpSpPr>
            <p:grpSpPr bwMode="auto">
              <a:xfrm>
                <a:off x="678" y="1196"/>
                <a:ext cx="215" cy="1605"/>
                <a:chOff x="5088" y="1488"/>
                <a:chExt cx="336" cy="2496"/>
              </a:xfrm>
            </p:grpSpPr>
            <p:sp>
              <p:nvSpPr>
                <p:cNvPr id="11319" name="AutoShape 1088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20" name="AutoShape 1089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21" name="AutoShape 1090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22" name="AutoShape 1091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23" name="AutoShape 1092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24" name="AutoShape 1093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25" name="AutoShape 1094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26" name="AutoShape 1095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27" name="AutoShape 1096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28" name="AutoShape 1097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286" name="Group 1098"/>
              <p:cNvGrpSpPr/>
              <p:nvPr/>
            </p:nvGrpSpPr>
            <p:grpSpPr bwMode="auto">
              <a:xfrm>
                <a:off x="626" y="1249"/>
                <a:ext cx="215" cy="1605"/>
                <a:chOff x="5088" y="1488"/>
                <a:chExt cx="336" cy="2496"/>
              </a:xfrm>
            </p:grpSpPr>
            <p:sp>
              <p:nvSpPr>
                <p:cNvPr id="11309" name="AutoShape 1099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10" name="AutoShape 1100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11" name="AutoShape 1101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12" name="AutoShape 1102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13" name="AutoShape 1103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14" name="AutoShape 1104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15" name="AutoShape 1105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16" name="AutoShape 1106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17" name="AutoShape 1107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18" name="AutoShape 1108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287" name="Group 1109"/>
              <p:cNvGrpSpPr/>
              <p:nvPr/>
            </p:nvGrpSpPr>
            <p:grpSpPr bwMode="auto">
              <a:xfrm>
                <a:off x="573" y="1302"/>
                <a:ext cx="215" cy="1604"/>
                <a:chOff x="5088" y="1488"/>
                <a:chExt cx="336" cy="2496"/>
              </a:xfrm>
            </p:grpSpPr>
            <p:sp>
              <p:nvSpPr>
                <p:cNvPr id="11299" name="AutoShape 1110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00" name="AutoShape 1111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01" name="AutoShape 1112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02" name="AutoShape 1113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03" name="AutoShape 1114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04" name="AutoShape 1115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05" name="AutoShape 1116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06" name="AutoShape 1117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07" name="AutoShape 1118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308" name="AutoShape 1119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11288" name="Group 1120"/>
              <p:cNvGrpSpPr/>
              <p:nvPr/>
            </p:nvGrpSpPr>
            <p:grpSpPr bwMode="auto">
              <a:xfrm>
                <a:off x="521" y="1354"/>
                <a:ext cx="215" cy="1605"/>
                <a:chOff x="5088" y="1488"/>
                <a:chExt cx="336" cy="2496"/>
              </a:xfrm>
            </p:grpSpPr>
            <p:sp>
              <p:nvSpPr>
                <p:cNvPr id="11289" name="AutoShape 1121"/>
                <p:cNvSpPr>
                  <a:spLocks noChangeArrowheads="1"/>
                </p:cNvSpPr>
                <p:nvPr/>
              </p:nvSpPr>
              <p:spPr bwMode="auto">
                <a:xfrm>
                  <a:off x="5088" y="36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290" name="AutoShape 1122"/>
                <p:cNvSpPr>
                  <a:spLocks noChangeArrowheads="1"/>
                </p:cNvSpPr>
                <p:nvPr/>
              </p:nvSpPr>
              <p:spPr bwMode="auto">
                <a:xfrm>
                  <a:off x="5088" y="34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291" name="AutoShape 1123"/>
                <p:cNvSpPr>
                  <a:spLocks noChangeArrowheads="1"/>
                </p:cNvSpPr>
                <p:nvPr/>
              </p:nvSpPr>
              <p:spPr bwMode="auto">
                <a:xfrm>
                  <a:off x="5088" y="31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292" name="AutoShape 1124"/>
                <p:cNvSpPr>
                  <a:spLocks noChangeArrowheads="1"/>
                </p:cNvSpPr>
                <p:nvPr/>
              </p:nvSpPr>
              <p:spPr bwMode="auto">
                <a:xfrm>
                  <a:off x="5088" y="29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293" name="AutoShape 1125"/>
                <p:cNvSpPr>
                  <a:spLocks noChangeArrowheads="1"/>
                </p:cNvSpPr>
                <p:nvPr/>
              </p:nvSpPr>
              <p:spPr bwMode="auto">
                <a:xfrm>
                  <a:off x="5088" y="26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294" name="AutoShape 1126"/>
                <p:cNvSpPr>
                  <a:spLocks noChangeArrowheads="1"/>
                </p:cNvSpPr>
                <p:nvPr/>
              </p:nvSpPr>
              <p:spPr bwMode="auto">
                <a:xfrm>
                  <a:off x="5088" y="244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295" name="AutoShape 1127"/>
                <p:cNvSpPr>
                  <a:spLocks noChangeArrowheads="1"/>
                </p:cNvSpPr>
                <p:nvPr/>
              </p:nvSpPr>
              <p:spPr bwMode="auto">
                <a:xfrm>
                  <a:off x="5088" y="220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296" name="AutoShape 1128"/>
                <p:cNvSpPr>
                  <a:spLocks noChangeArrowheads="1"/>
                </p:cNvSpPr>
                <p:nvPr/>
              </p:nvSpPr>
              <p:spPr bwMode="auto">
                <a:xfrm>
                  <a:off x="5088" y="196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297" name="AutoShape 1129"/>
                <p:cNvSpPr>
                  <a:spLocks noChangeArrowheads="1"/>
                </p:cNvSpPr>
                <p:nvPr/>
              </p:nvSpPr>
              <p:spPr bwMode="auto">
                <a:xfrm>
                  <a:off x="5088" y="172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  <p:sp>
              <p:nvSpPr>
                <p:cNvPr id="11298" name="AutoShape 1130"/>
                <p:cNvSpPr>
                  <a:spLocks noChangeArrowheads="1"/>
                </p:cNvSpPr>
                <p:nvPr/>
              </p:nvSpPr>
              <p:spPr bwMode="auto">
                <a:xfrm>
                  <a:off x="5088" y="1488"/>
                  <a:ext cx="336" cy="336"/>
                </a:xfrm>
                <a:prstGeom prst="cube">
                  <a:avLst>
                    <a:gd name="adj" fmla="val 25000"/>
                  </a:avLst>
                </a:prstGeom>
                <a:solidFill>
                  <a:srgbClr val="33CC33"/>
                </a:solidFill>
                <a:ln w="9525">
                  <a:solidFill>
                    <a:srgbClr val="000000"/>
                  </a:solidFill>
                  <a:miter lim="800000"/>
                </a:ln>
              </p:spPr>
              <p:txBody>
                <a:bodyPr wrap="none" anchor="ctr"/>
                <a:lstStyle/>
                <a:p>
                  <a:endParaRPr lang="zh-CN" altLang="en-US"/>
                </a:p>
              </p:txBody>
            </p:sp>
          </p:grpSp>
        </p:grpSp>
        <p:sp>
          <p:nvSpPr>
            <p:cNvPr id="11278" name="Text Box 1131"/>
            <p:cNvSpPr txBox="1">
              <a:spLocks noChangeArrowheads="1"/>
            </p:cNvSpPr>
            <p:nvPr/>
          </p:nvSpPr>
          <p:spPr bwMode="auto">
            <a:xfrm>
              <a:off x="2354" y="2894"/>
              <a:ext cx="39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kumimoji="1" lang="en-US" altLang="zh-CN" sz="28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楷体_GB2312"/>
                  <a:cs typeface="楷体_GB2312"/>
                </a:rPr>
                <a:t>10</a:t>
              </a:r>
              <a:endParaRPr kumimoji="1"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ea typeface="楷体_GB2312"/>
                <a:cs typeface="楷体_GB2312"/>
              </a:endParaRPr>
            </a:p>
          </p:txBody>
        </p:sp>
      </p:grpSp>
      <p:sp>
        <p:nvSpPr>
          <p:cNvPr id="11372" name="Text Box 1132">
            <a:hlinkClick r:id="rId1" action="ppaction://hlinkpres?slideindex=1&amp;slidetitle="/>
          </p:cNvPr>
          <p:cNvSpPr txBox="1">
            <a:spLocks noChangeArrowheads="1"/>
          </p:cNvSpPr>
          <p:nvPr/>
        </p:nvSpPr>
        <p:spPr bwMode="auto">
          <a:xfrm>
            <a:off x="611560" y="260648"/>
            <a:ext cx="8064896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40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当一个正方体代表“</a:t>
            </a:r>
            <a:r>
              <a:rPr kumimoji="1" lang="en-US" altLang="zh-CN" sz="40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kumimoji="1" lang="zh-CN" altLang="en-US" sz="40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”</a:t>
            </a:r>
            <a:r>
              <a:rPr kumimoji="1" lang="en-US" altLang="zh-CN" sz="40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kumimoji="1" lang="zh-CN" altLang="en-US" sz="40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时</a:t>
            </a:r>
            <a:r>
              <a:rPr kumimoji="1" lang="en-US" altLang="zh-CN" sz="40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……</a:t>
            </a:r>
            <a:endParaRPr kumimoji="1" lang="zh-CN" altLang="en-US" sz="40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149" name="Text Box 1132"/>
          <p:cNvSpPr txBox="1">
            <a:spLocks noChangeArrowheads="1"/>
          </p:cNvSpPr>
          <p:nvPr/>
        </p:nvSpPr>
        <p:spPr bwMode="auto">
          <a:xfrm>
            <a:off x="2001053" y="5036212"/>
            <a:ext cx="5235243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zh-CN" altLang="en-US" sz="3200" b="1" dirty="0" smtClean="0">
                <a:latin typeface="华文新魏" pitchFamily="2" charset="-122"/>
                <a:ea typeface="华文新魏" pitchFamily="2" charset="-122"/>
              </a:rPr>
              <a:t>把“</a:t>
            </a:r>
            <a:r>
              <a:rPr kumimoji="1" lang="en-US" altLang="zh-CN" sz="3200" b="1" dirty="0" smtClean="0">
                <a:latin typeface="华文新魏" pitchFamily="2" charset="-122"/>
                <a:ea typeface="华文新魏" pitchFamily="2" charset="-122"/>
              </a:rPr>
              <a:t>1</a:t>
            </a:r>
            <a:r>
              <a:rPr kumimoji="1" lang="zh-CN" altLang="en-US" sz="3200" b="1" dirty="0" smtClean="0">
                <a:latin typeface="华文新魏" pitchFamily="2" charset="-122"/>
                <a:ea typeface="华文新魏" pitchFamily="2" charset="-122"/>
              </a:rPr>
              <a:t>”平均分成</a:t>
            </a:r>
            <a:r>
              <a:rPr kumimoji="1" lang="en-US" altLang="zh-CN" sz="3200" b="1" dirty="0" smtClean="0">
                <a:latin typeface="华文新魏" pitchFamily="2" charset="-122"/>
                <a:ea typeface="华文新魏" pitchFamily="2" charset="-122"/>
              </a:rPr>
              <a:t>1000</a:t>
            </a:r>
            <a:r>
              <a:rPr kumimoji="1" lang="zh-CN" altLang="en-US" sz="3200" b="1" dirty="0" smtClean="0">
                <a:latin typeface="华文新魏" pitchFamily="2" charset="-122"/>
                <a:ea typeface="华文新魏" pitchFamily="2" charset="-122"/>
              </a:rPr>
              <a:t>份</a:t>
            </a:r>
            <a:endParaRPr kumimoji="1" lang="zh-CN" altLang="en-US" sz="3200" b="1" dirty="0">
              <a:latin typeface="华文新魏" pitchFamily="2" charset="-122"/>
              <a:ea typeface="华文新魏" pitchFamily="2" charset="-122"/>
            </a:endParaRPr>
          </a:p>
        </p:txBody>
      </p:sp>
      <p:grpSp>
        <p:nvGrpSpPr>
          <p:cNvPr id="1283" name="组合 1282"/>
          <p:cNvGrpSpPr/>
          <p:nvPr/>
        </p:nvGrpSpPr>
        <p:grpSpPr>
          <a:xfrm>
            <a:off x="5536560" y="3724231"/>
            <a:ext cx="324000" cy="573462"/>
            <a:chOff x="7488360" y="1841091"/>
            <a:chExt cx="324000" cy="571080"/>
          </a:xfrm>
        </p:grpSpPr>
        <p:sp>
          <p:nvSpPr>
            <p:cNvPr id="1284" name="立方体 1283"/>
            <p:cNvSpPr/>
            <p:nvPr/>
          </p:nvSpPr>
          <p:spPr>
            <a:xfrm>
              <a:off x="7488360" y="2088171"/>
              <a:ext cx="324000" cy="3240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85" name="立方体 1284"/>
            <p:cNvSpPr/>
            <p:nvPr/>
          </p:nvSpPr>
          <p:spPr>
            <a:xfrm>
              <a:off x="7488360" y="1841091"/>
              <a:ext cx="324000" cy="32400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5264798" y="1757518"/>
            <a:ext cx="324000" cy="2026800"/>
            <a:chOff x="7884368" y="2155965"/>
            <a:chExt cx="324000" cy="2026800"/>
          </a:xfrm>
        </p:grpSpPr>
        <p:grpSp>
          <p:nvGrpSpPr>
            <p:cNvPr id="1262" name="组合 1261"/>
            <p:cNvGrpSpPr/>
            <p:nvPr/>
          </p:nvGrpSpPr>
          <p:grpSpPr>
            <a:xfrm>
              <a:off x="7884368" y="3130916"/>
              <a:ext cx="324000" cy="1051849"/>
              <a:chOff x="7488360" y="1841091"/>
              <a:chExt cx="324000" cy="1047480"/>
            </a:xfrm>
          </p:grpSpPr>
          <p:grpSp>
            <p:nvGrpSpPr>
              <p:cNvPr id="1270" name="组合 1269"/>
              <p:cNvGrpSpPr/>
              <p:nvPr/>
            </p:nvGrpSpPr>
            <p:grpSpPr>
              <a:xfrm>
                <a:off x="7488360" y="2317491"/>
                <a:ext cx="324000" cy="571080"/>
                <a:chOff x="7488360" y="1841091"/>
                <a:chExt cx="324000" cy="571080"/>
              </a:xfrm>
            </p:grpSpPr>
            <p:sp>
              <p:nvSpPr>
                <p:cNvPr id="1274" name="立方体 1273"/>
                <p:cNvSpPr/>
                <p:nvPr/>
              </p:nvSpPr>
              <p:spPr>
                <a:xfrm>
                  <a:off x="7488360" y="2088171"/>
                  <a:ext cx="324000" cy="324000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275" name="立方体 1274"/>
                <p:cNvSpPr/>
                <p:nvPr/>
              </p:nvSpPr>
              <p:spPr>
                <a:xfrm>
                  <a:off x="7488360" y="1841091"/>
                  <a:ext cx="324000" cy="324000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1271" name="组合 1270"/>
              <p:cNvGrpSpPr/>
              <p:nvPr/>
            </p:nvGrpSpPr>
            <p:grpSpPr>
              <a:xfrm>
                <a:off x="7488360" y="1841091"/>
                <a:ext cx="324000" cy="571080"/>
                <a:chOff x="7488360" y="1841091"/>
                <a:chExt cx="324000" cy="571080"/>
              </a:xfrm>
            </p:grpSpPr>
            <p:sp>
              <p:nvSpPr>
                <p:cNvPr id="1272" name="立方体 1271"/>
                <p:cNvSpPr/>
                <p:nvPr/>
              </p:nvSpPr>
              <p:spPr>
                <a:xfrm>
                  <a:off x="7488360" y="2088171"/>
                  <a:ext cx="324000" cy="324000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273" name="立方体 1272"/>
                <p:cNvSpPr/>
                <p:nvPr/>
              </p:nvSpPr>
              <p:spPr>
                <a:xfrm>
                  <a:off x="7488360" y="1841091"/>
                  <a:ext cx="324000" cy="324000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grpSp>
          <p:nvGrpSpPr>
            <p:cNvPr id="1263" name="组合 1262"/>
            <p:cNvGrpSpPr/>
            <p:nvPr/>
          </p:nvGrpSpPr>
          <p:grpSpPr>
            <a:xfrm>
              <a:off x="7884368" y="2155965"/>
              <a:ext cx="324000" cy="1051849"/>
              <a:chOff x="7488360" y="1841091"/>
              <a:chExt cx="324000" cy="1047480"/>
            </a:xfrm>
          </p:grpSpPr>
          <p:grpSp>
            <p:nvGrpSpPr>
              <p:cNvPr id="1264" name="组合 1263"/>
              <p:cNvGrpSpPr/>
              <p:nvPr/>
            </p:nvGrpSpPr>
            <p:grpSpPr>
              <a:xfrm>
                <a:off x="7488360" y="2317491"/>
                <a:ext cx="324000" cy="571080"/>
                <a:chOff x="7488360" y="1841091"/>
                <a:chExt cx="324000" cy="571080"/>
              </a:xfrm>
            </p:grpSpPr>
            <p:sp>
              <p:nvSpPr>
                <p:cNvPr id="1268" name="立方体 1267"/>
                <p:cNvSpPr/>
                <p:nvPr/>
              </p:nvSpPr>
              <p:spPr>
                <a:xfrm>
                  <a:off x="7488360" y="2088171"/>
                  <a:ext cx="324000" cy="324000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269" name="立方体 1268"/>
                <p:cNvSpPr/>
                <p:nvPr/>
              </p:nvSpPr>
              <p:spPr>
                <a:xfrm>
                  <a:off x="7488360" y="1841091"/>
                  <a:ext cx="324000" cy="324000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1265" name="组合 1264"/>
              <p:cNvGrpSpPr/>
              <p:nvPr/>
            </p:nvGrpSpPr>
            <p:grpSpPr>
              <a:xfrm>
                <a:off x="7488360" y="1841091"/>
                <a:ext cx="324000" cy="571080"/>
                <a:chOff x="7488360" y="1841091"/>
                <a:chExt cx="324000" cy="571080"/>
              </a:xfrm>
            </p:grpSpPr>
            <p:sp>
              <p:nvSpPr>
                <p:cNvPr id="1266" name="立方体 1265"/>
                <p:cNvSpPr/>
                <p:nvPr/>
              </p:nvSpPr>
              <p:spPr>
                <a:xfrm>
                  <a:off x="7488360" y="2088171"/>
                  <a:ext cx="324000" cy="324000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267" name="立方体 1266"/>
                <p:cNvSpPr/>
                <p:nvPr/>
              </p:nvSpPr>
              <p:spPr>
                <a:xfrm>
                  <a:off x="7488360" y="1841091"/>
                  <a:ext cx="324000" cy="324000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</p:grpSp>
      <p:grpSp>
        <p:nvGrpSpPr>
          <p:cNvPr id="1134" name="组合 1133"/>
          <p:cNvGrpSpPr/>
          <p:nvPr/>
        </p:nvGrpSpPr>
        <p:grpSpPr>
          <a:xfrm>
            <a:off x="5526964" y="1759168"/>
            <a:ext cx="324000" cy="2026800"/>
            <a:chOff x="6840288" y="1759168"/>
            <a:chExt cx="324000" cy="2018381"/>
          </a:xfrm>
        </p:grpSpPr>
        <p:grpSp>
          <p:nvGrpSpPr>
            <p:cNvPr id="1135" name="组合 1134"/>
            <p:cNvGrpSpPr/>
            <p:nvPr/>
          </p:nvGrpSpPr>
          <p:grpSpPr>
            <a:xfrm>
              <a:off x="6840288" y="2730069"/>
              <a:ext cx="324000" cy="1047480"/>
              <a:chOff x="7488360" y="1841091"/>
              <a:chExt cx="324000" cy="1047480"/>
            </a:xfrm>
          </p:grpSpPr>
          <p:grpSp>
            <p:nvGrpSpPr>
              <p:cNvPr id="1143" name="组合 1142"/>
              <p:cNvGrpSpPr/>
              <p:nvPr/>
            </p:nvGrpSpPr>
            <p:grpSpPr>
              <a:xfrm>
                <a:off x="7488360" y="2317491"/>
                <a:ext cx="324000" cy="571080"/>
                <a:chOff x="7488360" y="1841091"/>
                <a:chExt cx="324000" cy="571080"/>
              </a:xfrm>
            </p:grpSpPr>
            <p:sp>
              <p:nvSpPr>
                <p:cNvPr id="1147" name="立方体 1146"/>
                <p:cNvSpPr/>
                <p:nvPr/>
              </p:nvSpPr>
              <p:spPr>
                <a:xfrm>
                  <a:off x="7488360" y="2088171"/>
                  <a:ext cx="324000" cy="324000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148" name="立方体 1147"/>
                <p:cNvSpPr/>
                <p:nvPr/>
              </p:nvSpPr>
              <p:spPr>
                <a:xfrm>
                  <a:off x="7488360" y="1841091"/>
                  <a:ext cx="324000" cy="324000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1144" name="组合 1143"/>
              <p:cNvGrpSpPr/>
              <p:nvPr/>
            </p:nvGrpSpPr>
            <p:grpSpPr>
              <a:xfrm>
                <a:off x="7488360" y="1841091"/>
                <a:ext cx="324000" cy="571080"/>
                <a:chOff x="7488360" y="1841091"/>
                <a:chExt cx="324000" cy="571080"/>
              </a:xfrm>
            </p:grpSpPr>
            <p:sp>
              <p:nvSpPr>
                <p:cNvPr id="1145" name="立方体 1144"/>
                <p:cNvSpPr/>
                <p:nvPr/>
              </p:nvSpPr>
              <p:spPr>
                <a:xfrm>
                  <a:off x="7488360" y="2088171"/>
                  <a:ext cx="324000" cy="324000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146" name="立方体 1145"/>
                <p:cNvSpPr/>
                <p:nvPr/>
              </p:nvSpPr>
              <p:spPr>
                <a:xfrm>
                  <a:off x="7488360" y="1841091"/>
                  <a:ext cx="324000" cy="324000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  <p:grpSp>
          <p:nvGrpSpPr>
            <p:cNvPr id="1136" name="组合 1135"/>
            <p:cNvGrpSpPr/>
            <p:nvPr/>
          </p:nvGrpSpPr>
          <p:grpSpPr>
            <a:xfrm>
              <a:off x="6840288" y="1759168"/>
              <a:ext cx="324000" cy="1047480"/>
              <a:chOff x="7488360" y="1841091"/>
              <a:chExt cx="324000" cy="1047480"/>
            </a:xfrm>
          </p:grpSpPr>
          <p:grpSp>
            <p:nvGrpSpPr>
              <p:cNvPr id="1137" name="组合 1136"/>
              <p:cNvGrpSpPr/>
              <p:nvPr/>
            </p:nvGrpSpPr>
            <p:grpSpPr>
              <a:xfrm>
                <a:off x="7488360" y="2317491"/>
                <a:ext cx="324000" cy="571080"/>
                <a:chOff x="7488360" y="1841091"/>
                <a:chExt cx="324000" cy="571080"/>
              </a:xfrm>
            </p:grpSpPr>
            <p:sp>
              <p:nvSpPr>
                <p:cNvPr id="1141" name="立方体 1140"/>
                <p:cNvSpPr/>
                <p:nvPr/>
              </p:nvSpPr>
              <p:spPr>
                <a:xfrm>
                  <a:off x="7488360" y="2088171"/>
                  <a:ext cx="324000" cy="324000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142" name="立方体 1141"/>
                <p:cNvSpPr/>
                <p:nvPr/>
              </p:nvSpPr>
              <p:spPr>
                <a:xfrm>
                  <a:off x="7488360" y="1841091"/>
                  <a:ext cx="324000" cy="324000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grpSp>
            <p:nvGrpSpPr>
              <p:cNvPr id="1138" name="组合 1137"/>
              <p:cNvGrpSpPr/>
              <p:nvPr/>
            </p:nvGrpSpPr>
            <p:grpSpPr>
              <a:xfrm>
                <a:off x="7488360" y="1841091"/>
                <a:ext cx="324000" cy="571080"/>
                <a:chOff x="7488360" y="1841091"/>
                <a:chExt cx="324000" cy="571080"/>
              </a:xfrm>
            </p:grpSpPr>
            <p:sp>
              <p:nvSpPr>
                <p:cNvPr id="1139" name="立方体 1138"/>
                <p:cNvSpPr/>
                <p:nvPr/>
              </p:nvSpPr>
              <p:spPr>
                <a:xfrm>
                  <a:off x="7488360" y="2088171"/>
                  <a:ext cx="324000" cy="324000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140" name="立方体 1139"/>
                <p:cNvSpPr/>
                <p:nvPr/>
              </p:nvSpPr>
              <p:spPr>
                <a:xfrm>
                  <a:off x="7488360" y="1841091"/>
                  <a:ext cx="324000" cy="324000"/>
                </a:xfrm>
                <a:prstGeom prst="cub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</p:grpSp>
      </p:grpSp>
      <p:sp>
        <p:nvSpPr>
          <p:cNvPr id="3" name="立方体 2"/>
          <p:cNvSpPr/>
          <p:nvPr/>
        </p:nvSpPr>
        <p:spPr>
          <a:xfrm>
            <a:off x="3247281" y="989800"/>
            <a:ext cx="3353400" cy="3303296"/>
          </a:xfrm>
          <a:prstGeom prst="cub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81" name="立方体 1280"/>
          <p:cNvSpPr/>
          <p:nvPr/>
        </p:nvSpPr>
        <p:spPr>
          <a:xfrm>
            <a:off x="5535246" y="1749179"/>
            <a:ext cx="324000" cy="325351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5" name="动作按钮: 前进或下一项 4">
            <a:hlinkClick r:id="rId2" action="ppaction://hlinksldjump" highlightClick="1"/>
          </p:cNvPr>
          <p:cNvSpPr/>
          <p:nvPr/>
        </p:nvSpPr>
        <p:spPr>
          <a:xfrm>
            <a:off x="8316416" y="6309320"/>
            <a:ext cx="576064" cy="36004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10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0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0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0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0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0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0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0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1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1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1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1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0"/>
                            </p:stCondLst>
                            <p:childTnLst>
                              <p:par>
                                <p:cTn id="5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1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1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4.92137E-6 L 0.15087 0.00186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1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35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1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1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9" grpId="0"/>
      <p:bldP spid="3" grpId="0" animBg="1"/>
      <p:bldP spid="128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3"/>
          <p:cNvGrpSpPr/>
          <p:nvPr/>
        </p:nvGrpSpPr>
        <p:grpSpPr bwMode="auto">
          <a:xfrm>
            <a:off x="3263604" y="981076"/>
            <a:ext cx="1092200" cy="3311526"/>
            <a:chOff x="521" y="873"/>
            <a:chExt cx="688" cy="2086"/>
          </a:xfrm>
        </p:grpSpPr>
        <p:grpSp>
          <p:nvGrpSpPr>
            <p:cNvPr id="6" name="Group 4"/>
            <p:cNvGrpSpPr/>
            <p:nvPr/>
          </p:nvGrpSpPr>
          <p:grpSpPr bwMode="auto">
            <a:xfrm>
              <a:off x="994" y="873"/>
              <a:ext cx="215" cy="1605"/>
              <a:chOff x="5088" y="1488"/>
              <a:chExt cx="336" cy="2496"/>
            </a:xfrm>
          </p:grpSpPr>
          <p:sp>
            <p:nvSpPr>
              <p:cNvPr id="12387" name="AutoShape 5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88" name="AutoShape 6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89" name="AutoShape 7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90" name="AutoShape 8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91" name="AutoShape 9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92" name="AutoShape 10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93" name="AutoShape 11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94" name="AutoShape 12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95" name="AutoShape 13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96" name="AutoShape 14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7" name="Group 15"/>
            <p:cNvGrpSpPr/>
            <p:nvPr/>
          </p:nvGrpSpPr>
          <p:grpSpPr bwMode="auto">
            <a:xfrm>
              <a:off x="939" y="928"/>
              <a:ext cx="215" cy="1604"/>
              <a:chOff x="5088" y="1488"/>
              <a:chExt cx="336" cy="2496"/>
            </a:xfrm>
          </p:grpSpPr>
          <p:sp>
            <p:nvSpPr>
              <p:cNvPr id="12377" name="AutoShape 16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78" name="AutoShape 17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79" name="AutoShape 18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80" name="AutoShape 19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81" name="AutoShape 20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82" name="AutoShape 21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83" name="AutoShape 22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84" name="AutoShape 23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85" name="AutoShape 24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86" name="AutoShape 25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8" name="Group 26"/>
            <p:cNvGrpSpPr/>
            <p:nvPr/>
          </p:nvGrpSpPr>
          <p:grpSpPr bwMode="auto">
            <a:xfrm>
              <a:off x="888" y="981"/>
              <a:ext cx="215" cy="1605"/>
              <a:chOff x="5088" y="1488"/>
              <a:chExt cx="336" cy="2496"/>
            </a:xfrm>
          </p:grpSpPr>
          <p:sp>
            <p:nvSpPr>
              <p:cNvPr id="12367" name="AutoShape 27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68" name="AutoShape 28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69" name="AutoShape 29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70" name="AutoShape 30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71" name="AutoShape 31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72" name="AutoShape 32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73" name="AutoShape 33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74" name="AutoShape 34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75" name="AutoShape 35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76" name="AutoShape 36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9" name="Group 37"/>
            <p:cNvGrpSpPr/>
            <p:nvPr/>
          </p:nvGrpSpPr>
          <p:grpSpPr bwMode="auto">
            <a:xfrm>
              <a:off x="836" y="1036"/>
              <a:ext cx="215" cy="1605"/>
              <a:chOff x="5088" y="1488"/>
              <a:chExt cx="336" cy="2496"/>
            </a:xfrm>
          </p:grpSpPr>
          <p:sp>
            <p:nvSpPr>
              <p:cNvPr id="12357" name="AutoShape 38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58" name="AutoShape 39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59" name="AutoShape 40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60" name="AutoShape 41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61" name="AutoShape 42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62" name="AutoShape 43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63" name="AutoShape 44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64" name="AutoShape 45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65" name="AutoShape 46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66" name="AutoShape 47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0" name="Group 48"/>
            <p:cNvGrpSpPr/>
            <p:nvPr/>
          </p:nvGrpSpPr>
          <p:grpSpPr bwMode="auto">
            <a:xfrm>
              <a:off x="783" y="1091"/>
              <a:ext cx="215" cy="1604"/>
              <a:chOff x="5088" y="1488"/>
              <a:chExt cx="336" cy="2496"/>
            </a:xfrm>
          </p:grpSpPr>
          <p:sp>
            <p:nvSpPr>
              <p:cNvPr id="12347" name="AutoShape 49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48" name="AutoShape 50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49" name="AutoShape 51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50" name="AutoShape 52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51" name="AutoShape 53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52" name="AutoShape 54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53" name="AutoShape 55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54" name="AutoShape 56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55" name="AutoShape 57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56" name="AutoShape 58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1" name="Group 59"/>
            <p:cNvGrpSpPr/>
            <p:nvPr/>
          </p:nvGrpSpPr>
          <p:grpSpPr bwMode="auto">
            <a:xfrm>
              <a:off x="731" y="1144"/>
              <a:ext cx="215" cy="1604"/>
              <a:chOff x="5088" y="1488"/>
              <a:chExt cx="336" cy="2496"/>
            </a:xfrm>
          </p:grpSpPr>
          <p:sp>
            <p:nvSpPr>
              <p:cNvPr id="12337" name="AutoShape 60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38" name="AutoShape 61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6350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39" name="AutoShape 62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40" name="AutoShape 63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41" name="AutoShape 64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42" name="AutoShape 65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43" name="AutoShape 66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44" name="AutoShape 67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45" name="AutoShape 68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46" name="AutoShape 69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" name="Group 70"/>
            <p:cNvGrpSpPr/>
            <p:nvPr/>
          </p:nvGrpSpPr>
          <p:grpSpPr bwMode="auto">
            <a:xfrm>
              <a:off x="678" y="1196"/>
              <a:ext cx="215" cy="1605"/>
              <a:chOff x="5088" y="1488"/>
              <a:chExt cx="336" cy="2496"/>
            </a:xfrm>
          </p:grpSpPr>
          <p:sp>
            <p:nvSpPr>
              <p:cNvPr id="12327" name="AutoShape 71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28" name="AutoShape 72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29" name="AutoShape 73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30" name="AutoShape 74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31" name="AutoShape 75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32" name="AutoShape 76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33" name="AutoShape 77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34" name="AutoShape 78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35" name="AutoShape 79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36" name="AutoShape 80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3" name="Group 81"/>
            <p:cNvGrpSpPr/>
            <p:nvPr/>
          </p:nvGrpSpPr>
          <p:grpSpPr bwMode="auto">
            <a:xfrm>
              <a:off x="626" y="1249"/>
              <a:ext cx="215" cy="1605"/>
              <a:chOff x="5088" y="1488"/>
              <a:chExt cx="336" cy="2496"/>
            </a:xfrm>
          </p:grpSpPr>
          <p:sp>
            <p:nvSpPr>
              <p:cNvPr id="12317" name="AutoShape 82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18" name="AutoShape 83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19" name="AutoShape 84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20" name="AutoShape 85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21" name="AutoShape 86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22" name="AutoShape 87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23" name="AutoShape 88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24" name="AutoShape 89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25" name="AutoShape 90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26" name="AutoShape 91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4" name="Group 92"/>
            <p:cNvGrpSpPr/>
            <p:nvPr/>
          </p:nvGrpSpPr>
          <p:grpSpPr bwMode="auto">
            <a:xfrm>
              <a:off x="573" y="1302"/>
              <a:ext cx="215" cy="1604"/>
              <a:chOff x="5088" y="1488"/>
              <a:chExt cx="336" cy="2496"/>
            </a:xfrm>
          </p:grpSpPr>
          <p:sp>
            <p:nvSpPr>
              <p:cNvPr id="12307" name="AutoShape 93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08" name="AutoShape 94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09" name="AutoShape 95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10" name="AutoShape 96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11" name="AutoShape 97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12" name="AutoShape 98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13" name="AutoShape 99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14" name="AutoShape 100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15" name="AutoShape 101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16" name="AutoShape 102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5" name="Group 103"/>
            <p:cNvGrpSpPr/>
            <p:nvPr/>
          </p:nvGrpSpPr>
          <p:grpSpPr bwMode="auto">
            <a:xfrm>
              <a:off x="521" y="1354"/>
              <a:ext cx="215" cy="1605"/>
              <a:chOff x="5088" y="1488"/>
              <a:chExt cx="336" cy="2496"/>
            </a:xfrm>
          </p:grpSpPr>
          <p:sp>
            <p:nvSpPr>
              <p:cNvPr id="12297" name="AutoShape 104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98" name="AutoShape 105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99" name="AutoShape 106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00" name="AutoShape 107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01" name="AutoShape 108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02" name="AutoShape 109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03" name="AutoShape 110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04" name="AutoShape 111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05" name="AutoShape 112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06" name="AutoShape 113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grpSp>
        <p:nvGrpSpPr>
          <p:cNvPr id="16" name="Group 1020"/>
          <p:cNvGrpSpPr/>
          <p:nvPr/>
        </p:nvGrpSpPr>
        <p:grpSpPr bwMode="auto">
          <a:xfrm>
            <a:off x="5526590" y="968611"/>
            <a:ext cx="1092201" cy="3311525"/>
            <a:chOff x="521" y="873"/>
            <a:chExt cx="688" cy="2086"/>
          </a:xfrm>
        </p:grpSpPr>
        <p:grpSp>
          <p:nvGrpSpPr>
            <p:cNvPr id="17" name="Group 1021"/>
            <p:cNvGrpSpPr/>
            <p:nvPr/>
          </p:nvGrpSpPr>
          <p:grpSpPr bwMode="auto">
            <a:xfrm>
              <a:off x="994" y="873"/>
              <a:ext cx="215" cy="1605"/>
              <a:chOff x="5088" y="1488"/>
              <a:chExt cx="336" cy="2496"/>
            </a:xfrm>
          </p:grpSpPr>
          <p:sp>
            <p:nvSpPr>
              <p:cNvPr id="1251" name="AutoShape 1022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52" name="AutoShape 1023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53" name="AutoShape 1024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54" name="AutoShape 1025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55" name="AutoShape 1026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56" name="AutoShape 1027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57" name="AutoShape 1028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58" name="AutoShape 1029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59" name="AutoShape 1030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60" name="AutoShape 1031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8" name="Group 1032"/>
            <p:cNvGrpSpPr/>
            <p:nvPr/>
          </p:nvGrpSpPr>
          <p:grpSpPr bwMode="auto">
            <a:xfrm>
              <a:off x="939" y="928"/>
              <a:ext cx="215" cy="1604"/>
              <a:chOff x="5088" y="1488"/>
              <a:chExt cx="336" cy="2496"/>
            </a:xfrm>
          </p:grpSpPr>
          <p:sp>
            <p:nvSpPr>
              <p:cNvPr id="1241" name="AutoShape 1033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42" name="AutoShape 1034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43" name="AutoShape 1035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44" name="AutoShape 1036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45" name="AutoShape 1037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46" name="AutoShape 1038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47" name="AutoShape 1039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48" name="AutoShape 1040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49" name="AutoShape 1041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50" name="AutoShape 1042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9" name="Group 1043"/>
            <p:cNvGrpSpPr/>
            <p:nvPr/>
          </p:nvGrpSpPr>
          <p:grpSpPr bwMode="auto">
            <a:xfrm>
              <a:off x="888" y="981"/>
              <a:ext cx="215" cy="1605"/>
              <a:chOff x="5088" y="1488"/>
              <a:chExt cx="336" cy="2496"/>
            </a:xfrm>
          </p:grpSpPr>
          <p:sp>
            <p:nvSpPr>
              <p:cNvPr id="1231" name="AutoShape 1044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2" name="AutoShape 1045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3" name="AutoShape 1046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4" name="AutoShape 1047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5" name="AutoShape 1048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6" name="AutoShape 1049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7" name="AutoShape 1050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8" name="AutoShape 1051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9" name="AutoShape 1052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40" name="AutoShape 1053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20" name="Group 1054"/>
            <p:cNvGrpSpPr/>
            <p:nvPr/>
          </p:nvGrpSpPr>
          <p:grpSpPr bwMode="auto">
            <a:xfrm>
              <a:off x="836" y="1036"/>
              <a:ext cx="215" cy="1605"/>
              <a:chOff x="5088" y="1488"/>
              <a:chExt cx="336" cy="2496"/>
            </a:xfrm>
          </p:grpSpPr>
          <p:sp>
            <p:nvSpPr>
              <p:cNvPr id="1221" name="AutoShape 1055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2" name="AutoShape 1056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3" name="AutoShape 1057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4" name="AutoShape 1058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5" name="AutoShape 1059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6" name="AutoShape 1060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7" name="AutoShape 1061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8" name="AutoShape 1062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9" name="AutoShape 1063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30" name="AutoShape 1064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21" name="Group 1065"/>
            <p:cNvGrpSpPr/>
            <p:nvPr/>
          </p:nvGrpSpPr>
          <p:grpSpPr bwMode="auto">
            <a:xfrm>
              <a:off x="783" y="1091"/>
              <a:ext cx="215" cy="1604"/>
              <a:chOff x="5088" y="1488"/>
              <a:chExt cx="336" cy="2496"/>
            </a:xfrm>
          </p:grpSpPr>
          <p:sp>
            <p:nvSpPr>
              <p:cNvPr id="1211" name="AutoShape 1066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2" name="AutoShape 1067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3" name="AutoShape 1068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4" name="AutoShape 1069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5" name="AutoShape 1070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6" name="AutoShape 1071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7" name="AutoShape 1072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8" name="AutoShape 1073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9" name="AutoShape 1074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0" name="AutoShape 1075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22" name="Group 1076"/>
            <p:cNvGrpSpPr/>
            <p:nvPr/>
          </p:nvGrpSpPr>
          <p:grpSpPr bwMode="auto">
            <a:xfrm>
              <a:off x="731" y="1144"/>
              <a:ext cx="215" cy="1604"/>
              <a:chOff x="5088" y="1488"/>
              <a:chExt cx="336" cy="2496"/>
            </a:xfrm>
          </p:grpSpPr>
          <p:sp>
            <p:nvSpPr>
              <p:cNvPr id="1201" name="AutoShape 1077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2" name="AutoShape 1078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6350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3" name="AutoShape 1079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4" name="AutoShape 1080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5" name="AutoShape 1081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6" name="AutoShape 1082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7" name="AutoShape 1083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8" name="AutoShape 1084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9" name="AutoShape 1085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0" name="AutoShape 1086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23" name="Group 1087"/>
            <p:cNvGrpSpPr/>
            <p:nvPr/>
          </p:nvGrpSpPr>
          <p:grpSpPr bwMode="auto">
            <a:xfrm>
              <a:off x="678" y="1196"/>
              <a:ext cx="215" cy="1605"/>
              <a:chOff x="5088" y="1488"/>
              <a:chExt cx="336" cy="2496"/>
            </a:xfrm>
          </p:grpSpPr>
          <p:sp>
            <p:nvSpPr>
              <p:cNvPr id="1191" name="AutoShape 1088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2" name="AutoShape 1089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3" name="AutoShape 1090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4" name="AutoShape 1091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5" name="AutoShape 1092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6" name="AutoShape 1093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7" name="AutoShape 1094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8" name="AutoShape 1095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9" name="AutoShape 1096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0" name="AutoShape 1097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24" name="Group 1098"/>
            <p:cNvGrpSpPr/>
            <p:nvPr/>
          </p:nvGrpSpPr>
          <p:grpSpPr bwMode="auto">
            <a:xfrm>
              <a:off x="626" y="1249"/>
              <a:ext cx="215" cy="1605"/>
              <a:chOff x="5088" y="1488"/>
              <a:chExt cx="336" cy="2496"/>
            </a:xfrm>
          </p:grpSpPr>
          <p:sp>
            <p:nvSpPr>
              <p:cNvPr id="1181" name="AutoShape 1099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2" name="AutoShape 1100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3" name="AutoShape 1101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4" name="AutoShape 1102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5" name="AutoShape 1103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6" name="AutoShape 1104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7" name="AutoShape 1105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8" name="AutoShape 1106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9" name="AutoShape 1107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0" name="AutoShape 1108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25" name="Group 1109"/>
            <p:cNvGrpSpPr/>
            <p:nvPr/>
          </p:nvGrpSpPr>
          <p:grpSpPr bwMode="auto">
            <a:xfrm>
              <a:off x="573" y="1302"/>
              <a:ext cx="215" cy="1604"/>
              <a:chOff x="5088" y="1488"/>
              <a:chExt cx="336" cy="2496"/>
            </a:xfrm>
          </p:grpSpPr>
          <p:sp>
            <p:nvSpPr>
              <p:cNvPr id="1171" name="AutoShape 1110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2" name="AutoShape 1111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3" name="AutoShape 1112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4" name="AutoShape 1113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5" name="AutoShape 1114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6" name="AutoShape 1115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7" name="AutoShape 1116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8" name="AutoShape 1117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9" name="AutoShape 1118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0" name="AutoShape 1119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26" name="Group 1120"/>
            <p:cNvGrpSpPr/>
            <p:nvPr/>
          </p:nvGrpSpPr>
          <p:grpSpPr bwMode="auto">
            <a:xfrm>
              <a:off x="521" y="1354"/>
              <a:ext cx="215" cy="1605"/>
              <a:chOff x="5088" y="1488"/>
              <a:chExt cx="336" cy="2496"/>
            </a:xfrm>
          </p:grpSpPr>
          <p:sp>
            <p:nvSpPr>
              <p:cNvPr id="1161" name="AutoShape 1121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2" name="AutoShape 1122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3" name="AutoShape 1123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4" name="AutoShape 1124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5" name="AutoShape 1125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6" name="AutoShape 1126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7" name="AutoShape 1127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8" name="AutoShape 1128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9" name="AutoShape 1129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0" name="AutoShape 1130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grpSp>
        <p:nvGrpSpPr>
          <p:cNvPr id="28" name="Group 116"/>
          <p:cNvGrpSpPr/>
          <p:nvPr/>
        </p:nvGrpSpPr>
        <p:grpSpPr bwMode="auto">
          <a:xfrm>
            <a:off x="3522662" y="981075"/>
            <a:ext cx="1092200" cy="3311526"/>
            <a:chOff x="521" y="873"/>
            <a:chExt cx="688" cy="2086"/>
          </a:xfrm>
        </p:grpSpPr>
        <p:grpSp>
          <p:nvGrpSpPr>
            <p:cNvPr id="29" name="Group 117"/>
            <p:cNvGrpSpPr/>
            <p:nvPr/>
          </p:nvGrpSpPr>
          <p:grpSpPr bwMode="auto">
            <a:xfrm>
              <a:off x="994" y="873"/>
              <a:ext cx="215" cy="1605"/>
              <a:chOff x="5088" y="1488"/>
              <a:chExt cx="336" cy="2496"/>
            </a:xfrm>
          </p:grpSpPr>
          <p:sp>
            <p:nvSpPr>
              <p:cNvPr id="12275" name="AutoShape 118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76" name="AutoShape 119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77" name="AutoShape 120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78" name="AutoShape 121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79" name="AutoShape 122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80" name="AutoShape 123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81" name="AutoShape 124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82" name="AutoShape 125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83" name="AutoShape 126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84" name="AutoShape 127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30" name="Group 128"/>
            <p:cNvGrpSpPr/>
            <p:nvPr/>
          </p:nvGrpSpPr>
          <p:grpSpPr bwMode="auto">
            <a:xfrm>
              <a:off x="939" y="928"/>
              <a:ext cx="215" cy="1604"/>
              <a:chOff x="5088" y="1488"/>
              <a:chExt cx="336" cy="2496"/>
            </a:xfrm>
          </p:grpSpPr>
          <p:sp>
            <p:nvSpPr>
              <p:cNvPr id="12265" name="AutoShape 129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66" name="AutoShape 130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67" name="AutoShape 131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68" name="AutoShape 132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69" name="AutoShape 133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70" name="AutoShape 134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71" name="AutoShape 135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72" name="AutoShape 136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73" name="AutoShape 137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74" name="AutoShape 138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31" name="Group 139"/>
            <p:cNvGrpSpPr/>
            <p:nvPr/>
          </p:nvGrpSpPr>
          <p:grpSpPr bwMode="auto">
            <a:xfrm>
              <a:off x="888" y="981"/>
              <a:ext cx="215" cy="1605"/>
              <a:chOff x="5088" y="1488"/>
              <a:chExt cx="336" cy="2496"/>
            </a:xfrm>
          </p:grpSpPr>
          <p:sp>
            <p:nvSpPr>
              <p:cNvPr id="12255" name="AutoShape 140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56" name="AutoShape 141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57" name="AutoShape 142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58" name="AutoShape 143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59" name="AutoShape 144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60" name="AutoShape 145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61" name="AutoShape 146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62" name="AutoShape 147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63" name="AutoShape 148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64" name="AutoShape 149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1837" name="Group 150"/>
            <p:cNvGrpSpPr/>
            <p:nvPr/>
          </p:nvGrpSpPr>
          <p:grpSpPr bwMode="auto">
            <a:xfrm>
              <a:off x="836" y="1036"/>
              <a:ext cx="215" cy="1605"/>
              <a:chOff x="5088" y="1488"/>
              <a:chExt cx="336" cy="2496"/>
            </a:xfrm>
          </p:grpSpPr>
          <p:sp>
            <p:nvSpPr>
              <p:cNvPr id="12245" name="AutoShape 151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46" name="AutoShape 152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47" name="AutoShape 153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48" name="AutoShape 154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49" name="AutoShape 155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50" name="AutoShape 156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51" name="AutoShape 157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52" name="AutoShape 158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53" name="AutoShape 159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54" name="AutoShape 160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1839" name="Group 161"/>
            <p:cNvGrpSpPr/>
            <p:nvPr/>
          </p:nvGrpSpPr>
          <p:grpSpPr bwMode="auto">
            <a:xfrm>
              <a:off x="783" y="1091"/>
              <a:ext cx="215" cy="1604"/>
              <a:chOff x="5088" y="1488"/>
              <a:chExt cx="336" cy="2496"/>
            </a:xfrm>
          </p:grpSpPr>
          <p:sp>
            <p:nvSpPr>
              <p:cNvPr id="12235" name="AutoShape 162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36" name="AutoShape 163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37" name="AutoShape 164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38" name="AutoShape 165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39" name="AutoShape 166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40" name="AutoShape 167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41" name="AutoShape 168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42" name="AutoShape 169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43" name="AutoShape 170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44" name="AutoShape 171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1840" name="Group 172"/>
            <p:cNvGrpSpPr/>
            <p:nvPr/>
          </p:nvGrpSpPr>
          <p:grpSpPr bwMode="auto">
            <a:xfrm>
              <a:off x="731" y="1144"/>
              <a:ext cx="215" cy="1604"/>
              <a:chOff x="5088" y="1488"/>
              <a:chExt cx="336" cy="2496"/>
            </a:xfrm>
          </p:grpSpPr>
          <p:sp>
            <p:nvSpPr>
              <p:cNvPr id="12225" name="AutoShape 173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26" name="AutoShape 174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6350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27" name="AutoShape 175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28" name="AutoShape 176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29" name="AutoShape 177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30" name="AutoShape 178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31" name="AutoShape 179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32" name="AutoShape 180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33" name="AutoShape 181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34" name="AutoShape 182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1841" name="Group 183"/>
            <p:cNvGrpSpPr/>
            <p:nvPr/>
          </p:nvGrpSpPr>
          <p:grpSpPr bwMode="auto">
            <a:xfrm>
              <a:off x="678" y="1196"/>
              <a:ext cx="215" cy="1605"/>
              <a:chOff x="5088" y="1488"/>
              <a:chExt cx="336" cy="2496"/>
            </a:xfrm>
          </p:grpSpPr>
          <p:sp>
            <p:nvSpPr>
              <p:cNvPr id="12215" name="AutoShape 184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16" name="AutoShape 185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17" name="AutoShape 186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18" name="AutoShape 187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19" name="AutoShape 188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20" name="AutoShape 189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21" name="AutoShape 190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22" name="AutoShape 191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23" name="AutoShape 192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24" name="AutoShape 193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1842" name="Group 194"/>
            <p:cNvGrpSpPr/>
            <p:nvPr/>
          </p:nvGrpSpPr>
          <p:grpSpPr bwMode="auto">
            <a:xfrm>
              <a:off x="626" y="1249"/>
              <a:ext cx="215" cy="1605"/>
              <a:chOff x="5088" y="1488"/>
              <a:chExt cx="336" cy="2496"/>
            </a:xfrm>
          </p:grpSpPr>
          <p:sp>
            <p:nvSpPr>
              <p:cNvPr id="12205" name="AutoShape 195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06" name="AutoShape 196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07" name="AutoShape 197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08" name="AutoShape 198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09" name="AutoShape 199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10" name="AutoShape 200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11" name="AutoShape 201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12" name="AutoShape 202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13" name="AutoShape 203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14" name="AutoShape 204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1843" name="Group 205"/>
            <p:cNvGrpSpPr/>
            <p:nvPr/>
          </p:nvGrpSpPr>
          <p:grpSpPr bwMode="auto">
            <a:xfrm>
              <a:off x="573" y="1302"/>
              <a:ext cx="215" cy="1604"/>
              <a:chOff x="5088" y="1488"/>
              <a:chExt cx="336" cy="2496"/>
            </a:xfrm>
          </p:grpSpPr>
          <p:sp>
            <p:nvSpPr>
              <p:cNvPr id="12195" name="AutoShape 206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96" name="AutoShape 207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97" name="AutoShape 208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98" name="AutoShape 209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99" name="AutoShape 210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00" name="AutoShape 211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01" name="AutoShape 212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02" name="AutoShape 213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03" name="AutoShape 214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204" name="AutoShape 215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1844" name="Group 216"/>
            <p:cNvGrpSpPr/>
            <p:nvPr/>
          </p:nvGrpSpPr>
          <p:grpSpPr bwMode="auto">
            <a:xfrm>
              <a:off x="521" y="1354"/>
              <a:ext cx="215" cy="1605"/>
              <a:chOff x="5088" y="1488"/>
              <a:chExt cx="336" cy="2496"/>
            </a:xfrm>
          </p:grpSpPr>
          <p:sp>
            <p:nvSpPr>
              <p:cNvPr id="12185" name="AutoShape 217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86" name="AutoShape 218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87" name="AutoShape 219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88" name="AutoShape 220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89" name="AutoShape 221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90" name="AutoShape 222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91" name="AutoShape 223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92" name="AutoShape 224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93" name="AutoShape 225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94" name="AutoShape 226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grpSp>
        <p:nvGrpSpPr>
          <p:cNvPr id="11846" name="Group 229"/>
          <p:cNvGrpSpPr/>
          <p:nvPr/>
        </p:nvGrpSpPr>
        <p:grpSpPr bwMode="auto">
          <a:xfrm>
            <a:off x="3768727" y="981075"/>
            <a:ext cx="1092200" cy="3311525"/>
            <a:chOff x="521" y="873"/>
            <a:chExt cx="688" cy="2086"/>
          </a:xfrm>
        </p:grpSpPr>
        <p:grpSp>
          <p:nvGrpSpPr>
            <p:cNvPr id="11847" name="Group 230"/>
            <p:cNvGrpSpPr/>
            <p:nvPr/>
          </p:nvGrpSpPr>
          <p:grpSpPr bwMode="auto">
            <a:xfrm>
              <a:off x="994" y="873"/>
              <a:ext cx="215" cy="1605"/>
              <a:chOff x="5088" y="1488"/>
              <a:chExt cx="336" cy="2496"/>
            </a:xfrm>
          </p:grpSpPr>
          <p:sp>
            <p:nvSpPr>
              <p:cNvPr id="12163" name="AutoShape 231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64" name="AutoShape 232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65" name="AutoShape 233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66" name="AutoShape 234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67" name="AutoShape 235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68" name="AutoShape 236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69" name="AutoShape 237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70" name="AutoShape 238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71" name="AutoShape 239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72" name="AutoShape 240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1848" name="Group 241"/>
            <p:cNvGrpSpPr/>
            <p:nvPr/>
          </p:nvGrpSpPr>
          <p:grpSpPr bwMode="auto">
            <a:xfrm>
              <a:off x="939" y="928"/>
              <a:ext cx="215" cy="1604"/>
              <a:chOff x="5088" y="1488"/>
              <a:chExt cx="336" cy="2496"/>
            </a:xfrm>
          </p:grpSpPr>
          <p:sp>
            <p:nvSpPr>
              <p:cNvPr id="12153" name="AutoShape 242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54" name="AutoShape 243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55" name="AutoShape 244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56" name="AutoShape 245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57" name="AutoShape 246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58" name="AutoShape 247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59" name="AutoShape 248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60" name="AutoShape 249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61" name="AutoShape 250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62" name="AutoShape 251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36864" name="Group 252"/>
            <p:cNvGrpSpPr/>
            <p:nvPr/>
          </p:nvGrpSpPr>
          <p:grpSpPr bwMode="auto">
            <a:xfrm>
              <a:off x="888" y="981"/>
              <a:ext cx="215" cy="1605"/>
              <a:chOff x="5088" y="1488"/>
              <a:chExt cx="336" cy="2496"/>
            </a:xfrm>
          </p:grpSpPr>
          <p:sp>
            <p:nvSpPr>
              <p:cNvPr id="12143" name="AutoShape 253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44" name="AutoShape 254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45" name="AutoShape 255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46" name="AutoShape 256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47" name="AutoShape 257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48" name="AutoShape 258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49" name="AutoShape 259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50" name="AutoShape 260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51" name="AutoShape 261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52" name="AutoShape 262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36866" name="Group 263"/>
            <p:cNvGrpSpPr/>
            <p:nvPr/>
          </p:nvGrpSpPr>
          <p:grpSpPr bwMode="auto">
            <a:xfrm>
              <a:off x="836" y="1036"/>
              <a:ext cx="215" cy="1605"/>
              <a:chOff x="5088" y="1488"/>
              <a:chExt cx="336" cy="2496"/>
            </a:xfrm>
          </p:grpSpPr>
          <p:sp>
            <p:nvSpPr>
              <p:cNvPr id="12133" name="AutoShape 264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34" name="AutoShape 265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35" name="AutoShape 266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36" name="AutoShape 267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37" name="AutoShape 268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38" name="AutoShape 269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39" name="AutoShape 270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40" name="AutoShape 271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41" name="AutoShape 272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42" name="AutoShape 273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36867" name="Group 274"/>
            <p:cNvGrpSpPr/>
            <p:nvPr/>
          </p:nvGrpSpPr>
          <p:grpSpPr bwMode="auto">
            <a:xfrm>
              <a:off x="783" y="1091"/>
              <a:ext cx="215" cy="1604"/>
              <a:chOff x="5088" y="1488"/>
              <a:chExt cx="336" cy="2496"/>
            </a:xfrm>
          </p:grpSpPr>
          <p:sp>
            <p:nvSpPr>
              <p:cNvPr id="12123" name="AutoShape 275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24" name="AutoShape 276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25" name="AutoShape 277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26" name="AutoShape 278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27" name="AutoShape 279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28" name="AutoShape 280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29" name="AutoShape 281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30" name="AutoShape 282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31" name="AutoShape 283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32" name="AutoShape 284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36870" name="Group 285"/>
            <p:cNvGrpSpPr/>
            <p:nvPr/>
          </p:nvGrpSpPr>
          <p:grpSpPr bwMode="auto">
            <a:xfrm>
              <a:off x="731" y="1144"/>
              <a:ext cx="215" cy="1604"/>
              <a:chOff x="5088" y="1488"/>
              <a:chExt cx="336" cy="2496"/>
            </a:xfrm>
          </p:grpSpPr>
          <p:sp>
            <p:nvSpPr>
              <p:cNvPr id="12113" name="AutoShape 286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14" name="AutoShape 287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6350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15" name="AutoShape 288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16" name="AutoShape 289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17" name="AutoShape 290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18" name="AutoShape 291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19" name="AutoShape 292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20" name="AutoShape 293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21" name="AutoShape 294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22" name="AutoShape 295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36871" name="Group 296"/>
            <p:cNvGrpSpPr/>
            <p:nvPr/>
          </p:nvGrpSpPr>
          <p:grpSpPr bwMode="auto">
            <a:xfrm>
              <a:off x="678" y="1196"/>
              <a:ext cx="215" cy="1605"/>
              <a:chOff x="5088" y="1488"/>
              <a:chExt cx="336" cy="2496"/>
            </a:xfrm>
          </p:grpSpPr>
          <p:sp>
            <p:nvSpPr>
              <p:cNvPr id="12103" name="AutoShape 297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04" name="AutoShape 298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05" name="AutoShape 299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06" name="AutoShape 300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07" name="AutoShape 301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08" name="AutoShape 302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09" name="AutoShape 303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10" name="AutoShape 304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11" name="AutoShape 305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12" name="AutoShape 306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36872" name="Group 307"/>
            <p:cNvGrpSpPr/>
            <p:nvPr/>
          </p:nvGrpSpPr>
          <p:grpSpPr bwMode="auto">
            <a:xfrm>
              <a:off x="626" y="1249"/>
              <a:ext cx="215" cy="1605"/>
              <a:chOff x="5088" y="1488"/>
              <a:chExt cx="336" cy="2496"/>
            </a:xfrm>
          </p:grpSpPr>
          <p:sp>
            <p:nvSpPr>
              <p:cNvPr id="12093" name="AutoShape 308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94" name="AutoShape 309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95" name="AutoShape 310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96" name="AutoShape 311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97" name="AutoShape 312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98" name="AutoShape 313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99" name="AutoShape 314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00" name="AutoShape 315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01" name="AutoShape 316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102" name="AutoShape 317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36873" name="Group 318"/>
            <p:cNvGrpSpPr/>
            <p:nvPr/>
          </p:nvGrpSpPr>
          <p:grpSpPr bwMode="auto">
            <a:xfrm>
              <a:off x="573" y="1302"/>
              <a:ext cx="215" cy="1604"/>
              <a:chOff x="5088" y="1488"/>
              <a:chExt cx="336" cy="2496"/>
            </a:xfrm>
          </p:grpSpPr>
          <p:sp>
            <p:nvSpPr>
              <p:cNvPr id="12083" name="AutoShape 319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84" name="AutoShape 320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85" name="AutoShape 321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86" name="AutoShape 322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87" name="AutoShape 323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88" name="AutoShape 324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89" name="AutoShape 325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90" name="AutoShape 326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91" name="AutoShape 327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92" name="AutoShape 328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36874" name="Group 329"/>
            <p:cNvGrpSpPr/>
            <p:nvPr/>
          </p:nvGrpSpPr>
          <p:grpSpPr bwMode="auto">
            <a:xfrm>
              <a:off x="521" y="1354"/>
              <a:ext cx="215" cy="1605"/>
              <a:chOff x="5088" y="1488"/>
              <a:chExt cx="336" cy="2496"/>
            </a:xfrm>
          </p:grpSpPr>
          <p:sp>
            <p:nvSpPr>
              <p:cNvPr id="12073" name="AutoShape 330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74" name="AutoShape 331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75" name="AutoShape 332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76" name="AutoShape 333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77" name="AutoShape 334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78" name="AutoShape 335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79" name="AutoShape 336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80" name="AutoShape 337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81" name="AutoShape 338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82" name="AutoShape 339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grpSp>
        <p:nvGrpSpPr>
          <p:cNvPr id="36876" name="Group 342"/>
          <p:cNvGrpSpPr/>
          <p:nvPr/>
        </p:nvGrpSpPr>
        <p:grpSpPr bwMode="auto">
          <a:xfrm>
            <a:off x="4027487" y="981075"/>
            <a:ext cx="1092200" cy="3311526"/>
            <a:chOff x="521" y="873"/>
            <a:chExt cx="688" cy="2086"/>
          </a:xfrm>
        </p:grpSpPr>
        <p:grpSp>
          <p:nvGrpSpPr>
            <p:cNvPr id="36877" name="Group 343"/>
            <p:cNvGrpSpPr/>
            <p:nvPr/>
          </p:nvGrpSpPr>
          <p:grpSpPr bwMode="auto">
            <a:xfrm>
              <a:off x="994" y="873"/>
              <a:ext cx="215" cy="1605"/>
              <a:chOff x="5088" y="1488"/>
              <a:chExt cx="336" cy="2496"/>
            </a:xfrm>
          </p:grpSpPr>
          <p:sp>
            <p:nvSpPr>
              <p:cNvPr id="12051" name="AutoShape 344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52" name="AutoShape 345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53" name="AutoShape 346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54" name="AutoShape 347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55" name="AutoShape 348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56" name="AutoShape 349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57" name="AutoShape 350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58" name="AutoShape 351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59" name="AutoShape 352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60" name="AutoShape 353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36878" name="Group 354"/>
            <p:cNvGrpSpPr/>
            <p:nvPr/>
          </p:nvGrpSpPr>
          <p:grpSpPr bwMode="auto">
            <a:xfrm>
              <a:off x="939" y="928"/>
              <a:ext cx="215" cy="1604"/>
              <a:chOff x="5088" y="1488"/>
              <a:chExt cx="336" cy="2496"/>
            </a:xfrm>
          </p:grpSpPr>
          <p:sp>
            <p:nvSpPr>
              <p:cNvPr id="12041" name="AutoShape 355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42" name="AutoShape 356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43" name="AutoShape 357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44" name="AutoShape 358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45" name="AutoShape 359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46" name="AutoShape 360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47" name="AutoShape 361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48" name="AutoShape 362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49" name="AutoShape 363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50" name="AutoShape 364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36879" name="Group 365"/>
            <p:cNvGrpSpPr/>
            <p:nvPr/>
          </p:nvGrpSpPr>
          <p:grpSpPr bwMode="auto">
            <a:xfrm>
              <a:off x="888" y="981"/>
              <a:ext cx="215" cy="1605"/>
              <a:chOff x="5088" y="1488"/>
              <a:chExt cx="336" cy="2496"/>
            </a:xfrm>
          </p:grpSpPr>
          <p:sp>
            <p:nvSpPr>
              <p:cNvPr id="12031" name="AutoShape 366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32" name="AutoShape 367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33" name="AutoShape 368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34" name="AutoShape 369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35" name="AutoShape 370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36" name="AutoShape 371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37" name="AutoShape 372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38" name="AutoShape 373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39" name="AutoShape 374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40" name="AutoShape 375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36880" name="Group 376"/>
            <p:cNvGrpSpPr/>
            <p:nvPr/>
          </p:nvGrpSpPr>
          <p:grpSpPr bwMode="auto">
            <a:xfrm>
              <a:off x="836" y="1036"/>
              <a:ext cx="215" cy="1605"/>
              <a:chOff x="5088" y="1488"/>
              <a:chExt cx="336" cy="2496"/>
            </a:xfrm>
          </p:grpSpPr>
          <p:sp>
            <p:nvSpPr>
              <p:cNvPr id="12021" name="AutoShape 377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22" name="AutoShape 378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23" name="AutoShape 379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24" name="AutoShape 380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25" name="AutoShape 381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26" name="AutoShape 382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27" name="AutoShape 383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28" name="AutoShape 384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29" name="AutoShape 385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30" name="AutoShape 386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36881" name="Group 387"/>
            <p:cNvGrpSpPr/>
            <p:nvPr/>
          </p:nvGrpSpPr>
          <p:grpSpPr bwMode="auto">
            <a:xfrm>
              <a:off x="783" y="1091"/>
              <a:ext cx="215" cy="1604"/>
              <a:chOff x="5088" y="1488"/>
              <a:chExt cx="336" cy="2496"/>
            </a:xfrm>
          </p:grpSpPr>
          <p:sp>
            <p:nvSpPr>
              <p:cNvPr id="12011" name="AutoShape 388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12" name="AutoShape 389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13" name="AutoShape 390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14" name="AutoShape 391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15" name="AutoShape 392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16" name="AutoShape 393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17" name="AutoShape 394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18" name="AutoShape 395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19" name="AutoShape 396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20" name="AutoShape 397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36882" name="Group 398"/>
            <p:cNvGrpSpPr/>
            <p:nvPr/>
          </p:nvGrpSpPr>
          <p:grpSpPr bwMode="auto">
            <a:xfrm>
              <a:off x="731" y="1144"/>
              <a:ext cx="215" cy="1604"/>
              <a:chOff x="5088" y="1488"/>
              <a:chExt cx="336" cy="2496"/>
            </a:xfrm>
          </p:grpSpPr>
          <p:sp>
            <p:nvSpPr>
              <p:cNvPr id="12001" name="AutoShape 399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02" name="AutoShape 400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6350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03" name="AutoShape 401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04" name="AutoShape 402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05" name="AutoShape 403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06" name="AutoShape 404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07" name="AutoShape 405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08" name="AutoShape 406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09" name="AutoShape 407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10" name="AutoShape 408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36883" name="Group 409"/>
            <p:cNvGrpSpPr/>
            <p:nvPr/>
          </p:nvGrpSpPr>
          <p:grpSpPr bwMode="auto">
            <a:xfrm>
              <a:off x="678" y="1196"/>
              <a:ext cx="215" cy="1605"/>
              <a:chOff x="5088" y="1488"/>
              <a:chExt cx="336" cy="2496"/>
            </a:xfrm>
          </p:grpSpPr>
          <p:sp>
            <p:nvSpPr>
              <p:cNvPr id="11991" name="AutoShape 410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92" name="AutoShape 411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93" name="AutoShape 412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94" name="AutoShape 413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95" name="AutoShape 414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96" name="AutoShape 415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97" name="AutoShape 416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98" name="AutoShape 417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99" name="AutoShape 418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2000" name="AutoShape 419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36884" name="Group 420"/>
            <p:cNvGrpSpPr/>
            <p:nvPr/>
          </p:nvGrpSpPr>
          <p:grpSpPr bwMode="auto">
            <a:xfrm>
              <a:off x="626" y="1249"/>
              <a:ext cx="215" cy="1605"/>
              <a:chOff x="5088" y="1488"/>
              <a:chExt cx="336" cy="2496"/>
            </a:xfrm>
          </p:grpSpPr>
          <p:sp>
            <p:nvSpPr>
              <p:cNvPr id="11981" name="AutoShape 421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82" name="AutoShape 422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83" name="AutoShape 423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84" name="AutoShape 424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85" name="AutoShape 425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86" name="AutoShape 426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87" name="AutoShape 427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88" name="AutoShape 428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89" name="AutoShape 429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90" name="AutoShape 430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36885" name="Group 431"/>
            <p:cNvGrpSpPr/>
            <p:nvPr/>
          </p:nvGrpSpPr>
          <p:grpSpPr bwMode="auto">
            <a:xfrm>
              <a:off x="573" y="1302"/>
              <a:ext cx="215" cy="1604"/>
              <a:chOff x="5088" y="1488"/>
              <a:chExt cx="336" cy="2496"/>
            </a:xfrm>
          </p:grpSpPr>
          <p:sp>
            <p:nvSpPr>
              <p:cNvPr id="11971" name="AutoShape 432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72" name="AutoShape 433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73" name="AutoShape 434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74" name="AutoShape 435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75" name="AutoShape 436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76" name="AutoShape 437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77" name="AutoShape 438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78" name="AutoShape 439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79" name="AutoShape 440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80" name="AutoShape 441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36886" name="Group 442"/>
            <p:cNvGrpSpPr/>
            <p:nvPr/>
          </p:nvGrpSpPr>
          <p:grpSpPr bwMode="auto">
            <a:xfrm>
              <a:off x="521" y="1354"/>
              <a:ext cx="215" cy="1605"/>
              <a:chOff x="5088" y="1488"/>
              <a:chExt cx="336" cy="2496"/>
            </a:xfrm>
          </p:grpSpPr>
          <p:sp>
            <p:nvSpPr>
              <p:cNvPr id="11961" name="AutoShape 443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62" name="AutoShape 444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63" name="AutoShape 445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64" name="AutoShape 446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65" name="AutoShape 447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66" name="AutoShape 448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67" name="AutoShape 449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68" name="AutoShape 450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69" name="AutoShape 451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70" name="AutoShape 452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grpSp>
        <p:nvGrpSpPr>
          <p:cNvPr id="36888" name="Group 455"/>
          <p:cNvGrpSpPr/>
          <p:nvPr/>
        </p:nvGrpSpPr>
        <p:grpSpPr bwMode="auto">
          <a:xfrm>
            <a:off x="4271963" y="981075"/>
            <a:ext cx="1092201" cy="3311526"/>
            <a:chOff x="521" y="873"/>
            <a:chExt cx="688" cy="2086"/>
          </a:xfrm>
        </p:grpSpPr>
        <p:grpSp>
          <p:nvGrpSpPr>
            <p:cNvPr id="36889" name="Group 456"/>
            <p:cNvGrpSpPr/>
            <p:nvPr/>
          </p:nvGrpSpPr>
          <p:grpSpPr bwMode="auto">
            <a:xfrm>
              <a:off x="994" y="873"/>
              <a:ext cx="215" cy="1605"/>
              <a:chOff x="5088" y="1488"/>
              <a:chExt cx="336" cy="2496"/>
            </a:xfrm>
          </p:grpSpPr>
          <p:sp>
            <p:nvSpPr>
              <p:cNvPr id="11939" name="AutoShape 457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40" name="AutoShape 458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41" name="AutoShape 459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42" name="AutoShape 460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43" name="AutoShape 461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44" name="AutoShape 462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45" name="AutoShape 463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46" name="AutoShape 464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47" name="AutoShape 465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48" name="AutoShape 466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36890" name="Group 467"/>
            <p:cNvGrpSpPr/>
            <p:nvPr/>
          </p:nvGrpSpPr>
          <p:grpSpPr bwMode="auto">
            <a:xfrm>
              <a:off x="939" y="928"/>
              <a:ext cx="215" cy="1604"/>
              <a:chOff x="5088" y="1488"/>
              <a:chExt cx="336" cy="2496"/>
            </a:xfrm>
          </p:grpSpPr>
          <p:sp>
            <p:nvSpPr>
              <p:cNvPr id="11929" name="AutoShape 468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30" name="AutoShape 469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31" name="AutoShape 470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32" name="AutoShape 471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33" name="AutoShape 472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34" name="AutoShape 473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35" name="AutoShape 474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36" name="AutoShape 475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37" name="AutoShape 476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38" name="AutoShape 477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36891" name="Group 478"/>
            <p:cNvGrpSpPr/>
            <p:nvPr/>
          </p:nvGrpSpPr>
          <p:grpSpPr bwMode="auto">
            <a:xfrm>
              <a:off x="888" y="981"/>
              <a:ext cx="215" cy="1605"/>
              <a:chOff x="5088" y="1488"/>
              <a:chExt cx="336" cy="2496"/>
            </a:xfrm>
          </p:grpSpPr>
          <p:sp>
            <p:nvSpPr>
              <p:cNvPr id="11919" name="AutoShape 479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20" name="AutoShape 480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21" name="AutoShape 481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22" name="AutoShape 482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23" name="AutoShape 483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24" name="AutoShape 484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25" name="AutoShape 485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26" name="AutoShape 486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27" name="AutoShape 487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28" name="AutoShape 488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36892" name="Group 489"/>
            <p:cNvGrpSpPr/>
            <p:nvPr/>
          </p:nvGrpSpPr>
          <p:grpSpPr bwMode="auto">
            <a:xfrm>
              <a:off x="836" y="1036"/>
              <a:ext cx="215" cy="1605"/>
              <a:chOff x="5088" y="1488"/>
              <a:chExt cx="336" cy="2496"/>
            </a:xfrm>
          </p:grpSpPr>
          <p:sp>
            <p:nvSpPr>
              <p:cNvPr id="11909" name="AutoShape 490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10" name="AutoShape 491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11" name="AutoShape 492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12" name="AutoShape 493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13" name="AutoShape 494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14" name="AutoShape 495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15" name="AutoShape 496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16" name="AutoShape 497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17" name="AutoShape 498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18" name="AutoShape 499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36893" name="Group 500"/>
            <p:cNvGrpSpPr/>
            <p:nvPr/>
          </p:nvGrpSpPr>
          <p:grpSpPr bwMode="auto">
            <a:xfrm>
              <a:off x="783" y="1091"/>
              <a:ext cx="215" cy="1604"/>
              <a:chOff x="5088" y="1488"/>
              <a:chExt cx="336" cy="2496"/>
            </a:xfrm>
          </p:grpSpPr>
          <p:sp>
            <p:nvSpPr>
              <p:cNvPr id="11899" name="AutoShape 501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00" name="AutoShape 502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01" name="AutoShape 503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02" name="AutoShape 504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03" name="AutoShape 505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04" name="AutoShape 506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05" name="AutoShape 507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06" name="AutoShape 508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07" name="AutoShape 509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908" name="AutoShape 510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36894" name="Group 511"/>
            <p:cNvGrpSpPr/>
            <p:nvPr/>
          </p:nvGrpSpPr>
          <p:grpSpPr bwMode="auto">
            <a:xfrm>
              <a:off x="731" y="1144"/>
              <a:ext cx="215" cy="1604"/>
              <a:chOff x="5088" y="1488"/>
              <a:chExt cx="336" cy="2496"/>
            </a:xfrm>
          </p:grpSpPr>
          <p:sp>
            <p:nvSpPr>
              <p:cNvPr id="11889" name="AutoShape 512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90" name="AutoShape 513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6350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91" name="AutoShape 514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92" name="AutoShape 515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93" name="AutoShape 516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94" name="AutoShape 517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95" name="AutoShape 518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96" name="AutoShape 519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97" name="AutoShape 520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98" name="AutoShape 521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36895" name="Group 522"/>
            <p:cNvGrpSpPr/>
            <p:nvPr/>
          </p:nvGrpSpPr>
          <p:grpSpPr bwMode="auto">
            <a:xfrm>
              <a:off x="678" y="1196"/>
              <a:ext cx="215" cy="1605"/>
              <a:chOff x="5088" y="1488"/>
              <a:chExt cx="336" cy="2496"/>
            </a:xfrm>
          </p:grpSpPr>
          <p:sp>
            <p:nvSpPr>
              <p:cNvPr id="11879" name="AutoShape 523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80" name="AutoShape 524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81" name="AutoShape 525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82" name="AutoShape 526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83" name="AutoShape 527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84" name="AutoShape 528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85" name="AutoShape 529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86" name="AutoShape 530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87" name="AutoShape 531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88" name="AutoShape 532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1949" name="Group 533"/>
            <p:cNvGrpSpPr/>
            <p:nvPr/>
          </p:nvGrpSpPr>
          <p:grpSpPr bwMode="auto">
            <a:xfrm>
              <a:off x="626" y="1249"/>
              <a:ext cx="215" cy="1605"/>
              <a:chOff x="5088" y="1488"/>
              <a:chExt cx="336" cy="2496"/>
            </a:xfrm>
          </p:grpSpPr>
          <p:sp>
            <p:nvSpPr>
              <p:cNvPr id="11869" name="AutoShape 534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70" name="AutoShape 535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71" name="AutoShape 536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72" name="AutoShape 537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73" name="AutoShape 538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74" name="AutoShape 539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75" name="AutoShape 540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76" name="AutoShape 541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77" name="AutoShape 542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78" name="AutoShape 543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1951" name="Group 544"/>
            <p:cNvGrpSpPr/>
            <p:nvPr/>
          </p:nvGrpSpPr>
          <p:grpSpPr bwMode="auto">
            <a:xfrm>
              <a:off x="573" y="1302"/>
              <a:ext cx="215" cy="1604"/>
              <a:chOff x="5088" y="1488"/>
              <a:chExt cx="336" cy="2496"/>
            </a:xfrm>
          </p:grpSpPr>
          <p:sp>
            <p:nvSpPr>
              <p:cNvPr id="11859" name="AutoShape 545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60" name="AutoShape 546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61" name="AutoShape 547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62" name="AutoShape 548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63" name="AutoShape 549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64" name="AutoShape 550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65" name="AutoShape 551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66" name="AutoShape 552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67" name="AutoShape 553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68" name="AutoShape 554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1952" name="Group 555"/>
            <p:cNvGrpSpPr/>
            <p:nvPr/>
          </p:nvGrpSpPr>
          <p:grpSpPr bwMode="auto">
            <a:xfrm>
              <a:off x="521" y="1354"/>
              <a:ext cx="215" cy="1605"/>
              <a:chOff x="5088" y="1488"/>
              <a:chExt cx="336" cy="2496"/>
            </a:xfrm>
          </p:grpSpPr>
          <p:sp>
            <p:nvSpPr>
              <p:cNvPr id="11849" name="AutoShape 556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50" name="AutoShape 557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51" name="AutoShape 558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52" name="AutoShape 559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53" name="AutoShape 560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54" name="AutoShape 561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55" name="AutoShape 562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56" name="AutoShape 563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57" name="AutoShape 564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58" name="AutoShape 565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grpSp>
        <p:nvGrpSpPr>
          <p:cNvPr id="11954" name="Group 568"/>
          <p:cNvGrpSpPr/>
          <p:nvPr/>
        </p:nvGrpSpPr>
        <p:grpSpPr bwMode="auto">
          <a:xfrm>
            <a:off x="4516438" y="981075"/>
            <a:ext cx="1092201" cy="3311525"/>
            <a:chOff x="521" y="873"/>
            <a:chExt cx="688" cy="2086"/>
          </a:xfrm>
        </p:grpSpPr>
        <p:grpSp>
          <p:nvGrpSpPr>
            <p:cNvPr id="11955" name="Group 569"/>
            <p:cNvGrpSpPr/>
            <p:nvPr/>
          </p:nvGrpSpPr>
          <p:grpSpPr bwMode="auto">
            <a:xfrm>
              <a:off x="994" y="873"/>
              <a:ext cx="215" cy="1605"/>
              <a:chOff x="5088" y="1488"/>
              <a:chExt cx="336" cy="2496"/>
            </a:xfrm>
          </p:grpSpPr>
          <p:sp>
            <p:nvSpPr>
              <p:cNvPr id="11827" name="AutoShape 570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28" name="AutoShape 571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29" name="AutoShape 572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30" name="AutoShape 573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31" name="AutoShape 574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32" name="AutoShape 575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33" name="AutoShape 576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34" name="AutoShape 577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35" name="AutoShape 578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36" name="AutoShape 579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1956" name="Group 580"/>
            <p:cNvGrpSpPr/>
            <p:nvPr/>
          </p:nvGrpSpPr>
          <p:grpSpPr bwMode="auto">
            <a:xfrm>
              <a:off x="939" y="928"/>
              <a:ext cx="215" cy="1604"/>
              <a:chOff x="5088" y="1488"/>
              <a:chExt cx="336" cy="2496"/>
            </a:xfrm>
          </p:grpSpPr>
          <p:sp>
            <p:nvSpPr>
              <p:cNvPr id="11817" name="AutoShape 581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18" name="AutoShape 582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19" name="AutoShape 583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20" name="AutoShape 584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21" name="AutoShape 585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22" name="AutoShape 586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23" name="AutoShape 587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24" name="AutoShape 588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25" name="AutoShape 589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26" name="AutoShape 590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1957" name="Group 591"/>
            <p:cNvGrpSpPr/>
            <p:nvPr/>
          </p:nvGrpSpPr>
          <p:grpSpPr bwMode="auto">
            <a:xfrm>
              <a:off x="888" y="981"/>
              <a:ext cx="215" cy="1605"/>
              <a:chOff x="5088" y="1488"/>
              <a:chExt cx="336" cy="2496"/>
            </a:xfrm>
          </p:grpSpPr>
          <p:sp>
            <p:nvSpPr>
              <p:cNvPr id="11807" name="AutoShape 592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08" name="AutoShape 593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09" name="AutoShape 594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10" name="AutoShape 595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11" name="AutoShape 596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12" name="AutoShape 597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13" name="AutoShape 598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14" name="AutoShape 599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15" name="AutoShape 600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16" name="AutoShape 601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1958" name="Group 602"/>
            <p:cNvGrpSpPr/>
            <p:nvPr/>
          </p:nvGrpSpPr>
          <p:grpSpPr bwMode="auto">
            <a:xfrm>
              <a:off x="836" y="1036"/>
              <a:ext cx="215" cy="1605"/>
              <a:chOff x="5088" y="1488"/>
              <a:chExt cx="336" cy="2496"/>
            </a:xfrm>
          </p:grpSpPr>
          <p:sp>
            <p:nvSpPr>
              <p:cNvPr id="11797" name="AutoShape 603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98" name="AutoShape 604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99" name="AutoShape 605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00" name="AutoShape 606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01" name="AutoShape 607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02" name="AutoShape 608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03" name="AutoShape 609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04" name="AutoShape 610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05" name="AutoShape 611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806" name="AutoShape 612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1959" name="Group 613"/>
            <p:cNvGrpSpPr/>
            <p:nvPr/>
          </p:nvGrpSpPr>
          <p:grpSpPr bwMode="auto">
            <a:xfrm>
              <a:off x="783" y="1091"/>
              <a:ext cx="215" cy="1604"/>
              <a:chOff x="5088" y="1488"/>
              <a:chExt cx="336" cy="2496"/>
            </a:xfrm>
          </p:grpSpPr>
          <p:sp>
            <p:nvSpPr>
              <p:cNvPr id="11787" name="AutoShape 614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88" name="AutoShape 615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89" name="AutoShape 616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90" name="AutoShape 617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91" name="AutoShape 618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92" name="AutoShape 619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93" name="AutoShape 620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94" name="AutoShape 621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95" name="AutoShape 622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96" name="AutoShape 623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1960" name="Group 624"/>
            <p:cNvGrpSpPr/>
            <p:nvPr/>
          </p:nvGrpSpPr>
          <p:grpSpPr bwMode="auto">
            <a:xfrm>
              <a:off x="731" y="1144"/>
              <a:ext cx="215" cy="1604"/>
              <a:chOff x="5088" y="1488"/>
              <a:chExt cx="336" cy="2496"/>
            </a:xfrm>
          </p:grpSpPr>
          <p:sp>
            <p:nvSpPr>
              <p:cNvPr id="11777" name="AutoShape 625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78" name="AutoShape 626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6350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79" name="AutoShape 627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80" name="AutoShape 628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81" name="AutoShape 629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82" name="AutoShape 630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83" name="AutoShape 631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84" name="AutoShape 632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85" name="AutoShape 633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86" name="AutoShape 634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061" name="Group 635"/>
            <p:cNvGrpSpPr/>
            <p:nvPr/>
          </p:nvGrpSpPr>
          <p:grpSpPr bwMode="auto">
            <a:xfrm>
              <a:off x="678" y="1196"/>
              <a:ext cx="215" cy="1605"/>
              <a:chOff x="5088" y="1488"/>
              <a:chExt cx="336" cy="2496"/>
            </a:xfrm>
          </p:grpSpPr>
          <p:sp>
            <p:nvSpPr>
              <p:cNvPr id="11767" name="AutoShape 636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68" name="AutoShape 637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69" name="AutoShape 638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70" name="AutoShape 639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71" name="AutoShape 640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72" name="AutoShape 641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73" name="AutoShape 642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74" name="AutoShape 643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75" name="AutoShape 644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76" name="AutoShape 645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063" name="Group 646"/>
            <p:cNvGrpSpPr/>
            <p:nvPr/>
          </p:nvGrpSpPr>
          <p:grpSpPr bwMode="auto">
            <a:xfrm>
              <a:off x="626" y="1249"/>
              <a:ext cx="215" cy="1605"/>
              <a:chOff x="5088" y="1488"/>
              <a:chExt cx="336" cy="2496"/>
            </a:xfrm>
          </p:grpSpPr>
          <p:sp>
            <p:nvSpPr>
              <p:cNvPr id="11757" name="AutoShape 647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58" name="AutoShape 648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59" name="AutoShape 649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60" name="AutoShape 650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61" name="AutoShape 651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62" name="AutoShape 652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63" name="AutoShape 653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64" name="AutoShape 654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65" name="AutoShape 655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66" name="AutoShape 656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064" name="Group 657"/>
            <p:cNvGrpSpPr/>
            <p:nvPr/>
          </p:nvGrpSpPr>
          <p:grpSpPr bwMode="auto">
            <a:xfrm>
              <a:off x="573" y="1302"/>
              <a:ext cx="215" cy="1604"/>
              <a:chOff x="5088" y="1488"/>
              <a:chExt cx="336" cy="2496"/>
            </a:xfrm>
          </p:grpSpPr>
          <p:sp>
            <p:nvSpPr>
              <p:cNvPr id="11747" name="AutoShape 658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48" name="AutoShape 659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49" name="AutoShape 660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50" name="AutoShape 661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51" name="AutoShape 662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52" name="AutoShape 663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53" name="AutoShape 664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54" name="AutoShape 665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55" name="AutoShape 666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56" name="AutoShape 667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065" name="Group 668"/>
            <p:cNvGrpSpPr/>
            <p:nvPr/>
          </p:nvGrpSpPr>
          <p:grpSpPr bwMode="auto">
            <a:xfrm>
              <a:off x="521" y="1354"/>
              <a:ext cx="215" cy="1605"/>
              <a:chOff x="5088" y="1488"/>
              <a:chExt cx="336" cy="2496"/>
            </a:xfrm>
          </p:grpSpPr>
          <p:sp>
            <p:nvSpPr>
              <p:cNvPr id="11737" name="AutoShape 669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38" name="AutoShape 670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39" name="AutoShape 671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40" name="AutoShape 672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41" name="AutoShape 673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42" name="AutoShape 674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43" name="AutoShape 675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44" name="AutoShape 676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45" name="AutoShape 677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46" name="AutoShape 678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grpSp>
        <p:nvGrpSpPr>
          <p:cNvPr id="12067" name="Group 681"/>
          <p:cNvGrpSpPr/>
          <p:nvPr/>
        </p:nvGrpSpPr>
        <p:grpSpPr bwMode="auto">
          <a:xfrm>
            <a:off x="4748213" y="981075"/>
            <a:ext cx="1092200" cy="3311526"/>
            <a:chOff x="521" y="873"/>
            <a:chExt cx="688" cy="2086"/>
          </a:xfrm>
        </p:grpSpPr>
        <p:grpSp>
          <p:nvGrpSpPr>
            <p:cNvPr id="12068" name="Group 682"/>
            <p:cNvGrpSpPr/>
            <p:nvPr/>
          </p:nvGrpSpPr>
          <p:grpSpPr bwMode="auto">
            <a:xfrm>
              <a:off x="994" y="873"/>
              <a:ext cx="215" cy="1605"/>
              <a:chOff x="5088" y="1488"/>
              <a:chExt cx="336" cy="2496"/>
            </a:xfrm>
          </p:grpSpPr>
          <p:sp>
            <p:nvSpPr>
              <p:cNvPr id="11715" name="AutoShape 683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16" name="AutoShape 684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17" name="AutoShape 685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18" name="AutoShape 686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19" name="AutoShape 687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20" name="AutoShape 688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21" name="AutoShape 689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22" name="AutoShape 690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23" name="AutoShape 691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24" name="AutoShape 692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069" name="Group 693"/>
            <p:cNvGrpSpPr/>
            <p:nvPr/>
          </p:nvGrpSpPr>
          <p:grpSpPr bwMode="auto">
            <a:xfrm>
              <a:off x="939" y="928"/>
              <a:ext cx="215" cy="1604"/>
              <a:chOff x="5088" y="1488"/>
              <a:chExt cx="336" cy="2496"/>
            </a:xfrm>
          </p:grpSpPr>
          <p:sp>
            <p:nvSpPr>
              <p:cNvPr id="11705" name="AutoShape 694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06" name="AutoShape 695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07" name="AutoShape 696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08" name="AutoShape 697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09" name="AutoShape 698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10" name="AutoShape 699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11" name="AutoShape 700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12" name="AutoShape 701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13" name="AutoShape 702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14" name="AutoShape 703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070" name="Group 704"/>
            <p:cNvGrpSpPr/>
            <p:nvPr/>
          </p:nvGrpSpPr>
          <p:grpSpPr bwMode="auto">
            <a:xfrm>
              <a:off x="888" y="981"/>
              <a:ext cx="215" cy="1605"/>
              <a:chOff x="5088" y="1488"/>
              <a:chExt cx="336" cy="2496"/>
            </a:xfrm>
          </p:grpSpPr>
          <p:sp>
            <p:nvSpPr>
              <p:cNvPr id="11695" name="AutoShape 705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96" name="AutoShape 706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97" name="AutoShape 707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98" name="AutoShape 708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99" name="AutoShape 709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00" name="AutoShape 710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01" name="AutoShape 711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02" name="AutoShape 712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03" name="AutoShape 713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704" name="AutoShape 714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071" name="Group 715"/>
            <p:cNvGrpSpPr/>
            <p:nvPr/>
          </p:nvGrpSpPr>
          <p:grpSpPr bwMode="auto">
            <a:xfrm>
              <a:off x="836" y="1036"/>
              <a:ext cx="215" cy="1605"/>
              <a:chOff x="5088" y="1488"/>
              <a:chExt cx="336" cy="2496"/>
            </a:xfrm>
          </p:grpSpPr>
          <p:sp>
            <p:nvSpPr>
              <p:cNvPr id="11685" name="AutoShape 716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86" name="AutoShape 717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87" name="AutoShape 718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88" name="AutoShape 719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89" name="AutoShape 720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90" name="AutoShape 721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91" name="AutoShape 722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92" name="AutoShape 723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93" name="AutoShape 724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94" name="AutoShape 725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072" name="Group 726"/>
            <p:cNvGrpSpPr/>
            <p:nvPr/>
          </p:nvGrpSpPr>
          <p:grpSpPr bwMode="auto">
            <a:xfrm>
              <a:off x="783" y="1091"/>
              <a:ext cx="215" cy="1604"/>
              <a:chOff x="5088" y="1488"/>
              <a:chExt cx="336" cy="2496"/>
            </a:xfrm>
          </p:grpSpPr>
          <p:sp>
            <p:nvSpPr>
              <p:cNvPr id="11675" name="AutoShape 727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76" name="AutoShape 728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77" name="AutoShape 729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78" name="AutoShape 730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79" name="AutoShape 731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80" name="AutoShape 732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81" name="AutoShape 733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82" name="AutoShape 734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83" name="AutoShape 735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84" name="AutoShape 736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173" name="Group 737"/>
            <p:cNvGrpSpPr/>
            <p:nvPr/>
          </p:nvGrpSpPr>
          <p:grpSpPr bwMode="auto">
            <a:xfrm>
              <a:off x="731" y="1144"/>
              <a:ext cx="215" cy="1604"/>
              <a:chOff x="5088" y="1488"/>
              <a:chExt cx="336" cy="2496"/>
            </a:xfrm>
          </p:grpSpPr>
          <p:sp>
            <p:nvSpPr>
              <p:cNvPr id="11665" name="AutoShape 738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66" name="AutoShape 739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6350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67" name="AutoShape 740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68" name="AutoShape 741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69" name="AutoShape 742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70" name="AutoShape 743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71" name="AutoShape 744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72" name="AutoShape 745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73" name="AutoShape 746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74" name="AutoShape 747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175" name="Group 748"/>
            <p:cNvGrpSpPr/>
            <p:nvPr/>
          </p:nvGrpSpPr>
          <p:grpSpPr bwMode="auto">
            <a:xfrm>
              <a:off x="678" y="1196"/>
              <a:ext cx="215" cy="1605"/>
              <a:chOff x="5088" y="1488"/>
              <a:chExt cx="336" cy="2496"/>
            </a:xfrm>
          </p:grpSpPr>
          <p:sp>
            <p:nvSpPr>
              <p:cNvPr id="11655" name="AutoShape 749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56" name="AutoShape 750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57" name="AutoShape 751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58" name="AutoShape 752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59" name="AutoShape 753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60" name="AutoShape 754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61" name="AutoShape 755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62" name="AutoShape 756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63" name="AutoShape 757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64" name="AutoShape 758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176" name="Group 759"/>
            <p:cNvGrpSpPr/>
            <p:nvPr/>
          </p:nvGrpSpPr>
          <p:grpSpPr bwMode="auto">
            <a:xfrm>
              <a:off x="626" y="1249"/>
              <a:ext cx="215" cy="1605"/>
              <a:chOff x="5088" y="1488"/>
              <a:chExt cx="336" cy="2496"/>
            </a:xfrm>
          </p:grpSpPr>
          <p:sp>
            <p:nvSpPr>
              <p:cNvPr id="11645" name="AutoShape 760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46" name="AutoShape 761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47" name="AutoShape 762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48" name="AutoShape 763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49" name="AutoShape 764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50" name="AutoShape 765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51" name="AutoShape 766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52" name="AutoShape 767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53" name="AutoShape 768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54" name="AutoShape 769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177" name="Group 770"/>
            <p:cNvGrpSpPr/>
            <p:nvPr/>
          </p:nvGrpSpPr>
          <p:grpSpPr bwMode="auto">
            <a:xfrm>
              <a:off x="573" y="1302"/>
              <a:ext cx="215" cy="1604"/>
              <a:chOff x="5088" y="1488"/>
              <a:chExt cx="336" cy="2496"/>
            </a:xfrm>
          </p:grpSpPr>
          <p:sp>
            <p:nvSpPr>
              <p:cNvPr id="11635" name="AutoShape 771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36" name="AutoShape 772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37" name="AutoShape 773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38" name="AutoShape 774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39" name="AutoShape 775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40" name="AutoShape 776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41" name="AutoShape 777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42" name="AutoShape 778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43" name="AutoShape 779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44" name="AutoShape 780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178" name="Group 781"/>
            <p:cNvGrpSpPr/>
            <p:nvPr/>
          </p:nvGrpSpPr>
          <p:grpSpPr bwMode="auto">
            <a:xfrm>
              <a:off x="521" y="1354"/>
              <a:ext cx="215" cy="1605"/>
              <a:chOff x="5088" y="1488"/>
              <a:chExt cx="336" cy="2496"/>
            </a:xfrm>
          </p:grpSpPr>
          <p:sp>
            <p:nvSpPr>
              <p:cNvPr id="11625" name="AutoShape 782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26" name="AutoShape 783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27" name="AutoShape 784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28" name="AutoShape 785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29" name="AutoShape 786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30" name="AutoShape 787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31" name="AutoShape 788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32" name="AutoShape 789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33" name="AutoShape 790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34" name="AutoShape 791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grpSp>
        <p:nvGrpSpPr>
          <p:cNvPr id="12180" name="Group 794"/>
          <p:cNvGrpSpPr/>
          <p:nvPr/>
        </p:nvGrpSpPr>
        <p:grpSpPr bwMode="auto">
          <a:xfrm>
            <a:off x="5006977" y="981075"/>
            <a:ext cx="1092200" cy="3311526"/>
            <a:chOff x="521" y="873"/>
            <a:chExt cx="688" cy="2086"/>
          </a:xfrm>
        </p:grpSpPr>
        <p:grpSp>
          <p:nvGrpSpPr>
            <p:cNvPr id="12181" name="Group 795"/>
            <p:cNvGrpSpPr/>
            <p:nvPr/>
          </p:nvGrpSpPr>
          <p:grpSpPr bwMode="auto">
            <a:xfrm>
              <a:off x="994" y="873"/>
              <a:ext cx="215" cy="1605"/>
              <a:chOff x="5088" y="1488"/>
              <a:chExt cx="336" cy="2496"/>
            </a:xfrm>
          </p:grpSpPr>
          <p:sp>
            <p:nvSpPr>
              <p:cNvPr id="11603" name="AutoShape 796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04" name="AutoShape 797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05" name="AutoShape 798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06" name="AutoShape 799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07" name="AutoShape 800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08" name="AutoShape 801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09" name="AutoShape 802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10" name="AutoShape 803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11" name="AutoShape 804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12" name="AutoShape 805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182" name="Group 806"/>
            <p:cNvGrpSpPr/>
            <p:nvPr/>
          </p:nvGrpSpPr>
          <p:grpSpPr bwMode="auto">
            <a:xfrm>
              <a:off x="939" y="928"/>
              <a:ext cx="215" cy="1604"/>
              <a:chOff x="5088" y="1488"/>
              <a:chExt cx="336" cy="2496"/>
            </a:xfrm>
          </p:grpSpPr>
          <p:sp>
            <p:nvSpPr>
              <p:cNvPr id="11593" name="AutoShape 807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94" name="AutoShape 808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95" name="AutoShape 809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96" name="AutoShape 810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97" name="AutoShape 811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98" name="AutoShape 812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99" name="AutoShape 813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00" name="AutoShape 814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01" name="AutoShape 815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602" name="AutoShape 816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183" name="Group 817"/>
            <p:cNvGrpSpPr/>
            <p:nvPr/>
          </p:nvGrpSpPr>
          <p:grpSpPr bwMode="auto">
            <a:xfrm>
              <a:off x="888" y="981"/>
              <a:ext cx="215" cy="1605"/>
              <a:chOff x="5088" y="1488"/>
              <a:chExt cx="336" cy="2496"/>
            </a:xfrm>
          </p:grpSpPr>
          <p:sp>
            <p:nvSpPr>
              <p:cNvPr id="11583" name="AutoShape 818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84" name="AutoShape 819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85" name="AutoShape 820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86" name="AutoShape 821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87" name="AutoShape 822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88" name="AutoShape 823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89" name="AutoShape 824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90" name="AutoShape 825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91" name="AutoShape 826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92" name="AutoShape 827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184" name="Group 828"/>
            <p:cNvGrpSpPr/>
            <p:nvPr/>
          </p:nvGrpSpPr>
          <p:grpSpPr bwMode="auto">
            <a:xfrm>
              <a:off x="836" y="1036"/>
              <a:ext cx="215" cy="1605"/>
              <a:chOff x="5088" y="1488"/>
              <a:chExt cx="336" cy="2496"/>
            </a:xfrm>
          </p:grpSpPr>
          <p:sp>
            <p:nvSpPr>
              <p:cNvPr id="11573" name="AutoShape 829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74" name="AutoShape 830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75" name="AutoShape 831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76" name="AutoShape 832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77" name="AutoShape 833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78" name="AutoShape 834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79" name="AutoShape 835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80" name="AutoShape 836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81" name="AutoShape 837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82" name="AutoShape 838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285" name="Group 839"/>
            <p:cNvGrpSpPr/>
            <p:nvPr/>
          </p:nvGrpSpPr>
          <p:grpSpPr bwMode="auto">
            <a:xfrm>
              <a:off x="783" y="1091"/>
              <a:ext cx="215" cy="1604"/>
              <a:chOff x="5088" y="1488"/>
              <a:chExt cx="336" cy="2496"/>
            </a:xfrm>
          </p:grpSpPr>
          <p:sp>
            <p:nvSpPr>
              <p:cNvPr id="11563" name="AutoShape 840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64" name="AutoShape 841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65" name="AutoShape 842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66" name="AutoShape 843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67" name="AutoShape 844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68" name="AutoShape 845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69" name="AutoShape 846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70" name="AutoShape 847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71" name="AutoShape 848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72" name="AutoShape 849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287" name="Group 850"/>
            <p:cNvGrpSpPr/>
            <p:nvPr/>
          </p:nvGrpSpPr>
          <p:grpSpPr bwMode="auto">
            <a:xfrm>
              <a:off x="731" y="1144"/>
              <a:ext cx="215" cy="1604"/>
              <a:chOff x="5088" y="1488"/>
              <a:chExt cx="336" cy="2496"/>
            </a:xfrm>
          </p:grpSpPr>
          <p:sp>
            <p:nvSpPr>
              <p:cNvPr id="11553" name="AutoShape 851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54" name="AutoShape 852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6350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55" name="AutoShape 853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56" name="AutoShape 854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57" name="AutoShape 855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58" name="AutoShape 856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59" name="AutoShape 857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60" name="AutoShape 858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61" name="AutoShape 859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62" name="AutoShape 860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288" name="Group 861"/>
            <p:cNvGrpSpPr/>
            <p:nvPr/>
          </p:nvGrpSpPr>
          <p:grpSpPr bwMode="auto">
            <a:xfrm>
              <a:off x="678" y="1196"/>
              <a:ext cx="215" cy="1605"/>
              <a:chOff x="5088" y="1488"/>
              <a:chExt cx="336" cy="2496"/>
            </a:xfrm>
          </p:grpSpPr>
          <p:sp>
            <p:nvSpPr>
              <p:cNvPr id="11543" name="AutoShape 862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44" name="AutoShape 863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45" name="AutoShape 864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46" name="AutoShape 865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47" name="AutoShape 866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48" name="AutoShape 867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49" name="AutoShape 868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50" name="AutoShape 869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51" name="AutoShape 870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52" name="AutoShape 871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289" name="Group 872"/>
            <p:cNvGrpSpPr/>
            <p:nvPr/>
          </p:nvGrpSpPr>
          <p:grpSpPr bwMode="auto">
            <a:xfrm>
              <a:off x="626" y="1249"/>
              <a:ext cx="215" cy="1605"/>
              <a:chOff x="5088" y="1488"/>
              <a:chExt cx="336" cy="2496"/>
            </a:xfrm>
          </p:grpSpPr>
          <p:sp>
            <p:nvSpPr>
              <p:cNvPr id="11533" name="AutoShape 873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34" name="AutoShape 874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35" name="AutoShape 875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36" name="AutoShape 876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37" name="AutoShape 877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38" name="AutoShape 878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39" name="AutoShape 879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40" name="AutoShape 880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41" name="AutoShape 881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42" name="AutoShape 882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290" name="Group 883"/>
            <p:cNvGrpSpPr/>
            <p:nvPr/>
          </p:nvGrpSpPr>
          <p:grpSpPr bwMode="auto">
            <a:xfrm>
              <a:off x="573" y="1302"/>
              <a:ext cx="215" cy="1604"/>
              <a:chOff x="5088" y="1488"/>
              <a:chExt cx="336" cy="2496"/>
            </a:xfrm>
          </p:grpSpPr>
          <p:sp>
            <p:nvSpPr>
              <p:cNvPr id="11523" name="AutoShape 884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24" name="AutoShape 885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25" name="AutoShape 886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26" name="AutoShape 887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27" name="AutoShape 888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28" name="AutoShape 889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29" name="AutoShape 890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30" name="AutoShape 891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31" name="AutoShape 892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32" name="AutoShape 893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291" name="Group 894"/>
            <p:cNvGrpSpPr/>
            <p:nvPr/>
          </p:nvGrpSpPr>
          <p:grpSpPr bwMode="auto">
            <a:xfrm>
              <a:off x="521" y="1354"/>
              <a:ext cx="215" cy="1605"/>
              <a:chOff x="5088" y="1488"/>
              <a:chExt cx="336" cy="2496"/>
            </a:xfrm>
          </p:grpSpPr>
          <p:sp>
            <p:nvSpPr>
              <p:cNvPr id="11513" name="AutoShape 895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14" name="AutoShape 896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15" name="AutoShape 897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16" name="AutoShape 898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17" name="AutoShape 899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18" name="AutoShape 900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19" name="AutoShape 901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20" name="AutoShape 902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21" name="AutoShape 903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22" name="AutoShape 904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grpSp>
        <p:nvGrpSpPr>
          <p:cNvPr id="12293" name="Group 907"/>
          <p:cNvGrpSpPr/>
          <p:nvPr/>
        </p:nvGrpSpPr>
        <p:grpSpPr bwMode="auto">
          <a:xfrm>
            <a:off x="5265738" y="981075"/>
            <a:ext cx="1092200" cy="3311525"/>
            <a:chOff x="521" y="873"/>
            <a:chExt cx="688" cy="2086"/>
          </a:xfrm>
        </p:grpSpPr>
        <p:grpSp>
          <p:nvGrpSpPr>
            <p:cNvPr id="12294" name="Group 908"/>
            <p:cNvGrpSpPr/>
            <p:nvPr/>
          </p:nvGrpSpPr>
          <p:grpSpPr bwMode="auto">
            <a:xfrm>
              <a:off x="994" y="873"/>
              <a:ext cx="215" cy="1605"/>
              <a:chOff x="5088" y="1488"/>
              <a:chExt cx="336" cy="2496"/>
            </a:xfrm>
          </p:grpSpPr>
          <p:sp>
            <p:nvSpPr>
              <p:cNvPr id="11491" name="AutoShape 909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92" name="AutoShape 910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93" name="AutoShape 911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94" name="AutoShape 912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95" name="AutoShape 913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96" name="AutoShape 914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97" name="AutoShape 915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98" name="AutoShape 916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99" name="AutoShape 917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500" name="AutoShape 918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295" name="Group 919"/>
            <p:cNvGrpSpPr/>
            <p:nvPr/>
          </p:nvGrpSpPr>
          <p:grpSpPr bwMode="auto">
            <a:xfrm>
              <a:off x="939" y="928"/>
              <a:ext cx="215" cy="1604"/>
              <a:chOff x="5088" y="1488"/>
              <a:chExt cx="336" cy="2496"/>
            </a:xfrm>
          </p:grpSpPr>
          <p:sp>
            <p:nvSpPr>
              <p:cNvPr id="11481" name="AutoShape 920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82" name="AutoShape 921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83" name="AutoShape 922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84" name="AutoShape 923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85" name="AutoShape 924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86" name="AutoShape 925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87" name="AutoShape 926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88" name="AutoShape 927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89" name="AutoShape 928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90" name="AutoShape 929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296" name="Group 930"/>
            <p:cNvGrpSpPr/>
            <p:nvPr/>
          </p:nvGrpSpPr>
          <p:grpSpPr bwMode="auto">
            <a:xfrm>
              <a:off x="888" y="981"/>
              <a:ext cx="215" cy="1605"/>
              <a:chOff x="5088" y="1488"/>
              <a:chExt cx="336" cy="2496"/>
            </a:xfrm>
          </p:grpSpPr>
          <p:sp>
            <p:nvSpPr>
              <p:cNvPr id="11471" name="AutoShape 931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72" name="AutoShape 932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73" name="AutoShape 933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74" name="AutoShape 934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75" name="AutoShape 935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76" name="AutoShape 936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77" name="AutoShape 937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78" name="AutoShape 938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79" name="AutoShape 939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80" name="AutoShape 940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397" name="Group 941"/>
            <p:cNvGrpSpPr/>
            <p:nvPr/>
          </p:nvGrpSpPr>
          <p:grpSpPr bwMode="auto">
            <a:xfrm>
              <a:off x="836" y="1036"/>
              <a:ext cx="215" cy="1605"/>
              <a:chOff x="5088" y="1488"/>
              <a:chExt cx="336" cy="2496"/>
            </a:xfrm>
          </p:grpSpPr>
          <p:sp>
            <p:nvSpPr>
              <p:cNvPr id="11461" name="AutoShape 942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62" name="AutoShape 943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63" name="AutoShape 944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64" name="AutoShape 945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65" name="AutoShape 946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66" name="AutoShape 947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67" name="AutoShape 948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68" name="AutoShape 949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69" name="AutoShape 950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70" name="AutoShape 951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398" name="Group 952"/>
            <p:cNvGrpSpPr/>
            <p:nvPr/>
          </p:nvGrpSpPr>
          <p:grpSpPr bwMode="auto">
            <a:xfrm>
              <a:off x="783" y="1091"/>
              <a:ext cx="215" cy="1604"/>
              <a:chOff x="5088" y="1488"/>
              <a:chExt cx="336" cy="2496"/>
            </a:xfrm>
          </p:grpSpPr>
          <p:sp>
            <p:nvSpPr>
              <p:cNvPr id="11451" name="AutoShape 953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52" name="AutoShape 954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53" name="AutoShape 955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54" name="AutoShape 956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55" name="AutoShape 957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56" name="AutoShape 958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57" name="AutoShape 959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58" name="AutoShape 960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59" name="AutoShape 961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60" name="AutoShape 962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399" name="Group 963"/>
            <p:cNvGrpSpPr/>
            <p:nvPr/>
          </p:nvGrpSpPr>
          <p:grpSpPr bwMode="auto">
            <a:xfrm>
              <a:off x="731" y="1144"/>
              <a:ext cx="215" cy="1604"/>
              <a:chOff x="5088" y="1488"/>
              <a:chExt cx="336" cy="2496"/>
            </a:xfrm>
          </p:grpSpPr>
          <p:sp>
            <p:nvSpPr>
              <p:cNvPr id="11441" name="AutoShape 964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42" name="AutoShape 965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6350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43" name="AutoShape 966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44" name="AutoShape 967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45" name="AutoShape 968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46" name="AutoShape 969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47" name="AutoShape 970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48" name="AutoShape 971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49" name="AutoShape 972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50" name="AutoShape 973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400" name="Group 974"/>
            <p:cNvGrpSpPr/>
            <p:nvPr/>
          </p:nvGrpSpPr>
          <p:grpSpPr bwMode="auto">
            <a:xfrm>
              <a:off x="678" y="1196"/>
              <a:ext cx="215" cy="1605"/>
              <a:chOff x="5088" y="1488"/>
              <a:chExt cx="336" cy="2496"/>
            </a:xfrm>
          </p:grpSpPr>
          <p:sp>
            <p:nvSpPr>
              <p:cNvPr id="11431" name="AutoShape 975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32" name="AutoShape 976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33" name="AutoShape 977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34" name="AutoShape 978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35" name="AutoShape 979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36" name="AutoShape 980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37" name="AutoShape 981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38" name="AutoShape 982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39" name="AutoShape 983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40" name="AutoShape 984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401" name="Group 985"/>
            <p:cNvGrpSpPr/>
            <p:nvPr/>
          </p:nvGrpSpPr>
          <p:grpSpPr bwMode="auto">
            <a:xfrm>
              <a:off x="626" y="1249"/>
              <a:ext cx="215" cy="1605"/>
              <a:chOff x="5088" y="1488"/>
              <a:chExt cx="336" cy="2496"/>
            </a:xfrm>
          </p:grpSpPr>
          <p:sp>
            <p:nvSpPr>
              <p:cNvPr id="11421" name="AutoShape 986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22" name="AutoShape 987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23" name="AutoShape 988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24" name="AutoShape 989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25" name="AutoShape 990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26" name="AutoShape 991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27" name="AutoShape 992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28" name="AutoShape 993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29" name="AutoShape 994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30" name="AutoShape 995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402" name="Group 996"/>
            <p:cNvGrpSpPr/>
            <p:nvPr/>
          </p:nvGrpSpPr>
          <p:grpSpPr bwMode="auto">
            <a:xfrm>
              <a:off x="573" y="1302"/>
              <a:ext cx="215" cy="1604"/>
              <a:chOff x="5088" y="1488"/>
              <a:chExt cx="336" cy="2496"/>
            </a:xfrm>
          </p:grpSpPr>
          <p:sp>
            <p:nvSpPr>
              <p:cNvPr id="11411" name="AutoShape 997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12" name="AutoShape 998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13" name="AutoShape 999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14" name="AutoShape 1000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15" name="AutoShape 1001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16" name="AutoShape 1002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17" name="AutoShape 1003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18" name="AutoShape 1004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19" name="AutoShape 1005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20" name="AutoShape 1006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403" name="Group 1007"/>
            <p:cNvGrpSpPr/>
            <p:nvPr/>
          </p:nvGrpSpPr>
          <p:grpSpPr bwMode="auto">
            <a:xfrm>
              <a:off x="521" y="1354"/>
              <a:ext cx="215" cy="1605"/>
              <a:chOff x="5088" y="1488"/>
              <a:chExt cx="336" cy="2496"/>
            </a:xfrm>
          </p:grpSpPr>
          <p:sp>
            <p:nvSpPr>
              <p:cNvPr id="11401" name="AutoShape 1008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02" name="AutoShape 1009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03" name="AutoShape 1010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04" name="AutoShape 1011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05" name="AutoShape 1012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06" name="AutoShape 1013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07" name="AutoShape 1014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08" name="AutoShape 1015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09" name="AutoShape 1016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410" name="AutoShape 1017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grpSp>
        <p:nvGrpSpPr>
          <p:cNvPr id="12405" name="Group 1020"/>
          <p:cNvGrpSpPr/>
          <p:nvPr/>
        </p:nvGrpSpPr>
        <p:grpSpPr bwMode="auto">
          <a:xfrm>
            <a:off x="5527485" y="981819"/>
            <a:ext cx="1092200" cy="3311525"/>
            <a:chOff x="521" y="873"/>
            <a:chExt cx="688" cy="2086"/>
          </a:xfrm>
        </p:grpSpPr>
        <p:grpSp>
          <p:nvGrpSpPr>
            <p:cNvPr id="12406" name="Group 1021"/>
            <p:cNvGrpSpPr/>
            <p:nvPr/>
          </p:nvGrpSpPr>
          <p:grpSpPr bwMode="auto">
            <a:xfrm>
              <a:off x="994" y="873"/>
              <a:ext cx="215" cy="1605"/>
              <a:chOff x="5088" y="1488"/>
              <a:chExt cx="336" cy="2496"/>
            </a:xfrm>
          </p:grpSpPr>
          <p:sp>
            <p:nvSpPr>
              <p:cNvPr id="11379" name="AutoShape 1022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80" name="AutoShape 1023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81" name="AutoShape 1024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82" name="AutoShape 1025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83" name="AutoShape 1026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84" name="AutoShape 1027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85" name="AutoShape 1028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86" name="AutoShape 1029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87" name="AutoShape 1030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88" name="AutoShape 1031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407" name="Group 1032"/>
            <p:cNvGrpSpPr/>
            <p:nvPr/>
          </p:nvGrpSpPr>
          <p:grpSpPr bwMode="auto">
            <a:xfrm>
              <a:off x="939" y="928"/>
              <a:ext cx="215" cy="1604"/>
              <a:chOff x="5088" y="1488"/>
              <a:chExt cx="336" cy="2496"/>
            </a:xfrm>
          </p:grpSpPr>
          <p:sp>
            <p:nvSpPr>
              <p:cNvPr id="11369" name="AutoShape 1033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70" name="AutoShape 1034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71" name="AutoShape 1035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2" name="AutoShape 1036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73" name="AutoShape 1037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74" name="AutoShape 1038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75" name="AutoShape 1039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76" name="AutoShape 1040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77" name="AutoShape 1041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78" name="AutoShape 1042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408" name="Group 1043"/>
            <p:cNvGrpSpPr/>
            <p:nvPr/>
          </p:nvGrpSpPr>
          <p:grpSpPr bwMode="auto">
            <a:xfrm>
              <a:off x="888" y="981"/>
              <a:ext cx="215" cy="1605"/>
              <a:chOff x="5088" y="1488"/>
              <a:chExt cx="336" cy="2496"/>
            </a:xfrm>
          </p:grpSpPr>
          <p:sp>
            <p:nvSpPr>
              <p:cNvPr id="11359" name="AutoShape 1044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60" name="AutoShape 1045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61" name="AutoShape 1046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62" name="AutoShape 1047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63" name="AutoShape 1048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64" name="AutoShape 1049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65" name="AutoShape 1050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66" name="AutoShape 1051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67" name="AutoShape 1052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68" name="AutoShape 1053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409" name="Group 1054"/>
            <p:cNvGrpSpPr/>
            <p:nvPr/>
          </p:nvGrpSpPr>
          <p:grpSpPr bwMode="auto">
            <a:xfrm>
              <a:off x="836" y="1036"/>
              <a:ext cx="215" cy="1605"/>
              <a:chOff x="5088" y="1488"/>
              <a:chExt cx="336" cy="2496"/>
            </a:xfrm>
          </p:grpSpPr>
          <p:sp>
            <p:nvSpPr>
              <p:cNvPr id="11349" name="AutoShape 1055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50" name="AutoShape 1056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51" name="AutoShape 1057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52" name="AutoShape 1058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53" name="AutoShape 1059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54" name="AutoShape 1060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55" name="AutoShape 1061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56" name="AutoShape 1062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57" name="AutoShape 1063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58" name="AutoShape 1064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410" name="Group 1065"/>
            <p:cNvGrpSpPr/>
            <p:nvPr/>
          </p:nvGrpSpPr>
          <p:grpSpPr bwMode="auto">
            <a:xfrm>
              <a:off x="783" y="1091"/>
              <a:ext cx="215" cy="1604"/>
              <a:chOff x="5088" y="1488"/>
              <a:chExt cx="336" cy="2496"/>
            </a:xfrm>
          </p:grpSpPr>
          <p:sp>
            <p:nvSpPr>
              <p:cNvPr id="11339" name="AutoShape 1066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40" name="AutoShape 1067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41" name="AutoShape 1068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42" name="AutoShape 1069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43" name="AutoShape 1070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44" name="AutoShape 1071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45" name="AutoShape 1072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46" name="AutoShape 1073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47" name="AutoShape 1074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48" name="AutoShape 1075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411" name="Group 1076"/>
            <p:cNvGrpSpPr/>
            <p:nvPr/>
          </p:nvGrpSpPr>
          <p:grpSpPr bwMode="auto">
            <a:xfrm>
              <a:off x="731" y="1144"/>
              <a:ext cx="215" cy="1604"/>
              <a:chOff x="5088" y="1488"/>
              <a:chExt cx="336" cy="2496"/>
            </a:xfrm>
          </p:grpSpPr>
          <p:sp>
            <p:nvSpPr>
              <p:cNvPr id="11329" name="AutoShape 1077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30" name="AutoShape 1078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6350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31" name="AutoShape 1079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32" name="AutoShape 1080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33" name="AutoShape 1081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34" name="AutoShape 1082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35" name="AutoShape 1083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36" name="AutoShape 1084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37" name="AutoShape 1085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38" name="AutoShape 1086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412" name="Group 1087"/>
            <p:cNvGrpSpPr/>
            <p:nvPr/>
          </p:nvGrpSpPr>
          <p:grpSpPr bwMode="auto">
            <a:xfrm>
              <a:off x="678" y="1196"/>
              <a:ext cx="215" cy="1605"/>
              <a:chOff x="5088" y="1488"/>
              <a:chExt cx="336" cy="2496"/>
            </a:xfrm>
          </p:grpSpPr>
          <p:sp>
            <p:nvSpPr>
              <p:cNvPr id="11319" name="AutoShape 1088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20" name="AutoShape 1089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21" name="AutoShape 1090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22" name="AutoShape 1091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23" name="AutoShape 1092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24" name="AutoShape 1093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25" name="AutoShape 1094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26" name="AutoShape 1095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27" name="AutoShape 1096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28" name="AutoShape 1097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413" name="Group 1098"/>
            <p:cNvGrpSpPr/>
            <p:nvPr/>
          </p:nvGrpSpPr>
          <p:grpSpPr bwMode="auto">
            <a:xfrm>
              <a:off x="626" y="1249"/>
              <a:ext cx="215" cy="1605"/>
              <a:chOff x="5088" y="1488"/>
              <a:chExt cx="336" cy="2496"/>
            </a:xfrm>
          </p:grpSpPr>
          <p:sp>
            <p:nvSpPr>
              <p:cNvPr id="11309" name="AutoShape 1099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10" name="AutoShape 1100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11" name="AutoShape 1101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12" name="AutoShape 1102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13" name="AutoShape 1103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14" name="AutoShape 1104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15" name="AutoShape 1105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16" name="AutoShape 1106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17" name="AutoShape 1107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18" name="AutoShape 1108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414" name="Group 1109"/>
            <p:cNvGrpSpPr/>
            <p:nvPr/>
          </p:nvGrpSpPr>
          <p:grpSpPr bwMode="auto">
            <a:xfrm>
              <a:off x="573" y="1302"/>
              <a:ext cx="215" cy="1604"/>
              <a:chOff x="5088" y="1488"/>
              <a:chExt cx="336" cy="2496"/>
            </a:xfrm>
          </p:grpSpPr>
          <p:sp>
            <p:nvSpPr>
              <p:cNvPr id="11299" name="AutoShape 1110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00" name="AutoShape 1111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01" name="AutoShape 1112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02" name="AutoShape 1113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03" name="AutoShape 1114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04" name="AutoShape 1115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05" name="AutoShape 1116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06" name="AutoShape 1117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07" name="AutoShape 1118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308" name="AutoShape 1119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  <p:grpSp>
          <p:nvGrpSpPr>
            <p:cNvPr id="12415" name="Group 1120"/>
            <p:cNvGrpSpPr/>
            <p:nvPr/>
          </p:nvGrpSpPr>
          <p:grpSpPr bwMode="auto">
            <a:xfrm>
              <a:off x="521" y="1354"/>
              <a:ext cx="215" cy="1605"/>
              <a:chOff x="5088" y="1488"/>
              <a:chExt cx="336" cy="2496"/>
            </a:xfrm>
          </p:grpSpPr>
          <p:sp>
            <p:nvSpPr>
              <p:cNvPr id="11289" name="AutoShape 1121"/>
              <p:cNvSpPr>
                <a:spLocks noChangeArrowheads="1"/>
              </p:cNvSpPr>
              <p:nvPr/>
            </p:nvSpPr>
            <p:spPr bwMode="auto">
              <a:xfrm>
                <a:off x="5088" y="36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290" name="AutoShape 1122"/>
              <p:cNvSpPr>
                <a:spLocks noChangeArrowheads="1"/>
              </p:cNvSpPr>
              <p:nvPr/>
            </p:nvSpPr>
            <p:spPr bwMode="auto">
              <a:xfrm>
                <a:off x="5088" y="34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291" name="AutoShape 1123"/>
              <p:cNvSpPr>
                <a:spLocks noChangeArrowheads="1"/>
              </p:cNvSpPr>
              <p:nvPr/>
            </p:nvSpPr>
            <p:spPr bwMode="auto">
              <a:xfrm>
                <a:off x="5088" y="31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292" name="AutoShape 1124"/>
              <p:cNvSpPr>
                <a:spLocks noChangeArrowheads="1"/>
              </p:cNvSpPr>
              <p:nvPr/>
            </p:nvSpPr>
            <p:spPr bwMode="auto">
              <a:xfrm>
                <a:off x="5088" y="29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293" name="AutoShape 1125"/>
              <p:cNvSpPr>
                <a:spLocks noChangeArrowheads="1"/>
              </p:cNvSpPr>
              <p:nvPr/>
            </p:nvSpPr>
            <p:spPr bwMode="auto">
              <a:xfrm>
                <a:off x="5088" y="26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294" name="AutoShape 1126"/>
              <p:cNvSpPr>
                <a:spLocks noChangeArrowheads="1"/>
              </p:cNvSpPr>
              <p:nvPr/>
            </p:nvSpPr>
            <p:spPr bwMode="auto">
              <a:xfrm>
                <a:off x="5088" y="244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295" name="AutoShape 1127"/>
              <p:cNvSpPr>
                <a:spLocks noChangeArrowheads="1"/>
              </p:cNvSpPr>
              <p:nvPr/>
            </p:nvSpPr>
            <p:spPr bwMode="auto">
              <a:xfrm>
                <a:off x="5088" y="220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296" name="AutoShape 1128"/>
              <p:cNvSpPr>
                <a:spLocks noChangeArrowheads="1"/>
              </p:cNvSpPr>
              <p:nvPr/>
            </p:nvSpPr>
            <p:spPr bwMode="auto">
              <a:xfrm>
                <a:off x="5088" y="196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297" name="AutoShape 1129"/>
              <p:cNvSpPr>
                <a:spLocks noChangeArrowheads="1"/>
              </p:cNvSpPr>
              <p:nvPr/>
            </p:nvSpPr>
            <p:spPr bwMode="auto">
              <a:xfrm>
                <a:off x="5088" y="172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sp>
            <p:nvSpPr>
              <p:cNvPr id="11298" name="AutoShape 1130"/>
              <p:cNvSpPr>
                <a:spLocks noChangeArrowheads="1"/>
              </p:cNvSpPr>
              <p:nvPr/>
            </p:nvSpPr>
            <p:spPr bwMode="auto">
              <a:xfrm>
                <a:off x="5088" y="1488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33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</p:grpSp>
      </p:grp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sp>
        <p:nvSpPr>
          <p:cNvPr id="1456" name="矩形 1455"/>
          <p:cNvSpPr/>
          <p:nvPr/>
        </p:nvSpPr>
        <p:spPr>
          <a:xfrm>
            <a:off x="3519176" y="1822171"/>
            <a:ext cx="252000" cy="2484000"/>
          </a:xfrm>
          <a:prstGeom prst="rect">
            <a:avLst/>
          </a:prstGeom>
          <a:solidFill>
            <a:srgbClr val="FF0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57" name="平行四边形 1456"/>
          <p:cNvSpPr/>
          <p:nvPr/>
        </p:nvSpPr>
        <p:spPr>
          <a:xfrm>
            <a:off x="3496248" y="980822"/>
            <a:ext cx="1152128" cy="864096"/>
          </a:xfrm>
          <a:prstGeom prst="parallelogram">
            <a:avLst>
              <a:gd name="adj" fmla="val 99910"/>
            </a:avLst>
          </a:prstGeom>
          <a:solidFill>
            <a:srgbClr val="FF0000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59" name="平行四边形 1458"/>
          <p:cNvSpPr/>
          <p:nvPr/>
        </p:nvSpPr>
        <p:spPr>
          <a:xfrm>
            <a:off x="3752616" y="1741752"/>
            <a:ext cx="360040" cy="108000"/>
          </a:xfrm>
          <a:prstGeom prst="parallelogram">
            <a:avLst>
              <a:gd name="adj" fmla="val 99910"/>
            </a:avLst>
          </a:prstGeom>
          <a:solidFill>
            <a:srgbClr val="101BF6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61" name="平行四边形 1460"/>
          <p:cNvSpPr/>
          <p:nvPr/>
        </p:nvSpPr>
        <p:spPr>
          <a:xfrm>
            <a:off x="4023232" y="1741752"/>
            <a:ext cx="360040" cy="108000"/>
          </a:xfrm>
          <a:prstGeom prst="parallelogram">
            <a:avLst>
              <a:gd name="adj" fmla="val 99910"/>
            </a:avLst>
          </a:prstGeom>
          <a:solidFill>
            <a:srgbClr val="101BF6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62" name="矩形 1461"/>
          <p:cNvSpPr/>
          <p:nvPr/>
        </p:nvSpPr>
        <p:spPr>
          <a:xfrm>
            <a:off x="3771176" y="1826714"/>
            <a:ext cx="252000" cy="2484000"/>
          </a:xfrm>
          <a:prstGeom prst="rect">
            <a:avLst/>
          </a:prstGeom>
          <a:solidFill>
            <a:srgbClr val="101BF6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63" name="矩形 1462"/>
          <p:cNvSpPr/>
          <p:nvPr/>
        </p:nvSpPr>
        <p:spPr>
          <a:xfrm>
            <a:off x="4025490" y="1822171"/>
            <a:ext cx="252000" cy="2484000"/>
          </a:xfrm>
          <a:prstGeom prst="rect">
            <a:avLst/>
          </a:prstGeom>
          <a:solidFill>
            <a:srgbClr val="101BF6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64" name="平行四边形 1463"/>
          <p:cNvSpPr/>
          <p:nvPr/>
        </p:nvSpPr>
        <p:spPr>
          <a:xfrm>
            <a:off x="4243024" y="1741752"/>
            <a:ext cx="369316" cy="107999"/>
          </a:xfrm>
          <a:prstGeom prst="parallelogram">
            <a:avLst>
              <a:gd name="adj" fmla="val 99910"/>
            </a:avLst>
          </a:prstGeom>
          <a:solidFill>
            <a:srgbClr val="FFC000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66" name="TextBox 1465"/>
          <p:cNvSpPr txBox="1"/>
          <p:nvPr/>
        </p:nvSpPr>
        <p:spPr>
          <a:xfrm>
            <a:off x="3231977" y="4869160"/>
            <a:ext cx="23762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 smtClean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0.222</a:t>
            </a:r>
            <a:endParaRPr lang="zh-CN" altLang="en-US" sz="44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61" name="平行四边形 1260"/>
          <p:cNvSpPr/>
          <p:nvPr/>
        </p:nvSpPr>
        <p:spPr>
          <a:xfrm>
            <a:off x="3231977" y="980728"/>
            <a:ext cx="1152128" cy="864096"/>
          </a:xfrm>
          <a:prstGeom prst="parallelogram">
            <a:avLst>
              <a:gd name="adj" fmla="val 99910"/>
            </a:avLst>
          </a:prstGeom>
          <a:solidFill>
            <a:srgbClr val="FF0000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62" name="矩形 1261"/>
          <p:cNvSpPr/>
          <p:nvPr/>
        </p:nvSpPr>
        <p:spPr>
          <a:xfrm>
            <a:off x="3267176" y="1822744"/>
            <a:ext cx="252000" cy="2484000"/>
          </a:xfrm>
          <a:prstGeom prst="rect">
            <a:avLst/>
          </a:prstGeom>
          <a:solidFill>
            <a:srgbClr val="FF000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032" name="矩形 44031"/>
          <p:cNvSpPr/>
          <p:nvPr/>
        </p:nvSpPr>
        <p:spPr>
          <a:xfrm>
            <a:off x="4276712" y="1831177"/>
            <a:ext cx="252000" cy="517703"/>
          </a:xfrm>
          <a:prstGeom prst="rect">
            <a:avLst/>
          </a:prstGeom>
          <a:solidFill>
            <a:srgbClr val="FFC000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63" name="Text Box 1132">
            <a:hlinkClick r:id="rId1" action="ppaction://hlinkpres?slideindex=1&amp;slidetitle="/>
          </p:cNvPr>
          <p:cNvSpPr txBox="1">
            <a:spLocks noChangeArrowheads="1"/>
          </p:cNvSpPr>
          <p:nvPr/>
        </p:nvSpPr>
        <p:spPr bwMode="auto">
          <a:xfrm>
            <a:off x="763960" y="200834"/>
            <a:ext cx="8064896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40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当一个正方体代表“</a:t>
            </a:r>
            <a:r>
              <a:rPr kumimoji="1" lang="en-US" altLang="zh-CN" sz="40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kumimoji="1" lang="zh-CN" altLang="en-US" sz="40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”</a:t>
            </a:r>
            <a:r>
              <a:rPr kumimoji="1" lang="en-US" altLang="zh-CN" sz="40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kumimoji="1" lang="zh-CN" altLang="en-US" sz="40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时</a:t>
            </a:r>
            <a:r>
              <a:rPr kumimoji="1" lang="en-US" altLang="zh-CN" sz="4000" b="1" dirty="0" smtClean="0">
                <a:latin typeface="Times New Roman" panose="02020603050405020304" pitchFamily="18" charset="0"/>
                <a:ea typeface="黑体" panose="02010609060101010101" pitchFamily="49" charset="-122"/>
              </a:rPr>
              <a:t>……</a:t>
            </a:r>
            <a:endParaRPr kumimoji="1" lang="zh-CN" altLang="en-US" sz="40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44033" name="TextBox 44032"/>
          <p:cNvSpPr txBox="1"/>
          <p:nvPr/>
        </p:nvSpPr>
        <p:spPr>
          <a:xfrm>
            <a:off x="3802580" y="4876041"/>
            <a:ext cx="3795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zh-CN" altLang="en-US" sz="44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64" name="TextBox 1263"/>
          <p:cNvSpPr txBox="1"/>
          <p:nvPr/>
        </p:nvSpPr>
        <p:spPr>
          <a:xfrm>
            <a:off x="4081108" y="4869160"/>
            <a:ext cx="3795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zh-CN" altLang="en-US" sz="44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65" name="TextBox 1264"/>
          <p:cNvSpPr txBox="1"/>
          <p:nvPr/>
        </p:nvSpPr>
        <p:spPr>
          <a:xfrm>
            <a:off x="4371742" y="4870781"/>
            <a:ext cx="3795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zh-CN" altLang="en-US" sz="4400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7037E-7 L -0.05452 -0.10972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440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26" y="-5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-0.02222 -0.1085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2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11" y="-5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3.7037E-6 L -0.01458 -0.40277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2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9" y="-20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6" grpId="0"/>
      <p:bldP spid="44033" grpId="0"/>
      <p:bldP spid="44033" grpId="1"/>
      <p:bldP spid="1264" grpId="0"/>
      <p:bldP spid="1264" grpId="1"/>
      <p:bldP spid="1265" grpId="0"/>
      <p:bldP spid="1265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图片 39" descr="qrcode (1).jpg"/>
          <p:cNvPicPr>
            <a:picLocks noChangeAspect="1"/>
          </p:cNvPicPr>
          <p:nvPr/>
        </p:nvPicPr>
        <p:blipFill>
          <a:blip r:embed="rId1" cstate="print"/>
          <a:srcRect l="51745" t="9035" r="27320" b="11143"/>
          <a:stretch>
            <a:fillRect/>
          </a:stretch>
        </p:blipFill>
        <p:spPr>
          <a:xfrm>
            <a:off x="1835696" y="2708920"/>
            <a:ext cx="2242829" cy="3525859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>
            <a:off x="755576" y="6237312"/>
            <a:ext cx="7200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99592" y="69269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米</a:t>
            </a:r>
            <a:endParaRPr lang="zh-CN" altLang="en-US" dirty="0"/>
          </a:p>
        </p:txBody>
      </p:sp>
      <p:grpSp>
        <p:nvGrpSpPr>
          <p:cNvPr id="23" name="组合 22"/>
          <p:cNvGrpSpPr/>
          <p:nvPr/>
        </p:nvGrpSpPr>
        <p:grpSpPr>
          <a:xfrm>
            <a:off x="1419414" y="836712"/>
            <a:ext cx="362157" cy="5400000"/>
            <a:chOff x="1437515" y="836712"/>
            <a:chExt cx="362157" cy="5400000"/>
          </a:xfrm>
        </p:grpSpPr>
        <p:grpSp>
          <p:nvGrpSpPr>
            <p:cNvPr id="21" name="组合 20"/>
            <p:cNvGrpSpPr/>
            <p:nvPr/>
          </p:nvGrpSpPr>
          <p:grpSpPr>
            <a:xfrm>
              <a:off x="1619672" y="836712"/>
              <a:ext cx="180000" cy="5400000"/>
              <a:chOff x="1619672" y="836712"/>
              <a:chExt cx="180000" cy="5400000"/>
            </a:xfrm>
          </p:grpSpPr>
          <p:cxnSp>
            <p:nvCxnSpPr>
              <p:cNvPr id="9" name="直接连接符 8"/>
              <p:cNvCxnSpPr/>
              <p:nvPr/>
            </p:nvCxnSpPr>
            <p:spPr>
              <a:xfrm>
                <a:off x="1619672" y="836712"/>
                <a:ext cx="0" cy="5400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接连接符 13"/>
              <p:cNvCxnSpPr/>
              <p:nvPr/>
            </p:nvCxnSpPr>
            <p:spPr>
              <a:xfrm>
                <a:off x="1619672" y="848001"/>
                <a:ext cx="1800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直接连接符 21"/>
            <p:cNvCxnSpPr/>
            <p:nvPr/>
          </p:nvCxnSpPr>
          <p:spPr>
            <a:xfrm>
              <a:off x="1437515" y="848001"/>
              <a:ext cx="1800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组合 37"/>
          <p:cNvGrpSpPr/>
          <p:nvPr/>
        </p:nvGrpSpPr>
        <p:grpSpPr>
          <a:xfrm>
            <a:off x="1437515" y="848121"/>
            <a:ext cx="185646" cy="5400360"/>
            <a:chOff x="1253986" y="848121"/>
            <a:chExt cx="185646" cy="5400360"/>
          </a:xfrm>
        </p:grpSpPr>
        <p:grpSp>
          <p:nvGrpSpPr>
            <p:cNvPr id="24" name="组合 23"/>
            <p:cNvGrpSpPr/>
            <p:nvPr/>
          </p:nvGrpSpPr>
          <p:grpSpPr>
            <a:xfrm>
              <a:off x="1259632" y="5168481"/>
              <a:ext cx="180000" cy="1080000"/>
              <a:chOff x="2461190" y="836712"/>
              <a:chExt cx="180000" cy="1080000"/>
            </a:xfrm>
          </p:grpSpPr>
          <p:cxnSp>
            <p:nvCxnSpPr>
              <p:cNvPr id="19" name="直接连接符 18"/>
              <p:cNvCxnSpPr/>
              <p:nvPr/>
            </p:nvCxnSpPr>
            <p:spPr>
              <a:xfrm>
                <a:off x="2627784" y="836712"/>
                <a:ext cx="0" cy="108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接连接符 19"/>
              <p:cNvCxnSpPr/>
              <p:nvPr/>
            </p:nvCxnSpPr>
            <p:spPr>
              <a:xfrm>
                <a:off x="2461190" y="836712"/>
                <a:ext cx="180000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/>
            <p:cNvGrpSpPr/>
            <p:nvPr/>
          </p:nvGrpSpPr>
          <p:grpSpPr>
            <a:xfrm>
              <a:off x="1259632" y="4095376"/>
              <a:ext cx="180000" cy="1080000"/>
              <a:chOff x="2461190" y="836712"/>
              <a:chExt cx="180000" cy="1080000"/>
            </a:xfrm>
          </p:grpSpPr>
          <p:cxnSp>
            <p:nvCxnSpPr>
              <p:cNvPr id="26" name="直接连接符 25"/>
              <p:cNvCxnSpPr/>
              <p:nvPr/>
            </p:nvCxnSpPr>
            <p:spPr>
              <a:xfrm>
                <a:off x="2627784" y="836712"/>
                <a:ext cx="0" cy="108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/>
              <p:cNvCxnSpPr/>
              <p:nvPr/>
            </p:nvCxnSpPr>
            <p:spPr>
              <a:xfrm>
                <a:off x="2461190" y="836712"/>
                <a:ext cx="180000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组合 27"/>
            <p:cNvGrpSpPr/>
            <p:nvPr/>
          </p:nvGrpSpPr>
          <p:grpSpPr>
            <a:xfrm>
              <a:off x="1259632" y="3003967"/>
              <a:ext cx="180000" cy="1080000"/>
              <a:chOff x="2461190" y="836712"/>
              <a:chExt cx="180000" cy="1080000"/>
            </a:xfrm>
          </p:grpSpPr>
          <p:cxnSp>
            <p:nvCxnSpPr>
              <p:cNvPr id="29" name="直接连接符 28"/>
              <p:cNvCxnSpPr/>
              <p:nvPr/>
            </p:nvCxnSpPr>
            <p:spPr>
              <a:xfrm>
                <a:off x="2627784" y="836712"/>
                <a:ext cx="0" cy="108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/>
              <p:cNvCxnSpPr/>
              <p:nvPr/>
            </p:nvCxnSpPr>
            <p:spPr>
              <a:xfrm>
                <a:off x="2461190" y="836712"/>
                <a:ext cx="180000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组合 30"/>
            <p:cNvGrpSpPr/>
            <p:nvPr/>
          </p:nvGrpSpPr>
          <p:grpSpPr>
            <a:xfrm>
              <a:off x="1259632" y="1919573"/>
              <a:ext cx="180000" cy="1080000"/>
              <a:chOff x="2461190" y="836712"/>
              <a:chExt cx="180000" cy="1080000"/>
            </a:xfrm>
          </p:grpSpPr>
          <p:cxnSp>
            <p:nvCxnSpPr>
              <p:cNvPr id="32" name="直接连接符 31"/>
              <p:cNvCxnSpPr/>
              <p:nvPr/>
            </p:nvCxnSpPr>
            <p:spPr>
              <a:xfrm>
                <a:off x="2627784" y="836712"/>
                <a:ext cx="0" cy="108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 32"/>
              <p:cNvCxnSpPr/>
              <p:nvPr/>
            </p:nvCxnSpPr>
            <p:spPr>
              <a:xfrm>
                <a:off x="2461190" y="836712"/>
                <a:ext cx="180000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" name="组合 33"/>
            <p:cNvGrpSpPr/>
            <p:nvPr/>
          </p:nvGrpSpPr>
          <p:grpSpPr>
            <a:xfrm>
              <a:off x="1253986" y="848121"/>
              <a:ext cx="180000" cy="1080000"/>
              <a:chOff x="2461190" y="836712"/>
              <a:chExt cx="180000" cy="1080000"/>
            </a:xfrm>
          </p:grpSpPr>
          <p:cxnSp>
            <p:nvCxnSpPr>
              <p:cNvPr id="35" name="直接连接符 34"/>
              <p:cNvCxnSpPr/>
              <p:nvPr/>
            </p:nvCxnSpPr>
            <p:spPr>
              <a:xfrm>
                <a:off x="2627784" y="836712"/>
                <a:ext cx="0" cy="108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接连接符 35"/>
              <p:cNvCxnSpPr/>
              <p:nvPr/>
            </p:nvCxnSpPr>
            <p:spPr>
              <a:xfrm>
                <a:off x="2461190" y="836712"/>
                <a:ext cx="180000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7" name="组合 46"/>
          <p:cNvGrpSpPr/>
          <p:nvPr/>
        </p:nvGrpSpPr>
        <p:grpSpPr>
          <a:xfrm>
            <a:off x="1439672" y="1385924"/>
            <a:ext cx="191289" cy="4347332"/>
            <a:chOff x="1439672" y="1385924"/>
            <a:chExt cx="191289" cy="4347332"/>
          </a:xfrm>
        </p:grpSpPr>
        <p:cxnSp>
          <p:nvCxnSpPr>
            <p:cNvPr id="42" name="直接连接符 41"/>
            <p:cNvCxnSpPr/>
            <p:nvPr/>
          </p:nvCxnSpPr>
          <p:spPr>
            <a:xfrm>
              <a:off x="1448804" y="5733256"/>
              <a:ext cx="18000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>
              <a:off x="1448804" y="4653136"/>
              <a:ext cx="18000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接连接符 43"/>
            <p:cNvCxnSpPr/>
            <p:nvPr/>
          </p:nvCxnSpPr>
          <p:spPr>
            <a:xfrm>
              <a:off x="1439672" y="3557453"/>
              <a:ext cx="18000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接连接符 44"/>
            <p:cNvCxnSpPr/>
            <p:nvPr/>
          </p:nvCxnSpPr>
          <p:spPr>
            <a:xfrm>
              <a:off x="1439672" y="2477333"/>
              <a:ext cx="18000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接连接符 45"/>
            <p:cNvCxnSpPr/>
            <p:nvPr/>
          </p:nvCxnSpPr>
          <p:spPr>
            <a:xfrm>
              <a:off x="1450961" y="1385924"/>
              <a:ext cx="18000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xtBox 48"/>
          <p:cNvSpPr txBox="1"/>
          <p:nvPr/>
        </p:nvSpPr>
        <p:spPr>
          <a:xfrm>
            <a:off x="877014" y="5013176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0.2</a:t>
            </a:r>
            <a:r>
              <a:rPr lang="zh-CN" altLang="en-US" sz="1600" dirty="0" smtClean="0"/>
              <a:t>米</a:t>
            </a:r>
            <a:endParaRPr lang="zh-CN" altLang="en-US" sz="1600" dirty="0"/>
          </a:p>
        </p:txBody>
      </p:sp>
      <p:sp>
        <p:nvSpPr>
          <p:cNvPr id="50" name="TextBox 49"/>
          <p:cNvSpPr txBox="1"/>
          <p:nvPr/>
        </p:nvSpPr>
        <p:spPr>
          <a:xfrm>
            <a:off x="893946" y="4496739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0.3</a:t>
            </a:r>
            <a:r>
              <a:rPr lang="zh-CN" altLang="en-US" sz="1600" dirty="0" smtClean="0"/>
              <a:t>米</a:t>
            </a:r>
            <a:endParaRPr lang="zh-CN" altLang="en-US" sz="1600" dirty="0"/>
          </a:p>
        </p:txBody>
      </p:sp>
      <p:sp>
        <p:nvSpPr>
          <p:cNvPr id="51" name="TextBox 50"/>
          <p:cNvSpPr txBox="1"/>
          <p:nvPr/>
        </p:nvSpPr>
        <p:spPr>
          <a:xfrm>
            <a:off x="878383" y="3954542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0.4</a:t>
            </a:r>
            <a:r>
              <a:rPr lang="zh-CN" altLang="en-US" sz="1600" dirty="0" smtClean="0"/>
              <a:t>米</a:t>
            </a:r>
            <a:endParaRPr lang="zh-CN" altLang="en-US" sz="1600" dirty="0"/>
          </a:p>
        </p:txBody>
      </p:sp>
      <p:sp>
        <p:nvSpPr>
          <p:cNvPr id="52" name="TextBox 51"/>
          <p:cNvSpPr txBox="1"/>
          <p:nvPr/>
        </p:nvSpPr>
        <p:spPr>
          <a:xfrm>
            <a:off x="882657" y="3402148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0.5</a:t>
            </a:r>
            <a:r>
              <a:rPr lang="zh-CN" altLang="en-US" sz="1600" dirty="0" smtClean="0"/>
              <a:t>米</a:t>
            </a:r>
            <a:endParaRPr lang="zh-CN" altLang="en-US" sz="1600" dirty="0"/>
          </a:p>
        </p:txBody>
      </p:sp>
      <p:sp>
        <p:nvSpPr>
          <p:cNvPr id="53" name="TextBox 52"/>
          <p:cNvSpPr txBox="1"/>
          <p:nvPr/>
        </p:nvSpPr>
        <p:spPr>
          <a:xfrm>
            <a:off x="888300" y="2840555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0.6</a:t>
            </a:r>
            <a:r>
              <a:rPr lang="zh-CN" altLang="en-US" sz="1600" dirty="0" smtClean="0"/>
              <a:t>米</a:t>
            </a:r>
            <a:endParaRPr lang="zh-CN" altLang="en-US" sz="1600" dirty="0"/>
          </a:p>
        </p:txBody>
      </p:sp>
      <p:sp>
        <p:nvSpPr>
          <p:cNvPr id="54" name="TextBox 53"/>
          <p:cNvSpPr txBox="1"/>
          <p:nvPr/>
        </p:nvSpPr>
        <p:spPr>
          <a:xfrm>
            <a:off x="878383" y="2310739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0.7</a:t>
            </a:r>
            <a:r>
              <a:rPr lang="zh-CN" altLang="en-US" sz="1600" dirty="0" smtClean="0"/>
              <a:t>米</a:t>
            </a:r>
            <a:endParaRPr lang="zh-CN" altLang="en-US" sz="1600" dirty="0"/>
          </a:p>
        </p:txBody>
      </p:sp>
      <p:sp>
        <p:nvSpPr>
          <p:cNvPr id="55" name="TextBox 54"/>
          <p:cNvSpPr txBox="1"/>
          <p:nvPr/>
        </p:nvSpPr>
        <p:spPr>
          <a:xfrm>
            <a:off x="882657" y="1758345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0.8</a:t>
            </a:r>
            <a:r>
              <a:rPr lang="zh-CN" altLang="en-US" sz="1600" dirty="0" smtClean="0"/>
              <a:t>米</a:t>
            </a:r>
            <a:endParaRPr lang="zh-CN" altLang="en-US" sz="1600" dirty="0"/>
          </a:p>
        </p:txBody>
      </p:sp>
      <p:sp>
        <p:nvSpPr>
          <p:cNvPr id="56" name="TextBox 55"/>
          <p:cNvSpPr txBox="1"/>
          <p:nvPr/>
        </p:nvSpPr>
        <p:spPr>
          <a:xfrm>
            <a:off x="888300" y="1230619"/>
            <a:ext cx="6480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0.9</a:t>
            </a:r>
            <a:r>
              <a:rPr lang="zh-CN" altLang="en-US" sz="1600" dirty="0" smtClean="0"/>
              <a:t>米</a:t>
            </a:r>
            <a:endParaRPr lang="zh-CN" altLang="en-US" sz="1600" dirty="0"/>
          </a:p>
        </p:txBody>
      </p:sp>
      <p:cxnSp>
        <p:nvCxnSpPr>
          <p:cNvPr id="58" name="直接连接符 57"/>
          <p:cNvCxnSpPr/>
          <p:nvPr/>
        </p:nvCxnSpPr>
        <p:spPr>
          <a:xfrm>
            <a:off x="1619672" y="2704646"/>
            <a:ext cx="2592288" cy="4274"/>
          </a:xfrm>
          <a:prstGeom prst="line">
            <a:avLst/>
          </a:prstGeom>
          <a:ln w="19050">
            <a:solidFill>
              <a:srgbClr val="101BF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208419" y="5476756"/>
            <a:ext cx="1312393" cy="515625"/>
            <a:chOff x="208419" y="5476756"/>
            <a:chExt cx="1312393" cy="515625"/>
          </a:xfrm>
        </p:grpSpPr>
        <p:sp>
          <p:nvSpPr>
            <p:cNvPr id="48" name="TextBox 47"/>
            <p:cNvSpPr txBox="1"/>
            <p:nvPr/>
          </p:nvSpPr>
          <p:spPr>
            <a:xfrm>
              <a:off x="611560" y="5565570"/>
              <a:ext cx="9092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 smtClean="0"/>
                <a:t>＝</a:t>
              </a:r>
              <a:r>
                <a:rPr lang="en-US" altLang="zh-CN" sz="1600" dirty="0" smtClean="0"/>
                <a:t>0.1</a:t>
              </a:r>
              <a:r>
                <a:rPr lang="zh-CN" altLang="en-US" sz="1600" dirty="0" smtClean="0"/>
                <a:t>米</a:t>
              </a:r>
              <a:endParaRPr lang="zh-CN" altLang="en-US" sz="1600" dirty="0"/>
            </a:p>
          </p:txBody>
        </p:sp>
        <p:graphicFrame>
          <p:nvGraphicFramePr>
            <p:cNvPr id="5" name="对象 4"/>
            <p:cNvGraphicFramePr>
              <a:graphicFrameLocks noChangeAspect="1"/>
            </p:cNvGraphicFramePr>
            <p:nvPr/>
          </p:nvGraphicFramePr>
          <p:xfrm>
            <a:off x="208419" y="5476756"/>
            <a:ext cx="515625" cy="5156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157" name="公式" r:id="rId2" imgW="405765" imgH="405765" progId="Equation.3">
                    <p:embed/>
                  </p:oleObj>
                </mc:Choice>
                <mc:Fallback>
                  <p:oleObj name="公式" r:id="rId2" imgW="405765" imgH="405765" progId="Equation.3">
                    <p:embed/>
                    <p:pic>
                      <p:nvPicPr>
                        <p:cNvPr id="0" name="图片 4915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8419" y="5476756"/>
                          <a:ext cx="515625" cy="5156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TextBox 1"/>
          <p:cNvSpPr txBox="1"/>
          <p:nvPr/>
        </p:nvSpPr>
        <p:spPr>
          <a:xfrm>
            <a:off x="4860032" y="1460570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不到</a:t>
            </a:r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1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米</a:t>
            </a:r>
            <a:endParaRPr lang="zh-CN" altLang="en-US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884742" y="2617748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0.6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米多一点</a:t>
            </a:r>
            <a:endParaRPr lang="zh-CN" altLang="en-US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884742" y="3769876"/>
            <a:ext cx="2952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0.66</a:t>
            </a:r>
            <a:r>
              <a:rPr lang="zh-CN" altLang="en-US" sz="28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米</a:t>
            </a:r>
            <a:endParaRPr lang="zh-CN" altLang="en-US" sz="2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9" grpId="0"/>
      <p:bldP spid="60" grpId="0"/>
    </p:bldLst>
  </p:timing>
</p:sld>
</file>

<file path=ppt/tags/tag1.xml><?xml version="1.0" encoding="utf-8"?>
<p:tagLst xmlns:p="http://schemas.openxmlformats.org/presentationml/2006/main">
  <p:tag name="KSO_WM_TEMPLATE_CATEGORY" val="custom"/>
  <p:tag name="KSO_WM_TEMPLATE_INDEX" val="20186845"/>
  <p:tag name="KSO_WM_TAG_VERSION" val="1.0"/>
  <p:tag name="KSO_WM_SLIDE_ID" val="custom20186845_1"/>
  <p:tag name="KSO_WM_SLIDE_INDEX" val="1"/>
  <p:tag name="KSO_WM_SLIDE_ITEM_CNT" val="2"/>
  <p:tag name="KSO_WM_SLIDE_LAYOUT" val="a_b_c"/>
  <p:tag name="KSO_WM_SLIDE_LAYOUT_CNT" val="1_1_1"/>
  <p:tag name="KSO_WM_SLIDE_TYPE" val="title"/>
  <p:tag name="KSO_WM_TEMPLATE_THUMBS_INDEX" val="1、6、10、17、19、22、"/>
  <p:tag name="KSO_WM_BEAUTIFY_FLAG" val="#wm#"/>
  <p:tag name="KSO_WM_SLIDE_SUBTYPE" val="pureTxt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466</Words>
  <Application>WPS 演示</Application>
  <PresentationFormat>全屏显示(4:3)</PresentationFormat>
  <Paragraphs>168</Paragraphs>
  <Slides>11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5</vt:i4>
      </vt:variant>
      <vt:variant>
        <vt:lpstr>幻灯片标题</vt:lpstr>
      </vt:variant>
      <vt:variant>
        <vt:i4>11</vt:i4>
      </vt:variant>
    </vt:vector>
  </HeadingPairs>
  <TitlesOfParts>
    <vt:vector size="35" baseType="lpstr">
      <vt:lpstr>Arial</vt:lpstr>
      <vt:lpstr>宋体</vt:lpstr>
      <vt:lpstr>Wingdings</vt:lpstr>
      <vt:lpstr>华文仿宋</vt:lpstr>
      <vt:lpstr>华康龙门石碑W9</vt:lpstr>
      <vt:lpstr>楷体</vt:lpstr>
      <vt:lpstr>黑体</vt:lpstr>
      <vt:lpstr>华文新魏</vt:lpstr>
      <vt:lpstr>Calibri</vt:lpstr>
      <vt:lpstr>Calibri</vt:lpstr>
      <vt:lpstr>Times New Roman</vt:lpstr>
      <vt:lpstr>Times New Roman</vt:lpstr>
      <vt:lpstr>楷体_GB2312</vt:lpstr>
      <vt:lpstr>华文楷体</vt:lpstr>
      <vt:lpstr>微软雅黑</vt:lpstr>
      <vt:lpstr>Arial Unicode MS</vt:lpstr>
      <vt:lpstr>仿宋</vt:lpstr>
      <vt:lpstr>新宋体</vt:lpstr>
      <vt:lpstr>Office 主题</vt:lpstr>
      <vt:lpstr>Equation.3</vt:lpstr>
      <vt:lpstr>Equation.3</vt:lpstr>
      <vt:lpstr>Equation.3</vt:lpstr>
      <vt:lpstr>Equation.3</vt:lpstr>
      <vt:lpstr>Equation.3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你能用手势表示下列小数吗？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kaka</cp:lastModifiedBy>
  <cp:revision>188</cp:revision>
  <dcterms:created xsi:type="dcterms:W3CDTF">2017-10-07T01:42:00Z</dcterms:created>
  <dcterms:modified xsi:type="dcterms:W3CDTF">2018-11-03T03:40:01Z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2052-11.1.0.7881</vt:lpwstr>
  </property>
</Properties>
</file>