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  <p:sldId id="256" r:id="rId5"/>
    <p:sldId id="270" r:id="rId6"/>
    <p:sldId id="271" r:id="rId7"/>
    <p:sldId id="258" r:id="rId8"/>
    <p:sldId id="308" r:id="rId9"/>
    <p:sldId id="273" r:id="rId10"/>
    <p:sldId id="281" r:id="rId11"/>
    <p:sldId id="283" r:id="rId12"/>
    <p:sldId id="282" r:id="rId13"/>
    <p:sldId id="268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BF6"/>
    <a:srgbClr val="FF9900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4660"/>
  </p:normalViewPr>
  <p:slideViewPr>
    <p:cSldViewPr>
      <p:cViewPr>
        <p:scale>
          <a:sx n="60" d="100"/>
          <a:sy n="60" d="100"/>
        </p:scale>
        <p:origin x="-1152" y="-210"/>
      </p:cViewPr>
      <p:guideLst>
        <p:guide orient="horz" pos="2182"/>
        <p:guide pos="29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AF5B0-D4A4-45D5-9716-B8F61512F6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E8584-82BA-4F9B-B522-FE80F418A08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560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E8584-82BA-4F9B-B522-FE80F418A0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E8584-82BA-4F9B-B522-FE80F418A0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E8584-82BA-4F9B-B522-FE80F418A0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0" Type="http://schemas.openxmlformats.org/officeDocument/2006/relationships/notesSlide" Target="../notesSlides/notesSlide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slide" Target="slide9.xml"/><Relationship Id="rId1" Type="http://schemas.openxmlformats.org/officeDocument/2006/relationships/hyperlink" Target="&#23567;&#25968;&#30340;&#24847;&#20041;2013.pp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hyperlink" Target="&#23567;&#25968;&#30340;&#24847;&#20041;2013.ppt" TargetMode="Externa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53720" y="-1510665"/>
            <a:ext cx="10251440" cy="8406765"/>
          </a:xfrm>
          <a:prstGeom prst="rect">
            <a:avLst/>
          </a:prstGeom>
        </p:spPr>
      </p:pic>
      <p:pic>
        <p:nvPicPr>
          <p:cNvPr id="5" name="图片 4" descr="姓名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815" y="1717675"/>
            <a:ext cx="6914515" cy="270446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0" b="7502"/>
          <a:stretch>
            <a:fillRect/>
          </a:stretch>
        </p:blipFill>
        <p:spPr bwMode="auto">
          <a:xfrm>
            <a:off x="2051720" y="188640"/>
            <a:ext cx="523837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4" y="5803746"/>
            <a:ext cx="2916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都不到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秒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5716" y="4077072"/>
            <a:ext cx="2916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68</a:t>
            </a:r>
            <a:endParaRPr lang="en-US" altLang="zh-CN" sz="3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14.68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8728" y="4082439"/>
            <a:ext cx="2916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69</a:t>
            </a:r>
            <a:endParaRPr lang="en-US" altLang="zh-CN" sz="32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14.69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秒）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3331354" y="5213196"/>
            <a:ext cx="291632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都比</a:t>
            </a:r>
            <a:r>
              <a:rPr 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14.6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秒多</a:t>
            </a:r>
            <a:endParaRPr lang="zh-CN" altLang="en-US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动作按钮: 结束 3">
            <a:hlinkClick r:id="" action="ppaction://hlinkshowjump?jump=lastslide"/>
          </p:cNvPr>
          <p:cNvSpPr/>
          <p:nvPr/>
        </p:nvSpPr>
        <p:spPr>
          <a:xfrm>
            <a:off x="8041005" y="6282690"/>
            <a:ext cx="792480" cy="431800"/>
          </a:xfrm>
          <a:prstGeom prst="actionButtonEnd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554356"/>
            <a:ext cx="91440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你能用手势</a:t>
            </a:r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表示下列小数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吗？</a:t>
            </a:r>
            <a:endParaRPr lang="zh-CN" altLang="en-US" sz="3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41190" y="2780928"/>
            <a:ext cx="15827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</a:rPr>
              <a:t>0.8</a:t>
            </a:r>
            <a:r>
              <a:rPr lang="zh-CN" altLang="en-US" sz="4400" b="1" dirty="0"/>
              <a:t>米</a:t>
            </a:r>
            <a:endParaRPr lang="zh-CN" altLang="en-US" sz="4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57035" y="2774658"/>
            <a:ext cx="223135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</a:rPr>
              <a:t>0.8</a:t>
            </a:r>
            <a:r>
              <a:rPr lang="zh-CN" altLang="en-US" sz="4400" b="1" dirty="0"/>
              <a:t>厘米</a:t>
            </a:r>
            <a:endParaRPr lang="zh-CN" altLang="en-US" sz="4400" b="1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41190" y="4293096"/>
            <a:ext cx="158273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 smtClean="0"/>
              <a:t>0.8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吨</a:t>
            </a:r>
            <a:endParaRPr lang="zh-CN" altLang="en-US" sz="4400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60032" y="4293095"/>
            <a:ext cx="20882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 smtClean="0"/>
              <a:t>0.8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千克</a:t>
            </a:r>
            <a:endParaRPr lang="zh-CN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>
          <a:xfrm>
            <a:off x="1421545" y="2475967"/>
            <a:ext cx="176400" cy="520985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0" name="图片 39" descr="qrcode (1).jpg"/>
          <p:cNvPicPr>
            <a:picLocks noChangeAspect="1"/>
          </p:cNvPicPr>
          <p:nvPr/>
        </p:nvPicPr>
        <p:blipFill>
          <a:blip r:embed="rId1" cstate="print"/>
          <a:srcRect l="51745" t="9035" r="27320" b="11143"/>
          <a:stretch>
            <a:fillRect/>
          </a:stretch>
        </p:blipFill>
        <p:spPr>
          <a:xfrm>
            <a:off x="1619672" y="2708920"/>
            <a:ext cx="2242829" cy="3525859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755576" y="6237312"/>
            <a:ext cx="72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米</a:t>
            </a:r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1628401" y="2983304"/>
            <a:ext cx="2038935" cy="3702025"/>
            <a:chOff x="1642049" y="2996952"/>
            <a:chExt cx="2038935" cy="3702025"/>
          </a:xfrm>
        </p:grpSpPr>
        <p:pic>
          <p:nvPicPr>
            <p:cNvPr id="4" name="图片 3" descr="qrcode (1).jpg"/>
            <p:cNvPicPr>
              <a:picLocks noChangeAspect="1"/>
            </p:cNvPicPr>
            <p:nvPr/>
          </p:nvPicPr>
          <p:blipFill>
            <a:blip r:embed="rId1" cstate="print"/>
            <a:srcRect l="51745" t="8172" r="27320" b="11143"/>
            <a:stretch>
              <a:fillRect/>
            </a:stretch>
          </p:blipFill>
          <p:spPr>
            <a:xfrm>
              <a:off x="1642049" y="2996952"/>
              <a:ext cx="2038935" cy="3240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691680" y="6237312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 smtClean="0">
                  <a:latin typeface="华文仿宋" pitchFamily="2" charset="-122"/>
                  <a:ea typeface="华文仿宋" pitchFamily="2" charset="-122"/>
                </a:rPr>
                <a:t>乐乐</a:t>
              </a:r>
              <a:endParaRPr lang="zh-CN" altLang="en-US" sz="2400" b="1" dirty="0">
                <a:latin typeface="华文仿宋" pitchFamily="2" charset="-122"/>
                <a:ea typeface="华文仿宋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419414" y="836712"/>
            <a:ext cx="362157" cy="5400000"/>
            <a:chOff x="1437515" y="836712"/>
            <a:chExt cx="362157" cy="5400000"/>
          </a:xfrm>
        </p:grpSpPr>
        <p:grpSp>
          <p:nvGrpSpPr>
            <p:cNvPr id="21" name="组合 20"/>
            <p:cNvGrpSpPr/>
            <p:nvPr/>
          </p:nvGrpSpPr>
          <p:grpSpPr>
            <a:xfrm>
              <a:off x="1619672" y="836712"/>
              <a:ext cx="180000" cy="5400000"/>
              <a:chOff x="1619672" y="836712"/>
              <a:chExt cx="180000" cy="5400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1619672" y="836712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1619672" y="848001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直接连接符 21"/>
            <p:cNvCxnSpPr/>
            <p:nvPr/>
          </p:nvCxnSpPr>
          <p:spPr>
            <a:xfrm>
              <a:off x="1437515" y="848001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1437515" y="848121"/>
            <a:ext cx="185646" cy="5400360"/>
            <a:chOff x="1253986" y="848121"/>
            <a:chExt cx="185646" cy="5400360"/>
          </a:xfrm>
        </p:grpSpPr>
        <p:grpSp>
          <p:nvGrpSpPr>
            <p:cNvPr id="24" name="组合 23"/>
            <p:cNvGrpSpPr/>
            <p:nvPr/>
          </p:nvGrpSpPr>
          <p:grpSpPr>
            <a:xfrm>
              <a:off x="1259632" y="5168481"/>
              <a:ext cx="180000" cy="1080000"/>
              <a:chOff x="2461190" y="836712"/>
              <a:chExt cx="180000" cy="1080000"/>
            </a:xfrm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259632" y="4095376"/>
              <a:ext cx="180000" cy="1080000"/>
              <a:chOff x="2461190" y="836712"/>
              <a:chExt cx="180000" cy="1080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259632" y="3003967"/>
              <a:ext cx="180000" cy="1080000"/>
              <a:chOff x="2461190" y="836712"/>
              <a:chExt cx="180000" cy="1080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/>
            <p:cNvGrpSpPr/>
            <p:nvPr/>
          </p:nvGrpSpPr>
          <p:grpSpPr>
            <a:xfrm>
              <a:off x="1259632" y="1919573"/>
              <a:ext cx="180000" cy="1080000"/>
              <a:chOff x="2461190" y="836712"/>
              <a:chExt cx="180000" cy="1080000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组合 33"/>
            <p:cNvGrpSpPr/>
            <p:nvPr/>
          </p:nvGrpSpPr>
          <p:grpSpPr>
            <a:xfrm>
              <a:off x="1253986" y="848121"/>
              <a:ext cx="180000" cy="1080000"/>
              <a:chOff x="2461190" y="836712"/>
              <a:chExt cx="180000" cy="108000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组合 46"/>
          <p:cNvGrpSpPr/>
          <p:nvPr/>
        </p:nvGrpSpPr>
        <p:grpSpPr>
          <a:xfrm>
            <a:off x="1439672" y="1385924"/>
            <a:ext cx="191289" cy="4347332"/>
            <a:chOff x="1439672" y="1385924"/>
            <a:chExt cx="191289" cy="43473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1448804" y="5733256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1448804" y="4653136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439672" y="3557453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1439672" y="2477333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1450961" y="1385924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877014" y="501317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0.2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893946" y="449673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0.3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878383" y="395454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0.4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882657" y="340214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600"/>
            </a:lvl1pPr>
          </a:lstStyle>
          <a:p>
            <a:r>
              <a:rPr lang="en-US" altLang="zh-CN" dirty="0"/>
              <a:t>0.5</a:t>
            </a:r>
            <a:r>
              <a:rPr lang="zh-CN" altLang="en-US" dirty="0"/>
              <a:t>米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88300" y="284055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0.6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878383" y="231073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0.7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882657" y="17583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0.8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888300" y="123061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0.9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1548130" y="396875"/>
            <a:ext cx="75958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latin typeface="华康龙门石碑W9" panose="03000909000000000000" charset="-122"/>
                <a:ea typeface="华康龙门石碑W9" panose="03000909000000000000" charset="-122"/>
                <a:cs typeface="华康龙门石碑W9" panose="03000909000000000000" charset="-122"/>
              </a:rPr>
              <a:t>估计，乐乐的身高是（   ）米</a:t>
            </a:r>
            <a:endParaRPr lang="zh-CN" altLang="en-US" sz="3600" b="1" dirty="0" smtClean="0">
              <a:latin typeface="华康龙门石碑W9" panose="03000909000000000000" charset="-122"/>
              <a:ea typeface="华康龙门石碑W9" panose="03000909000000000000" charset="-122"/>
              <a:cs typeface="华康龙门石碑W9" panose="03000909000000000000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08419" y="5476756"/>
            <a:ext cx="1312393" cy="515625"/>
            <a:chOff x="208419" y="5476756"/>
            <a:chExt cx="1312393" cy="515625"/>
          </a:xfrm>
        </p:grpSpPr>
        <p:sp>
          <p:nvSpPr>
            <p:cNvPr id="48" name="TextBox 47"/>
            <p:cNvSpPr txBox="1"/>
            <p:nvPr/>
          </p:nvSpPr>
          <p:spPr>
            <a:xfrm>
              <a:off x="611560" y="5565570"/>
              <a:ext cx="9092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＝</a:t>
              </a:r>
              <a:r>
                <a:rPr lang="en-US" altLang="zh-CN" sz="1600" dirty="0" smtClean="0"/>
                <a:t>0.1</a:t>
              </a:r>
              <a:r>
                <a:rPr lang="zh-CN" altLang="en-US" sz="1600" dirty="0" smtClean="0"/>
                <a:t>米</a:t>
              </a:r>
              <a:endParaRPr lang="zh-CN" altLang="en-US" sz="1600" dirty="0"/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/>
          </p:nvGraphicFramePr>
          <p:xfrm>
            <a:off x="208419" y="5476756"/>
            <a:ext cx="515625" cy="51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5" name="公式" r:id="rId2" imgW="405765" imgH="405765" progId="Equation.3">
                    <p:embed/>
                  </p:oleObj>
                </mc:Choice>
                <mc:Fallback>
                  <p:oleObj name="公式" r:id="rId2" imgW="405765" imgH="405765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419" y="5476756"/>
                          <a:ext cx="515625" cy="515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矩形 7"/>
          <p:cNvSpPr/>
          <p:nvPr/>
        </p:nvSpPr>
        <p:spPr>
          <a:xfrm>
            <a:off x="1419414" y="5734847"/>
            <a:ext cx="180000" cy="486000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1419413" y="5173276"/>
            <a:ext cx="176400" cy="547200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1419412" y="4647496"/>
            <a:ext cx="176400" cy="520985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419413" y="3009832"/>
            <a:ext cx="176401" cy="1625544"/>
            <a:chOff x="1571812" y="4799896"/>
            <a:chExt cx="179347" cy="1564725"/>
          </a:xfrm>
        </p:grpSpPr>
        <p:sp>
          <p:nvSpPr>
            <p:cNvPr id="61" name="矩形 60"/>
            <p:cNvSpPr/>
            <p:nvPr/>
          </p:nvSpPr>
          <p:spPr>
            <a:xfrm>
              <a:off x="1571815" y="5833843"/>
              <a:ext cx="176398" cy="530778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矩形 61"/>
            <p:cNvSpPr/>
            <p:nvPr/>
          </p:nvSpPr>
          <p:spPr>
            <a:xfrm>
              <a:off x="1571812" y="5325677"/>
              <a:ext cx="179347" cy="519149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矩形 62"/>
            <p:cNvSpPr/>
            <p:nvPr/>
          </p:nvSpPr>
          <p:spPr>
            <a:xfrm>
              <a:off x="1571812" y="4799896"/>
              <a:ext cx="176400" cy="520985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5" name="矩形 64"/>
          <p:cNvSpPr/>
          <p:nvPr/>
        </p:nvSpPr>
        <p:spPr>
          <a:xfrm>
            <a:off x="1423817" y="1933221"/>
            <a:ext cx="176400" cy="520985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1415976" y="1384940"/>
            <a:ext cx="176400" cy="520985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1417966" y="851615"/>
            <a:ext cx="176400" cy="520985"/>
          </a:xfrm>
          <a:prstGeom prst="rect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611120" y="1277620"/>
            <a:ext cx="53447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华康龙门石碑W9" panose="03000909000000000000" charset="-122"/>
                <a:ea typeface="华康龙门石碑W9" panose="03000909000000000000" charset="-122"/>
              </a:rPr>
              <a:t>怎样</a:t>
            </a:r>
            <a:r>
              <a:rPr lang="zh-CN" altLang="en-US" sz="3200" b="1" dirty="0" smtClean="0">
                <a:solidFill>
                  <a:srgbClr val="FF0000"/>
                </a:solidFill>
                <a:latin typeface="华康龙门石碑W9" panose="03000909000000000000" charset="-122"/>
                <a:ea typeface="华康龙门石碑W9" panose="03000909000000000000" charset="-122"/>
              </a:rPr>
              <a:t>确定乐乐的身高？</a:t>
            </a:r>
            <a:endParaRPr lang="zh-CN" altLang="en-US" sz="3200" b="1" dirty="0">
              <a:solidFill>
                <a:srgbClr val="FF0000"/>
              </a:solidFill>
              <a:latin typeface="华康龙门石碑W9" panose="03000909000000000000" charset="-122"/>
              <a:ea typeface="华康龙门石碑W9" panose="0300090900000000000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5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8" grpId="0" animBg="1"/>
      <p:bldP spid="59" grpId="0" animBg="1"/>
      <p:bldP spid="60" grpId="0" animBg="1"/>
      <p:bldP spid="65" grpId="0" animBg="1"/>
      <p:bldP spid="66" grpId="0" animBg="1"/>
      <p:bldP spid="67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 descr="qrcode (1).jpg"/>
          <p:cNvPicPr>
            <a:picLocks noChangeAspect="1"/>
          </p:cNvPicPr>
          <p:nvPr/>
        </p:nvPicPr>
        <p:blipFill>
          <a:blip r:embed="rId1" cstate="print"/>
          <a:srcRect l="51745" t="9035" r="27320" b="11143"/>
          <a:stretch>
            <a:fillRect/>
          </a:stretch>
        </p:blipFill>
        <p:spPr>
          <a:xfrm>
            <a:off x="1835696" y="2708920"/>
            <a:ext cx="2242829" cy="3525859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755576" y="6237312"/>
            <a:ext cx="72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米</a:t>
            </a:r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1419414" y="836712"/>
            <a:ext cx="362157" cy="5400000"/>
            <a:chOff x="1437515" y="836712"/>
            <a:chExt cx="362157" cy="5400000"/>
          </a:xfrm>
        </p:grpSpPr>
        <p:grpSp>
          <p:nvGrpSpPr>
            <p:cNvPr id="21" name="组合 20"/>
            <p:cNvGrpSpPr/>
            <p:nvPr/>
          </p:nvGrpSpPr>
          <p:grpSpPr>
            <a:xfrm>
              <a:off x="1619672" y="836712"/>
              <a:ext cx="180000" cy="5400000"/>
              <a:chOff x="1619672" y="836712"/>
              <a:chExt cx="180000" cy="5400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1619672" y="836712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1619672" y="848001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直接连接符 21"/>
            <p:cNvCxnSpPr/>
            <p:nvPr/>
          </p:nvCxnSpPr>
          <p:spPr>
            <a:xfrm>
              <a:off x="1437515" y="848001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1437515" y="848121"/>
            <a:ext cx="185646" cy="5400360"/>
            <a:chOff x="1253986" y="848121"/>
            <a:chExt cx="185646" cy="5400360"/>
          </a:xfrm>
        </p:grpSpPr>
        <p:grpSp>
          <p:nvGrpSpPr>
            <p:cNvPr id="24" name="组合 23"/>
            <p:cNvGrpSpPr/>
            <p:nvPr/>
          </p:nvGrpSpPr>
          <p:grpSpPr>
            <a:xfrm>
              <a:off x="1259632" y="5168481"/>
              <a:ext cx="180000" cy="1080000"/>
              <a:chOff x="2461190" y="836712"/>
              <a:chExt cx="180000" cy="1080000"/>
            </a:xfrm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259632" y="4095376"/>
              <a:ext cx="180000" cy="1080000"/>
              <a:chOff x="2461190" y="836712"/>
              <a:chExt cx="180000" cy="1080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259632" y="3003967"/>
              <a:ext cx="180000" cy="1080000"/>
              <a:chOff x="2461190" y="836712"/>
              <a:chExt cx="180000" cy="1080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/>
            <p:cNvGrpSpPr/>
            <p:nvPr/>
          </p:nvGrpSpPr>
          <p:grpSpPr>
            <a:xfrm>
              <a:off x="1259632" y="1919573"/>
              <a:ext cx="180000" cy="1080000"/>
              <a:chOff x="2461190" y="836712"/>
              <a:chExt cx="180000" cy="1080000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组合 33"/>
            <p:cNvGrpSpPr/>
            <p:nvPr/>
          </p:nvGrpSpPr>
          <p:grpSpPr>
            <a:xfrm>
              <a:off x="1253986" y="848121"/>
              <a:ext cx="180000" cy="1080000"/>
              <a:chOff x="2461190" y="836712"/>
              <a:chExt cx="180000" cy="108000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组合 46"/>
          <p:cNvGrpSpPr/>
          <p:nvPr/>
        </p:nvGrpSpPr>
        <p:grpSpPr>
          <a:xfrm>
            <a:off x="1439672" y="1385924"/>
            <a:ext cx="191289" cy="4347332"/>
            <a:chOff x="1439672" y="1385924"/>
            <a:chExt cx="191289" cy="43473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1448804" y="5733256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1448804" y="4653136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439672" y="3557453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1439672" y="2477333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1450961" y="1385924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877014" y="501317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0.2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893946" y="449673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0.3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878383" y="395454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0.4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882657" y="340214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0.5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888300" y="284055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0.6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878383" y="231073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0.7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882657" y="17583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0.8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888300" y="123061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0.9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cxnSp>
        <p:nvCxnSpPr>
          <p:cNvPr id="58" name="直接连接符 57"/>
          <p:cNvCxnSpPr/>
          <p:nvPr/>
        </p:nvCxnSpPr>
        <p:spPr>
          <a:xfrm>
            <a:off x="1619672" y="2704646"/>
            <a:ext cx="2592288" cy="4274"/>
          </a:xfrm>
          <a:prstGeom prst="line">
            <a:avLst/>
          </a:prstGeom>
          <a:ln w="19050">
            <a:solidFill>
              <a:srgbClr val="101BF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90889" y="359817"/>
            <a:ext cx="6912768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华康龙门石碑W9" panose="03000909000000000000" charset="-122"/>
                <a:ea typeface="华康龙门石碑W9" panose="03000909000000000000" charset="-122"/>
              </a:rPr>
              <a:t>探索和讨论</a:t>
            </a:r>
            <a:endParaRPr lang="zh-CN" altLang="en-US" sz="3200" b="1" dirty="0"/>
          </a:p>
          <a:p>
            <a:pPr algn="ctr"/>
            <a:endParaRPr lang="en-US" altLang="zh-CN" sz="3200" b="1" dirty="0"/>
          </a:p>
          <a:p>
            <a:pPr algn="ctr"/>
            <a:r>
              <a:rPr lang="zh-CN" altLang="en-US" sz="3600" b="1" dirty="0" smtClean="0">
                <a:solidFill>
                  <a:srgbClr val="FF0000"/>
                </a:solidFill>
                <a:latin typeface="华康龙门石碑W9" panose="03000909000000000000" charset="-122"/>
                <a:ea typeface="华康龙门石碑W9" panose="03000909000000000000" charset="-122"/>
                <a:cs typeface="华康龙门石碑W9" panose="03000909000000000000" charset="-122"/>
              </a:rPr>
              <a:t>怎样确定</a:t>
            </a:r>
            <a:r>
              <a:rPr lang="zh-CN" altLang="en-US" sz="3600" b="1" dirty="0" smtClean="0">
                <a:latin typeface="华康龙门石碑W9" panose="03000909000000000000" charset="-122"/>
                <a:ea typeface="华康龙门石碑W9" panose="03000909000000000000" charset="-122"/>
                <a:cs typeface="华康龙门石碑W9" panose="03000909000000000000" charset="-122"/>
              </a:rPr>
              <a:t>乐乐的身高是（   ）米</a:t>
            </a:r>
            <a:endParaRPr lang="zh-CN" altLang="en-US" sz="3600" b="1" dirty="0">
              <a:latin typeface="华康龙门石碑W9" panose="03000909000000000000" charset="-122"/>
              <a:ea typeface="华康龙门石碑W9" panose="03000909000000000000" charset="-122"/>
              <a:cs typeface="华康龙门石碑W9" panose="03000909000000000000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08419" y="5476756"/>
            <a:ext cx="1312393" cy="515625"/>
            <a:chOff x="208419" y="5476756"/>
            <a:chExt cx="1312393" cy="515625"/>
          </a:xfrm>
        </p:grpSpPr>
        <p:sp>
          <p:nvSpPr>
            <p:cNvPr id="48" name="TextBox 47"/>
            <p:cNvSpPr txBox="1"/>
            <p:nvPr/>
          </p:nvSpPr>
          <p:spPr>
            <a:xfrm>
              <a:off x="611560" y="5565570"/>
              <a:ext cx="9092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＝</a:t>
              </a:r>
              <a:r>
                <a:rPr lang="en-US" altLang="zh-CN" sz="1600" dirty="0" smtClean="0"/>
                <a:t>0.1</a:t>
              </a:r>
              <a:r>
                <a:rPr lang="zh-CN" altLang="en-US" sz="1600" dirty="0" smtClean="0"/>
                <a:t>米</a:t>
              </a:r>
              <a:endParaRPr lang="zh-CN" altLang="en-US" sz="1600" dirty="0"/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/>
          </p:nvGraphicFramePr>
          <p:xfrm>
            <a:off x="208419" y="5476756"/>
            <a:ext cx="515625" cy="51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9" name="公式" r:id="rId2" imgW="405765" imgH="405765" progId="Equation.3">
                    <p:embed/>
                  </p:oleObj>
                </mc:Choice>
                <mc:Fallback>
                  <p:oleObj name="公式" r:id="rId2" imgW="405765" imgH="405765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419" y="5476756"/>
                          <a:ext cx="515625" cy="515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" name="TextBox 63"/>
          <p:cNvSpPr txBox="1"/>
          <p:nvPr/>
        </p:nvSpPr>
        <p:spPr>
          <a:xfrm>
            <a:off x="4427220" y="2348865"/>
            <a:ext cx="493268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b="1" dirty="0"/>
          </a:p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、想办法解决：比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0.6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米高，不到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0.7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米，到底有多高呢？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、在交流的时候，让同学听懂你说的。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15" y="4312518"/>
            <a:ext cx="6953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2" descr="https://timgsa.baidu.com/timg?image&amp;quality=80&amp;size=b9999_10000&amp;sec=1508778604741&amp;di=cce5b5171899e40372216040b59ea2ac&amp;imgtype=0&amp;src=http%3A%2F%2Fwww.21ic.com%2Fd%2Ffile%2F201701%2F59511b7b635b945d2fc86b6672dd4e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" t="63515" r="2167" b="22314"/>
          <a:stretch>
            <a:fillRect/>
          </a:stretch>
        </p:blipFill>
        <p:spPr bwMode="auto">
          <a:xfrm>
            <a:off x="49144" y="1412776"/>
            <a:ext cx="904846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右大括号 4"/>
          <p:cNvSpPr/>
          <p:nvPr/>
        </p:nvSpPr>
        <p:spPr>
          <a:xfrm rot="16200000">
            <a:off x="4253220" y="-3226484"/>
            <a:ext cx="540060" cy="8738459"/>
          </a:xfrm>
          <a:prstGeom prst="rightBrace">
            <a:avLst>
              <a:gd name="adj1" fmla="val 68983"/>
              <a:gd name="adj2" fmla="val 5075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11960" y="33265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196928" y="872715"/>
            <a:ext cx="0" cy="54006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496" y="33265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2800" b="1" dirty="0" smtClean="0">
                <a:latin typeface="华文新魏" pitchFamily="2" charset="-122"/>
                <a:ea typeface="华文新魏" pitchFamily="2" charset="-122"/>
              </a:rPr>
              <a:t>小格代表</a:t>
            </a:r>
            <a:r>
              <a:rPr lang="en-US" altLang="zh-CN" sz="2800" b="1" dirty="0" smtClean="0">
                <a:latin typeface="华文新魏" pitchFamily="2" charset="-122"/>
                <a:ea typeface="华文新魏" pitchFamily="2" charset="-122"/>
              </a:rPr>
              <a:t>1cm</a:t>
            </a:r>
            <a:endParaRPr lang="zh-CN" altLang="en-US" sz="2800" b="1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6" t="44962" r="13778" b="47202"/>
          <a:stretch>
            <a:fillRect/>
          </a:stretch>
        </p:blipFill>
        <p:spPr bwMode="auto">
          <a:xfrm>
            <a:off x="121847" y="2729550"/>
            <a:ext cx="8802806" cy="98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圆角矩形 8"/>
          <p:cNvSpPr/>
          <p:nvPr/>
        </p:nvSpPr>
        <p:spPr>
          <a:xfrm>
            <a:off x="121847" y="1268760"/>
            <a:ext cx="993769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标注 10"/>
          <p:cNvSpPr/>
          <p:nvPr/>
        </p:nvSpPr>
        <p:spPr>
          <a:xfrm>
            <a:off x="-983" y="2438661"/>
            <a:ext cx="9048466" cy="1728192"/>
          </a:xfrm>
          <a:prstGeom prst="wedgeRoundRectCallout">
            <a:avLst>
              <a:gd name="adj1" fmla="val -43307"/>
              <a:gd name="adj2" fmla="val -9070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196928" y="3717031"/>
            <a:ext cx="1926800" cy="1097338"/>
            <a:chOff x="196928" y="3717031"/>
            <a:chExt cx="1926800" cy="1342857"/>
          </a:xfrm>
        </p:grpSpPr>
        <p:cxnSp>
          <p:nvCxnSpPr>
            <p:cNvPr id="13" name="直接箭头连接符 12"/>
            <p:cNvCxnSpPr/>
            <p:nvPr/>
          </p:nvCxnSpPr>
          <p:spPr>
            <a:xfrm>
              <a:off x="1115616" y="3717031"/>
              <a:ext cx="0" cy="936105"/>
            </a:xfrm>
            <a:prstGeom prst="straightConnector1">
              <a:avLst/>
            </a:prstGeom>
            <a:ln w="38100">
              <a:solidFill>
                <a:srgbClr val="101BF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928" y="4598223"/>
              <a:ext cx="192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/>
                <a:t>（          ）米</a:t>
              </a:r>
              <a:endParaRPr lang="zh-CN" altLang="en-US" sz="24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60375" y="4941168"/>
            <a:ext cx="137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/>
              <a:t>0.01</a:t>
            </a:r>
            <a:r>
              <a:rPr lang="zh-CN" altLang="en-US" sz="2800" b="1" dirty="0" smtClean="0"/>
              <a:t>米</a:t>
            </a:r>
            <a:endParaRPr lang="zh-CN" altLang="en-US" sz="2800" b="1" dirty="0"/>
          </a:p>
        </p:txBody>
      </p:sp>
      <p:grpSp>
        <p:nvGrpSpPr>
          <p:cNvPr id="20" name="组合 19"/>
          <p:cNvGrpSpPr/>
          <p:nvPr/>
        </p:nvGrpSpPr>
        <p:grpSpPr>
          <a:xfrm>
            <a:off x="2776289" y="3710201"/>
            <a:ext cx="1926800" cy="1112336"/>
            <a:chOff x="196928" y="3717031"/>
            <a:chExt cx="1926800" cy="1332368"/>
          </a:xfrm>
        </p:grpSpPr>
        <p:cxnSp>
          <p:nvCxnSpPr>
            <p:cNvPr id="21" name="直接箭头连接符 20"/>
            <p:cNvCxnSpPr/>
            <p:nvPr/>
          </p:nvCxnSpPr>
          <p:spPr>
            <a:xfrm>
              <a:off x="1115616" y="3717031"/>
              <a:ext cx="0" cy="936105"/>
            </a:xfrm>
            <a:prstGeom prst="straightConnector1">
              <a:avLst/>
            </a:prstGeom>
            <a:ln w="38100">
              <a:solidFill>
                <a:srgbClr val="101BF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96928" y="4587734"/>
              <a:ext cx="192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/>
                <a:t>（          ）米</a:t>
              </a:r>
              <a:endParaRPr lang="zh-CN" altLang="en-US" sz="2400" b="1" dirty="0"/>
            </a:p>
          </p:txBody>
        </p:sp>
      </p:grpSp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3159136" y="4221088"/>
          <a:ext cx="706432" cy="804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公式" r:id="rId4" imgW="292100" imgH="405765" progId="Equation.3">
                  <p:embed/>
                </p:oleObj>
              </mc:Choice>
              <mc:Fallback>
                <p:oleObj name="公式" r:id="rId4" imgW="292100" imgH="405765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6" y="4221088"/>
                        <a:ext cx="706432" cy="8043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980655" y="4941168"/>
            <a:ext cx="137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/>
              <a:t>0.04</a:t>
            </a:r>
            <a:r>
              <a:rPr lang="zh-CN" altLang="en-US" sz="2800" b="1" dirty="0" smtClean="0"/>
              <a:t>米</a:t>
            </a:r>
            <a:endParaRPr lang="zh-CN" altLang="en-US" sz="2800" b="1" dirty="0"/>
          </a:p>
        </p:txBody>
      </p:sp>
      <p:grpSp>
        <p:nvGrpSpPr>
          <p:cNvPr id="25" name="组合 24"/>
          <p:cNvGrpSpPr/>
          <p:nvPr/>
        </p:nvGrpSpPr>
        <p:grpSpPr>
          <a:xfrm>
            <a:off x="6965680" y="3704321"/>
            <a:ext cx="1926800" cy="1141307"/>
            <a:chOff x="196928" y="3717031"/>
            <a:chExt cx="1926800" cy="1289797"/>
          </a:xfrm>
        </p:grpSpPr>
        <p:cxnSp>
          <p:nvCxnSpPr>
            <p:cNvPr id="26" name="直接箭头连接符 25"/>
            <p:cNvCxnSpPr/>
            <p:nvPr/>
          </p:nvCxnSpPr>
          <p:spPr>
            <a:xfrm>
              <a:off x="1115616" y="3717031"/>
              <a:ext cx="0" cy="936105"/>
            </a:xfrm>
            <a:prstGeom prst="straightConnector1">
              <a:avLst/>
            </a:prstGeom>
            <a:ln w="38100">
              <a:solidFill>
                <a:srgbClr val="101BF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6928" y="4545163"/>
              <a:ext cx="192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/>
                <a:t>（          ）米</a:t>
              </a:r>
              <a:endParaRPr lang="zh-CN" altLang="en-US" sz="2400" b="1" dirty="0"/>
            </a:p>
          </p:txBody>
        </p:sp>
      </p:grpSp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7380312" y="4221088"/>
          <a:ext cx="70643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公式" r:id="rId6" imgW="292100" imgH="405765" progId="Equation.3">
                  <p:embed/>
                </p:oleObj>
              </mc:Choice>
              <mc:Fallback>
                <p:oleObj name="公式" r:id="rId6" imgW="292100" imgH="405765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4221088"/>
                        <a:ext cx="706438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164288" y="4941168"/>
            <a:ext cx="137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/>
              <a:t>0.09</a:t>
            </a:r>
            <a:r>
              <a:rPr lang="zh-CN" altLang="en-US" sz="2800" b="1" dirty="0" smtClean="0"/>
              <a:t>米</a:t>
            </a:r>
            <a:endParaRPr lang="zh-CN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68216" y="5716856"/>
            <a:ext cx="1875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66cm</a:t>
            </a:r>
            <a:r>
              <a:rPr lang="zh-CN" altLang="en-US" sz="3600" b="1" dirty="0" smtClean="0"/>
              <a:t>＝</a:t>
            </a:r>
            <a:endParaRPr lang="zh-CN" altLang="en-US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139952" y="571960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（   ？）米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1" grpId="0" animBg="1"/>
      <p:bldP spid="16" grpId="0"/>
      <p:bldP spid="24" grpId="0"/>
      <p:bldP spid="29" grpId="0"/>
      <p:bldP spid="2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4"/>
          <p:cNvGrpSpPr/>
          <p:nvPr/>
        </p:nvGrpSpPr>
        <p:grpSpPr bwMode="auto">
          <a:xfrm>
            <a:off x="5350440" y="1975192"/>
            <a:ext cx="2958403" cy="2961670"/>
            <a:chOff x="2175" y="6240"/>
            <a:chExt cx="2264" cy="2268"/>
          </a:xfrm>
        </p:grpSpPr>
        <p:grpSp>
          <p:nvGrpSpPr>
            <p:cNvPr id="56" name="Group 5"/>
            <p:cNvGrpSpPr/>
            <p:nvPr/>
          </p:nvGrpSpPr>
          <p:grpSpPr bwMode="auto">
            <a:xfrm>
              <a:off x="2175" y="6240"/>
              <a:ext cx="1133" cy="2268"/>
              <a:chOff x="2175" y="6240"/>
              <a:chExt cx="1133" cy="2268"/>
            </a:xfrm>
          </p:grpSpPr>
          <p:sp>
            <p:nvSpPr>
              <p:cNvPr id="63" name="Rectangle 6"/>
              <p:cNvSpPr>
                <a:spLocks noChangeArrowheads="1"/>
              </p:cNvSpPr>
              <p:nvPr/>
            </p:nvSpPr>
            <p:spPr bwMode="auto">
              <a:xfrm>
                <a:off x="2175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2402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2629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auto">
              <a:xfrm>
                <a:off x="2854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Rectangle 10"/>
              <p:cNvSpPr>
                <a:spLocks noChangeArrowheads="1"/>
              </p:cNvSpPr>
              <p:nvPr/>
            </p:nvSpPr>
            <p:spPr bwMode="auto">
              <a:xfrm>
                <a:off x="3081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57" name="Group 11"/>
            <p:cNvGrpSpPr/>
            <p:nvPr/>
          </p:nvGrpSpPr>
          <p:grpSpPr bwMode="auto">
            <a:xfrm>
              <a:off x="3306" y="6240"/>
              <a:ext cx="1133" cy="2268"/>
              <a:chOff x="2175" y="6240"/>
              <a:chExt cx="1133" cy="2268"/>
            </a:xfrm>
          </p:grpSpPr>
          <p:sp>
            <p:nvSpPr>
              <p:cNvPr id="58" name="Rectangle 12"/>
              <p:cNvSpPr>
                <a:spLocks noChangeArrowheads="1"/>
              </p:cNvSpPr>
              <p:nvPr/>
            </p:nvSpPr>
            <p:spPr bwMode="auto">
              <a:xfrm>
                <a:off x="2175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Rectangle 13"/>
              <p:cNvSpPr>
                <a:spLocks noChangeArrowheads="1"/>
              </p:cNvSpPr>
              <p:nvPr/>
            </p:nvSpPr>
            <p:spPr bwMode="auto">
              <a:xfrm>
                <a:off x="2402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Rectangle 14"/>
              <p:cNvSpPr>
                <a:spLocks noChangeArrowheads="1"/>
              </p:cNvSpPr>
              <p:nvPr/>
            </p:nvSpPr>
            <p:spPr bwMode="auto">
              <a:xfrm>
                <a:off x="2629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Rectangle 15"/>
              <p:cNvSpPr>
                <a:spLocks noChangeArrowheads="1"/>
              </p:cNvSpPr>
              <p:nvPr/>
            </p:nvSpPr>
            <p:spPr bwMode="auto">
              <a:xfrm>
                <a:off x="2854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Rectangle 16"/>
              <p:cNvSpPr>
                <a:spLocks noChangeArrowheads="1"/>
              </p:cNvSpPr>
              <p:nvPr/>
            </p:nvSpPr>
            <p:spPr bwMode="auto">
              <a:xfrm>
                <a:off x="3081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763688" y="5157192"/>
            <a:ext cx="115212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0.6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691680" y="1340768"/>
            <a:ext cx="151216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8" name="Group 4"/>
          <p:cNvGrpSpPr/>
          <p:nvPr/>
        </p:nvGrpSpPr>
        <p:grpSpPr bwMode="auto">
          <a:xfrm>
            <a:off x="872296" y="1979498"/>
            <a:ext cx="2958403" cy="2961670"/>
            <a:chOff x="2175" y="6240"/>
            <a:chExt cx="2264" cy="2268"/>
          </a:xfrm>
        </p:grpSpPr>
        <p:grpSp>
          <p:nvGrpSpPr>
            <p:cNvPr id="39" name="Group 5"/>
            <p:cNvGrpSpPr/>
            <p:nvPr/>
          </p:nvGrpSpPr>
          <p:grpSpPr bwMode="auto">
            <a:xfrm>
              <a:off x="2175" y="6240"/>
              <a:ext cx="1133" cy="2268"/>
              <a:chOff x="2175" y="6240"/>
              <a:chExt cx="1133" cy="2268"/>
            </a:xfrm>
          </p:grpSpPr>
          <p:sp>
            <p:nvSpPr>
              <p:cNvPr id="46" name="Rectangle 6"/>
              <p:cNvSpPr>
                <a:spLocks noChangeArrowheads="1"/>
              </p:cNvSpPr>
              <p:nvPr/>
            </p:nvSpPr>
            <p:spPr bwMode="auto">
              <a:xfrm>
                <a:off x="2175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Rectangle 7"/>
              <p:cNvSpPr>
                <a:spLocks noChangeArrowheads="1"/>
              </p:cNvSpPr>
              <p:nvPr/>
            </p:nvSpPr>
            <p:spPr bwMode="auto">
              <a:xfrm>
                <a:off x="2402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Rectangle 8"/>
              <p:cNvSpPr>
                <a:spLocks noChangeArrowheads="1"/>
              </p:cNvSpPr>
              <p:nvPr/>
            </p:nvSpPr>
            <p:spPr bwMode="auto">
              <a:xfrm>
                <a:off x="2629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2854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3081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40" name="Group 11"/>
            <p:cNvGrpSpPr/>
            <p:nvPr/>
          </p:nvGrpSpPr>
          <p:grpSpPr bwMode="auto">
            <a:xfrm>
              <a:off x="3306" y="6240"/>
              <a:ext cx="1133" cy="2268"/>
              <a:chOff x="2175" y="6240"/>
              <a:chExt cx="1133" cy="2268"/>
            </a:xfrm>
          </p:grpSpPr>
          <p:sp>
            <p:nvSpPr>
              <p:cNvPr id="41" name="Rectangle 12"/>
              <p:cNvSpPr>
                <a:spLocks noChangeArrowheads="1"/>
              </p:cNvSpPr>
              <p:nvPr/>
            </p:nvSpPr>
            <p:spPr bwMode="auto">
              <a:xfrm>
                <a:off x="2175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Rectangle 13"/>
              <p:cNvSpPr>
                <a:spLocks noChangeArrowheads="1"/>
              </p:cNvSpPr>
              <p:nvPr/>
            </p:nvSpPr>
            <p:spPr bwMode="auto">
              <a:xfrm>
                <a:off x="2402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2629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Rectangle 15"/>
              <p:cNvSpPr>
                <a:spLocks noChangeArrowheads="1"/>
              </p:cNvSpPr>
              <p:nvPr/>
            </p:nvSpPr>
            <p:spPr bwMode="auto">
              <a:xfrm>
                <a:off x="2854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3081" y="6240"/>
                <a:ext cx="227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10" name="矩形 109"/>
          <p:cNvSpPr/>
          <p:nvPr/>
        </p:nvSpPr>
        <p:spPr>
          <a:xfrm>
            <a:off x="885944" y="1988840"/>
            <a:ext cx="2952328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4" name="表格 113"/>
          <p:cNvGraphicFramePr>
            <a:graphicFrameLocks noGrp="1"/>
          </p:cNvGraphicFramePr>
          <p:nvPr/>
        </p:nvGraphicFramePr>
        <p:xfrm>
          <a:off x="5364089" y="1988840"/>
          <a:ext cx="2952328" cy="2995120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500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33351" marR="33351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矩形 32"/>
          <p:cNvSpPr/>
          <p:nvPr/>
        </p:nvSpPr>
        <p:spPr>
          <a:xfrm>
            <a:off x="5364088" y="1988840"/>
            <a:ext cx="2952328" cy="295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6084168" y="1412776"/>
            <a:ext cx="151216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576" y="4575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想一想，分一分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6228184" y="5157192"/>
            <a:ext cx="144016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0.66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5944" y="1988840"/>
            <a:ext cx="1760871" cy="2948022"/>
          </a:xfrm>
          <a:prstGeom prst="rect">
            <a:avLst/>
          </a:prstGeom>
          <a:solidFill>
            <a:srgbClr val="FF990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364088" y="1988840"/>
            <a:ext cx="1760871" cy="2948022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7124959" y="1998189"/>
            <a:ext cx="296625" cy="1792800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5364088" y="1979315"/>
            <a:ext cx="1764000" cy="2952328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箭头连接符 2"/>
          <p:cNvCxnSpPr/>
          <p:nvPr/>
        </p:nvCxnSpPr>
        <p:spPr>
          <a:xfrm flipH="1" flipV="1">
            <a:off x="6386011" y="4931643"/>
            <a:ext cx="562254" cy="369565"/>
          </a:xfrm>
          <a:prstGeom prst="straightConnector1">
            <a:avLst/>
          </a:prstGeom>
          <a:ln w="28575">
            <a:solidFill>
              <a:srgbClr val="101BF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 flipV="1">
            <a:off x="7223472" y="3822521"/>
            <a:ext cx="86303" cy="1438211"/>
          </a:xfrm>
          <a:prstGeom prst="straightConnector1">
            <a:avLst/>
          </a:prstGeom>
          <a:ln w="28575">
            <a:solidFill>
              <a:srgbClr val="101BF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8982E-6 L -0.48924 0.000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924 0.00069 L 0.00086 4.81481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4" grpId="0"/>
      <p:bldP spid="54" grpId="1"/>
      <p:bldP spid="4" grpId="0" animBg="1"/>
      <p:bldP spid="5" grpId="0" animBg="1"/>
      <p:bldP spid="70" grpId="0" animBg="1"/>
      <p:bldP spid="52" grpId="0" animBg="1"/>
      <p:bldP spid="52" grpId="1" animBg="1"/>
      <p:bldP spid="5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3815948" y="750471"/>
            <a:ext cx="151216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576" y="457508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想一想，分一分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838325" y="1263650"/>
            <a:ext cx="5466080" cy="5427980"/>
            <a:chOff x="2895" y="2103"/>
            <a:chExt cx="8608" cy="8548"/>
          </a:xfrm>
        </p:grpSpPr>
        <p:pic>
          <p:nvPicPr>
            <p:cNvPr id="2" name="图片 1" descr="(]0A$P`AXA((DA849J8(8X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95" y="2103"/>
              <a:ext cx="8609" cy="8549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3053" y="2228"/>
              <a:ext cx="5801" cy="8288"/>
              <a:chOff x="3053" y="2228"/>
              <a:chExt cx="5801" cy="8288"/>
            </a:xfrm>
          </p:grpSpPr>
          <p:sp>
            <p:nvSpPr>
              <p:cNvPr id="70" name="矩形 69"/>
              <p:cNvSpPr/>
              <p:nvPr/>
            </p:nvSpPr>
            <p:spPr>
              <a:xfrm>
                <a:off x="8032" y="2267"/>
                <a:ext cx="823" cy="5017"/>
              </a:xfrm>
              <a:prstGeom prst="rect">
                <a:avLst/>
              </a:prstGeom>
              <a:solidFill>
                <a:srgbClr val="00B0F0">
                  <a:alpha val="5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3053" y="2228"/>
                <a:ext cx="4979" cy="8289"/>
              </a:xfrm>
              <a:prstGeom prst="rect">
                <a:avLst/>
              </a:prstGeom>
              <a:solidFill>
                <a:srgbClr val="00B0F0">
                  <a:alpha val="4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8" name="矩形 7"/>
          <p:cNvSpPr/>
          <p:nvPr/>
        </p:nvSpPr>
        <p:spPr>
          <a:xfrm>
            <a:off x="5089525" y="4567555"/>
            <a:ext cx="540004" cy="755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3160416" y="981076"/>
            <a:ext cx="1195388" cy="3757614"/>
            <a:chOff x="902" y="873"/>
            <a:chExt cx="753" cy="2367"/>
          </a:xfrm>
        </p:grpSpPr>
        <p:grpSp>
          <p:nvGrpSpPr>
            <p:cNvPr id="12285" name="Group 3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2287" name="Group 4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2387" name="AutoShape 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8" name="AutoShape 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9" name="AutoShape 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90" name="AutoShape 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91" name="AutoShape 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92" name="AutoShape 1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93" name="AutoShape 1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94" name="AutoShape 1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95" name="AutoShape 1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96" name="AutoShape 1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88" name="Group 15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2377" name="AutoShape 1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8" name="AutoShape 1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9" name="AutoShape 1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0" name="AutoShape 1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1" name="AutoShape 2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2" name="AutoShape 2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3" name="AutoShape 2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4" name="AutoShape 2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5" name="AutoShape 2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86" name="AutoShape 2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89" name="Group 26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2367" name="AutoShape 2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8" name="AutoShape 2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9" name="AutoShape 2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0" name="AutoShape 3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1" name="AutoShape 3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2" name="AutoShape 3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3" name="AutoShape 3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4" name="AutoShape 3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5" name="AutoShape 3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76" name="AutoShape 3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90" name="Group 37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2357" name="AutoShape 3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8" name="AutoShape 3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9" name="AutoShape 4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0" name="AutoShape 4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1" name="AutoShape 4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2" name="AutoShape 4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3" name="AutoShape 4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4" name="AutoShape 4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5" name="AutoShape 4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66" name="AutoShape 4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91" name="Group 48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2347" name="AutoShape 4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8" name="AutoShape 5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9" name="AutoShape 5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0" name="AutoShape 5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1" name="AutoShape 5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2" name="AutoShape 5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3" name="AutoShape 5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4" name="AutoShape 5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5" name="AutoShape 5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56" name="AutoShape 5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92" name="Group 59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2337" name="AutoShape 6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8" name="AutoShape 6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9" name="AutoShape 6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0" name="AutoShape 6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1" name="AutoShape 6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2" name="AutoShape 6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3" name="AutoShape 6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4" name="AutoShape 6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5" name="AutoShape 6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46" name="AutoShape 6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93" name="Group 70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2327" name="AutoShape 7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8" name="AutoShape 7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9" name="AutoShape 7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0" name="AutoShape 7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1" name="AutoShape 7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2" name="AutoShape 7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3" name="AutoShape 7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4" name="AutoShape 7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5" name="AutoShape 7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36" name="AutoShape 8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94" name="Group 81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2317" name="AutoShape 8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8" name="AutoShape 8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9" name="AutoShape 8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0" name="AutoShape 8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1" name="AutoShape 8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2" name="AutoShape 8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3" name="AutoShape 8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4" name="AutoShape 8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5" name="AutoShape 9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26" name="AutoShape 9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95" name="Group 92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2307" name="AutoShape 9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8" name="AutoShape 9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9" name="AutoShape 9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0" name="AutoShape 9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1" name="AutoShape 9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2" name="AutoShape 9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3" name="AutoShape 9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4" name="AutoShape 10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5" name="AutoShape 10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16" name="AutoShape 10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296" name="Group 103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2297" name="AutoShape 10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98" name="AutoShape 10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99" name="AutoShape 10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0" name="AutoShape 10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1" name="AutoShape 10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2" name="AutoShape 10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3" name="AutoShape 11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4" name="AutoShape 11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5" name="AutoShape 11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6" name="AutoShape 11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286" name="Text Box 114"/>
            <p:cNvSpPr txBox="1">
              <a:spLocks noChangeArrowheads="1"/>
            </p:cNvSpPr>
            <p:nvPr/>
          </p:nvSpPr>
          <p:spPr bwMode="auto">
            <a:xfrm>
              <a:off x="902" y="2913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150" name="Group 1020"/>
          <p:cNvGrpSpPr/>
          <p:nvPr/>
        </p:nvGrpSpPr>
        <p:grpSpPr bwMode="auto">
          <a:xfrm>
            <a:off x="5526590" y="968611"/>
            <a:ext cx="1092201" cy="3311525"/>
            <a:chOff x="521" y="873"/>
            <a:chExt cx="688" cy="2086"/>
          </a:xfrm>
        </p:grpSpPr>
        <p:grpSp>
          <p:nvGrpSpPr>
            <p:cNvPr id="1151" name="Group 1021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251" name="AutoShape 102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2" name="AutoShape 102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3" name="AutoShape 102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4" name="AutoShape 102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5" name="AutoShape 102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6" name="AutoShape 102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7" name="AutoShape 102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8" name="AutoShape 102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" name="AutoShape 103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0" name="AutoShape 103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2" name="Group 1032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241" name="AutoShape 103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2" name="AutoShape 103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3" name="AutoShape 103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4" name="AutoShape 103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5" name="AutoShape 103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6" name="AutoShape 103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7" name="AutoShape 103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8" name="AutoShape 104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9" name="AutoShape 104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0" name="AutoShape 104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3" name="Group 1043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231" name="AutoShape 104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" name="AutoShape 104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" name="AutoShape 104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" name="AutoShape 104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" name="AutoShape 104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" name="AutoShape 104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" name="AutoShape 105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" name="AutoShape 105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" name="AutoShape 105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0" name="AutoShape 105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4" name="Group 1054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221" name="AutoShape 105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" name="AutoShape 105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" name="AutoShape 105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" name="AutoShape 105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" name="AutoShape 105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" name="AutoShape 106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" name="AutoShape 106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8" name="AutoShape 106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" name="AutoShape 106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" name="AutoShape 106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5" name="Group 1065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211" name="AutoShape 106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" name="AutoShape 106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" name="AutoShape 106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" name="AutoShape 106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" name="AutoShape 107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" name="AutoShape 107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7" name="AutoShape 107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8" name="AutoShape 107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" name="AutoShape 107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" name="AutoShape 107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6" name="Group 1076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201" name="AutoShape 107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" name="AutoShape 107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" name="AutoShape 107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" name="AutoShape 108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" name="AutoShape 108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6" name="AutoShape 108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" name="AutoShape 108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" name="AutoShape 108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" name="AutoShape 108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" name="AutoShape 108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7" name="Group 1087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91" name="AutoShape 108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" name="AutoShape 108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" name="AutoShape 109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" name="AutoShape 109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5" name="AutoShape 109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" name="AutoShape 109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" name="AutoShape 109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" name="AutoShape 109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" name="AutoShape 109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" name="AutoShape 109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8" name="Group 1098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81" name="AutoShape 109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" name="AutoShape 110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" name="AutoShape 110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4" name="AutoShape 110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" name="AutoShape 110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" name="AutoShape 110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" name="AutoShape 110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" name="AutoShape 110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" name="AutoShape 110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" name="AutoShape 110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59" name="Group 1109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71" name="AutoShape 111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2" name="AutoShape 111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3" name="AutoShape 111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" name="AutoShape 111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" name="AutoShape 111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" name="AutoShape 111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" name="AutoShape 111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" name="AutoShape 111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" name="AutoShape 111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" name="AutoShape 111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60" name="Group 1120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61" name="AutoShape 112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2" name="AutoShape 112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" name="AutoShape 112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" name="AutoShape 112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" name="AutoShape 112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" name="AutoShape 112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" name="AutoShape 112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" name="AutoShape 112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" name="AutoShape 112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" name="AutoShape 113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4" name="Group 115"/>
          <p:cNvGrpSpPr/>
          <p:nvPr/>
        </p:nvGrpSpPr>
        <p:grpSpPr bwMode="auto">
          <a:xfrm>
            <a:off x="3462337" y="981075"/>
            <a:ext cx="1152525" cy="3757614"/>
            <a:chOff x="929" y="873"/>
            <a:chExt cx="726" cy="2367"/>
          </a:xfrm>
        </p:grpSpPr>
        <p:grpSp>
          <p:nvGrpSpPr>
            <p:cNvPr id="12173" name="Group 116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2175" name="Group 117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2275" name="AutoShape 11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6" name="AutoShape 11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7" name="AutoShape 12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8" name="AutoShape 12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9" name="AutoShape 12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80" name="AutoShape 12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81" name="AutoShape 12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82" name="AutoShape 12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83" name="AutoShape 12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84" name="AutoShape 12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76" name="Group 128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2265" name="AutoShape 12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6" name="AutoShape 13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7" name="AutoShape 13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8" name="AutoShape 13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9" name="AutoShape 13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0" name="AutoShape 13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1" name="AutoShape 13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2" name="AutoShape 13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3" name="AutoShape 13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74" name="AutoShape 13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77" name="Group 139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2255" name="AutoShape 14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6" name="AutoShape 14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7" name="AutoShape 14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8" name="AutoShape 14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9" name="AutoShape 14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0" name="AutoShape 14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1" name="AutoShape 14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2" name="AutoShape 14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3" name="AutoShape 14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64" name="AutoShape 14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78" name="Group 150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2245" name="AutoShape 15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6" name="AutoShape 15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7" name="AutoShape 15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8" name="AutoShape 15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9" name="AutoShape 15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0" name="AutoShape 15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1" name="AutoShape 15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2" name="AutoShape 15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3" name="AutoShape 15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54" name="AutoShape 16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79" name="Group 161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2235" name="AutoShape 16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6" name="AutoShape 16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7" name="AutoShape 16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8" name="AutoShape 16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9" name="AutoShape 16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0" name="AutoShape 16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1" name="AutoShape 16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2" name="AutoShape 16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3" name="AutoShape 17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44" name="AutoShape 17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80" name="Group 172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2225" name="AutoShape 17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6" name="AutoShape 17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7" name="AutoShape 17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8" name="AutoShape 17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9" name="AutoShape 17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0" name="AutoShape 17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1" name="AutoShape 17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2" name="AutoShape 18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3" name="AutoShape 18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34" name="AutoShape 18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81" name="Group 183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2215" name="AutoShape 18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6" name="AutoShape 18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7" name="AutoShape 18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8" name="AutoShape 18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9" name="AutoShape 18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0" name="AutoShape 18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1" name="AutoShape 19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2" name="AutoShape 19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3" name="AutoShape 19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24" name="AutoShape 19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82" name="Group 194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2205" name="AutoShape 19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6" name="AutoShape 19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7" name="AutoShape 19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8" name="AutoShape 19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9" name="AutoShape 19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0" name="AutoShape 20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1" name="AutoShape 20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2" name="AutoShape 20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3" name="AutoShape 20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14" name="AutoShape 20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83" name="Group 205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2195" name="AutoShape 20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6" name="AutoShape 20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7" name="AutoShape 20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8" name="AutoShape 20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9" name="AutoShape 21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0" name="AutoShape 21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1" name="AutoShape 21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2" name="AutoShape 21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3" name="AutoShape 21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204" name="AutoShape 21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184" name="Group 216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2185" name="AutoShape 21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86" name="AutoShape 21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87" name="AutoShape 21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88" name="AutoShape 22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89" name="AutoShape 22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0" name="AutoShape 22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1" name="AutoShape 22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2" name="AutoShape 22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3" name="AutoShape 22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94" name="AutoShape 22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174" name="Text Box 227"/>
            <p:cNvSpPr txBox="1">
              <a:spLocks noChangeArrowheads="1"/>
            </p:cNvSpPr>
            <p:nvPr/>
          </p:nvSpPr>
          <p:spPr bwMode="auto">
            <a:xfrm>
              <a:off x="929" y="2913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2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26" name="Group 228"/>
          <p:cNvGrpSpPr/>
          <p:nvPr/>
        </p:nvGrpSpPr>
        <p:grpSpPr bwMode="auto">
          <a:xfrm>
            <a:off x="3722689" y="981075"/>
            <a:ext cx="1138238" cy="3759200"/>
            <a:chOff x="938" y="873"/>
            <a:chExt cx="717" cy="2368"/>
          </a:xfrm>
        </p:grpSpPr>
        <p:grpSp>
          <p:nvGrpSpPr>
            <p:cNvPr id="12061" name="Group 229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2063" name="Group 230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2163" name="AutoShape 23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4" name="AutoShape 23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5" name="AutoShape 23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6" name="AutoShape 23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7" name="AutoShape 23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8" name="AutoShape 23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9" name="AutoShape 23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70" name="AutoShape 23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71" name="AutoShape 23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72" name="AutoShape 24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64" name="Group 241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2153" name="AutoShape 24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4" name="AutoShape 24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5" name="AutoShape 24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6" name="AutoShape 24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7" name="AutoShape 24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8" name="AutoShape 24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9" name="AutoShape 24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0" name="AutoShape 24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1" name="AutoShape 25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62" name="AutoShape 25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65" name="Group 252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2143" name="AutoShape 25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4" name="AutoShape 25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5" name="AutoShape 25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6" name="AutoShape 25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7" name="AutoShape 25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8" name="AutoShape 25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9" name="AutoShape 25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0" name="AutoShape 26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1" name="AutoShape 26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52" name="AutoShape 26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66" name="Group 263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2133" name="AutoShape 26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4" name="AutoShape 26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5" name="AutoShape 26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6" name="AutoShape 26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7" name="AutoShape 26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8" name="AutoShape 26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9" name="AutoShape 27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0" name="AutoShape 27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1" name="AutoShape 27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42" name="AutoShape 27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67" name="Group 274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2123" name="AutoShape 27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4" name="AutoShape 27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5" name="AutoShape 27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6" name="AutoShape 27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7" name="AutoShape 27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8" name="AutoShape 28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9" name="AutoShape 28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0" name="AutoShape 28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1" name="AutoShape 28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32" name="AutoShape 28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68" name="Group 285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2113" name="AutoShape 28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4" name="AutoShape 28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5" name="AutoShape 28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6" name="AutoShape 28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7" name="AutoShape 29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8" name="AutoShape 29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9" name="AutoShape 29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0" name="AutoShape 29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1" name="AutoShape 29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22" name="AutoShape 29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69" name="Group 296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2103" name="AutoShape 29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4" name="AutoShape 29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5" name="AutoShape 29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6" name="AutoShape 30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7" name="AutoShape 30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8" name="AutoShape 30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9" name="AutoShape 30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0" name="AutoShape 30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1" name="AutoShape 30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12" name="AutoShape 30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70" name="Group 307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2093" name="AutoShape 30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4" name="AutoShape 30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5" name="AutoShape 31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6" name="AutoShape 31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7" name="AutoShape 31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8" name="AutoShape 31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9" name="AutoShape 31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0" name="AutoShape 31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1" name="AutoShape 31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102" name="AutoShape 31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71" name="Group 318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2083" name="AutoShape 31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4" name="AutoShape 32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5" name="AutoShape 32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6" name="AutoShape 32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7" name="AutoShape 32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8" name="AutoShape 32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9" name="AutoShape 32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0" name="AutoShape 32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1" name="AutoShape 32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92" name="AutoShape 32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072" name="Group 329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2073" name="AutoShape 33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74" name="AutoShape 33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75" name="AutoShape 33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76" name="AutoShape 33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77" name="AutoShape 33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78" name="AutoShape 33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79" name="AutoShape 33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0" name="AutoShape 33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1" name="AutoShape 33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82" name="AutoShape 33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2062" name="Text Box 340"/>
            <p:cNvSpPr txBox="1">
              <a:spLocks noChangeArrowheads="1"/>
            </p:cNvSpPr>
            <p:nvPr/>
          </p:nvSpPr>
          <p:spPr bwMode="auto">
            <a:xfrm>
              <a:off x="938" y="2914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3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0569" name="Group 341"/>
          <p:cNvGrpSpPr/>
          <p:nvPr/>
        </p:nvGrpSpPr>
        <p:grpSpPr bwMode="auto">
          <a:xfrm>
            <a:off x="3967162" y="981075"/>
            <a:ext cx="1152525" cy="3757614"/>
            <a:chOff x="929" y="873"/>
            <a:chExt cx="726" cy="2367"/>
          </a:xfrm>
        </p:grpSpPr>
        <p:grpSp>
          <p:nvGrpSpPr>
            <p:cNvPr id="11949" name="Group 342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1951" name="Group 343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2051" name="AutoShape 34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2" name="AutoShape 34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3" name="AutoShape 34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4" name="AutoShape 34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5" name="AutoShape 34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6" name="AutoShape 34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7" name="AutoShape 35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8" name="AutoShape 35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9" name="AutoShape 35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60" name="AutoShape 35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2" name="Group 354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2041" name="AutoShape 35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2" name="AutoShape 35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3" name="AutoShape 35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4" name="AutoShape 35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5" name="AutoShape 35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6" name="AutoShape 36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7" name="AutoShape 36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8" name="AutoShape 36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9" name="AutoShape 36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50" name="AutoShape 36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3" name="Group 365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2031" name="AutoShape 36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2" name="AutoShape 36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3" name="AutoShape 36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4" name="AutoShape 36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5" name="AutoShape 37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6" name="AutoShape 37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7" name="AutoShape 37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8" name="AutoShape 37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9" name="AutoShape 37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40" name="AutoShape 37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4" name="Group 376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2021" name="AutoShape 37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2" name="AutoShape 37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3" name="AutoShape 37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4" name="AutoShape 38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5" name="AutoShape 38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6" name="AutoShape 38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7" name="AutoShape 38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8" name="AutoShape 38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9" name="AutoShape 38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30" name="AutoShape 38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5" name="Group 387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2011" name="AutoShape 38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2" name="AutoShape 38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3" name="AutoShape 39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4" name="AutoShape 39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5" name="AutoShape 39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6" name="AutoShape 39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7" name="AutoShape 39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8" name="AutoShape 39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9" name="AutoShape 39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20" name="AutoShape 39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6" name="Group 398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2001" name="AutoShape 39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2" name="AutoShape 40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3" name="AutoShape 40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4" name="AutoShape 40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5" name="AutoShape 40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6" name="AutoShape 40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7" name="AutoShape 40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8" name="AutoShape 40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9" name="AutoShape 40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10" name="AutoShape 40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7" name="Group 409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1991" name="AutoShape 41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2" name="AutoShape 41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3" name="AutoShape 41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4" name="AutoShape 41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5" name="AutoShape 41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6" name="AutoShape 41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7" name="AutoShape 41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8" name="AutoShape 41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9" name="AutoShape 41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000" name="AutoShape 41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8" name="Group 420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1981" name="AutoShape 42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2" name="AutoShape 42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3" name="AutoShape 42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4" name="AutoShape 42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5" name="AutoShape 42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6" name="AutoShape 42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7" name="AutoShape 42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8" name="AutoShape 42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9" name="AutoShape 42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90" name="AutoShape 43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59" name="Group 431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1971" name="AutoShape 43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2" name="AutoShape 43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3" name="AutoShape 43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4" name="AutoShape 43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5" name="AutoShape 43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6" name="AutoShape 43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7" name="AutoShape 43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8" name="AutoShape 43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9" name="AutoShape 44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80" name="AutoShape 44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960" name="Group 442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1961" name="AutoShape 44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2" name="AutoShape 44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3" name="AutoShape 44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4" name="AutoShape 44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5" name="AutoShape 44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6" name="AutoShape 44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7" name="AutoShape 44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8" name="AutoShape 45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69" name="AutoShape 45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70" name="AutoShape 45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950" name="Text Box 453"/>
            <p:cNvSpPr txBox="1">
              <a:spLocks noChangeArrowheads="1"/>
            </p:cNvSpPr>
            <p:nvPr/>
          </p:nvSpPr>
          <p:spPr bwMode="auto">
            <a:xfrm>
              <a:off x="929" y="2913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4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0682" name="Group 454"/>
          <p:cNvGrpSpPr/>
          <p:nvPr/>
        </p:nvGrpSpPr>
        <p:grpSpPr bwMode="auto">
          <a:xfrm>
            <a:off x="4211638" y="981075"/>
            <a:ext cx="1152526" cy="3757614"/>
            <a:chOff x="929" y="873"/>
            <a:chExt cx="726" cy="2367"/>
          </a:xfrm>
        </p:grpSpPr>
        <p:grpSp>
          <p:nvGrpSpPr>
            <p:cNvPr id="11837" name="Group 455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1839" name="Group 456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1939" name="AutoShape 45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0" name="AutoShape 45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1" name="AutoShape 45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2" name="AutoShape 46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3" name="AutoShape 46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4" name="AutoShape 46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5" name="AutoShape 46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6" name="AutoShape 46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7" name="AutoShape 46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48" name="AutoShape 46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0" name="Group 467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1929" name="AutoShape 46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0" name="AutoShape 46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1" name="AutoShape 47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2" name="AutoShape 47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3" name="AutoShape 47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4" name="AutoShape 47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5" name="AutoShape 47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6" name="AutoShape 47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7" name="AutoShape 47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38" name="AutoShape 47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1" name="Group 478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1919" name="AutoShape 47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0" name="AutoShape 48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1" name="AutoShape 48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2" name="AutoShape 48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3" name="AutoShape 48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4" name="AutoShape 48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5" name="AutoShape 48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6" name="AutoShape 48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7" name="AutoShape 48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28" name="AutoShape 48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2" name="Group 489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1909" name="AutoShape 49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0" name="AutoShape 49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1" name="AutoShape 49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2" name="AutoShape 49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3" name="AutoShape 49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4" name="AutoShape 49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5" name="AutoShape 49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6" name="AutoShape 49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7" name="AutoShape 49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18" name="AutoShape 49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3" name="Group 500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1899" name="AutoShape 50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0" name="AutoShape 50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1" name="AutoShape 50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2" name="AutoShape 50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3" name="AutoShape 50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4" name="AutoShape 50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5" name="AutoShape 50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6" name="AutoShape 50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7" name="AutoShape 50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908" name="AutoShape 51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4" name="Group 511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1889" name="AutoShape 51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0" name="AutoShape 51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1" name="AutoShape 51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2" name="AutoShape 51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3" name="AutoShape 51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4" name="AutoShape 51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5" name="AutoShape 51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6" name="AutoShape 51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7" name="AutoShape 52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98" name="AutoShape 52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5" name="Group 522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1879" name="AutoShape 52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0" name="AutoShape 52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1" name="AutoShape 52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2" name="AutoShape 52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3" name="AutoShape 52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4" name="AutoShape 52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5" name="AutoShape 52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6" name="AutoShape 53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7" name="AutoShape 53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88" name="AutoShape 53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6" name="Group 533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1869" name="AutoShape 53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0" name="AutoShape 53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1" name="AutoShape 53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2" name="AutoShape 53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3" name="AutoShape 53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4" name="AutoShape 53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5" name="AutoShape 54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6" name="AutoShape 54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7" name="AutoShape 54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78" name="AutoShape 54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7" name="Group 544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1859" name="AutoShape 54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0" name="AutoShape 54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1" name="AutoShape 54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2" name="AutoShape 54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3" name="AutoShape 54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4" name="AutoShape 55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5" name="AutoShape 55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6" name="AutoShape 55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7" name="AutoShape 55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68" name="AutoShape 55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848" name="Group 555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1849" name="AutoShape 55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0" name="AutoShape 55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1" name="AutoShape 55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2" name="AutoShape 55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3" name="AutoShape 56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4" name="AutoShape 56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5" name="AutoShape 56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6" name="AutoShape 56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7" name="AutoShape 56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58" name="AutoShape 56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838" name="Text Box 566"/>
            <p:cNvSpPr txBox="1">
              <a:spLocks noChangeArrowheads="1"/>
            </p:cNvSpPr>
            <p:nvPr/>
          </p:nvSpPr>
          <p:spPr bwMode="auto">
            <a:xfrm>
              <a:off x="929" y="2913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5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0795" name="Group 567"/>
          <p:cNvGrpSpPr/>
          <p:nvPr/>
        </p:nvGrpSpPr>
        <p:grpSpPr bwMode="auto">
          <a:xfrm>
            <a:off x="4459288" y="981075"/>
            <a:ext cx="1149351" cy="3759200"/>
            <a:chOff x="931" y="873"/>
            <a:chExt cx="724" cy="2368"/>
          </a:xfrm>
        </p:grpSpPr>
        <p:grpSp>
          <p:nvGrpSpPr>
            <p:cNvPr id="11725" name="Group 568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1727" name="Group 569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1827" name="AutoShape 57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8" name="AutoShape 57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9" name="AutoShape 57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30" name="AutoShape 57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31" name="AutoShape 57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32" name="AutoShape 57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33" name="AutoShape 57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34" name="AutoShape 57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35" name="AutoShape 57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36" name="AutoShape 57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28" name="Group 580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1817" name="AutoShape 58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8" name="AutoShape 58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9" name="AutoShape 58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0" name="AutoShape 58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1" name="AutoShape 58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2" name="AutoShape 58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3" name="AutoShape 58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4" name="AutoShape 58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5" name="AutoShape 58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26" name="AutoShape 59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29" name="Group 591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1807" name="AutoShape 59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8" name="AutoShape 59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9" name="AutoShape 59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0" name="AutoShape 59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1" name="AutoShape 59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2" name="AutoShape 59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3" name="AutoShape 59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4" name="AutoShape 59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5" name="AutoShape 60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16" name="AutoShape 60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30" name="Group 602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1797" name="AutoShape 60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8" name="AutoShape 60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9" name="AutoShape 60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0" name="AutoShape 60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1" name="AutoShape 60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2" name="AutoShape 60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3" name="AutoShape 60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4" name="AutoShape 61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5" name="AutoShape 61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806" name="AutoShape 61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31" name="Group 613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1787" name="AutoShape 61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8" name="AutoShape 61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9" name="AutoShape 61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0" name="AutoShape 61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1" name="AutoShape 61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2" name="AutoShape 61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3" name="AutoShape 62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4" name="AutoShape 62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5" name="AutoShape 62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96" name="AutoShape 62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32" name="Group 624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1777" name="AutoShape 62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8" name="AutoShape 62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9" name="AutoShape 62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0" name="AutoShape 62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1" name="AutoShape 62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2" name="AutoShape 63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3" name="AutoShape 63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4" name="AutoShape 63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5" name="AutoShape 63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86" name="AutoShape 63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33" name="Group 635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1767" name="AutoShape 63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8" name="AutoShape 63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9" name="AutoShape 63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0" name="AutoShape 63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1" name="AutoShape 64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2" name="AutoShape 64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3" name="AutoShape 64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4" name="AutoShape 64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5" name="AutoShape 64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76" name="AutoShape 64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34" name="Group 646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1757" name="AutoShape 64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8" name="AutoShape 64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9" name="AutoShape 64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0" name="AutoShape 65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1" name="AutoShape 65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2" name="AutoShape 65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3" name="AutoShape 65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4" name="AutoShape 65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5" name="AutoShape 65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66" name="AutoShape 65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35" name="Group 657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1747" name="AutoShape 65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8" name="AutoShape 65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9" name="AutoShape 66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0" name="AutoShape 66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1" name="AutoShape 66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2" name="AutoShape 66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3" name="AutoShape 66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4" name="AutoShape 66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5" name="AutoShape 66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56" name="AutoShape 66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736" name="Group 668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1737" name="AutoShape 66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38" name="AutoShape 67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39" name="AutoShape 67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0" name="AutoShape 67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1" name="AutoShape 67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2" name="AutoShape 67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3" name="AutoShape 67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4" name="AutoShape 67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5" name="AutoShape 67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46" name="AutoShape 67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726" name="Text Box 679"/>
            <p:cNvSpPr txBox="1">
              <a:spLocks noChangeArrowheads="1"/>
            </p:cNvSpPr>
            <p:nvPr/>
          </p:nvSpPr>
          <p:spPr bwMode="auto">
            <a:xfrm>
              <a:off x="931" y="2914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6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0908" name="Group 680"/>
          <p:cNvGrpSpPr/>
          <p:nvPr/>
        </p:nvGrpSpPr>
        <p:grpSpPr bwMode="auto">
          <a:xfrm>
            <a:off x="4702175" y="981075"/>
            <a:ext cx="1138238" cy="3757614"/>
            <a:chOff x="938" y="873"/>
            <a:chExt cx="717" cy="2367"/>
          </a:xfrm>
        </p:grpSpPr>
        <p:grpSp>
          <p:nvGrpSpPr>
            <p:cNvPr id="11613" name="Group 681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1615" name="Group 682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1715" name="AutoShape 68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6" name="AutoShape 68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7" name="AutoShape 68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8" name="AutoShape 68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9" name="AutoShape 68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20" name="AutoShape 68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21" name="AutoShape 68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22" name="AutoShape 69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23" name="AutoShape 69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24" name="AutoShape 69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16" name="Group 693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1705" name="AutoShape 69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6" name="AutoShape 69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7" name="AutoShape 69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8" name="AutoShape 69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9" name="AutoShape 69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0" name="AutoShape 69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1" name="AutoShape 70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2" name="AutoShape 70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3" name="AutoShape 70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14" name="AutoShape 70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17" name="Group 704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1695" name="AutoShape 70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6" name="AutoShape 70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7" name="AutoShape 70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8" name="AutoShape 70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9" name="AutoShape 70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0" name="AutoShape 71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1" name="AutoShape 71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2" name="AutoShape 71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3" name="AutoShape 71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704" name="AutoShape 71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18" name="Group 715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1685" name="AutoShape 71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6" name="AutoShape 71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7" name="AutoShape 71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8" name="AutoShape 71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9" name="AutoShape 72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0" name="AutoShape 72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1" name="AutoShape 72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2" name="AutoShape 72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3" name="AutoShape 72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94" name="AutoShape 72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19" name="Group 726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1675" name="AutoShape 72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6" name="AutoShape 72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7" name="AutoShape 72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8" name="AutoShape 73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9" name="AutoShape 73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0" name="AutoShape 73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1" name="AutoShape 73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2" name="AutoShape 73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3" name="AutoShape 73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84" name="AutoShape 73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20" name="Group 737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1665" name="AutoShape 73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6" name="AutoShape 73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7" name="AutoShape 74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8" name="AutoShape 74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9" name="AutoShape 74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0" name="AutoShape 74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1" name="AutoShape 74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2" name="AutoShape 74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3" name="AutoShape 74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74" name="AutoShape 74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21" name="Group 748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1655" name="AutoShape 74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6" name="AutoShape 75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7" name="AutoShape 75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8" name="AutoShape 75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9" name="AutoShape 75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0" name="AutoShape 75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1" name="AutoShape 75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2" name="AutoShape 75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3" name="AutoShape 75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64" name="AutoShape 75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22" name="Group 759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1645" name="AutoShape 76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6" name="AutoShape 76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7" name="AutoShape 76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8" name="AutoShape 76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9" name="AutoShape 76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0" name="AutoShape 76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1" name="AutoShape 76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2" name="AutoShape 76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3" name="AutoShape 76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54" name="AutoShape 76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23" name="Group 770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1635" name="AutoShape 77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6" name="AutoShape 77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7" name="AutoShape 77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8" name="AutoShape 77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9" name="AutoShape 77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0" name="AutoShape 77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1" name="AutoShape 77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2" name="AutoShape 77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3" name="AutoShape 77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44" name="AutoShape 78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624" name="Group 781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1625" name="AutoShape 78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26" name="AutoShape 78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27" name="AutoShape 78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28" name="AutoShape 78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29" name="AutoShape 78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0" name="AutoShape 78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1" name="AutoShape 78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2" name="AutoShape 78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3" name="AutoShape 79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34" name="AutoShape 79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614" name="Text Box 792"/>
            <p:cNvSpPr txBox="1">
              <a:spLocks noChangeArrowheads="1"/>
            </p:cNvSpPr>
            <p:nvPr/>
          </p:nvSpPr>
          <p:spPr bwMode="auto">
            <a:xfrm>
              <a:off x="938" y="2913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7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1021" name="Group 793"/>
          <p:cNvGrpSpPr/>
          <p:nvPr/>
        </p:nvGrpSpPr>
        <p:grpSpPr bwMode="auto">
          <a:xfrm>
            <a:off x="4960939" y="981075"/>
            <a:ext cx="1138238" cy="3757614"/>
            <a:chOff x="938" y="873"/>
            <a:chExt cx="717" cy="2367"/>
          </a:xfrm>
        </p:grpSpPr>
        <p:grpSp>
          <p:nvGrpSpPr>
            <p:cNvPr id="11501" name="Group 794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1503" name="Group 795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1603" name="AutoShape 79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4" name="AutoShape 79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5" name="AutoShape 79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6" name="AutoShape 79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7" name="AutoShape 80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8" name="AutoShape 80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9" name="AutoShape 80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10" name="AutoShape 80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11" name="AutoShape 80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12" name="AutoShape 80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04" name="Group 806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1593" name="AutoShape 80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4" name="AutoShape 80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5" name="AutoShape 80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6" name="AutoShape 81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7" name="AutoShape 81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8" name="AutoShape 81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9" name="AutoShape 81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0" name="AutoShape 81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1" name="AutoShape 81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602" name="AutoShape 81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05" name="Group 817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1583" name="AutoShape 81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4" name="AutoShape 81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5" name="AutoShape 82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6" name="AutoShape 82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7" name="AutoShape 82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8" name="AutoShape 82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9" name="AutoShape 82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0" name="AutoShape 82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1" name="AutoShape 82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92" name="AutoShape 82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06" name="Group 828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1573" name="AutoShape 82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4" name="AutoShape 83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5" name="AutoShape 83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6" name="AutoShape 83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7" name="AutoShape 83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8" name="AutoShape 83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9" name="AutoShape 83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0" name="AutoShape 83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1" name="AutoShape 83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82" name="AutoShape 83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07" name="Group 839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1563" name="AutoShape 84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4" name="AutoShape 84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5" name="AutoShape 84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6" name="AutoShape 84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7" name="AutoShape 84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8" name="AutoShape 84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9" name="AutoShape 84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0" name="AutoShape 84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1" name="AutoShape 84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72" name="AutoShape 84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08" name="Group 850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1553" name="AutoShape 85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4" name="AutoShape 85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5" name="AutoShape 85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6" name="AutoShape 85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7" name="AutoShape 85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8" name="AutoShape 85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9" name="AutoShape 85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0" name="AutoShape 85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1" name="AutoShape 85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62" name="AutoShape 86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09" name="Group 861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1543" name="AutoShape 86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4" name="AutoShape 86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5" name="AutoShape 86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6" name="AutoShape 86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7" name="AutoShape 86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8" name="AutoShape 86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9" name="AutoShape 86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0" name="AutoShape 86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1" name="AutoShape 87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52" name="AutoShape 87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10" name="Group 872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1533" name="AutoShape 87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4" name="AutoShape 87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5" name="AutoShape 87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6" name="AutoShape 87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7" name="AutoShape 87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8" name="AutoShape 87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9" name="AutoShape 87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0" name="AutoShape 88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1" name="AutoShape 88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42" name="AutoShape 88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11" name="Group 883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1523" name="AutoShape 88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4" name="AutoShape 88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5" name="AutoShape 88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6" name="AutoShape 88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7" name="AutoShape 88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8" name="AutoShape 88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9" name="AutoShape 89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0" name="AutoShape 89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1" name="AutoShape 89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32" name="AutoShape 89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512" name="Group 894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1513" name="AutoShape 89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14" name="AutoShape 89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15" name="AutoShape 89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16" name="AutoShape 89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17" name="AutoShape 89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18" name="AutoShape 90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19" name="AutoShape 90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0" name="AutoShape 90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1" name="AutoShape 90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22" name="AutoShape 90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502" name="Text Box 905"/>
            <p:cNvSpPr txBox="1">
              <a:spLocks noChangeArrowheads="1"/>
            </p:cNvSpPr>
            <p:nvPr/>
          </p:nvSpPr>
          <p:spPr bwMode="auto">
            <a:xfrm>
              <a:off x="938" y="2913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8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1134" name="Group 906"/>
          <p:cNvGrpSpPr/>
          <p:nvPr/>
        </p:nvGrpSpPr>
        <p:grpSpPr bwMode="auto">
          <a:xfrm>
            <a:off x="5219700" y="981075"/>
            <a:ext cx="1138238" cy="3743325"/>
            <a:chOff x="938" y="873"/>
            <a:chExt cx="717" cy="2358"/>
          </a:xfrm>
        </p:grpSpPr>
        <p:grpSp>
          <p:nvGrpSpPr>
            <p:cNvPr id="11389" name="Group 907"/>
            <p:cNvGrpSpPr/>
            <p:nvPr/>
          </p:nvGrpSpPr>
          <p:grpSpPr bwMode="auto">
            <a:xfrm>
              <a:off x="967" y="873"/>
              <a:ext cx="688" cy="2086"/>
              <a:chOff x="521" y="873"/>
              <a:chExt cx="688" cy="2086"/>
            </a:xfrm>
          </p:grpSpPr>
          <p:grpSp>
            <p:nvGrpSpPr>
              <p:cNvPr id="11391" name="Group 908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1491" name="AutoShape 90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2" name="AutoShape 91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3" name="AutoShape 91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4" name="AutoShape 91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5" name="AutoShape 91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6" name="AutoShape 91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7" name="AutoShape 91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8" name="AutoShape 91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9" name="AutoShape 91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500" name="AutoShape 91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2" name="Group 919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1481" name="AutoShape 92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2" name="AutoShape 92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3" name="AutoShape 92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4" name="AutoShape 92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5" name="AutoShape 92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6" name="AutoShape 92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7" name="AutoShape 92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8" name="AutoShape 92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9" name="AutoShape 92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90" name="AutoShape 92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3" name="Group 930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1471" name="AutoShape 93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2" name="AutoShape 93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3" name="AutoShape 93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4" name="AutoShape 93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5" name="AutoShape 93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6" name="AutoShape 93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7" name="AutoShape 93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8" name="AutoShape 93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9" name="AutoShape 93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80" name="AutoShape 94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4" name="Group 941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1461" name="AutoShape 94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2" name="AutoShape 94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3" name="AutoShape 94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4" name="AutoShape 94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5" name="AutoShape 94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6" name="AutoShape 94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7" name="AutoShape 94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8" name="AutoShape 94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9" name="AutoShape 95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70" name="AutoShape 95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5" name="Group 952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1451" name="AutoShape 95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2" name="AutoShape 95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3" name="AutoShape 95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4" name="AutoShape 95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5" name="AutoShape 95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6" name="AutoShape 95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7" name="AutoShape 95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8" name="AutoShape 96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9" name="AutoShape 96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60" name="AutoShape 96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6" name="Group 963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1441" name="AutoShape 96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2" name="AutoShape 96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3" name="AutoShape 96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4" name="AutoShape 96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5" name="AutoShape 96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6" name="AutoShape 96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7" name="AutoShape 97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8" name="AutoShape 97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9" name="AutoShape 97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50" name="AutoShape 97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7" name="Group 974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1431" name="AutoShape 97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2" name="AutoShape 97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3" name="AutoShape 97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4" name="AutoShape 97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5" name="AutoShape 97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6" name="AutoShape 98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7" name="AutoShape 98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8" name="AutoShape 98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9" name="AutoShape 98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40" name="AutoShape 98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8" name="Group 985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1421" name="AutoShape 98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2" name="AutoShape 98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3" name="AutoShape 98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4" name="AutoShape 98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5" name="AutoShape 99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6" name="AutoShape 99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7" name="AutoShape 99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8" name="AutoShape 99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9" name="AutoShape 99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30" name="AutoShape 99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399" name="Group 996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1411" name="AutoShape 99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2" name="AutoShape 99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3" name="AutoShape 99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4" name="AutoShape 100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5" name="AutoShape 100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6" name="AutoShape 100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7" name="AutoShape 100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8" name="AutoShape 100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9" name="AutoShape 100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20" name="AutoShape 100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400" name="Group 1007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1401" name="AutoShape 100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2" name="AutoShape 100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3" name="AutoShape 101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4" name="AutoShape 101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5" name="AutoShape 101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6" name="AutoShape 101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7" name="AutoShape 101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8" name="AutoShape 101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09" name="AutoShape 101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410" name="AutoShape 101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390" name="Text Box 1018"/>
            <p:cNvSpPr txBox="1">
              <a:spLocks noChangeArrowheads="1"/>
            </p:cNvSpPr>
            <p:nvPr/>
          </p:nvSpPr>
          <p:spPr bwMode="auto">
            <a:xfrm>
              <a:off x="938" y="2904"/>
              <a:ext cx="2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9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grpSp>
        <p:nvGrpSpPr>
          <p:cNvPr id="11247" name="Group 1019"/>
          <p:cNvGrpSpPr/>
          <p:nvPr/>
        </p:nvGrpSpPr>
        <p:grpSpPr bwMode="auto">
          <a:xfrm>
            <a:off x="5467160" y="981819"/>
            <a:ext cx="1152525" cy="3743325"/>
            <a:chOff x="2354" y="863"/>
            <a:chExt cx="726" cy="2358"/>
          </a:xfrm>
        </p:grpSpPr>
        <p:grpSp>
          <p:nvGrpSpPr>
            <p:cNvPr id="11277" name="Group 1020"/>
            <p:cNvGrpSpPr/>
            <p:nvPr/>
          </p:nvGrpSpPr>
          <p:grpSpPr bwMode="auto">
            <a:xfrm>
              <a:off x="2392" y="863"/>
              <a:ext cx="688" cy="2086"/>
              <a:chOff x="521" y="873"/>
              <a:chExt cx="688" cy="2086"/>
            </a:xfrm>
          </p:grpSpPr>
          <p:grpSp>
            <p:nvGrpSpPr>
              <p:cNvPr id="11279" name="Group 1021"/>
              <p:cNvGrpSpPr/>
              <p:nvPr/>
            </p:nvGrpSpPr>
            <p:grpSpPr bwMode="auto">
              <a:xfrm>
                <a:off x="994" y="873"/>
                <a:ext cx="215" cy="1605"/>
                <a:chOff x="5088" y="1488"/>
                <a:chExt cx="336" cy="2496"/>
              </a:xfrm>
            </p:grpSpPr>
            <p:sp>
              <p:nvSpPr>
                <p:cNvPr id="11379" name="AutoShape 1022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0" name="AutoShape 1023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1" name="AutoShape 1024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2" name="AutoShape 1025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3" name="AutoShape 1026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4" name="AutoShape 1027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5" name="AutoShape 1028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6" name="AutoShape 1029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7" name="AutoShape 1030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88" name="AutoShape 1031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0" name="Group 1032"/>
              <p:cNvGrpSpPr/>
              <p:nvPr/>
            </p:nvGrpSpPr>
            <p:grpSpPr bwMode="auto">
              <a:xfrm>
                <a:off x="939" y="928"/>
                <a:ext cx="215" cy="1604"/>
                <a:chOff x="5088" y="1488"/>
                <a:chExt cx="336" cy="2496"/>
              </a:xfrm>
            </p:grpSpPr>
            <p:sp>
              <p:nvSpPr>
                <p:cNvPr id="11369" name="AutoShape 1033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0" name="AutoShape 1034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1" name="AutoShape 1035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" name="AutoShape 1036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3" name="AutoShape 1037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4" name="AutoShape 1038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5" name="AutoShape 1039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6" name="AutoShape 1040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7" name="AutoShape 1041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78" name="AutoShape 1042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1" name="Group 1043"/>
              <p:cNvGrpSpPr/>
              <p:nvPr/>
            </p:nvGrpSpPr>
            <p:grpSpPr bwMode="auto">
              <a:xfrm>
                <a:off x="888" y="981"/>
                <a:ext cx="215" cy="1605"/>
                <a:chOff x="5088" y="1488"/>
                <a:chExt cx="336" cy="2496"/>
              </a:xfrm>
            </p:grpSpPr>
            <p:sp>
              <p:nvSpPr>
                <p:cNvPr id="11359" name="AutoShape 1044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0" name="AutoShape 1045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1" name="AutoShape 1046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2" name="AutoShape 1047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3" name="AutoShape 1048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4" name="AutoShape 1049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5" name="AutoShape 1050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6" name="AutoShape 1051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7" name="AutoShape 1052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68" name="AutoShape 1053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2" name="Group 1054"/>
              <p:cNvGrpSpPr/>
              <p:nvPr/>
            </p:nvGrpSpPr>
            <p:grpSpPr bwMode="auto">
              <a:xfrm>
                <a:off x="836" y="1036"/>
                <a:ext cx="215" cy="1605"/>
                <a:chOff x="5088" y="1488"/>
                <a:chExt cx="336" cy="2496"/>
              </a:xfrm>
            </p:grpSpPr>
            <p:sp>
              <p:nvSpPr>
                <p:cNvPr id="11349" name="AutoShape 1055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0" name="AutoShape 1056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1" name="AutoShape 1057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2" name="AutoShape 1058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3" name="AutoShape 1059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4" name="AutoShape 1060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5" name="AutoShape 1061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6" name="AutoShape 1062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7" name="AutoShape 1063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58" name="AutoShape 1064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3" name="Group 1065"/>
              <p:cNvGrpSpPr/>
              <p:nvPr/>
            </p:nvGrpSpPr>
            <p:grpSpPr bwMode="auto">
              <a:xfrm>
                <a:off x="783" y="1091"/>
                <a:ext cx="215" cy="1604"/>
                <a:chOff x="5088" y="1488"/>
                <a:chExt cx="336" cy="2496"/>
              </a:xfrm>
            </p:grpSpPr>
            <p:sp>
              <p:nvSpPr>
                <p:cNvPr id="11339" name="AutoShape 1066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0" name="AutoShape 1067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1" name="AutoShape 1068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2" name="AutoShape 1069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3" name="AutoShape 1070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4" name="AutoShape 1071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5" name="AutoShape 1072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6" name="AutoShape 1073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7" name="AutoShape 1074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48" name="AutoShape 1075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4" name="Group 1076"/>
              <p:cNvGrpSpPr/>
              <p:nvPr/>
            </p:nvGrpSpPr>
            <p:grpSpPr bwMode="auto">
              <a:xfrm>
                <a:off x="731" y="1144"/>
                <a:ext cx="215" cy="1604"/>
                <a:chOff x="5088" y="1488"/>
                <a:chExt cx="336" cy="2496"/>
              </a:xfrm>
            </p:grpSpPr>
            <p:sp>
              <p:nvSpPr>
                <p:cNvPr id="11329" name="AutoShape 1077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0" name="AutoShape 1078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6350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1" name="AutoShape 1079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2" name="AutoShape 1080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3" name="AutoShape 1081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4" name="AutoShape 1082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5" name="AutoShape 1083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6" name="AutoShape 1084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7" name="AutoShape 1085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38" name="AutoShape 1086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5" name="Group 1087"/>
              <p:cNvGrpSpPr/>
              <p:nvPr/>
            </p:nvGrpSpPr>
            <p:grpSpPr bwMode="auto">
              <a:xfrm>
                <a:off x="678" y="1196"/>
                <a:ext cx="215" cy="1605"/>
                <a:chOff x="5088" y="1488"/>
                <a:chExt cx="336" cy="2496"/>
              </a:xfrm>
            </p:grpSpPr>
            <p:sp>
              <p:nvSpPr>
                <p:cNvPr id="11319" name="AutoShape 1088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0" name="AutoShape 1089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1" name="AutoShape 1090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2" name="AutoShape 1091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3" name="AutoShape 1092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4" name="AutoShape 1093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5" name="AutoShape 1094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6" name="AutoShape 1095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7" name="AutoShape 1096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28" name="AutoShape 1097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6" name="Group 1098"/>
              <p:cNvGrpSpPr/>
              <p:nvPr/>
            </p:nvGrpSpPr>
            <p:grpSpPr bwMode="auto">
              <a:xfrm>
                <a:off x="626" y="1249"/>
                <a:ext cx="215" cy="1605"/>
                <a:chOff x="5088" y="1488"/>
                <a:chExt cx="336" cy="2496"/>
              </a:xfrm>
            </p:grpSpPr>
            <p:sp>
              <p:nvSpPr>
                <p:cNvPr id="11309" name="AutoShape 1099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0" name="AutoShape 1100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1" name="AutoShape 1101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2" name="AutoShape 1102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3" name="AutoShape 1103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4" name="AutoShape 1104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5" name="AutoShape 1105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6" name="AutoShape 1106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7" name="AutoShape 1107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18" name="AutoShape 1108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7" name="Group 1109"/>
              <p:cNvGrpSpPr/>
              <p:nvPr/>
            </p:nvGrpSpPr>
            <p:grpSpPr bwMode="auto">
              <a:xfrm>
                <a:off x="573" y="1302"/>
                <a:ext cx="215" cy="1604"/>
                <a:chOff x="5088" y="1488"/>
                <a:chExt cx="336" cy="2496"/>
              </a:xfrm>
            </p:grpSpPr>
            <p:sp>
              <p:nvSpPr>
                <p:cNvPr id="11299" name="AutoShape 1110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0" name="AutoShape 1111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1" name="AutoShape 1112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2" name="AutoShape 1113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3" name="AutoShape 1114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4" name="AutoShape 1115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5" name="AutoShape 1116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6" name="AutoShape 1117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7" name="AutoShape 1118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308" name="AutoShape 1119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288" name="Group 1120"/>
              <p:cNvGrpSpPr/>
              <p:nvPr/>
            </p:nvGrpSpPr>
            <p:grpSpPr bwMode="auto">
              <a:xfrm>
                <a:off x="521" y="1354"/>
                <a:ext cx="215" cy="1605"/>
                <a:chOff x="5088" y="1488"/>
                <a:chExt cx="336" cy="2496"/>
              </a:xfrm>
            </p:grpSpPr>
            <p:sp>
              <p:nvSpPr>
                <p:cNvPr id="11289" name="AutoShape 1121"/>
                <p:cNvSpPr>
                  <a:spLocks noChangeArrowheads="1"/>
                </p:cNvSpPr>
                <p:nvPr/>
              </p:nvSpPr>
              <p:spPr bwMode="auto">
                <a:xfrm>
                  <a:off x="5088" y="36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0" name="AutoShape 1122"/>
                <p:cNvSpPr>
                  <a:spLocks noChangeArrowheads="1"/>
                </p:cNvSpPr>
                <p:nvPr/>
              </p:nvSpPr>
              <p:spPr bwMode="auto">
                <a:xfrm>
                  <a:off x="5088" y="34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1" name="AutoShape 1123"/>
                <p:cNvSpPr>
                  <a:spLocks noChangeArrowheads="1"/>
                </p:cNvSpPr>
                <p:nvPr/>
              </p:nvSpPr>
              <p:spPr bwMode="auto">
                <a:xfrm>
                  <a:off x="5088" y="31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2" name="AutoShape 1124"/>
                <p:cNvSpPr>
                  <a:spLocks noChangeArrowheads="1"/>
                </p:cNvSpPr>
                <p:nvPr/>
              </p:nvSpPr>
              <p:spPr bwMode="auto">
                <a:xfrm>
                  <a:off x="5088" y="29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3" name="AutoShape 1125"/>
                <p:cNvSpPr>
                  <a:spLocks noChangeArrowheads="1"/>
                </p:cNvSpPr>
                <p:nvPr/>
              </p:nvSpPr>
              <p:spPr bwMode="auto">
                <a:xfrm>
                  <a:off x="5088" y="26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4" name="AutoShape 1126"/>
                <p:cNvSpPr>
                  <a:spLocks noChangeArrowheads="1"/>
                </p:cNvSpPr>
                <p:nvPr/>
              </p:nvSpPr>
              <p:spPr bwMode="auto">
                <a:xfrm>
                  <a:off x="5088" y="244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5" name="AutoShape 1127"/>
                <p:cNvSpPr>
                  <a:spLocks noChangeArrowheads="1"/>
                </p:cNvSpPr>
                <p:nvPr/>
              </p:nvSpPr>
              <p:spPr bwMode="auto">
                <a:xfrm>
                  <a:off x="5088" y="220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6" name="AutoShape 1128"/>
                <p:cNvSpPr>
                  <a:spLocks noChangeArrowheads="1"/>
                </p:cNvSpPr>
                <p:nvPr/>
              </p:nvSpPr>
              <p:spPr bwMode="auto">
                <a:xfrm>
                  <a:off x="5088" y="196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7" name="AutoShape 1129"/>
                <p:cNvSpPr>
                  <a:spLocks noChangeArrowheads="1"/>
                </p:cNvSpPr>
                <p:nvPr/>
              </p:nvSpPr>
              <p:spPr bwMode="auto">
                <a:xfrm>
                  <a:off x="5088" y="172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98" name="AutoShape 1130"/>
                <p:cNvSpPr>
                  <a:spLocks noChangeArrowheads="1"/>
                </p:cNvSpPr>
                <p:nvPr/>
              </p:nvSpPr>
              <p:spPr bwMode="auto">
                <a:xfrm>
                  <a:off x="5088" y="1488"/>
                  <a:ext cx="336" cy="336"/>
                </a:xfrm>
                <a:prstGeom prst="cube">
                  <a:avLst>
                    <a:gd name="adj" fmla="val 25000"/>
                  </a:avLst>
                </a:prstGeom>
                <a:solidFill>
                  <a:srgbClr val="33CC33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278" name="Text Box 1131"/>
            <p:cNvSpPr txBox="1">
              <a:spLocks noChangeArrowheads="1"/>
            </p:cNvSpPr>
            <p:nvPr/>
          </p:nvSpPr>
          <p:spPr bwMode="auto">
            <a:xfrm>
              <a:off x="2354" y="2894"/>
              <a:ext cx="3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/>
                  <a:cs typeface="楷体_GB2312"/>
                </a:rPr>
                <a:t>10</a:t>
              </a:r>
              <a:endPara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endParaRPr>
            </a:p>
          </p:txBody>
        </p:sp>
      </p:grpSp>
      <p:sp>
        <p:nvSpPr>
          <p:cNvPr id="11372" name="Text Box 1132">
            <a:hlinkClick r:id="rId1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06489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当一个正方体代表“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kumimoji="1"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endParaRPr kumimoji="1"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49" name="Text Box 1132"/>
          <p:cNvSpPr txBox="1">
            <a:spLocks noChangeArrowheads="1"/>
          </p:cNvSpPr>
          <p:nvPr/>
        </p:nvSpPr>
        <p:spPr bwMode="auto">
          <a:xfrm>
            <a:off x="2001053" y="5036212"/>
            <a:ext cx="523524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200" b="1" dirty="0" smtClean="0">
                <a:latin typeface="华文新魏" pitchFamily="2" charset="-122"/>
                <a:ea typeface="华文新魏" pitchFamily="2" charset="-122"/>
              </a:rPr>
              <a:t>把“</a:t>
            </a:r>
            <a:r>
              <a:rPr kumimoji="1" lang="en-US" altLang="zh-CN" sz="3200" b="1" dirty="0" smtClean="0">
                <a:latin typeface="华文新魏" pitchFamily="2" charset="-122"/>
                <a:ea typeface="华文新魏" pitchFamily="2" charset="-122"/>
              </a:rPr>
              <a:t>1</a:t>
            </a:r>
            <a:r>
              <a:rPr kumimoji="1" lang="zh-CN" altLang="en-US" sz="3200" b="1" dirty="0" smtClean="0">
                <a:latin typeface="华文新魏" pitchFamily="2" charset="-122"/>
                <a:ea typeface="华文新魏" pitchFamily="2" charset="-122"/>
              </a:rPr>
              <a:t>”平均分成</a:t>
            </a:r>
            <a:r>
              <a:rPr kumimoji="1" lang="en-US" altLang="zh-CN" sz="3200" b="1" dirty="0" smtClean="0">
                <a:latin typeface="华文新魏" pitchFamily="2" charset="-122"/>
                <a:ea typeface="华文新魏" pitchFamily="2" charset="-122"/>
              </a:rPr>
              <a:t>1000</a:t>
            </a:r>
            <a:r>
              <a:rPr kumimoji="1" lang="zh-CN" altLang="en-US" sz="3200" b="1" dirty="0" smtClean="0">
                <a:latin typeface="华文新魏" pitchFamily="2" charset="-122"/>
                <a:ea typeface="华文新魏" pitchFamily="2" charset="-122"/>
              </a:rPr>
              <a:t>份</a:t>
            </a:r>
            <a:endParaRPr kumimoji="1" lang="zh-CN" altLang="en-US" sz="3200" b="1" dirty="0">
              <a:latin typeface="华文新魏" pitchFamily="2" charset="-122"/>
              <a:ea typeface="华文新魏" pitchFamily="2" charset="-122"/>
            </a:endParaRPr>
          </a:p>
        </p:txBody>
      </p:sp>
      <p:grpSp>
        <p:nvGrpSpPr>
          <p:cNvPr id="1283" name="组合 1282"/>
          <p:cNvGrpSpPr/>
          <p:nvPr/>
        </p:nvGrpSpPr>
        <p:grpSpPr>
          <a:xfrm>
            <a:off x="5536560" y="3724231"/>
            <a:ext cx="324000" cy="573462"/>
            <a:chOff x="7488360" y="1841091"/>
            <a:chExt cx="324000" cy="571080"/>
          </a:xfrm>
        </p:grpSpPr>
        <p:sp>
          <p:nvSpPr>
            <p:cNvPr id="1284" name="立方体 1283"/>
            <p:cNvSpPr/>
            <p:nvPr/>
          </p:nvSpPr>
          <p:spPr>
            <a:xfrm>
              <a:off x="7488360" y="2088171"/>
              <a:ext cx="324000" cy="324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5" name="立方体 1284"/>
            <p:cNvSpPr/>
            <p:nvPr/>
          </p:nvSpPr>
          <p:spPr>
            <a:xfrm>
              <a:off x="7488360" y="1841091"/>
              <a:ext cx="324000" cy="3240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264798" y="1757518"/>
            <a:ext cx="324000" cy="2026800"/>
            <a:chOff x="7884368" y="2155965"/>
            <a:chExt cx="324000" cy="2026800"/>
          </a:xfrm>
        </p:grpSpPr>
        <p:grpSp>
          <p:nvGrpSpPr>
            <p:cNvPr id="1262" name="组合 1261"/>
            <p:cNvGrpSpPr/>
            <p:nvPr/>
          </p:nvGrpSpPr>
          <p:grpSpPr>
            <a:xfrm>
              <a:off x="7884368" y="3130916"/>
              <a:ext cx="324000" cy="1051849"/>
              <a:chOff x="7488360" y="1841091"/>
              <a:chExt cx="324000" cy="1047480"/>
            </a:xfrm>
          </p:grpSpPr>
          <p:grpSp>
            <p:nvGrpSpPr>
              <p:cNvPr id="1270" name="组合 1269"/>
              <p:cNvGrpSpPr/>
              <p:nvPr/>
            </p:nvGrpSpPr>
            <p:grpSpPr>
              <a:xfrm>
                <a:off x="7488360" y="23174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274" name="立方体 1273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75" name="立方体 1274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271" name="组合 1270"/>
              <p:cNvGrpSpPr/>
              <p:nvPr/>
            </p:nvGrpSpPr>
            <p:grpSpPr>
              <a:xfrm>
                <a:off x="7488360" y="18410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272" name="立方体 1271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73" name="立方体 1272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1263" name="组合 1262"/>
            <p:cNvGrpSpPr/>
            <p:nvPr/>
          </p:nvGrpSpPr>
          <p:grpSpPr>
            <a:xfrm>
              <a:off x="7884368" y="2155965"/>
              <a:ext cx="324000" cy="1051849"/>
              <a:chOff x="7488360" y="1841091"/>
              <a:chExt cx="324000" cy="1047480"/>
            </a:xfrm>
          </p:grpSpPr>
          <p:grpSp>
            <p:nvGrpSpPr>
              <p:cNvPr id="1264" name="组合 1263"/>
              <p:cNvGrpSpPr/>
              <p:nvPr/>
            </p:nvGrpSpPr>
            <p:grpSpPr>
              <a:xfrm>
                <a:off x="7488360" y="23174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268" name="立方体 1267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69" name="立方体 1268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265" name="组合 1264"/>
              <p:cNvGrpSpPr/>
              <p:nvPr/>
            </p:nvGrpSpPr>
            <p:grpSpPr>
              <a:xfrm>
                <a:off x="7488360" y="18410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266" name="立方体 1265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67" name="立方体 1266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1134" name="组合 1133"/>
          <p:cNvGrpSpPr/>
          <p:nvPr/>
        </p:nvGrpSpPr>
        <p:grpSpPr>
          <a:xfrm>
            <a:off x="5526964" y="1759168"/>
            <a:ext cx="324000" cy="2026800"/>
            <a:chOff x="6840288" y="1759168"/>
            <a:chExt cx="324000" cy="2018381"/>
          </a:xfrm>
        </p:grpSpPr>
        <p:grpSp>
          <p:nvGrpSpPr>
            <p:cNvPr id="1135" name="组合 1134"/>
            <p:cNvGrpSpPr/>
            <p:nvPr/>
          </p:nvGrpSpPr>
          <p:grpSpPr>
            <a:xfrm>
              <a:off x="6840288" y="2730069"/>
              <a:ext cx="324000" cy="1047480"/>
              <a:chOff x="7488360" y="1841091"/>
              <a:chExt cx="324000" cy="1047480"/>
            </a:xfrm>
          </p:grpSpPr>
          <p:grpSp>
            <p:nvGrpSpPr>
              <p:cNvPr id="1143" name="组合 1142"/>
              <p:cNvGrpSpPr/>
              <p:nvPr/>
            </p:nvGrpSpPr>
            <p:grpSpPr>
              <a:xfrm>
                <a:off x="7488360" y="23174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147" name="立方体 1146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48" name="立方体 1147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144" name="组合 1143"/>
              <p:cNvGrpSpPr/>
              <p:nvPr/>
            </p:nvGrpSpPr>
            <p:grpSpPr>
              <a:xfrm>
                <a:off x="7488360" y="18410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145" name="立方体 1144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46" name="立方体 1145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1136" name="组合 1135"/>
            <p:cNvGrpSpPr/>
            <p:nvPr/>
          </p:nvGrpSpPr>
          <p:grpSpPr>
            <a:xfrm>
              <a:off x="6840288" y="1759168"/>
              <a:ext cx="324000" cy="1047480"/>
              <a:chOff x="7488360" y="1841091"/>
              <a:chExt cx="324000" cy="1047480"/>
            </a:xfrm>
          </p:grpSpPr>
          <p:grpSp>
            <p:nvGrpSpPr>
              <p:cNvPr id="1137" name="组合 1136"/>
              <p:cNvGrpSpPr/>
              <p:nvPr/>
            </p:nvGrpSpPr>
            <p:grpSpPr>
              <a:xfrm>
                <a:off x="7488360" y="23174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141" name="立方体 1140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42" name="立方体 1141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138" name="组合 1137"/>
              <p:cNvGrpSpPr/>
              <p:nvPr/>
            </p:nvGrpSpPr>
            <p:grpSpPr>
              <a:xfrm>
                <a:off x="7488360" y="1841091"/>
                <a:ext cx="324000" cy="571080"/>
                <a:chOff x="7488360" y="1841091"/>
                <a:chExt cx="324000" cy="571080"/>
              </a:xfrm>
            </p:grpSpPr>
            <p:sp>
              <p:nvSpPr>
                <p:cNvPr id="1139" name="立方体 1138"/>
                <p:cNvSpPr/>
                <p:nvPr/>
              </p:nvSpPr>
              <p:spPr>
                <a:xfrm>
                  <a:off x="7488360" y="208817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40" name="立方体 1139"/>
                <p:cNvSpPr/>
                <p:nvPr/>
              </p:nvSpPr>
              <p:spPr>
                <a:xfrm>
                  <a:off x="7488360" y="1841091"/>
                  <a:ext cx="324000" cy="324000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3" name="立方体 2"/>
          <p:cNvSpPr/>
          <p:nvPr/>
        </p:nvSpPr>
        <p:spPr>
          <a:xfrm>
            <a:off x="3247281" y="989800"/>
            <a:ext cx="3353400" cy="3303296"/>
          </a:xfrm>
          <a:prstGeom prst="cub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1" name="立方体 1280"/>
          <p:cNvSpPr/>
          <p:nvPr/>
        </p:nvSpPr>
        <p:spPr>
          <a:xfrm>
            <a:off x="5535246" y="1749179"/>
            <a:ext cx="324000" cy="325351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" name="动作按钮: 前进或下一项 4">
            <a:hlinkClick r:id="rId2" action="ppaction://hlinksldjump" highlightClick="1"/>
          </p:cNvPr>
          <p:cNvSpPr/>
          <p:nvPr/>
        </p:nvSpPr>
        <p:spPr>
          <a:xfrm>
            <a:off x="8316416" y="6309320"/>
            <a:ext cx="57606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2137E-6 L 0.15087 0.0018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" grpId="0"/>
      <p:bldP spid="3" grpId="0" animBg="1"/>
      <p:bldP spid="12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/>
          <p:nvPr/>
        </p:nvGrpSpPr>
        <p:grpSpPr bwMode="auto">
          <a:xfrm>
            <a:off x="3263604" y="981076"/>
            <a:ext cx="1092200" cy="3311526"/>
            <a:chOff x="521" y="873"/>
            <a:chExt cx="688" cy="2086"/>
          </a:xfrm>
        </p:grpSpPr>
        <p:grpSp>
          <p:nvGrpSpPr>
            <p:cNvPr id="6" name="Group 4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2387" name="AutoShape 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8" name="AutoShape 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9" name="AutoShape 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0" name="AutoShape 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1" name="AutoShape 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2" name="AutoShape 1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3" name="AutoShape 1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4" name="AutoShape 1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5" name="AutoShape 1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6" name="AutoShape 1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15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2377" name="AutoShape 1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8" name="AutoShape 1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9" name="AutoShape 1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0" name="AutoShape 1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1" name="AutoShape 2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2" name="AutoShape 2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3" name="AutoShape 2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4" name="AutoShape 2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5" name="AutoShape 2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6" name="AutoShape 2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26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2367" name="AutoShape 2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8" name="AutoShape 2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9" name="AutoShape 2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0" name="AutoShape 3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1" name="AutoShape 3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2" name="AutoShape 3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3" name="AutoShape 3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4" name="AutoShape 3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5" name="AutoShape 3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6" name="AutoShape 3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Group 37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2357" name="AutoShape 3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8" name="AutoShape 3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9" name="AutoShape 4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0" name="AutoShape 4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1" name="AutoShape 4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2" name="AutoShape 4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3" name="AutoShape 4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4" name="AutoShape 4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5" name="AutoShape 4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6" name="AutoShape 4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Group 48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2347" name="AutoShape 4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8" name="AutoShape 5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9" name="AutoShape 5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0" name="AutoShape 5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1" name="AutoShape 5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2" name="AutoShape 5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3" name="AutoShape 5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4" name="AutoShape 5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5" name="AutoShape 5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6" name="AutoShape 5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Group 59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2337" name="AutoShape 6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8" name="AutoShape 6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9" name="AutoShape 6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0" name="AutoShape 6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1" name="AutoShape 6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2" name="AutoShape 6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3" name="AutoShape 6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4" name="AutoShape 6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5" name="AutoShape 6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6" name="AutoShape 6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" name="Group 70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2327" name="AutoShape 7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8" name="AutoShape 7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9" name="AutoShape 7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0" name="AutoShape 7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1" name="AutoShape 7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2" name="AutoShape 7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3" name="AutoShape 7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4" name="AutoShape 7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5" name="AutoShape 7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6" name="AutoShape 8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3" name="Group 81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2317" name="AutoShape 8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8" name="AutoShape 8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9" name="AutoShape 8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0" name="AutoShape 8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1" name="AutoShape 8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2" name="AutoShape 8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3" name="AutoShape 8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4" name="AutoShape 8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5" name="AutoShape 9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6" name="AutoShape 9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Group 92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2307" name="AutoShape 9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8" name="AutoShape 9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9" name="AutoShape 9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0" name="AutoShape 9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1" name="AutoShape 9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2" name="AutoShape 9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3" name="AutoShape 9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4" name="AutoShape 10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5" name="AutoShape 10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6" name="AutoShape 10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5" name="Group 103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2297" name="AutoShape 10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8" name="AutoShape 10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9" name="AutoShape 10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0" name="AutoShape 10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1" name="AutoShape 10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2" name="AutoShape 10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3" name="AutoShape 11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4" name="AutoShape 11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5" name="AutoShape 11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6" name="AutoShape 11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Group 1020"/>
          <p:cNvGrpSpPr/>
          <p:nvPr/>
        </p:nvGrpSpPr>
        <p:grpSpPr bwMode="auto">
          <a:xfrm>
            <a:off x="5526590" y="968611"/>
            <a:ext cx="1092201" cy="3311525"/>
            <a:chOff x="521" y="873"/>
            <a:chExt cx="688" cy="2086"/>
          </a:xfrm>
        </p:grpSpPr>
        <p:grpSp>
          <p:nvGrpSpPr>
            <p:cNvPr id="17" name="Group 1021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251" name="AutoShape 102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2" name="AutoShape 102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3" name="AutoShape 102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4" name="AutoShape 102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5" name="AutoShape 102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6" name="AutoShape 102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7" name="AutoShape 102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8" name="AutoShape 102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9" name="AutoShape 103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60" name="AutoShape 103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8" name="Group 1032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241" name="AutoShape 103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2" name="AutoShape 103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3" name="AutoShape 103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4" name="AutoShape 103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5" name="AutoShape 103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6" name="AutoShape 103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7" name="AutoShape 103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8" name="AutoShape 104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9" name="AutoShape 104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50" name="AutoShape 104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9" name="Group 1043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231" name="AutoShape 104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2" name="AutoShape 104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3" name="AutoShape 104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4" name="AutoShape 104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5" name="AutoShape 104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6" name="AutoShape 104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7" name="AutoShape 105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8" name="AutoShape 105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9" name="AutoShape 105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40" name="AutoShape 105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0" name="Group 1054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221" name="AutoShape 105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" name="AutoShape 105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" name="AutoShape 105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" name="AutoShape 105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" name="AutoShape 105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" name="AutoShape 106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" name="AutoShape 106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8" name="AutoShape 106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9" name="AutoShape 106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" name="AutoShape 106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1" name="Group 1065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211" name="AutoShape 106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" name="AutoShape 106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" name="AutoShape 106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" name="AutoShape 106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" name="AutoShape 107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" name="AutoShape 107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7" name="AutoShape 107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8" name="AutoShape 107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" name="AutoShape 107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" name="AutoShape 107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2" name="Group 1076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201" name="AutoShape 107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" name="AutoShape 107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" name="AutoShape 107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" name="AutoShape 108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" name="AutoShape 108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6" name="AutoShape 108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" name="AutoShape 108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" name="AutoShape 108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" name="AutoShape 108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" name="AutoShape 108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3" name="Group 1087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91" name="AutoShape 108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" name="AutoShape 108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" name="AutoShape 109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" name="AutoShape 109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5" name="AutoShape 109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" name="AutoShape 109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" name="AutoShape 109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" name="AutoShape 109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" name="AutoShape 109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" name="AutoShape 109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4" name="Group 1098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81" name="AutoShape 109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" name="AutoShape 110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" name="AutoShape 110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4" name="AutoShape 110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" name="AutoShape 110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" name="AutoShape 110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" name="AutoShape 110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" name="AutoShape 110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" name="AutoShape 110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" name="AutoShape 110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5" name="Group 1109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71" name="AutoShape 111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2" name="AutoShape 111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3" name="AutoShape 111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" name="AutoShape 111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" name="AutoShape 111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" name="AutoShape 111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" name="AutoShape 111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" name="AutoShape 111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" name="AutoShape 111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" name="AutoShape 111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6" name="Group 1120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61" name="AutoShape 112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2" name="AutoShape 112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" name="AutoShape 112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" name="AutoShape 112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" name="AutoShape 112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" name="AutoShape 112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" name="AutoShape 112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" name="AutoShape 112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" name="AutoShape 112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" name="AutoShape 113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28" name="Group 116"/>
          <p:cNvGrpSpPr/>
          <p:nvPr/>
        </p:nvGrpSpPr>
        <p:grpSpPr bwMode="auto">
          <a:xfrm>
            <a:off x="3522662" y="981075"/>
            <a:ext cx="1092200" cy="3311526"/>
            <a:chOff x="521" y="873"/>
            <a:chExt cx="688" cy="2086"/>
          </a:xfrm>
        </p:grpSpPr>
        <p:grpSp>
          <p:nvGrpSpPr>
            <p:cNvPr id="29" name="Group 117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2275" name="AutoShape 11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6" name="AutoShape 11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7" name="AutoShape 12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8" name="AutoShape 12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9" name="AutoShape 12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80" name="AutoShape 12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81" name="AutoShape 12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82" name="AutoShape 12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83" name="AutoShape 12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84" name="AutoShape 12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0" name="Group 128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2265" name="AutoShape 12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6" name="AutoShape 13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7" name="AutoShape 13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8" name="AutoShape 13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9" name="AutoShape 13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0" name="AutoShape 13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1" name="AutoShape 13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2" name="AutoShape 13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3" name="AutoShape 13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74" name="AutoShape 13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1" name="Group 139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2255" name="AutoShape 14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6" name="AutoShape 14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7" name="AutoShape 14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8" name="AutoShape 14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9" name="AutoShape 14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0" name="AutoShape 14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1" name="AutoShape 14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2" name="AutoShape 14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3" name="AutoShape 14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64" name="AutoShape 14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37" name="Group 150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2245" name="AutoShape 15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6" name="AutoShape 15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7" name="AutoShape 15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8" name="AutoShape 15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9" name="AutoShape 15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0" name="AutoShape 15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1" name="AutoShape 15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2" name="AutoShape 15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3" name="AutoShape 15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54" name="AutoShape 16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39" name="Group 161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2235" name="AutoShape 16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6" name="AutoShape 16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7" name="AutoShape 16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8" name="AutoShape 16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9" name="AutoShape 16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0" name="AutoShape 16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1" name="AutoShape 16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2" name="AutoShape 16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3" name="AutoShape 17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44" name="AutoShape 17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40" name="Group 172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2225" name="AutoShape 17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6" name="AutoShape 17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7" name="AutoShape 17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8" name="AutoShape 17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9" name="AutoShape 17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0" name="AutoShape 17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1" name="AutoShape 17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2" name="AutoShape 18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3" name="AutoShape 18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34" name="AutoShape 18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41" name="Group 183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2215" name="AutoShape 18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6" name="AutoShape 18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7" name="AutoShape 18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8" name="AutoShape 18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9" name="AutoShape 18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0" name="AutoShape 18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1" name="AutoShape 19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2" name="AutoShape 19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3" name="AutoShape 19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24" name="AutoShape 19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42" name="Group 194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2205" name="AutoShape 19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6" name="AutoShape 19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7" name="AutoShape 19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8" name="AutoShape 19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9" name="AutoShape 19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0" name="AutoShape 20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1" name="AutoShape 20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2" name="AutoShape 20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3" name="AutoShape 20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14" name="AutoShape 20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43" name="Group 205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2195" name="AutoShape 20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6" name="AutoShape 20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7" name="AutoShape 20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8" name="AutoShape 20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9" name="AutoShape 21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0" name="AutoShape 21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1" name="AutoShape 21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2" name="AutoShape 21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3" name="AutoShape 21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204" name="AutoShape 21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44" name="Group 216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2185" name="AutoShape 21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86" name="AutoShape 21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87" name="AutoShape 21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88" name="AutoShape 22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89" name="AutoShape 22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0" name="AutoShape 22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1" name="AutoShape 22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2" name="AutoShape 22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3" name="AutoShape 22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94" name="AutoShape 22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1846" name="Group 229"/>
          <p:cNvGrpSpPr/>
          <p:nvPr/>
        </p:nvGrpSpPr>
        <p:grpSpPr bwMode="auto">
          <a:xfrm>
            <a:off x="3768727" y="981075"/>
            <a:ext cx="1092200" cy="3311525"/>
            <a:chOff x="521" y="873"/>
            <a:chExt cx="688" cy="2086"/>
          </a:xfrm>
        </p:grpSpPr>
        <p:grpSp>
          <p:nvGrpSpPr>
            <p:cNvPr id="11847" name="Group 230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2163" name="AutoShape 23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4" name="AutoShape 23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5" name="AutoShape 23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6" name="AutoShape 23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7" name="AutoShape 23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8" name="AutoShape 23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9" name="AutoShape 23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70" name="AutoShape 23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71" name="AutoShape 23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72" name="AutoShape 24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848" name="Group 241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2153" name="AutoShape 24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4" name="AutoShape 24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5" name="AutoShape 24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6" name="AutoShape 24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7" name="AutoShape 24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8" name="AutoShape 24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9" name="AutoShape 24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0" name="AutoShape 24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1" name="AutoShape 25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62" name="AutoShape 25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64" name="Group 252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2143" name="AutoShape 25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4" name="AutoShape 25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5" name="AutoShape 25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6" name="AutoShape 25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7" name="AutoShape 25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8" name="AutoShape 25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9" name="AutoShape 25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0" name="AutoShape 26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1" name="AutoShape 26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52" name="AutoShape 26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66" name="Group 263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2133" name="AutoShape 26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4" name="AutoShape 26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5" name="AutoShape 26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6" name="AutoShape 26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7" name="AutoShape 26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8" name="AutoShape 26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9" name="AutoShape 27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0" name="AutoShape 27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1" name="AutoShape 27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42" name="AutoShape 27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67" name="Group 274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2123" name="AutoShape 27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4" name="AutoShape 27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5" name="AutoShape 27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6" name="AutoShape 27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7" name="AutoShape 27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8" name="AutoShape 28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9" name="AutoShape 28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0" name="AutoShape 28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1" name="AutoShape 28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32" name="AutoShape 28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0" name="Group 285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2113" name="AutoShape 28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4" name="AutoShape 28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5" name="AutoShape 28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6" name="AutoShape 28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7" name="AutoShape 29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8" name="AutoShape 29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9" name="AutoShape 29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0" name="AutoShape 29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1" name="AutoShape 29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22" name="AutoShape 29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1" name="Group 296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2103" name="AutoShape 29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4" name="AutoShape 29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5" name="AutoShape 29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6" name="AutoShape 30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7" name="AutoShape 30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8" name="AutoShape 30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9" name="AutoShape 30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0" name="AutoShape 30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1" name="AutoShape 30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12" name="AutoShape 30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2" name="Group 307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2093" name="AutoShape 30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4" name="AutoShape 30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5" name="AutoShape 31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6" name="AutoShape 31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7" name="AutoShape 31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8" name="AutoShape 31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9" name="AutoShape 31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0" name="AutoShape 31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1" name="AutoShape 31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102" name="AutoShape 31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3" name="Group 318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2083" name="AutoShape 31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4" name="AutoShape 32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5" name="AutoShape 32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6" name="AutoShape 32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7" name="AutoShape 32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8" name="AutoShape 32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9" name="AutoShape 32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0" name="AutoShape 32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1" name="AutoShape 32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92" name="AutoShape 32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4" name="Group 329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2073" name="AutoShape 33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4" name="AutoShape 33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5" name="AutoShape 33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6" name="AutoShape 33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7" name="AutoShape 33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8" name="AutoShape 33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79" name="AutoShape 33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0" name="AutoShape 33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1" name="AutoShape 33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2" name="AutoShape 33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36876" name="Group 342"/>
          <p:cNvGrpSpPr/>
          <p:nvPr/>
        </p:nvGrpSpPr>
        <p:grpSpPr bwMode="auto">
          <a:xfrm>
            <a:off x="4027487" y="981075"/>
            <a:ext cx="1092200" cy="3311526"/>
            <a:chOff x="521" y="873"/>
            <a:chExt cx="688" cy="2086"/>
          </a:xfrm>
        </p:grpSpPr>
        <p:grpSp>
          <p:nvGrpSpPr>
            <p:cNvPr id="36877" name="Group 343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2051" name="AutoShape 34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2" name="AutoShape 34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3" name="AutoShape 34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4" name="AutoShape 34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5" name="AutoShape 34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6" name="AutoShape 34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7" name="AutoShape 35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8" name="AutoShape 35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9" name="AutoShape 35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60" name="AutoShape 35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8" name="Group 354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2041" name="AutoShape 35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2" name="AutoShape 35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3" name="AutoShape 35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4" name="AutoShape 35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5" name="AutoShape 35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6" name="AutoShape 36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7" name="AutoShape 36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8" name="AutoShape 36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9" name="AutoShape 36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50" name="AutoShape 36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79" name="Group 365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2031" name="AutoShape 36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2" name="AutoShape 36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3" name="AutoShape 36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4" name="AutoShape 36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5" name="AutoShape 37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6" name="AutoShape 37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7" name="AutoShape 37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8" name="AutoShape 37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9" name="AutoShape 37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40" name="AutoShape 37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80" name="Group 376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2021" name="AutoShape 37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2" name="AutoShape 37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3" name="AutoShape 37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4" name="AutoShape 38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5" name="AutoShape 38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6" name="AutoShape 38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7" name="AutoShape 38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8" name="AutoShape 38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9" name="AutoShape 38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30" name="AutoShape 38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81" name="Group 387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2011" name="AutoShape 38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2" name="AutoShape 38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3" name="AutoShape 39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4" name="AutoShape 39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5" name="AutoShape 39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6" name="AutoShape 39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7" name="AutoShape 39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8" name="AutoShape 39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9" name="AutoShape 39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20" name="AutoShape 39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82" name="Group 398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2001" name="AutoShape 39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2" name="AutoShape 40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3" name="AutoShape 40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4" name="AutoShape 40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5" name="AutoShape 40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6" name="AutoShape 40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7" name="AutoShape 40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8" name="AutoShape 40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9" name="AutoShape 40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10" name="AutoShape 40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83" name="Group 409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991" name="AutoShape 41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2" name="AutoShape 41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3" name="AutoShape 41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4" name="AutoShape 41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5" name="AutoShape 41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6" name="AutoShape 41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7" name="AutoShape 41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8" name="AutoShape 41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9" name="AutoShape 41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00" name="AutoShape 41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84" name="Group 420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981" name="AutoShape 42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2" name="AutoShape 42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3" name="AutoShape 42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4" name="AutoShape 42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5" name="AutoShape 42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6" name="AutoShape 42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7" name="AutoShape 42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8" name="AutoShape 42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9" name="AutoShape 42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90" name="AutoShape 43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85" name="Group 431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971" name="AutoShape 43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2" name="AutoShape 43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3" name="AutoShape 43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4" name="AutoShape 43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5" name="AutoShape 43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6" name="AutoShape 43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7" name="AutoShape 43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8" name="AutoShape 43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9" name="AutoShape 44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0" name="AutoShape 44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86" name="Group 442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961" name="AutoShape 44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2" name="AutoShape 44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3" name="AutoShape 44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4" name="AutoShape 44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5" name="AutoShape 44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6" name="AutoShape 44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7" name="AutoShape 44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8" name="AutoShape 45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69" name="AutoShape 45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70" name="AutoShape 45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36888" name="Group 455"/>
          <p:cNvGrpSpPr/>
          <p:nvPr/>
        </p:nvGrpSpPr>
        <p:grpSpPr bwMode="auto">
          <a:xfrm>
            <a:off x="4271963" y="981075"/>
            <a:ext cx="1092201" cy="3311526"/>
            <a:chOff x="521" y="873"/>
            <a:chExt cx="688" cy="2086"/>
          </a:xfrm>
        </p:grpSpPr>
        <p:grpSp>
          <p:nvGrpSpPr>
            <p:cNvPr id="36889" name="Group 456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1939" name="AutoShape 45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0" name="AutoShape 45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1" name="AutoShape 45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2" name="AutoShape 46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3" name="AutoShape 46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4" name="AutoShape 46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5" name="AutoShape 46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6" name="AutoShape 46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7" name="AutoShape 46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48" name="AutoShape 46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90" name="Group 467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1929" name="AutoShape 46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0" name="AutoShape 46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1" name="AutoShape 47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2" name="AutoShape 47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3" name="AutoShape 47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4" name="AutoShape 47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5" name="AutoShape 47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6" name="AutoShape 47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7" name="AutoShape 47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38" name="AutoShape 47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91" name="Group 478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1919" name="AutoShape 47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0" name="AutoShape 48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1" name="AutoShape 48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2" name="AutoShape 48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3" name="AutoShape 48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4" name="AutoShape 48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5" name="AutoShape 48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6" name="AutoShape 48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7" name="AutoShape 48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28" name="AutoShape 48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92" name="Group 489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1909" name="AutoShape 49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0" name="AutoShape 49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1" name="AutoShape 49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2" name="AutoShape 49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3" name="AutoShape 49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4" name="AutoShape 49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5" name="AutoShape 49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6" name="AutoShape 49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7" name="AutoShape 49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18" name="AutoShape 49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93" name="Group 500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1899" name="AutoShape 50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0" name="AutoShape 50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1" name="AutoShape 50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2" name="AutoShape 50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3" name="AutoShape 50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4" name="AutoShape 50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5" name="AutoShape 50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6" name="AutoShape 50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7" name="AutoShape 50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08" name="AutoShape 51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94" name="Group 511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1889" name="AutoShape 51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0" name="AutoShape 51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1" name="AutoShape 51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2" name="AutoShape 51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3" name="AutoShape 51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4" name="AutoShape 51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5" name="AutoShape 51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6" name="AutoShape 51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7" name="AutoShape 52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98" name="AutoShape 52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6895" name="Group 522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879" name="AutoShape 52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0" name="AutoShape 52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1" name="AutoShape 52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2" name="AutoShape 52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3" name="AutoShape 52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4" name="AutoShape 52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5" name="AutoShape 52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6" name="AutoShape 53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7" name="AutoShape 53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88" name="AutoShape 53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49" name="Group 533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869" name="AutoShape 53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0" name="AutoShape 53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1" name="AutoShape 53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2" name="AutoShape 53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3" name="AutoShape 53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4" name="AutoShape 53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5" name="AutoShape 54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6" name="AutoShape 54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7" name="AutoShape 54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78" name="AutoShape 54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51" name="Group 544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859" name="AutoShape 54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0" name="AutoShape 54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1" name="AutoShape 54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2" name="AutoShape 54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3" name="AutoShape 54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4" name="AutoShape 55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5" name="AutoShape 55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6" name="AutoShape 55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7" name="AutoShape 55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68" name="AutoShape 55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52" name="Group 555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849" name="AutoShape 55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0" name="AutoShape 55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1" name="AutoShape 55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2" name="AutoShape 55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3" name="AutoShape 56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4" name="AutoShape 56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5" name="AutoShape 56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6" name="AutoShape 56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7" name="AutoShape 56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58" name="AutoShape 56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1954" name="Group 568"/>
          <p:cNvGrpSpPr/>
          <p:nvPr/>
        </p:nvGrpSpPr>
        <p:grpSpPr bwMode="auto">
          <a:xfrm>
            <a:off x="4516438" y="981075"/>
            <a:ext cx="1092201" cy="3311525"/>
            <a:chOff x="521" y="873"/>
            <a:chExt cx="688" cy="2086"/>
          </a:xfrm>
        </p:grpSpPr>
        <p:grpSp>
          <p:nvGrpSpPr>
            <p:cNvPr id="11955" name="Group 569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1827" name="AutoShape 57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8" name="AutoShape 57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9" name="AutoShape 57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0" name="AutoShape 57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1" name="AutoShape 57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2" name="AutoShape 57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3" name="AutoShape 57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4" name="AutoShape 57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5" name="AutoShape 57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36" name="AutoShape 57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56" name="Group 580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1817" name="AutoShape 58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8" name="AutoShape 58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9" name="AutoShape 58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0" name="AutoShape 58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1" name="AutoShape 58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2" name="AutoShape 58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3" name="AutoShape 58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4" name="AutoShape 58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5" name="AutoShape 58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26" name="AutoShape 59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57" name="Group 591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1807" name="AutoShape 59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8" name="AutoShape 59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9" name="AutoShape 59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0" name="AutoShape 59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1" name="AutoShape 59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2" name="AutoShape 59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3" name="AutoShape 59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4" name="AutoShape 59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5" name="AutoShape 60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16" name="AutoShape 60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58" name="Group 602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1797" name="AutoShape 60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8" name="AutoShape 60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9" name="AutoShape 60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0" name="AutoShape 60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1" name="AutoShape 60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2" name="AutoShape 60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3" name="AutoShape 60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4" name="AutoShape 61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5" name="AutoShape 61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806" name="AutoShape 61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59" name="Group 613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1787" name="AutoShape 61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8" name="AutoShape 61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9" name="AutoShape 61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0" name="AutoShape 61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1" name="AutoShape 61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2" name="AutoShape 61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3" name="AutoShape 62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4" name="AutoShape 62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5" name="AutoShape 62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96" name="AutoShape 62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60" name="Group 624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1777" name="AutoShape 62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8" name="AutoShape 62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9" name="AutoShape 62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0" name="AutoShape 62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1" name="AutoShape 62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2" name="AutoShape 63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3" name="AutoShape 63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4" name="AutoShape 63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5" name="AutoShape 63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86" name="AutoShape 63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61" name="Group 635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767" name="AutoShape 63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8" name="AutoShape 63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9" name="AutoShape 63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0" name="AutoShape 63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1" name="AutoShape 64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2" name="AutoShape 64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3" name="AutoShape 64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4" name="AutoShape 64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5" name="AutoShape 64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76" name="AutoShape 64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63" name="Group 646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757" name="AutoShape 64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8" name="AutoShape 64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9" name="AutoShape 64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0" name="AutoShape 65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1" name="AutoShape 65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2" name="AutoShape 65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3" name="AutoShape 65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4" name="AutoShape 65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5" name="AutoShape 65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66" name="AutoShape 65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64" name="Group 657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747" name="AutoShape 65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8" name="AutoShape 65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9" name="AutoShape 66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0" name="AutoShape 66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1" name="AutoShape 66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2" name="AutoShape 66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3" name="AutoShape 66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4" name="AutoShape 66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5" name="AutoShape 66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56" name="AutoShape 66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65" name="Group 668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737" name="AutoShape 66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38" name="AutoShape 67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39" name="AutoShape 67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0" name="AutoShape 67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1" name="AutoShape 67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2" name="AutoShape 67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3" name="AutoShape 67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4" name="AutoShape 67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5" name="AutoShape 67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46" name="AutoShape 67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2067" name="Group 681"/>
          <p:cNvGrpSpPr/>
          <p:nvPr/>
        </p:nvGrpSpPr>
        <p:grpSpPr bwMode="auto">
          <a:xfrm>
            <a:off x="4748213" y="981075"/>
            <a:ext cx="1092200" cy="3311526"/>
            <a:chOff x="521" y="873"/>
            <a:chExt cx="688" cy="2086"/>
          </a:xfrm>
        </p:grpSpPr>
        <p:grpSp>
          <p:nvGrpSpPr>
            <p:cNvPr id="12068" name="Group 682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1715" name="AutoShape 68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6" name="AutoShape 68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7" name="AutoShape 68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8" name="AutoShape 68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9" name="AutoShape 68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20" name="AutoShape 68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21" name="AutoShape 68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22" name="AutoShape 69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23" name="AutoShape 69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24" name="AutoShape 69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69" name="Group 693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1705" name="AutoShape 69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6" name="AutoShape 69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7" name="AutoShape 69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8" name="AutoShape 69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9" name="AutoShape 69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0" name="AutoShape 69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1" name="AutoShape 70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2" name="AutoShape 70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3" name="AutoShape 70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14" name="AutoShape 70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70" name="Group 704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1695" name="AutoShape 70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6" name="AutoShape 70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7" name="AutoShape 70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8" name="AutoShape 70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9" name="AutoShape 70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0" name="AutoShape 71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1" name="AutoShape 71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2" name="AutoShape 71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3" name="AutoShape 71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704" name="AutoShape 71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71" name="Group 715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1685" name="AutoShape 71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6" name="AutoShape 71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7" name="AutoShape 71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8" name="AutoShape 71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9" name="AutoShape 72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0" name="AutoShape 72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1" name="AutoShape 72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2" name="AutoShape 72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3" name="AutoShape 72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94" name="AutoShape 72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72" name="Group 726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1675" name="AutoShape 72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6" name="AutoShape 72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7" name="AutoShape 72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8" name="AutoShape 73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9" name="AutoShape 73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0" name="AutoShape 73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1" name="AutoShape 73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2" name="AutoShape 73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3" name="AutoShape 73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84" name="AutoShape 73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73" name="Group 737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1665" name="AutoShape 73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6" name="AutoShape 73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7" name="AutoShape 74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8" name="AutoShape 74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9" name="AutoShape 74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0" name="AutoShape 74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1" name="AutoShape 74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2" name="AutoShape 74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3" name="AutoShape 74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74" name="AutoShape 74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75" name="Group 748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655" name="AutoShape 74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6" name="AutoShape 75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7" name="AutoShape 75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8" name="AutoShape 75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9" name="AutoShape 75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0" name="AutoShape 75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1" name="AutoShape 75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2" name="AutoShape 75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3" name="AutoShape 75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64" name="AutoShape 75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76" name="Group 759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645" name="AutoShape 76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6" name="AutoShape 76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7" name="AutoShape 76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8" name="AutoShape 76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9" name="AutoShape 76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0" name="AutoShape 76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1" name="AutoShape 76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2" name="AutoShape 76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3" name="AutoShape 76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54" name="AutoShape 76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77" name="Group 770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635" name="AutoShape 77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6" name="AutoShape 77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7" name="AutoShape 77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8" name="AutoShape 77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9" name="AutoShape 77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0" name="AutoShape 77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1" name="AutoShape 77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2" name="AutoShape 77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3" name="AutoShape 77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44" name="AutoShape 78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78" name="Group 781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625" name="AutoShape 78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26" name="AutoShape 78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27" name="AutoShape 78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28" name="AutoShape 78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29" name="AutoShape 78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0" name="AutoShape 78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1" name="AutoShape 78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2" name="AutoShape 78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3" name="AutoShape 79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34" name="AutoShape 79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2180" name="Group 794"/>
          <p:cNvGrpSpPr/>
          <p:nvPr/>
        </p:nvGrpSpPr>
        <p:grpSpPr bwMode="auto">
          <a:xfrm>
            <a:off x="5006977" y="981075"/>
            <a:ext cx="1092200" cy="3311526"/>
            <a:chOff x="521" y="873"/>
            <a:chExt cx="688" cy="2086"/>
          </a:xfrm>
        </p:grpSpPr>
        <p:grpSp>
          <p:nvGrpSpPr>
            <p:cNvPr id="12181" name="Group 795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1603" name="AutoShape 79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4" name="AutoShape 79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5" name="AutoShape 79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6" name="AutoShape 79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7" name="AutoShape 80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8" name="AutoShape 80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9" name="AutoShape 80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10" name="AutoShape 80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11" name="AutoShape 80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12" name="AutoShape 80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82" name="Group 806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1593" name="AutoShape 80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4" name="AutoShape 80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5" name="AutoShape 80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6" name="AutoShape 81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7" name="AutoShape 81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8" name="AutoShape 81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9" name="AutoShape 81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0" name="AutoShape 81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1" name="AutoShape 81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602" name="AutoShape 81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83" name="Group 817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1583" name="AutoShape 81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4" name="AutoShape 81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5" name="AutoShape 82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6" name="AutoShape 82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7" name="AutoShape 82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8" name="AutoShape 82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9" name="AutoShape 82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0" name="AutoShape 82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1" name="AutoShape 82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92" name="AutoShape 82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184" name="Group 828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1573" name="AutoShape 82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4" name="AutoShape 83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5" name="AutoShape 83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6" name="AutoShape 83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7" name="AutoShape 83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8" name="AutoShape 83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9" name="AutoShape 83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0" name="AutoShape 83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1" name="AutoShape 83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82" name="AutoShape 83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85" name="Group 839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1563" name="AutoShape 84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4" name="AutoShape 84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5" name="AutoShape 84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6" name="AutoShape 84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7" name="AutoShape 84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8" name="AutoShape 84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9" name="AutoShape 84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0" name="AutoShape 84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1" name="AutoShape 84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2" name="AutoShape 84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87" name="Group 850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1553" name="AutoShape 85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4" name="AutoShape 85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5" name="AutoShape 85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6" name="AutoShape 85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7" name="AutoShape 85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8" name="AutoShape 85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9" name="AutoShape 85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0" name="AutoShape 85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1" name="AutoShape 85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62" name="AutoShape 86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88" name="Group 861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543" name="AutoShape 86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4" name="AutoShape 86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5" name="AutoShape 86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6" name="AutoShape 86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7" name="AutoShape 86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8" name="AutoShape 86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9" name="AutoShape 86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0" name="AutoShape 86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1" name="AutoShape 87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52" name="AutoShape 87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89" name="Group 872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533" name="AutoShape 87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4" name="AutoShape 87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5" name="AutoShape 87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6" name="AutoShape 87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7" name="AutoShape 87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8" name="AutoShape 87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9" name="AutoShape 87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0" name="AutoShape 88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1" name="AutoShape 88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42" name="AutoShape 88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90" name="Group 883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523" name="AutoShape 88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4" name="AutoShape 88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5" name="AutoShape 88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6" name="AutoShape 88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7" name="AutoShape 88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8" name="AutoShape 88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9" name="AutoShape 89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0" name="AutoShape 89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1" name="AutoShape 89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32" name="AutoShape 89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91" name="Group 894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513" name="AutoShape 89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14" name="AutoShape 89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15" name="AutoShape 89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16" name="AutoShape 89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17" name="AutoShape 89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18" name="AutoShape 90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19" name="AutoShape 90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0" name="AutoShape 90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1" name="AutoShape 90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22" name="AutoShape 90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2293" name="Group 907"/>
          <p:cNvGrpSpPr/>
          <p:nvPr/>
        </p:nvGrpSpPr>
        <p:grpSpPr bwMode="auto">
          <a:xfrm>
            <a:off x="5265738" y="981075"/>
            <a:ext cx="1092200" cy="3311525"/>
            <a:chOff x="521" y="873"/>
            <a:chExt cx="688" cy="2086"/>
          </a:xfrm>
        </p:grpSpPr>
        <p:grpSp>
          <p:nvGrpSpPr>
            <p:cNvPr id="12294" name="Group 908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1491" name="AutoShape 90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2" name="AutoShape 91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3" name="AutoShape 91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4" name="AutoShape 91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5" name="AutoShape 91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6" name="AutoShape 91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7" name="AutoShape 91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8" name="AutoShape 91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9" name="AutoShape 91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00" name="AutoShape 91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95" name="Group 919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1481" name="AutoShape 92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2" name="AutoShape 92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3" name="AutoShape 92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4" name="AutoShape 92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5" name="AutoShape 92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6" name="AutoShape 92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7" name="AutoShape 92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8" name="AutoShape 92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9" name="AutoShape 92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90" name="AutoShape 92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296" name="Group 930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1471" name="AutoShape 93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2" name="AutoShape 93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3" name="AutoShape 93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4" name="AutoShape 93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5" name="AutoShape 93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6" name="AutoShape 93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7" name="AutoShape 93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8" name="AutoShape 93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9" name="AutoShape 93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80" name="AutoShape 94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397" name="Group 941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1461" name="AutoShape 94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2" name="AutoShape 94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3" name="AutoShape 94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4" name="AutoShape 94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5" name="AutoShape 94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6" name="AutoShape 94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7" name="AutoShape 94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8" name="AutoShape 94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9" name="AutoShape 95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70" name="AutoShape 95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398" name="Group 952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1451" name="AutoShape 95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2" name="AutoShape 95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3" name="AutoShape 95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4" name="AutoShape 95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5" name="AutoShape 95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6" name="AutoShape 95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7" name="AutoShape 95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8" name="AutoShape 96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9" name="AutoShape 96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0" name="AutoShape 96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399" name="Group 963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1441" name="AutoShape 96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2" name="AutoShape 96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3" name="AutoShape 96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4" name="AutoShape 96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5" name="AutoShape 96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6" name="AutoShape 96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7" name="AutoShape 97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8" name="AutoShape 97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9" name="AutoShape 97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50" name="AutoShape 97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00" name="Group 974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431" name="AutoShape 97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2" name="AutoShape 97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3" name="AutoShape 97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4" name="AutoShape 97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5" name="AutoShape 97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6" name="AutoShape 98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7" name="AutoShape 98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8" name="AutoShape 98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9" name="AutoShape 98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40" name="AutoShape 98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01" name="Group 985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421" name="AutoShape 98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2" name="AutoShape 98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3" name="AutoShape 98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4" name="AutoShape 98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5" name="AutoShape 99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6" name="AutoShape 99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7" name="AutoShape 99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8" name="AutoShape 99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9" name="AutoShape 99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30" name="AutoShape 99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02" name="Group 996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411" name="AutoShape 99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2" name="AutoShape 99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3" name="AutoShape 99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4" name="AutoShape 100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5" name="AutoShape 100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6" name="AutoShape 100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7" name="AutoShape 100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8" name="AutoShape 100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9" name="AutoShape 100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20" name="AutoShape 100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03" name="Group 1007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401" name="AutoShape 100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2" name="AutoShape 100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3" name="AutoShape 101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4" name="AutoShape 101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5" name="AutoShape 101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6" name="AutoShape 101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7" name="AutoShape 101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8" name="AutoShape 101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09" name="AutoShape 101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10" name="AutoShape 101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2405" name="Group 1020"/>
          <p:cNvGrpSpPr/>
          <p:nvPr/>
        </p:nvGrpSpPr>
        <p:grpSpPr bwMode="auto">
          <a:xfrm>
            <a:off x="5527485" y="981819"/>
            <a:ext cx="1092200" cy="3311525"/>
            <a:chOff x="521" y="873"/>
            <a:chExt cx="688" cy="2086"/>
          </a:xfrm>
        </p:grpSpPr>
        <p:grpSp>
          <p:nvGrpSpPr>
            <p:cNvPr id="12406" name="Group 1021"/>
            <p:cNvGrpSpPr/>
            <p:nvPr/>
          </p:nvGrpSpPr>
          <p:grpSpPr bwMode="auto">
            <a:xfrm>
              <a:off x="994" y="873"/>
              <a:ext cx="215" cy="1605"/>
              <a:chOff x="5088" y="1488"/>
              <a:chExt cx="336" cy="2496"/>
            </a:xfrm>
          </p:grpSpPr>
          <p:sp>
            <p:nvSpPr>
              <p:cNvPr id="11379" name="AutoShape 1022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0" name="AutoShape 1023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1" name="AutoShape 1024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2" name="AutoShape 1025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3" name="AutoShape 1026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4" name="AutoShape 1027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5" name="AutoShape 1028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6" name="AutoShape 1029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7" name="AutoShape 1030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88" name="AutoShape 1031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07" name="Group 1032"/>
            <p:cNvGrpSpPr/>
            <p:nvPr/>
          </p:nvGrpSpPr>
          <p:grpSpPr bwMode="auto">
            <a:xfrm>
              <a:off x="939" y="928"/>
              <a:ext cx="215" cy="1604"/>
              <a:chOff x="5088" y="1488"/>
              <a:chExt cx="336" cy="2496"/>
            </a:xfrm>
          </p:grpSpPr>
          <p:sp>
            <p:nvSpPr>
              <p:cNvPr id="11369" name="AutoShape 1033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0" name="AutoShape 1034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1" name="AutoShape 1035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" name="AutoShape 1036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3" name="AutoShape 1037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4" name="AutoShape 1038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5" name="AutoShape 1039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6" name="AutoShape 1040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7" name="AutoShape 1041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78" name="AutoShape 1042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08" name="Group 1043"/>
            <p:cNvGrpSpPr/>
            <p:nvPr/>
          </p:nvGrpSpPr>
          <p:grpSpPr bwMode="auto">
            <a:xfrm>
              <a:off x="888" y="981"/>
              <a:ext cx="215" cy="1605"/>
              <a:chOff x="5088" y="1488"/>
              <a:chExt cx="336" cy="2496"/>
            </a:xfrm>
          </p:grpSpPr>
          <p:sp>
            <p:nvSpPr>
              <p:cNvPr id="11359" name="AutoShape 1044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0" name="AutoShape 1045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1" name="AutoShape 1046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2" name="AutoShape 1047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3" name="AutoShape 1048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4" name="AutoShape 1049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5" name="AutoShape 1050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6" name="AutoShape 1051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7" name="AutoShape 1052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8" name="AutoShape 1053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09" name="Group 1054"/>
            <p:cNvGrpSpPr/>
            <p:nvPr/>
          </p:nvGrpSpPr>
          <p:grpSpPr bwMode="auto">
            <a:xfrm>
              <a:off x="836" y="1036"/>
              <a:ext cx="215" cy="1605"/>
              <a:chOff x="5088" y="1488"/>
              <a:chExt cx="336" cy="2496"/>
            </a:xfrm>
          </p:grpSpPr>
          <p:sp>
            <p:nvSpPr>
              <p:cNvPr id="11349" name="AutoShape 1055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0" name="AutoShape 1056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1" name="AutoShape 1057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2" name="AutoShape 1058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3" name="AutoShape 1059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4" name="AutoShape 1060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5" name="AutoShape 1061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6" name="AutoShape 1062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7" name="AutoShape 1063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58" name="AutoShape 1064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10" name="Group 1065"/>
            <p:cNvGrpSpPr/>
            <p:nvPr/>
          </p:nvGrpSpPr>
          <p:grpSpPr bwMode="auto">
            <a:xfrm>
              <a:off x="783" y="1091"/>
              <a:ext cx="215" cy="1604"/>
              <a:chOff x="5088" y="1488"/>
              <a:chExt cx="336" cy="2496"/>
            </a:xfrm>
          </p:grpSpPr>
          <p:sp>
            <p:nvSpPr>
              <p:cNvPr id="11339" name="AutoShape 1066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0" name="AutoShape 1067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1" name="AutoShape 1068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2" name="AutoShape 1069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3" name="AutoShape 1070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4" name="AutoShape 1071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5" name="AutoShape 1072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6" name="AutoShape 1073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7" name="AutoShape 1074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48" name="AutoShape 1075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11" name="Group 1076"/>
            <p:cNvGrpSpPr/>
            <p:nvPr/>
          </p:nvGrpSpPr>
          <p:grpSpPr bwMode="auto">
            <a:xfrm>
              <a:off x="731" y="1144"/>
              <a:ext cx="215" cy="1604"/>
              <a:chOff x="5088" y="1488"/>
              <a:chExt cx="336" cy="2496"/>
            </a:xfrm>
          </p:grpSpPr>
          <p:sp>
            <p:nvSpPr>
              <p:cNvPr id="11329" name="AutoShape 1077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0" name="AutoShape 1078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6350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1" name="AutoShape 1079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2" name="AutoShape 1080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3" name="AutoShape 1081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4" name="AutoShape 1082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5" name="AutoShape 1083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6" name="AutoShape 1084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7" name="AutoShape 1085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38" name="AutoShape 1086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12" name="Group 1087"/>
            <p:cNvGrpSpPr/>
            <p:nvPr/>
          </p:nvGrpSpPr>
          <p:grpSpPr bwMode="auto">
            <a:xfrm>
              <a:off x="678" y="1196"/>
              <a:ext cx="215" cy="1605"/>
              <a:chOff x="5088" y="1488"/>
              <a:chExt cx="336" cy="2496"/>
            </a:xfrm>
          </p:grpSpPr>
          <p:sp>
            <p:nvSpPr>
              <p:cNvPr id="11319" name="AutoShape 1088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0" name="AutoShape 1089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1" name="AutoShape 1090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2" name="AutoShape 1091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3" name="AutoShape 1092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4" name="AutoShape 1093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5" name="AutoShape 1094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6" name="AutoShape 1095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7" name="AutoShape 1096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28" name="AutoShape 1097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13" name="Group 1098"/>
            <p:cNvGrpSpPr/>
            <p:nvPr/>
          </p:nvGrpSpPr>
          <p:grpSpPr bwMode="auto">
            <a:xfrm>
              <a:off x="626" y="1249"/>
              <a:ext cx="215" cy="1605"/>
              <a:chOff x="5088" y="1488"/>
              <a:chExt cx="336" cy="2496"/>
            </a:xfrm>
          </p:grpSpPr>
          <p:sp>
            <p:nvSpPr>
              <p:cNvPr id="11309" name="AutoShape 1099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0" name="AutoShape 1100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1" name="AutoShape 1101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2" name="AutoShape 1102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3" name="AutoShape 1103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4" name="AutoShape 1104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5" name="AutoShape 1105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6" name="AutoShape 1106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7" name="AutoShape 1107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18" name="AutoShape 1108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14" name="Group 1109"/>
            <p:cNvGrpSpPr/>
            <p:nvPr/>
          </p:nvGrpSpPr>
          <p:grpSpPr bwMode="auto">
            <a:xfrm>
              <a:off x="573" y="1302"/>
              <a:ext cx="215" cy="1604"/>
              <a:chOff x="5088" y="1488"/>
              <a:chExt cx="336" cy="2496"/>
            </a:xfrm>
          </p:grpSpPr>
          <p:sp>
            <p:nvSpPr>
              <p:cNvPr id="11299" name="AutoShape 1110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0" name="AutoShape 1111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1" name="AutoShape 1112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2" name="AutoShape 1113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3" name="AutoShape 1114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4" name="AutoShape 1115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5" name="AutoShape 1116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6" name="AutoShape 1117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7" name="AutoShape 1118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08" name="AutoShape 1119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415" name="Group 1120"/>
            <p:cNvGrpSpPr/>
            <p:nvPr/>
          </p:nvGrpSpPr>
          <p:grpSpPr bwMode="auto">
            <a:xfrm>
              <a:off x="521" y="1354"/>
              <a:ext cx="215" cy="1605"/>
              <a:chOff x="5088" y="1488"/>
              <a:chExt cx="336" cy="2496"/>
            </a:xfrm>
          </p:grpSpPr>
          <p:sp>
            <p:nvSpPr>
              <p:cNvPr id="11289" name="AutoShape 1121"/>
              <p:cNvSpPr>
                <a:spLocks noChangeArrowheads="1"/>
              </p:cNvSpPr>
              <p:nvPr/>
            </p:nvSpPr>
            <p:spPr bwMode="auto">
              <a:xfrm>
                <a:off x="5088" y="36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0" name="AutoShape 1122"/>
              <p:cNvSpPr>
                <a:spLocks noChangeArrowheads="1"/>
              </p:cNvSpPr>
              <p:nvPr/>
            </p:nvSpPr>
            <p:spPr bwMode="auto">
              <a:xfrm>
                <a:off x="5088" y="34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1" name="AutoShape 1123"/>
              <p:cNvSpPr>
                <a:spLocks noChangeArrowheads="1"/>
              </p:cNvSpPr>
              <p:nvPr/>
            </p:nvSpPr>
            <p:spPr bwMode="auto">
              <a:xfrm>
                <a:off x="5088" y="31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2" name="AutoShape 1124"/>
              <p:cNvSpPr>
                <a:spLocks noChangeArrowheads="1"/>
              </p:cNvSpPr>
              <p:nvPr/>
            </p:nvSpPr>
            <p:spPr bwMode="auto">
              <a:xfrm>
                <a:off x="5088" y="29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3" name="AutoShape 1125"/>
              <p:cNvSpPr>
                <a:spLocks noChangeArrowheads="1"/>
              </p:cNvSpPr>
              <p:nvPr/>
            </p:nvSpPr>
            <p:spPr bwMode="auto">
              <a:xfrm>
                <a:off x="5088" y="26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4" name="AutoShape 1126"/>
              <p:cNvSpPr>
                <a:spLocks noChangeArrowheads="1"/>
              </p:cNvSpPr>
              <p:nvPr/>
            </p:nvSpPr>
            <p:spPr bwMode="auto">
              <a:xfrm>
                <a:off x="5088" y="244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5" name="AutoShape 1127"/>
              <p:cNvSpPr>
                <a:spLocks noChangeArrowheads="1"/>
              </p:cNvSpPr>
              <p:nvPr/>
            </p:nvSpPr>
            <p:spPr bwMode="auto">
              <a:xfrm>
                <a:off x="5088" y="220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6" name="AutoShape 1128"/>
              <p:cNvSpPr>
                <a:spLocks noChangeArrowheads="1"/>
              </p:cNvSpPr>
              <p:nvPr/>
            </p:nvSpPr>
            <p:spPr bwMode="auto">
              <a:xfrm>
                <a:off x="5088" y="196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7" name="AutoShape 1129"/>
              <p:cNvSpPr>
                <a:spLocks noChangeArrowheads="1"/>
              </p:cNvSpPr>
              <p:nvPr/>
            </p:nvSpPr>
            <p:spPr bwMode="auto">
              <a:xfrm>
                <a:off x="5088" y="172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98" name="AutoShape 1130"/>
              <p:cNvSpPr>
                <a:spLocks noChangeArrowheads="1"/>
              </p:cNvSpPr>
              <p:nvPr/>
            </p:nvSpPr>
            <p:spPr bwMode="auto">
              <a:xfrm>
                <a:off x="5088" y="1488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56" name="矩形 1455"/>
          <p:cNvSpPr/>
          <p:nvPr/>
        </p:nvSpPr>
        <p:spPr>
          <a:xfrm>
            <a:off x="3519176" y="1822171"/>
            <a:ext cx="252000" cy="2484000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7" name="平行四边形 1456"/>
          <p:cNvSpPr/>
          <p:nvPr/>
        </p:nvSpPr>
        <p:spPr>
          <a:xfrm>
            <a:off x="3496248" y="980822"/>
            <a:ext cx="1152128" cy="864096"/>
          </a:xfrm>
          <a:prstGeom prst="parallelogram">
            <a:avLst>
              <a:gd name="adj" fmla="val 99910"/>
            </a:avLst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9" name="平行四边形 1458"/>
          <p:cNvSpPr/>
          <p:nvPr/>
        </p:nvSpPr>
        <p:spPr>
          <a:xfrm>
            <a:off x="3752616" y="1741752"/>
            <a:ext cx="360040" cy="108000"/>
          </a:xfrm>
          <a:prstGeom prst="parallelogram">
            <a:avLst>
              <a:gd name="adj" fmla="val 99910"/>
            </a:avLst>
          </a:prstGeom>
          <a:solidFill>
            <a:srgbClr val="101BF6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1" name="平行四边形 1460"/>
          <p:cNvSpPr/>
          <p:nvPr/>
        </p:nvSpPr>
        <p:spPr>
          <a:xfrm>
            <a:off x="4023232" y="1741752"/>
            <a:ext cx="360040" cy="108000"/>
          </a:xfrm>
          <a:prstGeom prst="parallelogram">
            <a:avLst>
              <a:gd name="adj" fmla="val 99910"/>
            </a:avLst>
          </a:prstGeom>
          <a:solidFill>
            <a:srgbClr val="101BF6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2" name="矩形 1461"/>
          <p:cNvSpPr/>
          <p:nvPr/>
        </p:nvSpPr>
        <p:spPr>
          <a:xfrm>
            <a:off x="3771176" y="1826714"/>
            <a:ext cx="252000" cy="2484000"/>
          </a:xfrm>
          <a:prstGeom prst="rect">
            <a:avLst/>
          </a:prstGeom>
          <a:solidFill>
            <a:srgbClr val="101BF6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3" name="矩形 1462"/>
          <p:cNvSpPr/>
          <p:nvPr/>
        </p:nvSpPr>
        <p:spPr>
          <a:xfrm>
            <a:off x="4025490" y="1822171"/>
            <a:ext cx="252000" cy="2484000"/>
          </a:xfrm>
          <a:prstGeom prst="rect">
            <a:avLst/>
          </a:prstGeom>
          <a:solidFill>
            <a:srgbClr val="101BF6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4" name="平行四边形 1463"/>
          <p:cNvSpPr/>
          <p:nvPr/>
        </p:nvSpPr>
        <p:spPr>
          <a:xfrm>
            <a:off x="4243024" y="1741752"/>
            <a:ext cx="369316" cy="107999"/>
          </a:xfrm>
          <a:prstGeom prst="parallelogram">
            <a:avLst>
              <a:gd name="adj" fmla="val 99910"/>
            </a:avLst>
          </a:prstGeom>
          <a:solidFill>
            <a:srgbClr val="FFC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6" name="TextBox 1465"/>
          <p:cNvSpPr txBox="1"/>
          <p:nvPr/>
        </p:nvSpPr>
        <p:spPr>
          <a:xfrm>
            <a:off x="3231977" y="4869160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0.222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61" name="平行四边形 1260"/>
          <p:cNvSpPr/>
          <p:nvPr/>
        </p:nvSpPr>
        <p:spPr>
          <a:xfrm>
            <a:off x="3231977" y="980728"/>
            <a:ext cx="1152128" cy="864096"/>
          </a:xfrm>
          <a:prstGeom prst="parallelogram">
            <a:avLst>
              <a:gd name="adj" fmla="val 99910"/>
            </a:avLst>
          </a:prstGeom>
          <a:solidFill>
            <a:srgbClr val="FF000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2" name="矩形 1261"/>
          <p:cNvSpPr/>
          <p:nvPr/>
        </p:nvSpPr>
        <p:spPr>
          <a:xfrm>
            <a:off x="3267176" y="1822744"/>
            <a:ext cx="252000" cy="2484000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032" name="矩形 44031"/>
          <p:cNvSpPr/>
          <p:nvPr/>
        </p:nvSpPr>
        <p:spPr>
          <a:xfrm>
            <a:off x="4276712" y="1831177"/>
            <a:ext cx="252000" cy="517703"/>
          </a:xfrm>
          <a:prstGeom prst="rect">
            <a:avLst/>
          </a:prstGeom>
          <a:solidFill>
            <a:srgbClr val="FFC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3" name="Text Box 1132">
            <a:hlinkClick r:id="rId1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763960" y="200834"/>
            <a:ext cx="8064896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当一个正方体代表“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kumimoji="1"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kumimoji="1"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kumimoji="1"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endParaRPr kumimoji="1"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4033" name="TextBox 44032"/>
          <p:cNvSpPr txBox="1"/>
          <p:nvPr/>
        </p:nvSpPr>
        <p:spPr>
          <a:xfrm>
            <a:off x="3802580" y="4876041"/>
            <a:ext cx="37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64" name="TextBox 1263"/>
          <p:cNvSpPr txBox="1"/>
          <p:nvPr/>
        </p:nvSpPr>
        <p:spPr>
          <a:xfrm>
            <a:off x="4081108" y="4869160"/>
            <a:ext cx="37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65" name="TextBox 1264"/>
          <p:cNvSpPr txBox="1"/>
          <p:nvPr/>
        </p:nvSpPr>
        <p:spPr>
          <a:xfrm>
            <a:off x="4371742" y="4870781"/>
            <a:ext cx="379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4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-0.05452 -0.109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-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-0.02222 -0.1085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-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01458 -0.4027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-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6" grpId="0"/>
      <p:bldP spid="44033" grpId="0"/>
      <p:bldP spid="44033" grpId="1"/>
      <p:bldP spid="1264" grpId="0"/>
      <p:bldP spid="1264" grpId="1"/>
      <p:bldP spid="1265" grpId="0"/>
      <p:bldP spid="126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39" descr="qrcode (1).jpg"/>
          <p:cNvPicPr>
            <a:picLocks noChangeAspect="1"/>
          </p:cNvPicPr>
          <p:nvPr/>
        </p:nvPicPr>
        <p:blipFill>
          <a:blip r:embed="rId1" cstate="print"/>
          <a:srcRect l="51745" t="9035" r="27320" b="11143"/>
          <a:stretch>
            <a:fillRect/>
          </a:stretch>
        </p:blipFill>
        <p:spPr>
          <a:xfrm>
            <a:off x="1835696" y="2708920"/>
            <a:ext cx="2242829" cy="3525859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755576" y="6237312"/>
            <a:ext cx="72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米</a:t>
            </a:r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1419414" y="836712"/>
            <a:ext cx="362157" cy="5400000"/>
            <a:chOff x="1437515" y="836712"/>
            <a:chExt cx="362157" cy="5400000"/>
          </a:xfrm>
        </p:grpSpPr>
        <p:grpSp>
          <p:nvGrpSpPr>
            <p:cNvPr id="21" name="组合 20"/>
            <p:cNvGrpSpPr/>
            <p:nvPr/>
          </p:nvGrpSpPr>
          <p:grpSpPr>
            <a:xfrm>
              <a:off x="1619672" y="836712"/>
              <a:ext cx="180000" cy="5400000"/>
              <a:chOff x="1619672" y="836712"/>
              <a:chExt cx="180000" cy="5400000"/>
            </a:xfrm>
          </p:grpSpPr>
          <p:cxnSp>
            <p:nvCxnSpPr>
              <p:cNvPr id="9" name="直接连接符 8"/>
              <p:cNvCxnSpPr/>
              <p:nvPr/>
            </p:nvCxnSpPr>
            <p:spPr>
              <a:xfrm>
                <a:off x="1619672" y="836712"/>
                <a:ext cx="0" cy="540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1619672" y="848001"/>
                <a:ext cx="18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直接连接符 21"/>
            <p:cNvCxnSpPr/>
            <p:nvPr/>
          </p:nvCxnSpPr>
          <p:spPr>
            <a:xfrm>
              <a:off x="1437515" y="848001"/>
              <a:ext cx="18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1437515" y="848121"/>
            <a:ext cx="185646" cy="5400360"/>
            <a:chOff x="1253986" y="848121"/>
            <a:chExt cx="185646" cy="5400360"/>
          </a:xfrm>
        </p:grpSpPr>
        <p:grpSp>
          <p:nvGrpSpPr>
            <p:cNvPr id="24" name="组合 23"/>
            <p:cNvGrpSpPr/>
            <p:nvPr/>
          </p:nvGrpSpPr>
          <p:grpSpPr>
            <a:xfrm>
              <a:off x="1259632" y="5168481"/>
              <a:ext cx="180000" cy="1080000"/>
              <a:chOff x="2461190" y="836712"/>
              <a:chExt cx="180000" cy="1080000"/>
            </a:xfrm>
          </p:grpSpPr>
          <p:cxnSp>
            <p:nvCxnSpPr>
              <p:cNvPr id="19" name="直接连接符 18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259632" y="4095376"/>
              <a:ext cx="180000" cy="1080000"/>
              <a:chOff x="2461190" y="836712"/>
              <a:chExt cx="180000" cy="1080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/>
          </p:nvGrpSpPr>
          <p:grpSpPr>
            <a:xfrm>
              <a:off x="1259632" y="3003967"/>
              <a:ext cx="180000" cy="1080000"/>
              <a:chOff x="2461190" y="836712"/>
              <a:chExt cx="180000" cy="1080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组合 30"/>
            <p:cNvGrpSpPr/>
            <p:nvPr/>
          </p:nvGrpSpPr>
          <p:grpSpPr>
            <a:xfrm>
              <a:off x="1259632" y="1919573"/>
              <a:ext cx="180000" cy="1080000"/>
              <a:chOff x="2461190" y="836712"/>
              <a:chExt cx="180000" cy="1080000"/>
            </a:xfrm>
          </p:grpSpPr>
          <p:cxnSp>
            <p:nvCxnSpPr>
              <p:cNvPr id="32" name="直接连接符 31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组合 33"/>
            <p:cNvGrpSpPr/>
            <p:nvPr/>
          </p:nvGrpSpPr>
          <p:grpSpPr>
            <a:xfrm>
              <a:off x="1253986" y="848121"/>
              <a:ext cx="180000" cy="1080000"/>
              <a:chOff x="2461190" y="836712"/>
              <a:chExt cx="180000" cy="1080000"/>
            </a:xfrm>
          </p:grpSpPr>
          <p:cxnSp>
            <p:nvCxnSpPr>
              <p:cNvPr id="35" name="直接连接符 34"/>
              <p:cNvCxnSpPr/>
              <p:nvPr/>
            </p:nvCxnSpPr>
            <p:spPr>
              <a:xfrm>
                <a:off x="2627784" y="836712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2461190" y="836712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组合 46"/>
          <p:cNvGrpSpPr/>
          <p:nvPr/>
        </p:nvGrpSpPr>
        <p:grpSpPr>
          <a:xfrm>
            <a:off x="1439672" y="1385924"/>
            <a:ext cx="191289" cy="4347332"/>
            <a:chOff x="1439672" y="1385924"/>
            <a:chExt cx="191289" cy="4347332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1448804" y="5733256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1448804" y="4653136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439672" y="3557453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1439672" y="2477333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1450961" y="1385924"/>
              <a:ext cx="18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877014" y="501317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0.2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893946" y="449673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0.3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878383" y="395454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0.4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882657" y="340214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0.5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888300" y="284055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0.6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878383" y="231073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0.7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882657" y="175834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0.8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888300" y="123061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0.9</a:t>
            </a:r>
            <a:r>
              <a:rPr lang="zh-CN" altLang="en-US" sz="1600" dirty="0" smtClean="0"/>
              <a:t>米</a:t>
            </a:r>
            <a:endParaRPr lang="zh-CN" altLang="en-US" sz="1600" dirty="0"/>
          </a:p>
        </p:txBody>
      </p:sp>
      <p:cxnSp>
        <p:nvCxnSpPr>
          <p:cNvPr id="58" name="直接连接符 57"/>
          <p:cNvCxnSpPr/>
          <p:nvPr/>
        </p:nvCxnSpPr>
        <p:spPr>
          <a:xfrm>
            <a:off x="1619672" y="2704646"/>
            <a:ext cx="2592288" cy="4274"/>
          </a:xfrm>
          <a:prstGeom prst="line">
            <a:avLst/>
          </a:prstGeom>
          <a:ln w="19050">
            <a:solidFill>
              <a:srgbClr val="101BF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08419" y="5476756"/>
            <a:ext cx="1312393" cy="515625"/>
            <a:chOff x="208419" y="5476756"/>
            <a:chExt cx="1312393" cy="515625"/>
          </a:xfrm>
        </p:grpSpPr>
        <p:sp>
          <p:nvSpPr>
            <p:cNvPr id="48" name="TextBox 47"/>
            <p:cNvSpPr txBox="1"/>
            <p:nvPr/>
          </p:nvSpPr>
          <p:spPr>
            <a:xfrm>
              <a:off x="611560" y="5565570"/>
              <a:ext cx="9092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/>
                <a:t>＝</a:t>
              </a:r>
              <a:r>
                <a:rPr lang="en-US" altLang="zh-CN" sz="1600" dirty="0" smtClean="0"/>
                <a:t>0.1</a:t>
              </a:r>
              <a:r>
                <a:rPr lang="zh-CN" altLang="en-US" sz="1600" dirty="0" smtClean="0"/>
                <a:t>米</a:t>
              </a:r>
              <a:endParaRPr lang="zh-CN" altLang="en-US" sz="1600" dirty="0"/>
            </a:p>
          </p:txBody>
        </p:sp>
        <p:graphicFrame>
          <p:nvGraphicFramePr>
            <p:cNvPr id="5" name="对象 4"/>
            <p:cNvGraphicFramePr>
              <a:graphicFrameLocks noChangeAspect="1"/>
            </p:cNvGraphicFramePr>
            <p:nvPr/>
          </p:nvGraphicFramePr>
          <p:xfrm>
            <a:off x="208419" y="5476756"/>
            <a:ext cx="515625" cy="51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57" name="公式" r:id="rId2" imgW="405765" imgH="405765" progId="Equation.3">
                    <p:embed/>
                  </p:oleObj>
                </mc:Choice>
                <mc:Fallback>
                  <p:oleObj name="公式" r:id="rId2" imgW="405765" imgH="405765" progId="Equation.3">
                    <p:embed/>
                    <p:pic>
                      <p:nvPicPr>
                        <p:cNvPr id="0" name="图片 49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419" y="5476756"/>
                          <a:ext cx="515625" cy="515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4860032" y="146057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不到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84742" y="261774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0.6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米多一点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84742" y="376987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0.66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9" grpId="0"/>
      <p:bldP spid="60" grpId="0"/>
    </p:bld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20186845"/>
  <p:tag name="KSO_WM_TAG_VERSION" val="1.0"/>
  <p:tag name="KSO_WM_SLIDE_ID" val="custom20186845_1"/>
  <p:tag name="KSO_WM_SLIDE_INDEX" val="1"/>
  <p:tag name="KSO_WM_SLIDE_ITEM_CNT" val="2"/>
  <p:tag name="KSO_WM_SLIDE_LAYOUT" val="a_b_c"/>
  <p:tag name="KSO_WM_SLIDE_LAYOUT_CNT" val="1_1_1"/>
  <p:tag name="KSO_WM_SLIDE_TYPE" val="title"/>
  <p:tag name="KSO_WM_TEMPLATE_THUMBS_INDEX" val="1、6、10、17、19、22、"/>
  <p:tag name="KSO_WM_BEAUTIFY_FLAG" val="#wm#"/>
  <p:tag name="KSO_WM_SLIDE_SUBTYPE" val="pureTxt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WPS 演示</Application>
  <PresentationFormat>全屏显示(4:3)</PresentationFormat>
  <Paragraphs>168</Paragraphs>
  <Slides>11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11</vt:i4>
      </vt:variant>
    </vt:vector>
  </HeadingPairs>
  <TitlesOfParts>
    <vt:vector size="35" baseType="lpstr">
      <vt:lpstr>Arial</vt:lpstr>
      <vt:lpstr>宋体</vt:lpstr>
      <vt:lpstr>Wingdings</vt:lpstr>
      <vt:lpstr>华文仿宋</vt:lpstr>
      <vt:lpstr>华康龙门石碑W9</vt:lpstr>
      <vt:lpstr>楷体</vt:lpstr>
      <vt:lpstr>黑体</vt:lpstr>
      <vt:lpstr>华文新魏</vt:lpstr>
      <vt:lpstr>Calibri</vt:lpstr>
      <vt:lpstr>Calibri</vt:lpstr>
      <vt:lpstr>Times New Roman</vt:lpstr>
      <vt:lpstr>Times New Roman</vt:lpstr>
      <vt:lpstr>楷体_GB2312</vt:lpstr>
      <vt:lpstr>华文楷体</vt:lpstr>
      <vt:lpstr>微软雅黑</vt:lpstr>
      <vt:lpstr>Arial Unicode MS</vt:lpstr>
      <vt:lpstr>仿宋</vt:lpstr>
      <vt:lpstr>新宋体</vt:lpstr>
      <vt:lpstr>Office 主题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你能用手势表示下列小数吗？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kaka</cp:lastModifiedBy>
  <cp:revision>188</cp:revision>
  <dcterms:created xsi:type="dcterms:W3CDTF">2017-10-07T01:42:00Z</dcterms:created>
  <dcterms:modified xsi:type="dcterms:W3CDTF">2018-11-03T03:40:01Z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