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6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4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圆角矩形 12"/>
          <p:cNvSpPr/>
          <p:nvPr>
            <p:custDataLst>
              <p:tags r:id="rId1"/>
            </p:custDataLst>
          </p:nvPr>
        </p:nvSpPr>
        <p:spPr>
          <a:xfrm>
            <a:off x="4031615" y="3867511"/>
            <a:ext cx="4129405" cy="6824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4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PA_矩形 8"/>
          <p:cNvSpPr/>
          <p:nvPr>
            <p:custDataLst>
              <p:tags r:id="rId2"/>
            </p:custDataLst>
          </p:nvPr>
        </p:nvSpPr>
        <p:spPr>
          <a:xfrm>
            <a:off x="1090222" y="1178657"/>
            <a:ext cx="9908563" cy="45006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951824" y="2281129"/>
            <a:ext cx="4288354" cy="1571842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8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90000" tIns="46800" rIns="90000" bIns="46800"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90000" tIns="46800" rIns="90000" bIns="46800"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40714" y="3934132"/>
            <a:ext cx="3310573" cy="535531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bldLvl="0" animBg="1"/>
          <p:bldP spid="11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bldLvl="0" animBg="1"/>
          <p:bldP spid="11" grpId="0" bldLvl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任意多边形 245"/>
          <p:cNvSpPr/>
          <p:nvPr>
            <p:custDataLst>
              <p:tags r:id="rId1"/>
            </p:custDataLst>
          </p:nvPr>
        </p:nvSpPr>
        <p:spPr bwMode="auto">
          <a:xfrm>
            <a:off x="5429075" y="2102332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43351" y="4914407"/>
            <a:ext cx="4305300" cy="950666"/>
          </a:xfrm>
        </p:spPr>
        <p:txBody>
          <a:bodyPr lIns="90000" tIns="90000" rIns="90000" bIns="46800" anchor="t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90000" tIns="90000" rIns="90000" bIns="46800"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90000" tIns="90000" rIns="90000" bIns="4680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90000" tIns="90000" rIns="90000" bIns="46800"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254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684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684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圆角矩形 12"/>
          <p:cNvSpPr/>
          <p:nvPr>
            <p:custDataLst>
              <p:tags r:id="rId1"/>
            </p:custDataLst>
          </p:nvPr>
        </p:nvSpPr>
        <p:spPr>
          <a:xfrm>
            <a:off x="4031615" y="3886561"/>
            <a:ext cx="4129405" cy="6824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4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PA_矩形 8"/>
          <p:cNvSpPr/>
          <p:nvPr>
            <p:custDataLst>
              <p:tags r:id="rId2"/>
            </p:custDataLst>
          </p:nvPr>
        </p:nvSpPr>
        <p:spPr>
          <a:xfrm>
            <a:off x="1090222" y="1178657"/>
            <a:ext cx="9908563" cy="45006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51824" y="2301270"/>
            <a:ext cx="4288354" cy="156966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97375" y="3965303"/>
            <a:ext cx="3382963" cy="535531"/>
          </a:xfrm>
        </p:spPr>
        <p:txBody>
          <a:bodyPr anchor="ctr">
            <a:norm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0944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0944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0964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0200" y="365125"/>
            <a:ext cx="8636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631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35F679A7-80CC-40A9-AAAF-D190969C0DEB}" type="datetimeFigureOut">
              <a:rPr lang="zh-CN" altLang="en-US" smtClean="0"/>
              <a:t>2018/12/23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0270D1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1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3.mp4" TargetMode="External"/><Relationship Id="rId5" Type="http://schemas.openxmlformats.org/officeDocument/2006/relationships/hyperlink" Target="2.mp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16027"/>
          <a:stretch>
            <a:fillRect/>
          </a:stretch>
        </p:blipFill>
        <p:spPr>
          <a:xfrm>
            <a:off x="-635" y="2540"/>
            <a:ext cx="12194540" cy="68529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5215" y="5877560"/>
            <a:ext cx="1002220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天卉教育集团</a:t>
            </a:r>
            <a:r>
              <a:rPr lang="en-US" altLang="zh-CN" sz="40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</a:t>
            </a:r>
            <a:r>
              <a:rPr lang="zh-CN" altLang="en-US" sz="40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石家庄创新国际学校</a:t>
            </a:r>
          </a:p>
        </p:txBody>
      </p:sp>
      <p:sp>
        <p:nvSpPr>
          <p:cNvPr id="3" name=" 3">
            <a:hlinkClick r:id="rId5" action="ppaction://hlinkfile"/>
          </p:cNvPr>
          <p:cNvSpPr/>
          <p:nvPr/>
        </p:nvSpPr>
        <p:spPr>
          <a:xfrm>
            <a:off x="149860" y="6083935"/>
            <a:ext cx="304800" cy="36322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7">
            <a:hlinkClick r:id="rId6" action="ppaction://hlinkfile"/>
          </p:cNvPr>
          <p:cNvSpPr/>
          <p:nvPr/>
        </p:nvSpPr>
        <p:spPr>
          <a:xfrm>
            <a:off x="11751310" y="6340475"/>
            <a:ext cx="257810" cy="24384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6220" y="539750"/>
            <a:ext cx="11720830" cy="212280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用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爱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的双肩背起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尊重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的行囊</a:t>
            </a:r>
          </a:p>
          <a:p>
            <a:pPr algn="ctr"/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                                           </a:t>
            </a:r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---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hlinkClick r:id="rId7" action="ppaction://hlinkfile"/>
              </a:rPr>
              <a:t>黄 丽 敏</a:t>
            </a:r>
            <a:endParaRPr lang="zh-CN" altLang="en-US" sz="40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96870" y="2280920"/>
            <a:ext cx="6212840" cy="157162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天卉教育集团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200">
                <a:solidFill>
                  <a:schemeClr val="accent4"/>
                </a:solidFill>
                <a:effectLst/>
              </a:rPr>
              <a:t>欢迎您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5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5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51_1"/>
  <p:tag name="KSO_WM_TEMPLATE_CATEGORY" val="custom"/>
  <p:tag name="KSO_WM_TEMPLATE_INDEX" val="20181596"/>
  <p:tag name="KSO_WM_TEMPLATE_SUBCATEGORY" val="combine"/>
  <p:tag name="KSO_WM_TEMPLATE_THUMBS_INDEX" val="1、4、5、6、11、12、16、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6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E4AF69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E4AF6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70D1"/>
        </a:solidFill>
      </a:spPr>
      <a:bodyPr wrap="none" rtlCol="0" anchor="ctr">
        <a:spAutoFit/>
      </a:bodyPr>
      <a:lstStyle>
        <a:defPPr algn="ctr">
          <a:spcBef>
            <a:spcPct val="0"/>
          </a:spcBef>
          <a:defRPr sz="2000" smtClean="0">
            <a:solidFill>
              <a:srgbClr val="222B33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自定义</PresentationFormat>
  <Paragraphs>5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1_Office 主题</vt:lpstr>
      <vt:lpstr>PowerPoint 演示文稿</vt:lpstr>
      <vt:lpstr>天卉教育集团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john</cp:lastModifiedBy>
  <cp:revision>8</cp:revision>
  <dcterms:created xsi:type="dcterms:W3CDTF">2018-12-22T04:56:00Z</dcterms:created>
  <dcterms:modified xsi:type="dcterms:W3CDTF">2018-12-23T04:00:47Z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