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7"/>
  </p:notesMasterIdLst>
  <p:sldIdLst>
    <p:sldId id="471" r:id="rId2"/>
    <p:sldId id="477" r:id="rId3"/>
    <p:sldId id="476" r:id="rId4"/>
    <p:sldId id="478" r:id="rId5"/>
    <p:sldId id="262" r:id="rId6"/>
    <p:sldId id="442" r:id="rId7"/>
    <p:sldId id="445" r:id="rId8"/>
    <p:sldId id="446" r:id="rId9"/>
    <p:sldId id="447" r:id="rId10"/>
    <p:sldId id="451" r:id="rId11"/>
    <p:sldId id="448" r:id="rId12"/>
    <p:sldId id="450" r:id="rId13"/>
    <p:sldId id="449" r:id="rId14"/>
    <p:sldId id="453" r:id="rId15"/>
    <p:sldId id="457" r:id="rId16"/>
    <p:sldId id="458" r:id="rId17"/>
    <p:sldId id="462" r:id="rId18"/>
    <p:sldId id="459" r:id="rId19"/>
    <p:sldId id="463" r:id="rId20"/>
    <p:sldId id="465" r:id="rId21"/>
    <p:sldId id="460" r:id="rId22"/>
    <p:sldId id="461" r:id="rId23"/>
    <p:sldId id="469" r:id="rId24"/>
    <p:sldId id="479" r:id="rId25"/>
    <p:sldId id="470" r:id="rId2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74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1EFFF"/>
    <a:srgbClr val="5F3997"/>
    <a:srgbClr val="FFFFFF"/>
    <a:srgbClr val="660066"/>
    <a:srgbClr val="EAEAEA"/>
    <a:srgbClr val="0000C8"/>
    <a:srgbClr val="263E8A"/>
    <a:srgbClr val="763799"/>
    <a:srgbClr val="CEA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27F97BB-C833-4FB7-BDE5-3F7075034690}" styleName="主题样式 2 - 强调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3" autoAdjust="0"/>
    <p:restoredTop sz="92070" autoAdjust="0"/>
  </p:normalViewPr>
  <p:slideViewPr>
    <p:cSldViewPr>
      <p:cViewPr>
        <p:scale>
          <a:sx n="80" d="100"/>
          <a:sy n="80" d="100"/>
        </p:scale>
        <p:origin x="-1266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4776"/>
    </p:cViewPr>
  </p:sorterViewPr>
  <p:notesViewPr>
    <p:cSldViewPr>
      <p:cViewPr varScale="1">
        <p:scale>
          <a:sx n="63" d="100"/>
          <a:sy n="63" d="100"/>
        </p:scale>
        <p:origin x="-2616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148601-F110-4212-A81D-C80274DE2D1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3051780-D552-4183-B4DF-1E6B8500329A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zh-CN" altLang="en-US" sz="36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校长</a:t>
          </a:r>
          <a:endParaRPr lang="zh-CN" altLang="en-US" sz="3600" b="1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508BA166-39BE-46A2-837E-514F2DFCF046}" type="parTrans" cxnId="{06A6EB53-B327-42DE-80DC-6F1CF370E74B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B2B1916F-FACF-4E25-B786-894B7048D9A5}" type="sibTrans" cxnId="{06A6EB53-B327-42DE-80DC-6F1CF370E74B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F5ED1948-4FBD-4E67-80DC-B95A0FA5B94A}" type="pres">
      <dgm:prSet presAssocID="{AD148601-F110-4212-A81D-C80274DE2D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ED4FB03-1914-4E54-AA80-D700B69EC049}" type="pres">
      <dgm:prSet presAssocID="{B3051780-D552-4183-B4DF-1E6B8500329A}" presName="parentText" presStyleLbl="node1" presStyleIdx="0" presStyleCnt="1" custLinFactNeighborX="15125" custLinFactNeighborY="-1590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D824713-1AF0-4777-B7CE-B4F825C3E7C3}" type="presOf" srcId="{B3051780-D552-4183-B4DF-1E6B8500329A}" destId="{AED4FB03-1914-4E54-AA80-D700B69EC049}" srcOrd="0" destOrd="0" presId="urn:microsoft.com/office/officeart/2005/8/layout/vList2"/>
    <dgm:cxn modelId="{06A6EB53-B327-42DE-80DC-6F1CF370E74B}" srcId="{AD148601-F110-4212-A81D-C80274DE2D1C}" destId="{B3051780-D552-4183-B4DF-1E6B8500329A}" srcOrd="0" destOrd="0" parTransId="{508BA166-39BE-46A2-837E-514F2DFCF046}" sibTransId="{B2B1916F-FACF-4E25-B786-894B7048D9A5}"/>
    <dgm:cxn modelId="{DF79D0E9-D0C0-4D8D-BE7B-D647E3E715B8}" type="presOf" srcId="{AD148601-F110-4212-A81D-C80274DE2D1C}" destId="{F5ED1948-4FBD-4E67-80DC-B95A0FA5B94A}" srcOrd="0" destOrd="0" presId="urn:microsoft.com/office/officeart/2005/8/layout/vList2"/>
    <dgm:cxn modelId="{9C9F03A5-0B95-4DDF-866F-ED91DA4D9585}" type="presParOf" srcId="{F5ED1948-4FBD-4E67-80DC-B95A0FA5B94A}" destId="{AED4FB03-1914-4E54-AA80-D700B69EC0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D148601-F110-4212-A81D-C80274DE2D1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5B4C396-13EC-4E97-8C69-A429CCE6FAB3}">
      <dgm:prSet phldrT="[文本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回归儿童视角</a:t>
          </a:r>
          <a:r>
            <a:rPr lang="zh-CN" alt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让孩子们喜欢环境</a:t>
          </a:r>
          <a:endParaRPr lang="zh-CN" altLang="en-US" sz="2400" b="1" dirty="0" smtClean="0">
            <a:solidFill>
              <a:srgbClr val="002060"/>
            </a:solidFill>
            <a:latin typeface="楷体" pitchFamily="49" charset="-122"/>
            <a:ea typeface="楷体" pitchFamily="49" charset="-122"/>
            <a:cs typeface="Times New Roman" pitchFamily="18" charset="0"/>
          </a:endParaRPr>
        </a:p>
      </dgm:t>
    </dgm:pt>
    <dgm:pt modelId="{7CB5F6EF-0BDE-4420-99D4-A390BFCAEFE3}" type="parTrans" cxnId="{DF34DB71-C503-45F6-A553-F09F362CC9AE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A883F885-8000-4D94-9418-EFBC4933C85B}" type="sibTrans" cxnId="{DF34DB71-C503-45F6-A553-F09F362CC9AE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03E22836-925B-4070-9407-F1D0DA17D267}">
      <dgm:prSet phldrT="[文本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培养老师童心</a:t>
          </a:r>
          <a:r>
            <a:rPr lang="en-US" alt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让孩子们喜欢老师</a:t>
          </a:r>
          <a:endParaRPr lang="zh-CN" altLang="en-US" sz="1800" b="1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2FCC238F-0007-4601-8D74-EE65EEB1FBEF}" type="parTrans" cxnId="{8E451AC6-082A-4703-A5A0-B7A7517262F5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CDDB0717-EDD6-498F-9ED2-193EBA7FBF74}" type="sibTrans" cxnId="{8E451AC6-082A-4703-A5A0-B7A7517262F5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139D4D70-933A-4057-ADC7-E787D428C49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zh-CN" alt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搭建广阔平台</a:t>
          </a:r>
          <a:r>
            <a:rPr lang="en-US" alt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让孩子们喜欢活动</a:t>
          </a:r>
          <a:endParaRPr lang="zh-CN" altLang="en-US" sz="1800" b="1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CFF43A3F-1D92-4488-8F05-072AD2A17A2E}" type="parTrans" cxnId="{683D3E47-E271-4EDA-8BEB-C2B9D800E20B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2DD71768-FCE0-49E5-A83C-BA14D01B324D}" type="sibTrans" cxnId="{683D3E47-E271-4EDA-8BEB-C2B9D800E20B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79CCFDBF-B392-49E7-B1EB-BF89C504866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zh-CN" alt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建立质量标准</a:t>
          </a:r>
          <a:r>
            <a:rPr lang="en-US" alt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让孩子们喜欢学习</a:t>
          </a:r>
          <a:endParaRPr lang="zh-CN" altLang="en-US" sz="1800" b="1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6B305700-B051-4DE7-86A4-9EDBE32B2CB1}" type="parTrans" cxnId="{02347A20-918D-40AA-B75C-73D230669BBC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379C2E6D-619E-41C2-B396-BF89F117FA0C}" type="sibTrans" cxnId="{02347A20-918D-40AA-B75C-73D230669BBC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B3051780-D552-4183-B4DF-1E6B8500329A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zh-CN" altLang="en-US" sz="24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改变竞争机制</a:t>
          </a:r>
          <a:endParaRPr lang="en-US" altLang="zh-CN" sz="2400" b="1" dirty="0" smtClean="0">
            <a:solidFill>
              <a:srgbClr val="002060"/>
            </a:solidFill>
            <a:latin typeface="楷体" pitchFamily="49" charset="-122"/>
            <a:ea typeface="楷体" pitchFamily="49" charset="-122"/>
            <a:cs typeface="Times New Roman" pitchFamily="18" charset="0"/>
          </a:endParaRP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en-US" altLang="zh-CN" sz="24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24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让孩子们喜欢同学</a:t>
          </a:r>
          <a:endParaRPr lang="zh-CN" altLang="en-US" sz="2400" b="1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508BA166-39BE-46A2-837E-514F2DFCF046}" type="parTrans" cxnId="{06A6EB53-B327-42DE-80DC-6F1CF370E74B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B2B1916F-FACF-4E25-B786-894B7048D9A5}" type="sibTrans" cxnId="{06A6EB53-B327-42DE-80DC-6F1CF370E74B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F5ED1948-4FBD-4E67-80DC-B95A0FA5B94A}" type="pres">
      <dgm:prSet presAssocID="{AD148601-F110-4212-A81D-C80274DE2D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928A7DD-A57A-49EF-9B43-06F775FEAC91}" type="pres">
      <dgm:prSet presAssocID="{85B4C396-13EC-4E97-8C69-A429CCE6FAB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138CFB-E634-48FE-B30B-B676FA540D7B}" type="pres">
      <dgm:prSet presAssocID="{A883F885-8000-4D94-9418-EFBC4933C85B}" presName="spacer" presStyleCnt="0"/>
      <dgm:spPr/>
    </dgm:pt>
    <dgm:pt modelId="{BCAE957B-B16E-4FE9-AE23-6F60D6DC4BD2}" type="pres">
      <dgm:prSet presAssocID="{03E22836-925B-4070-9407-F1D0DA17D26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4F6D8F-79AC-4DCE-9C04-24B80C48FAC2}" type="pres">
      <dgm:prSet presAssocID="{CDDB0717-EDD6-498F-9ED2-193EBA7FBF74}" presName="spacer" presStyleCnt="0"/>
      <dgm:spPr/>
    </dgm:pt>
    <dgm:pt modelId="{AED4FB03-1914-4E54-AA80-D700B69EC049}" type="pres">
      <dgm:prSet presAssocID="{B3051780-D552-4183-B4DF-1E6B8500329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60A98AD-553B-4D89-92C9-014149ADF0DE}" type="pres">
      <dgm:prSet presAssocID="{B2B1916F-FACF-4E25-B786-894B7048D9A5}" presName="spacer" presStyleCnt="0"/>
      <dgm:spPr/>
    </dgm:pt>
    <dgm:pt modelId="{5A1A5892-48B8-4AC5-9251-109EA749A3ED}" type="pres">
      <dgm:prSet presAssocID="{139D4D70-933A-4057-ADC7-E787D428C49D}" presName="parentText" presStyleLbl="node1" presStyleIdx="3" presStyleCnt="5" custLinFactNeighborY="1047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99F29B-60CD-484B-8892-7FDC9F0538BF}" type="pres">
      <dgm:prSet presAssocID="{2DD71768-FCE0-49E5-A83C-BA14D01B324D}" presName="spacer" presStyleCnt="0"/>
      <dgm:spPr/>
    </dgm:pt>
    <dgm:pt modelId="{78E87F15-053C-4ECD-9B40-D7E816D782D0}" type="pres">
      <dgm:prSet presAssocID="{79CCFDBF-B392-49E7-B1EB-BF89C504866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83D3E47-E271-4EDA-8BEB-C2B9D800E20B}" srcId="{AD148601-F110-4212-A81D-C80274DE2D1C}" destId="{139D4D70-933A-4057-ADC7-E787D428C49D}" srcOrd="3" destOrd="0" parTransId="{CFF43A3F-1D92-4488-8F05-072AD2A17A2E}" sibTransId="{2DD71768-FCE0-49E5-A83C-BA14D01B324D}"/>
    <dgm:cxn modelId="{6788F12C-CF3F-487A-AC46-7F0CCB85B288}" type="presOf" srcId="{03E22836-925B-4070-9407-F1D0DA17D267}" destId="{BCAE957B-B16E-4FE9-AE23-6F60D6DC4BD2}" srcOrd="0" destOrd="0" presId="urn:microsoft.com/office/officeart/2005/8/layout/vList2"/>
    <dgm:cxn modelId="{06A6EB53-B327-42DE-80DC-6F1CF370E74B}" srcId="{AD148601-F110-4212-A81D-C80274DE2D1C}" destId="{B3051780-D552-4183-B4DF-1E6B8500329A}" srcOrd="2" destOrd="0" parTransId="{508BA166-39BE-46A2-837E-514F2DFCF046}" sibTransId="{B2B1916F-FACF-4E25-B786-894B7048D9A5}"/>
    <dgm:cxn modelId="{FCC978B2-4569-42C2-9DA6-0D783E4BCF83}" type="presOf" srcId="{139D4D70-933A-4057-ADC7-E787D428C49D}" destId="{5A1A5892-48B8-4AC5-9251-109EA749A3ED}" srcOrd="0" destOrd="0" presId="urn:microsoft.com/office/officeart/2005/8/layout/vList2"/>
    <dgm:cxn modelId="{8E451AC6-082A-4703-A5A0-B7A7517262F5}" srcId="{AD148601-F110-4212-A81D-C80274DE2D1C}" destId="{03E22836-925B-4070-9407-F1D0DA17D267}" srcOrd="1" destOrd="0" parTransId="{2FCC238F-0007-4601-8D74-EE65EEB1FBEF}" sibTransId="{CDDB0717-EDD6-498F-9ED2-193EBA7FBF74}"/>
    <dgm:cxn modelId="{67584D55-9A9C-4617-BDBB-30EF2516E1E7}" type="presOf" srcId="{B3051780-D552-4183-B4DF-1E6B8500329A}" destId="{AED4FB03-1914-4E54-AA80-D700B69EC049}" srcOrd="0" destOrd="0" presId="urn:microsoft.com/office/officeart/2005/8/layout/vList2"/>
    <dgm:cxn modelId="{02347A20-918D-40AA-B75C-73D230669BBC}" srcId="{AD148601-F110-4212-A81D-C80274DE2D1C}" destId="{79CCFDBF-B392-49E7-B1EB-BF89C5048664}" srcOrd="4" destOrd="0" parTransId="{6B305700-B051-4DE7-86A4-9EDBE32B2CB1}" sibTransId="{379C2E6D-619E-41C2-B396-BF89F117FA0C}"/>
    <dgm:cxn modelId="{B807AFC1-E384-4E29-A2A3-1B9A006156F8}" type="presOf" srcId="{85B4C396-13EC-4E97-8C69-A429CCE6FAB3}" destId="{8928A7DD-A57A-49EF-9B43-06F775FEAC91}" srcOrd="0" destOrd="0" presId="urn:microsoft.com/office/officeart/2005/8/layout/vList2"/>
    <dgm:cxn modelId="{DF34DB71-C503-45F6-A553-F09F362CC9AE}" srcId="{AD148601-F110-4212-A81D-C80274DE2D1C}" destId="{85B4C396-13EC-4E97-8C69-A429CCE6FAB3}" srcOrd="0" destOrd="0" parTransId="{7CB5F6EF-0BDE-4420-99D4-A390BFCAEFE3}" sibTransId="{A883F885-8000-4D94-9418-EFBC4933C85B}"/>
    <dgm:cxn modelId="{E8FF0646-8334-477B-BB79-32297BFA5FE6}" type="presOf" srcId="{79CCFDBF-B392-49E7-B1EB-BF89C5048664}" destId="{78E87F15-053C-4ECD-9B40-D7E816D782D0}" srcOrd="0" destOrd="0" presId="urn:microsoft.com/office/officeart/2005/8/layout/vList2"/>
    <dgm:cxn modelId="{53F1C9B9-39D1-4846-831B-31916AFFD4E4}" type="presOf" srcId="{AD148601-F110-4212-A81D-C80274DE2D1C}" destId="{F5ED1948-4FBD-4E67-80DC-B95A0FA5B94A}" srcOrd="0" destOrd="0" presId="urn:microsoft.com/office/officeart/2005/8/layout/vList2"/>
    <dgm:cxn modelId="{AC662731-BDB9-41BF-8FCB-0F90E92E8762}" type="presParOf" srcId="{F5ED1948-4FBD-4E67-80DC-B95A0FA5B94A}" destId="{8928A7DD-A57A-49EF-9B43-06F775FEAC91}" srcOrd="0" destOrd="0" presId="urn:microsoft.com/office/officeart/2005/8/layout/vList2"/>
    <dgm:cxn modelId="{7CA95A4E-FE8A-4C33-A8ED-5631CCE76759}" type="presParOf" srcId="{F5ED1948-4FBD-4E67-80DC-B95A0FA5B94A}" destId="{92138CFB-E634-48FE-B30B-B676FA540D7B}" srcOrd="1" destOrd="0" presId="urn:microsoft.com/office/officeart/2005/8/layout/vList2"/>
    <dgm:cxn modelId="{ED149BC0-F92D-43BA-B79C-48DEC31B6B37}" type="presParOf" srcId="{F5ED1948-4FBD-4E67-80DC-B95A0FA5B94A}" destId="{BCAE957B-B16E-4FE9-AE23-6F60D6DC4BD2}" srcOrd="2" destOrd="0" presId="urn:microsoft.com/office/officeart/2005/8/layout/vList2"/>
    <dgm:cxn modelId="{EDA1512F-BB7A-40F1-8906-37EC7DBF151E}" type="presParOf" srcId="{F5ED1948-4FBD-4E67-80DC-B95A0FA5B94A}" destId="{124F6D8F-79AC-4DCE-9C04-24B80C48FAC2}" srcOrd="3" destOrd="0" presId="urn:microsoft.com/office/officeart/2005/8/layout/vList2"/>
    <dgm:cxn modelId="{B8C64479-6EEE-401D-A6F8-43D911FE0562}" type="presParOf" srcId="{F5ED1948-4FBD-4E67-80DC-B95A0FA5B94A}" destId="{AED4FB03-1914-4E54-AA80-D700B69EC049}" srcOrd="4" destOrd="0" presId="urn:microsoft.com/office/officeart/2005/8/layout/vList2"/>
    <dgm:cxn modelId="{7AC2B621-C0B2-457E-8087-B7039395322D}" type="presParOf" srcId="{F5ED1948-4FBD-4E67-80DC-B95A0FA5B94A}" destId="{760A98AD-553B-4D89-92C9-014149ADF0DE}" srcOrd="5" destOrd="0" presId="urn:microsoft.com/office/officeart/2005/8/layout/vList2"/>
    <dgm:cxn modelId="{19746494-623A-4CEE-8866-D7EA321020C2}" type="presParOf" srcId="{F5ED1948-4FBD-4E67-80DC-B95A0FA5B94A}" destId="{5A1A5892-48B8-4AC5-9251-109EA749A3ED}" srcOrd="6" destOrd="0" presId="urn:microsoft.com/office/officeart/2005/8/layout/vList2"/>
    <dgm:cxn modelId="{6BE70BF7-AE3D-4188-8698-D8D88D09E2E0}" type="presParOf" srcId="{F5ED1948-4FBD-4E67-80DC-B95A0FA5B94A}" destId="{C299F29B-60CD-484B-8892-7FDC9F0538BF}" srcOrd="7" destOrd="0" presId="urn:microsoft.com/office/officeart/2005/8/layout/vList2"/>
    <dgm:cxn modelId="{F4D6FD52-FA40-4E8D-8424-FC34070AD938}" type="presParOf" srcId="{F5ED1948-4FBD-4E67-80DC-B95A0FA5B94A}" destId="{78E87F15-053C-4ECD-9B40-D7E816D782D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D148601-F110-4212-A81D-C80274DE2D1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5B4C396-13EC-4E97-8C69-A429CCE6FAB3}">
      <dgm:prSet phldrT="[文本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回归儿童视角</a:t>
          </a:r>
          <a:r>
            <a:rPr lang="zh-CN" alt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让孩子们喜欢环境</a:t>
          </a:r>
        </a:p>
      </dgm:t>
    </dgm:pt>
    <dgm:pt modelId="{7CB5F6EF-0BDE-4420-99D4-A390BFCAEFE3}" type="parTrans" cxnId="{DF34DB71-C503-45F6-A553-F09F362CC9AE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A883F885-8000-4D94-9418-EFBC4933C85B}" type="sibTrans" cxnId="{DF34DB71-C503-45F6-A553-F09F362CC9AE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03E22836-925B-4070-9407-F1D0DA17D267}">
      <dgm:prSet phldrT="[文本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培养老师童心</a:t>
          </a:r>
          <a:r>
            <a:rPr lang="en-US" alt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让孩子们喜欢老师</a:t>
          </a:r>
          <a:endParaRPr lang="zh-CN" altLang="en-US" sz="1800" b="1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2FCC238F-0007-4601-8D74-EE65EEB1FBEF}" type="parTrans" cxnId="{8E451AC6-082A-4703-A5A0-B7A7517262F5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CDDB0717-EDD6-498F-9ED2-193EBA7FBF74}" type="sibTrans" cxnId="{8E451AC6-082A-4703-A5A0-B7A7517262F5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139D4D70-933A-4057-ADC7-E787D428C49D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zh-CN" altLang="en-US" sz="24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搭建广阔平台</a:t>
          </a:r>
          <a:endParaRPr lang="en-US" altLang="zh-CN" sz="2400" b="1" dirty="0" smtClean="0">
            <a:solidFill>
              <a:srgbClr val="002060"/>
            </a:solidFill>
            <a:latin typeface="楷体" pitchFamily="49" charset="-122"/>
            <a:ea typeface="楷体" pitchFamily="49" charset="-122"/>
            <a:cs typeface="Times New Roman" pitchFamily="18" charset="0"/>
          </a:endParaRP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en-US" altLang="zh-CN" sz="24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24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让孩子们喜欢活动</a:t>
          </a:r>
          <a:endParaRPr lang="zh-CN" altLang="en-US" sz="2400" b="1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CFF43A3F-1D92-4488-8F05-072AD2A17A2E}" type="parTrans" cxnId="{683D3E47-E271-4EDA-8BEB-C2B9D800E20B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2DD71768-FCE0-49E5-A83C-BA14D01B324D}" type="sibTrans" cxnId="{683D3E47-E271-4EDA-8BEB-C2B9D800E20B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79CCFDBF-B392-49E7-B1EB-BF89C504866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zh-CN" alt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建立质量标准</a:t>
          </a:r>
          <a:r>
            <a:rPr lang="en-US" alt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让孩子们喜欢学习</a:t>
          </a:r>
          <a:endParaRPr lang="zh-CN" altLang="en-US" sz="1800" b="1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6B305700-B051-4DE7-86A4-9EDBE32B2CB1}" type="parTrans" cxnId="{02347A20-918D-40AA-B75C-73D230669BBC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379C2E6D-619E-41C2-B396-BF89F117FA0C}" type="sibTrans" cxnId="{02347A20-918D-40AA-B75C-73D230669BBC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B3051780-D552-4183-B4DF-1E6B8500329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zh-CN" alt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改变竞争机制</a:t>
          </a:r>
          <a:r>
            <a:rPr lang="en-US" alt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让孩子们喜欢同学</a:t>
          </a:r>
          <a:endParaRPr lang="zh-CN" altLang="en-US" sz="1800" b="1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508BA166-39BE-46A2-837E-514F2DFCF046}" type="parTrans" cxnId="{06A6EB53-B327-42DE-80DC-6F1CF370E74B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B2B1916F-FACF-4E25-B786-894B7048D9A5}" type="sibTrans" cxnId="{06A6EB53-B327-42DE-80DC-6F1CF370E74B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F5ED1948-4FBD-4E67-80DC-B95A0FA5B94A}" type="pres">
      <dgm:prSet presAssocID="{AD148601-F110-4212-A81D-C80274DE2D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928A7DD-A57A-49EF-9B43-06F775FEAC91}" type="pres">
      <dgm:prSet presAssocID="{85B4C396-13EC-4E97-8C69-A429CCE6FAB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138CFB-E634-48FE-B30B-B676FA540D7B}" type="pres">
      <dgm:prSet presAssocID="{A883F885-8000-4D94-9418-EFBC4933C85B}" presName="spacer" presStyleCnt="0"/>
      <dgm:spPr/>
    </dgm:pt>
    <dgm:pt modelId="{BCAE957B-B16E-4FE9-AE23-6F60D6DC4BD2}" type="pres">
      <dgm:prSet presAssocID="{03E22836-925B-4070-9407-F1D0DA17D26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4F6D8F-79AC-4DCE-9C04-24B80C48FAC2}" type="pres">
      <dgm:prSet presAssocID="{CDDB0717-EDD6-498F-9ED2-193EBA7FBF74}" presName="spacer" presStyleCnt="0"/>
      <dgm:spPr/>
    </dgm:pt>
    <dgm:pt modelId="{AED4FB03-1914-4E54-AA80-D700B69EC049}" type="pres">
      <dgm:prSet presAssocID="{B3051780-D552-4183-B4DF-1E6B8500329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60A98AD-553B-4D89-92C9-014149ADF0DE}" type="pres">
      <dgm:prSet presAssocID="{B2B1916F-FACF-4E25-B786-894B7048D9A5}" presName="spacer" presStyleCnt="0"/>
      <dgm:spPr/>
    </dgm:pt>
    <dgm:pt modelId="{5A1A5892-48B8-4AC5-9251-109EA749A3ED}" type="pres">
      <dgm:prSet presAssocID="{139D4D70-933A-4057-ADC7-E787D428C49D}" presName="parentText" presStyleLbl="node1" presStyleIdx="3" presStyleCnt="5" custLinFactNeighborY="1047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99F29B-60CD-484B-8892-7FDC9F0538BF}" type="pres">
      <dgm:prSet presAssocID="{2DD71768-FCE0-49E5-A83C-BA14D01B324D}" presName="spacer" presStyleCnt="0"/>
      <dgm:spPr/>
    </dgm:pt>
    <dgm:pt modelId="{78E87F15-053C-4ECD-9B40-D7E816D782D0}" type="pres">
      <dgm:prSet presAssocID="{79CCFDBF-B392-49E7-B1EB-BF89C504866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464851B-E124-4E1A-85F4-6D71E5DE2AB6}" type="presOf" srcId="{79CCFDBF-B392-49E7-B1EB-BF89C5048664}" destId="{78E87F15-053C-4ECD-9B40-D7E816D782D0}" srcOrd="0" destOrd="0" presId="urn:microsoft.com/office/officeart/2005/8/layout/vList2"/>
    <dgm:cxn modelId="{0EAC3A3D-ADF4-4CD5-BECC-48FD4CFE4C5A}" type="presOf" srcId="{B3051780-D552-4183-B4DF-1E6B8500329A}" destId="{AED4FB03-1914-4E54-AA80-D700B69EC049}" srcOrd="0" destOrd="0" presId="urn:microsoft.com/office/officeart/2005/8/layout/vList2"/>
    <dgm:cxn modelId="{34D7FD2B-8C2B-4FB9-A40E-CE71DE574BD8}" type="presOf" srcId="{03E22836-925B-4070-9407-F1D0DA17D267}" destId="{BCAE957B-B16E-4FE9-AE23-6F60D6DC4BD2}" srcOrd="0" destOrd="0" presId="urn:microsoft.com/office/officeart/2005/8/layout/vList2"/>
    <dgm:cxn modelId="{683D3E47-E271-4EDA-8BEB-C2B9D800E20B}" srcId="{AD148601-F110-4212-A81D-C80274DE2D1C}" destId="{139D4D70-933A-4057-ADC7-E787D428C49D}" srcOrd="3" destOrd="0" parTransId="{CFF43A3F-1D92-4488-8F05-072AD2A17A2E}" sibTransId="{2DD71768-FCE0-49E5-A83C-BA14D01B324D}"/>
    <dgm:cxn modelId="{02347A20-918D-40AA-B75C-73D230669BBC}" srcId="{AD148601-F110-4212-A81D-C80274DE2D1C}" destId="{79CCFDBF-B392-49E7-B1EB-BF89C5048664}" srcOrd="4" destOrd="0" parTransId="{6B305700-B051-4DE7-86A4-9EDBE32B2CB1}" sibTransId="{379C2E6D-619E-41C2-B396-BF89F117FA0C}"/>
    <dgm:cxn modelId="{118BAD84-4191-4CCC-9592-A8887F204D05}" type="presOf" srcId="{139D4D70-933A-4057-ADC7-E787D428C49D}" destId="{5A1A5892-48B8-4AC5-9251-109EA749A3ED}" srcOrd="0" destOrd="0" presId="urn:microsoft.com/office/officeart/2005/8/layout/vList2"/>
    <dgm:cxn modelId="{F53AEDEE-DC11-489D-B69F-3BF3CF98D8B0}" type="presOf" srcId="{AD148601-F110-4212-A81D-C80274DE2D1C}" destId="{F5ED1948-4FBD-4E67-80DC-B95A0FA5B94A}" srcOrd="0" destOrd="0" presId="urn:microsoft.com/office/officeart/2005/8/layout/vList2"/>
    <dgm:cxn modelId="{BA691F72-33F7-4310-9E8C-851B76DF2F6D}" type="presOf" srcId="{85B4C396-13EC-4E97-8C69-A429CCE6FAB3}" destId="{8928A7DD-A57A-49EF-9B43-06F775FEAC91}" srcOrd="0" destOrd="0" presId="urn:microsoft.com/office/officeart/2005/8/layout/vList2"/>
    <dgm:cxn modelId="{06A6EB53-B327-42DE-80DC-6F1CF370E74B}" srcId="{AD148601-F110-4212-A81D-C80274DE2D1C}" destId="{B3051780-D552-4183-B4DF-1E6B8500329A}" srcOrd="2" destOrd="0" parTransId="{508BA166-39BE-46A2-837E-514F2DFCF046}" sibTransId="{B2B1916F-FACF-4E25-B786-894B7048D9A5}"/>
    <dgm:cxn modelId="{DF34DB71-C503-45F6-A553-F09F362CC9AE}" srcId="{AD148601-F110-4212-A81D-C80274DE2D1C}" destId="{85B4C396-13EC-4E97-8C69-A429CCE6FAB3}" srcOrd="0" destOrd="0" parTransId="{7CB5F6EF-0BDE-4420-99D4-A390BFCAEFE3}" sibTransId="{A883F885-8000-4D94-9418-EFBC4933C85B}"/>
    <dgm:cxn modelId="{8E451AC6-082A-4703-A5A0-B7A7517262F5}" srcId="{AD148601-F110-4212-A81D-C80274DE2D1C}" destId="{03E22836-925B-4070-9407-F1D0DA17D267}" srcOrd="1" destOrd="0" parTransId="{2FCC238F-0007-4601-8D74-EE65EEB1FBEF}" sibTransId="{CDDB0717-EDD6-498F-9ED2-193EBA7FBF74}"/>
    <dgm:cxn modelId="{FBFC8DEA-9BA6-471E-8E54-AA81723611BB}" type="presParOf" srcId="{F5ED1948-4FBD-4E67-80DC-B95A0FA5B94A}" destId="{8928A7DD-A57A-49EF-9B43-06F775FEAC91}" srcOrd="0" destOrd="0" presId="urn:microsoft.com/office/officeart/2005/8/layout/vList2"/>
    <dgm:cxn modelId="{EEB5E0D2-F523-4D8B-8143-205D92168D97}" type="presParOf" srcId="{F5ED1948-4FBD-4E67-80DC-B95A0FA5B94A}" destId="{92138CFB-E634-48FE-B30B-B676FA540D7B}" srcOrd="1" destOrd="0" presId="urn:microsoft.com/office/officeart/2005/8/layout/vList2"/>
    <dgm:cxn modelId="{F942ECE5-9709-4057-A2EE-C1FA28736A4D}" type="presParOf" srcId="{F5ED1948-4FBD-4E67-80DC-B95A0FA5B94A}" destId="{BCAE957B-B16E-4FE9-AE23-6F60D6DC4BD2}" srcOrd="2" destOrd="0" presId="urn:microsoft.com/office/officeart/2005/8/layout/vList2"/>
    <dgm:cxn modelId="{334066E2-C5F7-4DC5-80EB-31847CD6EA5B}" type="presParOf" srcId="{F5ED1948-4FBD-4E67-80DC-B95A0FA5B94A}" destId="{124F6D8F-79AC-4DCE-9C04-24B80C48FAC2}" srcOrd="3" destOrd="0" presId="urn:microsoft.com/office/officeart/2005/8/layout/vList2"/>
    <dgm:cxn modelId="{9E638025-0DFD-4889-A7CF-2ADE58C609C7}" type="presParOf" srcId="{F5ED1948-4FBD-4E67-80DC-B95A0FA5B94A}" destId="{AED4FB03-1914-4E54-AA80-D700B69EC049}" srcOrd="4" destOrd="0" presId="urn:microsoft.com/office/officeart/2005/8/layout/vList2"/>
    <dgm:cxn modelId="{FFED7B76-6FA0-477F-BCD8-7BB1282B5CD3}" type="presParOf" srcId="{F5ED1948-4FBD-4E67-80DC-B95A0FA5B94A}" destId="{760A98AD-553B-4D89-92C9-014149ADF0DE}" srcOrd="5" destOrd="0" presId="urn:microsoft.com/office/officeart/2005/8/layout/vList2"/>
    <dgm:cxn modelId="{331551DB-6356-4D3D-A018-56051EE4FD07}" type="presParOf" srcId="{F5ED1948-4FBD-4E67-80DC-B95A0FA5B94A}" destId="{5A1A5892-48B8-4AC5-9251-109EA749A3ED}" srcOrd="6" destOrd="0" presId="urn:microsoft.com/office/officeart/2005/8/layout/vList2"/>
    <dgm:cxn modelId="{00ABAC5F-1F8A-48B9-A57D-AB2966F9A22A}" type="presParOf" srcId="{F5ED1948-4FBD-4E67-80DC-B95A0FA5B94A}" destId="{C299F29B-60CD-484B-8892-7FDC9F0538BF}" srcOrd="7" destOrd="0" presId="urn:microsoft.com/office/officeart/2005/8/layout/vList2"/>
    <dgm:cxn modelId="{56153D1E-D145-489C-839B-8C5F53C508E0}" type="presParOf" srcId="{F5ED1948-4FBD-4E67-80DC-B95A0FA5B94A}" destId="{78E87F15-053C-4ECD-9B40-D7E816D782D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D148601-F110-4212-A81D-C80274DE2D1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5B4C396-13EC-4E97-8C69-A429CCE6FAB3}">
      <dgm:prSet phldrT="[文本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回归儿童视角</a:t>
          </a:r>
          <a:r>
            <a:rPr lang="zh-CN" alt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让孩子们喜欢环境</a:t>
          </a:r>
        </a:p>
      </dgm:t>
    </dgm:pt>
    <dgm:pt modelId="{7CB5F6EF-0BDE-4420-99D4-A390BFCAEFE3}" type="parTrans" cxnId="{DF34DB71-C503-45F6-A553-F09F362CC9AE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A883F885-8000-4D94-9418-EFBC4933C85B}" type="sibTrans" cxnId="{DF34DB71-C503-45F6-A553-F09F362CC9AE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03E22836-925B-4070-9407-F1D0DA17D267}">
      <dgm:prSet phldrT="[文本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培养老师童心</a:t>
          </a:r>
          <a:r>
            <a:rPr lang="en-US" alt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让孩子们喜欢老师</a:t>
          </a:r>
          <a:endParaRPr lang="zh-CN" altLang="en-US" sz="1800" b="1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2FCC238F-0007-4601-8D74-EE65EEB1FBEF}" type="parTrans" cxnId="{8E451AC6-082A-4703-A5A0-B7A7517262F5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CDDB0717-EDD6-498F-9ED2-193EBA7FBF74}" type="sibTrans" cxnId="{8E451AC6-082A-4703-A5A0-B7A7517262F5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139D4D70-933A-4057-ADC7-E787D428C49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zh-CN" alt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搭建广阔平台</a:t>
          </a:r>
          <a:r>
            <a:rPr lang="en-US" alt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让孩子们喜欢活动</a:t>
          </a:r>
          <a:endParaRPr lang="zh-CN" altLang="en-US" sz="1800" b="1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CFF43A3F-1D92-4488-8F05-072AD2A17A2E}" type="parTrans" cxnId="{683D3E47-E271-4EDA-8BEB-C2B9D800E20B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2DD71768-FCE0-49E5-A83C-BA14D01B324D}" type="sibTrans" cxnId="{683D3E47-E271-4EDA-8BEB-C2B9D800E20B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79CCFDBF-B392-49E7-B1EB-BF89C5048664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zh-CN" altLang="en-US" sz="24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建立质量标准</a:t>
          </a:r>
          <a:endParaRPr lang="en-US" altLang="zh-CN" sz="2400" b="1" dirty="0" smtClean="0">
            <a:solidFill>
              <a:srgbClr val="002060"/>
            </a:solidFill>
            <a:latin typeface="楷体" pitchFamily="49" charset="-122"/>
            <a:ea typeface="楷体" pitchFamily="49" charset="-122"/>
            <a:cs typeface="Times New Roman" pitchFamily="18" charset="0"/>
          </a:endParaRP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en-US" altLang="zh-CN" sz="24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24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让孩子们喜欢学习</a:t>
          </a:r>
          <a:endParaRPr lang="zh-CN" altLang="en-US" sz="2400" b="1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6B305700-B051-4DE7-86A4-9EDBE32B2CB1}" type="parTrans" cxnId="{02347A20-918D-40AA-B75C-73D230669BBC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379C2E6D-619E-41C2-B396-BF89F117FA0C}" type="sibTrans" cxnId="{02347A20-918D-40AA-B75C-73D230669BBC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B3051780-D552-4183-B4DF-1E6B8500329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zh-CN" alt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改变竞争机制</a:t>
          </a:r>
          <a:r>
            <a:rPr lang="en-US" alt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让孩子们喜欢同学</a:t>
          </a:r>
          <a:endParaRPr lang="zh-CN" altLang="en-US" sz="1800" b="1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508BA166-39BE-46A2-837E-514F2DFCF046}" type="parTrans" cxnId="{06A6EB53-B327-42DE-80DC-6F1CF370E74B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B2B1916F-FACF-4E25-B786-894B7048D9A5}" type="sibTrans" cxnId="{06A6EB53-B327-42DE-80DC-6F1CF370E74B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F5ED1948-4FBD-4E67-80DC-B95A0FA5B94A}" type="pres">
      <dgm:prSet presAssocID="{AD148601-F110-4212-A81D-C80274DE2D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928A7DD-A57A-49EF-9B43-06F775FEAC91}" type="pres">
      <dgm:prSet presAssocID="{85B4C396-13EC-4E97-8C69-A429CCE6FAB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138CFB-E634-48FE-B30B-B676FA540D7B}" type="pres">
      <dgm:prSet presAssocID="{A883F885-8000-4D94-9418-EFBC4933C85B}" presName="spacer" presStyleCnt="0"/>
      <dgm:spPr/>
    </dgm:pt>
    <dgm:pt modelId="{BCAE957B-B16E-4FE9-AE23-6F60D6DC4BD2}" type="pres">
      <dgm:prSet presAssocID="{03E22836-925B-4070-9407-F1D0DA17D26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4F6D8F-79AC-4DCE-9C04-24B80C48FAC2}" type="pres">
      <dgm:prSet presAssocID="{CDDB0717-EDD6-498F-9ED2-193EBA7FBF74}" presName="spacer" presStyleCnt="0"/>
      <dgm:spPr/>
    </dgm:pt>
    <dgm:pt modelId="{AED4FB03-1914-4E54-AA80-D700B69EC049}" type="pres">
      <dgm:prSet presAssocID="{B3051780-D552-4183-B4DF-1E6B8500329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60A98AD-553B-4D89-92C9-014149ADF0DE}" type="pres">
      <dgm:prSet presAssocID="{B2B1916F-FACF-4E25-B786-894B7048D9A5}" presName="spacer" presStyleCnt="0"/>
      <dgm:spPr/>
    </dgm:pt>
    <dgm:pt modelId="{5A1A5892-48B8-4AC5-9251-109EA749A3ED}" type="pres">
      <dgm:prSet presAssocID="{139D4D70-933A-4057-ADC7-E787D428C49D}" presName="parentText" presStyleLbl="node1" presStyleIdx="3" presStyleCnt="5" custLinFactNeighborY="1047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99F29B-60CD-484B-8892-7FDC9F0538BF}" type="pres">
      <dgm:prSet presAssocID="{2DD71768-FCE0-49E5-A83C-BA14D01B324D}" presName="spacer" presStyleCnt="0"/>
      <dgm:spPr/>
    </dgm:pt>
    <dgm:pt modelId="{78E87F15-053C-4ECD-9B40-D7E816D782D0}" type="pres">
      <dgm:prSet presAssocID="{79CCFDBF-B392-49E7-B1EB-BF89C504866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247286C-302A-45EA-B1E4-6353EB11AE9B}" type="presOf" srcId="{03E22836-925B-4070-9407-F1D0DA17D267}" destId="{BCAE957B-B16E-4FE9-AE23-6F60D6DC4BD2}" srcOrd="0" destOrd="0" presId="urn:microsoft.com/office/officeart/2005/8/layout/vList2"/>
    <dgm:cxn modelId="{683D3E47-E271-4EDA-8BEB-C2B9D800E20B}" srcId="{AD148601-F110-4212-A81D-C80274DE2D1C}" destId="{139D4D70-933A-4057-ADC7-E787D428C49D}" srcOrd="3" destOrd="0" parTransId="{CFF43A3F-1D92-4488-8F05-072AD2A17A2E}" sibTransId="{2DD71768-FCE0-49E5-A83C-BA14D01B324D}"/>
    <dgm:cxn modelId="{9D01321B-C972-487C-B85D-72D7863D87C5}" type="presOf" srcId="{79CCFDBF-B392-49E7-B1EB-BF89C5048664}" destId="{78E87F15-053C-4ECD-9B40-D7E816D782D0}" srcOrd="0" destOrd="0" presId="urn:microsoft.com/office/officeart/2005/8/layout/vList2"/>
    <dgm:cxn modelId="{1595A6AB-E43A-49B6-82C7-71266A64BF0A}" type="presOf" srcId="{AD148601-F110-4212-A81D-C80274DE2D1C}" destId="{F5ED1948-4FBD-4E67-80DC-B95A0FA5B94A}" srcOrd="0" destOrd="0" presId="urn:microsoft.com/office/officeart/2005/8/layout/vList2"/>
    <dgm:cxn modelId="{06A6EB53-B327-42DE-80DC-6F1CF370E74B}" srcId="{AD148601-F110-4212-A81D-C80274DE2D1C}" destId="{B3051780-D552-4183-B4DF-1E6B8500329A}" srcOrd="2" destOrd="0" parTransId="{508BA166-39BE-46A2-837E-514F2DFCF046}" sibTransId="{B2B1916F-FACF-4E25-B786-894B7048D9A5}"/>
    <dgm:cxn modelId="{C6CFDC07-1C8E-4EE8-B1DA-F77C8504DE6A}" type="presOf" srcId="{139D4D70-933A-4057-ADC7-E787D428C49D}" destId="{5A1A5892-48B8-4AC5-9251-109EA749A3ED}" srcOrd="0" destOrd="0" presId="urn:microsoft.com/office/officeart/2005/8/layout/vList2"/>
    <dgm:cxn modelId="{8E451AC6-082A-4703-A5A0-B7A7517262F5}" srcId="{AD148601-F110-4212-A81D-C80274DE2D1C}" destId="{03E22836-925B-4070-9407-F1D0DA17D267}" srcOrd="1" destOrd="0" parTransId="{2FCC238F-0007-4601-8D74-EE65EEB1FBEF}" sibTransId="{CDDB0717-EDD6-498F-9ED2-193EBA7FBF74}"/>
    <dgm:cxn modelId="{02347A20-918D-40AA-B75C-73D230669BBC}" srcId="{AD148601-F110-4212-A81D-C80274DE2D1C}" destId="{79CCFDBF-B392-49E7-B1EB-BF89C5048664}" srcOrd="4" destOrd="0" parTransId="{6B305700-B051-4DE7-86A4-9EDBE32B2CB1}" sibTransId="{379C2E6D-619E-41C2-B396-BF89F117FA0C}"/>
    <dgm:cxn modelId="{0A89BB18-2601-4C9C-8C63-50580208777A}" type="presOf" srcId="{B3051780-D552-4183-B4DF-1E6B8500329A}" destId="{AED4FB03-1914-4E54-AA80-D700B69EC049}" srcOrd="0" destOrd="0" presId="urn:microsoft.com/office/officeart/2005/8/layout/vList2"/>
    <dgm:cxn modelId="{DF34DB71-C503-45F6-A553-F09F362CC9AE}" srcId="{AD148601-F110-4212-A81D-C80274DE2D1C}" destId="{85B4C396-13EC-4E97-8C69-A429CCE6FAB3}" srcOrd="0" destOrd="0" parTransId="{7CB5F6EF-0BDE-4420-99D4-A390BFCAEFE3}" sibTransId="{A883F885-8000-4D94-9418-EFBC4933C85B}"/>
    <dgm:cxn modelId="{AE6A4D02-738A-4FB9-88FA-483F9FCC634A}" type="presOf" srcId="{85B4C396-13EC-4E97-8C69-A429CCE6FAB3}" destId="{8928A7DD-A57A-49EF-9B43-06F775FEAC91}" srcOrd="0" destOrd="0" presId="urn:microsoft.com/office/officeart/2005/8/layout/vList2"/>
    <dgm:cxn modelId="{29AA9FFB-FCEE-4CAA-8804-158DD29AD5F8}" type="presParOf" srcId="{F5ED1948-4FBD-4E67-80DC-B95A0FA5B94A}" destId="{8928A7DD-A57A-49EF-9B43-06F775FEAC91}" srcOrd="0" destOrd="0" presId="urn:microsoft.com/office/officeart/2005/8/layout/vList2"/>
    <dgm:cxn modelId="{3ADE4492-02EC-4155-9496-3CFBD6A98D54}" type="presParOf" srcId="{F5ED1948-4FBD-4E67-80DC-B95A0FA5B94A}" destId="{92138CFB-E634-48FE-B30B-B676FA540D7B}" srcOrd="1" destOrd="0" presId="urn:microsoft.com/office/officeart/2005/8/layout/vList2"/>
    <dgm:cxn modelId="{DF0C2881-CA49-49CF-AAD5-3BE7B4FD46DA}" type="presParOf" srcId="{F5ED1948-4FBD-4E67-80DC-B95A0FA5B94A}" destId="{BCAE957B-B16E-4FE9-AE23-6F60D6DC4BD2}" srcOrd="2" destOrd="0" presId="urn:microsoft.com/office/officeart/2005/8/layout/vList2"/>
    <dgm:cxn modelId="{3EEBC980-05CF-4D5E-B7D5-992DC787E58A}" type="presParOf" srcId="{F5ED1948-4FBD-4E67-80DC-B95A0FA5B94A}" destId="{124F6D8F-79AC-4DCE-9C04-24B80C48FAC2}" srcOrd="3" destOrd="0" presId="urn:microsoft.com/office/officeart/2005/8/layout/vList2"/>
    <dgm:cxn modelId="{88C61DD2-5CE1-46D5-9D0E-27C91EC9B059}" type="presParOf" srcId="{F5ED1948-4FBD-4E67-80DC-B95A0FA5B94A}" destId="{AED4FB03-1914-4E54-AA80-D700B69EC049}" srcOrd="4" destOrd="0" presId="urn:microsoft.com/office/officeart/2005/8/layout/vList2"/>
    <dgm:cxn modelId="{14E6714A-C628-4E78-80DF-EE55FE7EFA64}" type="presParOf" srcId="{F5ED1948-4FBD-4E67-80DC-B95A0FA5B94A}" destId="{760A98AD-553B-4D89-92C9-014149ADF0DE}" srcOrd="5" destOrd="0" presId="urn:microsoft.com/office/officeart/2005/8/layout/vList2"/>
    <dgm:cxn modelId="{D87C1299-8817-4B7B-BEB2-16645E761EF6}" type="presParOf" srcId="{F5ED1948-4FBD-4E67-80DC-B95A0FA5B94A}" destId="{5A1A5892-48B8-4AC5-9251-109EA749A3ED}" srcOrd="6" destOrd="0" presId="urn:microsoft.com/office/officeart/2005/8/layout/vList2"/>
    <dgm:cxn modelId="{89208FE4-5662-4FB0-902E-C312AE0E4C48}" type="presParOf" srcId="{F5ED1948-4FBD-4E67-80DC-B95A0FA5B94A}" destId="{C299F29B-60CD-484B-8892-7FDC9F0538BF}" srcOrd="7" destOrd="0" presId="urn:microsoft.com/office/officeart/2005/8/layout/vList2"/>
    <dgm:cxn modelId="{F5DCD121-3618-494B-B95D-E5C76588F0A8}" type="presParOf" srcId="{F5ED1948-4FBD-4E67-80DC-B95A0FA5B94A}" destId="{78E87F15-053C-4ECD-9B40-D7E816D782D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D148601-F110-4212-A81D-C80274DE2D1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5B4C396-13EC-4E97-8C69-A429CCE6FAB3}">
      <dgm:prSet phldrT="[文本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sz="2400" b="1" dirty="0" smtClean="0">
              <a:latin typeface="楷体" pitchFamily="49" charset="-122"/>
              <a:ea typeface="楷体" pitchFamily="49" charset="-122"/>
            </a:rPr>
            <a:t>营造多彩的教育环境</a:t>
          </a:r>
          <a:r>
            <a:rPr lang="en-US" sz="2400" b="1" dirty="0" smtClean="0">
              <a:latin typeface="楷体" pitchFamily="49" charset="-122"/>
              <a:ea typeface="楷体" pitchFamily="49" charset="-122"/>
            </a:rPr>
            <a:t>——</a:t>
          </a:r>
          <a:r>
            <a:rPr lang="zh-CN" sz="2400" b="1" dirty="0" smtClean="0">
              <a:latin typeface="楷体" pitchFamily="49" charset="-122"/>
              <a:ea typeface="楷体" pitchFamily="49" charset="-122"/>
            </a:rPr>
            <a:t>文化育人</a:t>
          </a:r>
          <a:endParaRPr lang="zh-CN" altLang="en-US" sz="2400" b="1" dirty="0" smtClean="0">
            <a:latin typeface="楷体" pitchFamily="49" charset="-122"/>
            <a:ea typeface="楷体" pitchFamily="49" charset="-122"/>
            <a:cs typeface="Times New Roman" pitchFamily="18" charset="0"/>
          </a:endParaRPr>
        </a:p>
      </dgm:t>
    </dgm:pt>
    <dgm:pt modelId="{7CB5F6EF-0BDE-4420-99D4-A390BFCAEFE3}" type="parTrans" cxnId="{DF34DB71-C503-45F6-A553-F09F362CC9AE}">
      <dgm:prSet/>
      <dgm:spPr/>
      <dgm:t>
        <a:bodyPr/>
        <a:lstStyle/>
        <a:p>
          <a:pPr algn="ctr"/>
          <a:endParaRPr lang="zh-CN" altLang="en-US" sz="24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A883F885-8000-4D94-9418-EFBC4933C85B}" type="sibTrans" cxnId="{DF34DB71-C503-45F6-A553-F09F362CC9AE}">
      <dgm:prSet/>
      <dgm:spPr/>
      <dgm:t>
        <a:bodyPr/>
        <a:lstStyle/>
        <a:p>
          <a:pPr algn="ctr"/>
          <a:endParaRPr lang="zh-CN" altLang="en-US" sz="24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03E22836-925B-4070-9407-F1D0DA17D267}">
      <dgm:prSet phldrT="[文本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sz="2400" b="1" dirty="0" smtClean="0">
              <a:latin typeface="楷体" pitchFamily="49" charset="-122"/>
              <a:ea typeface="楷体" pitchFamily="49" charset="-122"/>
            </a:rPr>
            <a:t>确立多彩的学校管理</a:t>
          </a:r>
          <a:r>
            <a:rPr lang="en-US" sz="2400" b="1" dirty="0" smtClean="0">
              <a:latin typeface="楷体" pitchFamily="49" charset="-122"/>
              <a:ea typeface="楷体" pitchFamily="49" charset="-122"/>
            </a:rPr>
            <a:t>——</a:t>
          </a:r>
          <a:r>
            <a:rPr lang="zh-CN" sz="2400" b="1" dirty="0" smtClean="0">
              <a:latin typeface="楷体" pitchFamily="49" charset="-122"/>
              <a:ea typeface="楷体" pitchFamily="49" charset="-122"/>
            </a:rPr>
            <a:t>规范育人</a:t>
          </a:r>
          <a:endParaRPr lang="zh-CN" altLang="en-US" sz="2400" b="1" dirty="0">
            <a:latin typeface="楷体" pitchFamily="49" charset="-122"/>
            <a:ea typeface="楷体" pitchFamily="49" charset="-122"/>
          </a:endParaRPr>
        </a:p>
      </dgm:t>
    </dgm:pt>
    <dgm:pt modelId="{2FCC238F-0007-4601-8D74-EE65EEB1FBEF}" type="parTrans" cxnId="{8E451AC6-082A-4703-A5A0-B7A7517262F5}">
      <dgm:prSet/>
      <dgm:spPr/>
      <dgm:t>
        <a:bodyPr/>
        <a:lstStyle/>
        <a:p>
          <a:pPr algn="ctr"/>
          <a:endParaRPr lang="zh-CN" altLang="en-US" sz="24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CDDB0717-EDD6-498F-9ED2-193EBA7FBF74}" type="sibTrans" cxnId="{8E451AC6-082A-4703-A5A0-B7A7517262F5}">
      <dgm:prSet/>
      <dgm:spPr/>
      <dgm:t>
        <a:bodyPr/>
        <a:lstStyle/>
        <a:p>
          <a:pPr algn="ctr"/>
          <a:endParaRPr lang="zh-CN" altLang="en-US" sz="24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139D4D70-933A-4057-ADC7-E787D428C49D}">
      <dgm:prSet custT="1"/>
      <dgm:spPr/>
      <dgm:t>
        <a:bodyPr/>
        <a:lstStyle/>
        <a:p>
          <a:pPr algn="ctr"/>
          <a:r>
            <a:rPr lang="zh-CN" sz="2400" b="1" dirty="0" smtClean="0">
              <a:latin typeface="楷体" pitchFamily="49" charset="-122"/>
              <a:ea typeface="楷体" pitchFamily="49" charset="-122"/>
            </a:rPr>
            <a:t>开展多彩的学生社团</a:t>
          </a:r>
          <a:r>
            <a:rPr lang="en-US" sz="2400" b="1" dirty="0" smtClean="0">
              <a:latin typeface="楷体" pitchFamily="49" charset="-122"/>
              <a:ea typeface="楷体" pitchFamily="49" charset="-122"/>
            </a:rPr>
            <a:t>——</a:t>
          </a:r>
          <a:r>
            <a:rPr lang="zh-CN" sz="2400" b="1" dirty="0" smtClean="0">
              <a:latin typeface="楷体" pitchFamily="49" charset="-122"/>
              <a:ea typeface="楷体" pitchFamily="49" charset="-122"/>
            </a:rPr>
            <a:t>活动育人</a:t>
          </a:r>
          <a:endParaRPr lang="zh-CN" altLang="en-US" sz="2400" b="1" dirty="0">
            <a:latin typeface="楷体" pitchFamily="49" charset="-122"/>
            <a:ea typeface="楷体" pitchFamily="49" charset="-122"/>
          </a:endParaRPr>
        </a:p>
      </dgm:t>
    </dgm:pt>
    <dgm:pt modelId="{CFF43A3F-1D92-4488-8F05-072AD2A17A2E}" type="parTrans" cxnId="{683D3E47-E271-4EDA-8BEB-C2B9D800E20B}">
      <dgm:prSet/>
      <dgm:spPr/>
      <dgm:t>
        <a:bodyPr/>
        <a:lstStyle/>
        <a:p>
          <a:pPr algn="ctr"/>
          <a:endParaRPr lang="zh-CN" altLang="en-US" sz="24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2DD71768-FCE0-49E5-A83C-BA14D01B324D}" type="sibTrans" cxnId="{683D3E47-E271-4EDA-8BEB-C2B9D800E20B}">
      <dgm:prSet/>
      <dgm:spPr/>
      <dgm:t>
        <a:bodyPr/>
        <a:lstStyle/>
        <a:p>
          <a:pPr algn="ctr"/>
          <a:endParaRPr lang="zh-CN" altLang="en-US" sz="24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79CCFDBF-B392-49E7-B1EB-BF89C5048664}">
      <dgm:prSet custT="1"/>
      <dgm:spPr/>
      <dgm:t>
        <a:bodyPr/>
        <a:lstStyle/>
        <a:p>
          <a:pPr algn="ctr"/>
          <a:r>
            <a:rPr lang="zh-CN" sz="2400" b="1" dirty="0" smtClean="0">
              <a:latin typeface="楷体" pitchFamily="49" charset="-122"/>
              <a:ea typeface="楷体" pitchFamily="49" charset="-122"/>
            </a:rPr>
            <a:t>形成多彩的教育品牌</a:t>
          </a:r>
          <a:r>
            <a:rPr lang="en-US" sz="2400" b="1" dirty="0" smtClean="0">
              <a:latin typeface="楷体" pitchFamily="49" charset="-122"/>
              <a:ea typeface="楷体" pitchFamily="49" charset="-122"/>
            </a:rPr>
            <a:t>——</a:t>
          </a:r>
          <a:r>
            <a:rPr lang="zh-CN" sz="2400" b="1" dirty="0" smtClean="0">
              <a:latin typeface="楷体" pitchFamily="49" charset="-122"/>
              <a:ea typeface="楷体" pitchFamily="49" charset="-122"/>
            </a:rPr>
            <a:t>特色育人</a:t>
          </a:r>
          <a:endParaRPr lang="zh-CN" altLang="en-US" sz="2400" b="1" dirty="0">
            <a:latin typeface="楷体" pitchFamily="49" charset="-122"/>
            <a:ea typeface="楷体" pitchFamily="49" charset="-122"/>
          </a:endParaRPr>
        </a:p>
      </dgm:t>
    </dgm:pt>
    <dgm:pt modelId="{6B305700-B051-4DE7-86A4-9EDBE32B2CB1}" type="parTrans" cxnId="{02347A20-918D-40AA-B75C-73D230669BBC}">
      <dgm:prSet/>
      <dgm:spPr/>
      <dgm:t>
        <a:bodyPr/>
        <a:lstStyle/>
        <a:p>
          <a:pPr algn="ctr"/>
          <a:endParaRPr lang="zh-CN" altLang="en-US" sz="24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379C2E6D-619E-41C2-B396-BF89F117FA0C}" type="sibTrans" cxnId="{02347A20-918D-40AA-B75C-73D230669BBC}">
      <dgm:prSet/>
      <dgm:spPr/>
      <dgm:t>
        <a:bodyPr/>
        <a:lstStyle/>
        <a:p>
          <a:pPr algn="ctr"/>
          <a:endParaRPr lang="zh-CN" altLang="en-US" sz="24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B3051780-D552-4183-B4DF-1E6B8500329A}">
      <dgm:prSet custT="1"/>
      <dgm:spPr/>
      <dgm:t>
        <a:bodyPr/>
        <a:lstStyle/>
        <a:p>
          <a:pPr algn="ctr"/>
          <a:r>
            <a:rPr lang="zh-CN" sz="2400" b="1" dirty="0" smtClean="0">
              <a:latin typeface="楷体" pitchFamily="49" charset="-122"/>
              <a:ea typeface="楷体" pitchFamily="49" charset="-122"/>
            </a:rPr>
            <a:t>建设多彩的课程体系</a:t>
          </a:r>
          <a:r>
            <a:rPr lang="en-US" sz="2400" b="1" dirty="0" smtClean="0">
              <a:latin typeface="楷体" pitchFamily="49" charset="-122"/>
              <a:ea typeface="楷体" pitchFamily="49" charset="-122"/>
            </a:rPr>
            <a:t>——</a:t>
          </a:r>
          <a:r>
            <a:rPr lang="zh-CN" sz="2400" b="1" dirty="0" smtClean="0">
              <a:latin typeface="楷体" pitchFamily="49" charset="-122"/>
              <a:ea typeface="楷体" pitchFamily="49" charset="-122"/>
            </a:rPr>
            <a:t>学科育人</a:t>
          </a:r>
          <a:endParaRPr lang="zh-CN" altLang="en-US" sz="2400" b="1" dirty="0">
            <a:latin typeface="楷体" pitchFamily="49" charset="-122"/>
            <a:ea typeface="楷体" pitchFamily="49" charset="-122"/>
          </a:endParaRPr>
        </a:p>
      </dgm:t>
    </dgm:pt>
    <dgm:pt modelId="{508BA166-39BE-46A2-837E-514F2DFCF046}" type="parTrans" cxnId="{06A6EB53-B327-42DE-80DC-6F1CF370E74B}">
      <dgm:prSet/>
      <dgm:spPr/>
      <dgm:t>
        <a:bodyPr/>
        <a:lstStyle/>
        <a:p>
          <a:pPr algn="ctr"/>
          <a:endParaRPr lang="zh-CN" altLang="en-US" sz="24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B2B1916F-FACF-4E25-B786-894B7048D9A5}" type="sibTrans" cxnId="{06A6EB53-B327-42DE-80DC-6F1CF370E74B}">
      <dgm:prSet/>
      <dgm:spPr/>
      <dgm:t>
        <a:bodyPr/>
        <a:lstStyle/>
        <a:p>
          <a:pPr algn="ctr"/>
          <a:endParaRPr lang="zh-CN" altLang="en-US" sz="24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F5ED1948-4FBD-4E67-80DC-B95A0FA5B94A}" type="pres">
      <dgm:prSet presAssocID="{AD148601-F110-4212-A81D-C80274DE2D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928A7DD-A57A-49EF-9B43-06F775FEAC91}" type="pres">
      <dgm:prSet presAssocID="{85B4C396-13EC-4E97-8C69-A429CCE6FAB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138CFB-E634-48FE-B30B-B676FA540D7B}" type="pres">
      <dgm:prSet presAssocID="{A883F885-8000-4D94-9418-EFBC4933C85B}" presName="spacer" presStyleCnt="0"/>
      <dgm:spPr/>
    </dgm:pt>
    <dgm:pt modelId="{BCAE957B-B16E-4FE9-AE23-6F60D6DC4BD2}" type="pres">
      <dgm:prSet presAssocID="{03E22836-925B-4070-9407-F1D0DA17D26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4F6D8F-79AC-4DCE-9C04-24B80C48FAC2}" type="pres">
      <dgm:prSet presAssocID="{CDDB0717-EDD6-498F-9ED2-193EBA7FBF74}" presName="spacer" presStyleCnt="0"/>
      <dgm:spPr/>
    </dgm:pt>
    <dgm:pt modelId="{AED4FB03-1914-4E54-AA80-D700B69EC049}" type="pres">
      <dgm:prSet presAssocID="{B3051780-D552-4183-B4DF-1E6B8500329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60A98AD-553B-4D89-92C9-014149ADF0DE}" type="pres">
      <dgm:prSet presAssocID="{B2B1916F-FACF-4E25-B786-894B7048D9A5}" presName="spacer" presStyleCnt="0"/>
      <dgm:spPr/>
    </dgm:pt>
    <dgm:pt modelId="{5A1A5892-48B8-4AC5-9251-109EA749A3ED}" type="pres">
      <dgm:prSet presAssocID="{139D4D70-933A-4057-ADC7-E787D428C49D}" presName="parentText" presStyleLbl="node1" presStyleIdx="3" presStyleCnt="5" custLinFactNeighborY="1047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99F29B-60CD-484B-8892-7FDC9F0538BF}" type="pres">
      <dgm:prSet presAssocID="{2DD71768-FCE0-49E5-A83C-BA14D01B324D}" presName="spacer" presStyleCnt="0"/>
      <dgm:spPr/>
    </dgm:pt>
    <dgm:pt modelId="{78E87F15-053C-4ECD-9B40-D7E816D782D0}" type="pres">
      <dgm:prSet presAssocID="{79CCFDBF-B392-49E7-B1EB-BF89C504866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4A6F79E-0E4A-4BAA-AB3E-0F9120122146}" type="presOf" srcId="{B3051780-D552-4183-B4DF-1E6B8500329A}" destId="{AED4FB03-1914-4E54-AA80-D700B69EC049}" srcOrd="0" destOrd="0" presId="urn:microsoft.com/office/officeart/2005/8/layout/vList2"/>
    <dgm:cxn modelId="{683D3E47-E271-4EDA-8BEB-C2B9D800E20B}" srcId="{AD148601-F110-4212-A81D-C80274DE2D1C}" destId="{139D4D70-933A-4057-ADC7-E787D428C49D}" srcOrd="3" destOrd="0" parTransId="{CFF43A3F-1D92-4488-8F05-072AD2A17A2E}" sibTransId="{2DD71768-FCE0-49E5-A83C-BA14D01B324D}"/>
    <dgm:cxn modelId="{DB3ECFF8-34CD-40D9-B8D5-EC4E7523FA40}" type="presOf" srcId="{85B4C396-13EC-4E97-8C69-A429CCE6FAB3}" destId="{8928A7DD-A57A-49EF-9B43-06F775FEAC91}" srcOrd="0" destOrd="0" presId="urn:microsoft.com/office/officeart/2005/8/layout/vList2"/>
    <dgm:cxn modelId="{06A6EB53-B327-42DE-80DC-6F1CF370E74B}" srcId="{AD148601-F110-4212-A81D-C80274DE2D1C}" destId="{B3051780-D552-4183-B4DF-1E6B8500329A}" srcOrd="2" destOrd="0" parTransId="{508BA166-39BE-46A2-837E-514F2DFCF046}" sibTransId="{B2B1916F-FACF-4E25-B786-894B7048D9A5}"/>
    <dgm:cxn modelId="{8E451AC6-082A-4703-A5A0-B7A7517262F5}" srcId="{AD148601-F110-4212-A81D-C80274DE2D1C}" destId="{03E22836-925B-4070-9407-F1D0DA17D267}" srcOrd="1" destOrd="0" parTransId="{2FCC238F-0007-4601-8D74-EE65EEB1FBEF}" sibTransId="{CDDB0717-EDD6-498F-9ED2-193EBA7FBF74}"/>
    <dgm:cxn modelId="{D29CF162-B63F-438A-9843-0C5C68AC1416}" type="presOf" srcId="{AD148601-F110-4212-A81D-C80274DE2D1C}" destId="{F5ED1948-4FBD-4E67-80DC-B95A0FA5B94A}" srcOrd="0" destOrd="0" presId="urn:microsoft.com/office/officeart/2005/8/layout/vList2"/>
    <dgm:cxn modelId="{F7A2288C-2180-47A8-AB4C-77660D508FA2}" type="presOf" srcId="{139D4D70-933A-4057-ADC7-E787D428C49D}" destId="{5A1A5892-48B8-4AC5-9251-109EA749A3ED}" srcOrd="0" destOrd="0" presId="urn:microsoft.com/office/officeart/2005/8/layout/vList2"/>
    <dgm:cxn modelId="{02347A20-918D-40AA-B75C-73D230669BBC}" srcId="{AD148601-F110-4212-A81D-C80274DE2D1C}" destId="{79CCFDBF-B392-49E7-B1EB-BF89C5048664}" srcOrd="4" destOrd="0" parTransId="{6B305700-B051-4DE7-86A4-9EDBE32B2CB1}" sibTransId="{379C2E6D-619E-41C2-B396-BF89F117FA0C}"/>
    <dgm:cxn modelId="{DF34DB71-C503-45F6-A553-F09F362CC9AE}" srcId="{AD148601-F110-4212-A81D-C80274DE2D1C}" destId="{85B4C396-13EC-4E97-8C69-A429CCE6FAB3}" srcOrd="0" destOrd="0" parTransId="{7CB5F6EF-0BDE-4420-99D4-A390BFCAEFE3}" sibTransId="{A883F885-8000-4D94-9418-EFBC4933C85B}"/>
    <dgm:cxn modelId="{0204F230-6512-4297-BB2C-FA4F93A9D2B4}" type="presOf" srcId="{03E22836-925B-4070-9407-F1D0DA17D267}" destId="{BCAE957B-B16E-4FE9-AE23-6F60D6DC4BD2}" srcOrd="0" destOrd="0" presId="urn:microsoft.com/office/officeart/2005/8/layout/vList2"/>
    <dgm:cxn modelId="{E961F9CF-0C25-49E5-BDA2-2F212AC70061}" type="presOf" srcId="{79CCFDBF-B392-49E7-B1EB-BF89C5048664}" destId="{78E87F15-053C-4ECD-9B40-D7E816D782D0}" srcOrd="0" destOrd="0" presId="urn:microsoft.com/office/officeart/2005/8/layout/vList2"/>
    <dgm:cxn modelId="{CB6E9E6A-0C31-4A2A-A41E-2DDFEC04F03A}" type="presParOf" srcId="{F5ED1948-4FBD-4E67-80DC-B95A0FA5B94A}" destId="{8928A7DD-A57A-49EF-9B43-06F775FEAC91}" srcOrd="0" destOrd="0" presId="urn:microsoft.com/office/officeart/2005/8/layout/vList2"/>
    <dgm:cxn modelId="{A6CEAC37-8A6B-4C20-80E5-0651646CA3ED}" type="presParOf" srcId="{F5ED1948-4FBD-4E67-80DC-B95A0FA5B94A}" destId="{92138CFB-E634-48FE-B30B-B676FA540D7B}" srcOrd="1" destOrd="0" presId="urn:microsoft.com/office/officeart/2005/8/layout/vList2"/>
    <dgm:cxn modelId="{F4E6904D-AB88-4247-9D00-28A3673F6BC1}" type="presParOf" srcId="{F5ED1948-4FBD-4E67-80DC-B95A0FA5B94A}" destId="{BCAE957B-B16E-4FE9-AE23-6F60D6DC4BD2}" srcOrd="2" destOrd="0" presId="urn:microsoft.com/office/officeart/2005/8/layout/vList2"/>
    <dgm:cxn modelId="{2FC62202-9FDF-46FD-9C84-1A68F3757069}" type="presParOf" srcId="{F5ED1948-4FBD-4E67-80DC-B95A0FA5B94A}" destId="{124F6D8F-79AC-4DCE-9C04-24B80C48FAC2}" srcOrd="3" destOrd="0" presId="urn:microsoft.com/office/officeart/2005/8/layout/vList2"/>
    <dgm:cxn modelId="{B703CA30-E7A9-41C1-8B98-867998860DFC}" type="presParOf" srcId="{F5ED1948-4FBD-4E67-80DC-B95A0FA5B94A}" destId="{AED4FB03-1914-4E54-AA80-D700B69EC049}" srcOrd="4" destOrd="0" presId="urn:microsoft.com/office/officeart/2005/8/layout/vList2"/>
    <dgm:cxn modelId="{BDCD6AD6-422F-4AC4-95F5-04A545A0710B}" type="presParOf" srcId="{F5ED1948-4FBD-4E67-80DC-B95A0FA5B94A}" destId="{760A98AD-553B-4D89-92C9-014149ADF0DE}" srcOrd="5" destOrd="0" presId="urn:microsoft.com/office/officeart/2005/8/layout/vList2"/>
    <dgm:cxn modelId="{562ACE66-1817-4D5E-B2E1-B46E5AD94BA2}" type="presParOf" srcId="{F5ED1948-4FBD-4E67-80DC-B95A0FA5B94A}" destId="{5A1A5892-48B8-4AC5-9251-109EA749A3ED}" srcOrd="6" destOrd="0" presId="urn:microsoft.com/office/officeart/2005/8/layout/vList2"/>
    <dgm:cxn modelId="{D5543F49-18D3-4BDB-8F9D-D802C1E1B66A}" type="presParOf" srcId="{F5ED1948-4FBD-4E67-80DC-B95A0FA5B94A}" destId="{C299F29B-60CD-484B-8892-7FDC9F0538BF}" srcOrd="7" destOrd="0" presId="urn:microsoft.com/office/officeart/2005/8/layout/vList2"/>
    <dgm:cxn modelId="{ECE85BE0-749F-43E7-A667-24A7CC14F388}" type="presParOf" srcId="{F5ED1948-4FBD-4E67-80DC-B95A0FA5B94A}" destId="{78E87F15-053C-4ECD-9B40-D7E816D782D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D148601-F110-4212-A81D-C80274DE2D1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5B4C396-13EC-4E97-8C69-A429CCE6FAB3}">
      <dgm:prSet phldrT="[文本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sz="24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营造多彩的教育环境</a:t>
          </a:r>
          <a:endParaRPr lang="en-US" altLang="zh-CN" sz="2400" b="1" dirty="0" smtClean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24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文化育人</a:t>
          </a:r>
          <a:endParaRPr lang="zh-CN" altLang="en-US" sz="2400" b="1" dirty="0" smtClean="0">
            <a:solidFill>
              <a:srgbClr val="002060"/>
            </a:solidFill>
            <a:latin typeface="楷体" pitchFamily="49" charset="-122"/>
            <a:ea typeface="楷体" pitchFamily="49" charset="-122"/>
            <a:cs typeface="Times New Roman" pitchFamily="18" charset="0"/>
          </a:endParaRPr>
        </a:p>
      </dgm:t>
    </dgm:pt>
    <dgm:pt modelId="{7CB5F6EF-0BDE-4420-99D4-A390BFCAEFE3}" type="parTrans" cxnId="{DF34DB71-C503-45F6-A553-F09F362CC9AE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A883F885-8000-4D94-9418-EFBC4933C85B}" type="sibTrans" cxnId="{DF34DB71-C503-45F6-A553-F09F362CC9AE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03E22836-925B-4070-9407-F1D0DA17D267}">
      <dgm:prSet phldrT="[文本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确立多彩的学校管理</a:t>
          </a:r>
          <a:r>
            <a:rPr 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规范育人</a:t>
          </a:r>
          <a:endParaRPr lang="zh-CN" altLang="en-US" sz="1800" b="1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2FCC238F-0007-4601-8D74-EE65EEB1FBEF}" type="parTrans" cxnId="{8E451AC6-082A-4703-A5A0-B7A7517262F5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CDDB0717-EDD6-498F-9ED2-193EBA7FBF74}" type="sibTrans" cxnId="{8E451AC6-082A-4703-A5A0-B7A7517262F5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139D4D70-933A-4057-ADC7-E787D428C49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开展多彩的学生社团</a:t>
          </a:r>
          <a:r>
            <a:rPr 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活动育人</a:t>
          </a:r>
          <a:endParaRPr lang="zh-CN" altLang="en-US" sz="1800" b="1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CFF43A3F-1D92-4488-8F05-072AD2A17A2E}" type="parTrans" cxnId="{683D3E47-E271-4EDA-8BEB-C2B9D800E20B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2DD71768-FCE0-49E5-A83C-BA14D01B324D}" type="sibTrans" cxnId="{683D3E47-E271-4EDA-8BEB-C2B9D800E20B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79CCFDBF-B392-49E7-B1EB-BF89C504866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形成多彩的教育品牌</a:t>
          </a:r>
          <a:r>
            <a:rPr 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特色育人</a:t>
          </a:r>
          <a:endParaRPr lang="zh-CN" altLang="en-US" sz="1800" b="1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6B305700-B051-4DE7-86A4-9EDBE32B2CB1}" type="parTrans" cxnId="{02347A20-918D-40AA-B75C-73D230669BBC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379C2E6D-619E-41C2-B396-BF89F117FA0C}" type="sibTrans" cxnId="{02347A20-918D-40AA-B75C-73D230669BBC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B3051780-D552-4183-B4DF-1E6B8500329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建设多彩的课程体系</a:t>
          </a:r>
          <a:r>
            <a:rPr 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学科育人</a:t>
          </a:r>
          <a:endParaRPr lang="zh-CN" altLang="en-US" sz="1800" b="1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508BA166-39BE-46A2-837E-514F2DFCF046}" type="parTrans" cxnId="{06A6EB53-B327-42DE-80DC-6F1CF370E74B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B2B1916F-FACF-4E25-B786-894B7048D9A5}" type="sibTrans" cxnId="{06A6EB53-B327-42DE-80DC-6F1CF370E74B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F5ED1948-4FBD-4E67-80DC-B95A0FA5B94A}" type="pres">
      <dgm:prSet presAssocID="{AD148601-F110-4212-A81D-C80274DE2D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928A7DD-A57A-49EF-9B43-06F775FEAC91}" type="pres">
      <dgm:prSet presAssocID="{85B4C396-13EC-4E97-8C69-A429CCE6FAB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138CFB-E634-48FE-B30B-B676FA540D7B}" type="pres">
      <dgm:prSet presAssocID="{A883F885-8000-4D94-9418-EFBC4933C85B}" presName="spacer" presStyleCnt="0"/>
      <dgm:spPr/>
    </dgm:pt>
    <dgm:pt modelId="{BCAE957B-B16E-4FE9-AE23-6F60D6DC4BD2}" type="pres">
      <dgm:prSet presAssocID="{03E22836-925B-4070-9407-F1D0DA17D26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4F6D8F-79AC-4DCE-9C04-24B80C48FAC2}" type="pres">
      <dgm:prSet presAssocID="{CDDB0717-EDD6-498F-9ED2-193EBA7FBF74}" presName="spacer" presStyleCnt="0"/>
      <dgm:spPr/>
    </dgm:pt>
    <dgm:pt modelId="{AED4FB03-1914-4E54-AA80-D700B69EC049}" type="pres">
      <dgm:prSet presAssocID="{B3051780-D552-4183-B4DF-1E6B8500329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60A98AD-553B-4D89-92C9-014149ADF0DE}" type="pres">
      <dgm:prSet presAssocID="{B2B1916F-FACF-4E25-B786-894B7048D9A5}" presName="spacer" presStyleCnt="0"/>
      <dgm:spPr/>
    </dgm:pt>
    <dgm:pt modelId="{5A1A5892-48B8-4AC5-9251-109EA749A3ED}" type="pres">
      <dgm:prSet presAssocID="{139D4D70-933A-4057-ADC7-E787D428C49D}" presName="parentText" presStyleLbl="node1" presStyleIdx="3" presStyleCnt="5" custLinFactNeighborY="1047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99F29B-60CD-484B-8892-7FDC9F0538BF}" type="pres">
      <dgm:prSet presAssocID="{2DD71768-FCE0-49E5-A83C-BA14D01B324D}" presName="spacer" presStyleCnt="0"/>
      <dgm:spPr/>
    </dgm:pt>
    <dgm:pt modelId="{78E87F15-053C-4ECD-9B40-D7E816D782D0}" type="pres">
      <dgm:prSet presAssocID="{79CCFDBF-B392-49E7-B1EB-BF89C504866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83D3E47-E271-4EDA-8BEB-C2B9D800E20B}" srcId="{AD148601-F110-4212-A81D-C80274DE2D1C}" destId="{139D4D70-933A-4057-ADC7-E787D428C49D}" srcOrd="3" destOrd="0" parTransId="{CFF43A3F-1D92-4488-8F05-072AD2A17A2E}" sibTransId="{2DD71768-FCE0-49E5-A83C-BA14D01B324D}"/>
    <dgm:cxn modelId="{B4B8BBC0-7C74-4EAF-83C5-2CD7C3B63A78}" type="presOf" srcId="{79CCFDBF-B392-49E7-B1EB-BF89C5048664}" destId="{78E87F15-053C-4ECD-9B40-D7E816D782D0}" srcOrd="0" destOrd="0" presId="urn:microsoft.com/office/officeart/2005/8/layout/vList2"/>
    <dgm:cxn modelId="{02347A20-918D-40AA-B75C-73D230669BBC}" srcId="{AD148601-F110-4212-A81D-C80274DE2D1C}" destId="{79CCFDBF-B392-49E7-B1EB-BF89C5048664}" srcOrd="4" destOrd="0" parTransId="{6B305700-B051-4DE7-86A4-9EDBE32B2CB1}" sibTransId="{379C2E6D-619E-41C2-B396-BF89F117FA0C}"/>
    <dgm:cxn modelId="{D7FFE805-93B8-48A4-8E49-FA14E76F52DC}" type="presOf" srcId="{139D4D70-933A-4057-ADC7-E787D428C49D}" destId="{5A1A5892-48B8-4AC5-9251-109EA749A3ED}" srcOrd="0" destOrd="0" presId="urn:microsoft.com/office/officeart/2005/8/layout/vList2"/>
    <dgm:cxn modelId="{E92301C1-F89A-46FD-B40D-4391F52ABE99}" type="presOf" srcId="{B3051780-D552-4183-B4DF-1E6B8500329A}" destId="{AED4FB03-1914-4E54-AA80-D700B69EC049}" srcOrd="0" destOrd="0" presId="urn:microsoft.com/office/officeart/2005/8/layout/vList2"/>
    <dgm:cxn modelId="{E6017F91-27C4-443F-924C-CEC8DC026AC5}" type="presOf" srcId="{AD148601-F110-4212-A81D-C80274DE2D1C}" destId="{F5ED1948-4FBD-4E67-80DC-B95A0FA5B94A}" srcOrd="0" destOrd="0" presId="urn:microsoft.com/office/officeart/2005/8/layout/vList2"/>
    <dgm:cxn modelId="{06A6EB53-B327-42DE-80DC-6F1CF370E74B}" srcId="{AD148601-F110-4212-A81D-C80274DE2D1C}" destId="{B3051780-D552-4183-B4DF-1E6B8500329A}" srcOrd="2" destOrd="0" parTransId="{508BA166-39BE-46A2-837E-514F2DFCF046}" sibTransId="{B2B1916F-FACF-4E25-B786-894B7048D9A5}"/>
    <dgm:cxn modelId="{AF50B458-BA32-4835-B619-90871B3471CF}" type="presOf" srcId="{85B4C396-13EC-4E97-8C69-A429CCE6FAB3}" destId="{8928A7DD-A57A-49EF-9B43-06F775FEAC91}" srcOrd="0" destOrd="0" presId="urn:microsoft.com/office/officeart/2005/8/layout/vList2"/>
    <dgm:cxn modelId="{4F032915-4489-40BD-AB6F-8B81F17EEAFE}" type="presOf" srcId="{03E22836-925B-4070-9407-F1D0DA17D267}" destId="{BCAE957B-B16E-4FE9-AE23-6F60D6DC4BD2}" srcOrd="0" destOrd="0" presId="urn:microsoft.com/office/officeart/2005/8/layout/vList2"/>
    <dgm:cxn modelId="{DF34DB71-C503-45F6-A553-F09F362CC9AE}" srcId="{AD148601-F110-4212-A81D-C80274DE2D1C}" destId="{85B4C396-13EC-4E97-8C69-A429CCE6FAB3}" srcOrd="0" destOrd="0" parTransId="{7CB5F6EF-0BDE-4420-99D4-A390BFCAEFE3}" sibTransId="{A883F885-8000-4D94-9418-EFBC4933C85B}"/>
    <dgm:cxn modelId="{8E451AC6-082A-4703-A5A0-B7A7517262F5}" srcId="{AD148601-F110-4212-A81D-C80274DE2D1C}" destId="{03E22836-925B-4070-9407-F1D0DA17D267}" srcOrd="1" destOrd="0" parTransId="{2FCC238F-0007-4601-8D74-EE65EEB1FBEF}" sibTransId="{CDDB0717-EDD6-498F-9ED2-193EBA7FBF74}"/>
    <dgm:cxn modelId="{2575C21D-645F-4706-B56C-CE515F2303F2}" type="presParOf" srcId="{F5ED1948-4FBD-4E67-80DC-B95A0FA5B94A}" destId="{8928A7DD-A57A-49EF-9B43-06F775FEAC91}" srcOrd="0" destOrd="0" presId="urn:microsoft.com/office/officeart/2005/8/layout/vList2"/>
    <dgm:cxn modelId="{FC3A63EA-F8AB-4A57-BAC0-CA56DFED5943}" type="presParOf" srcId="{F5ED1948-4FBD-4E67-80DC-B95A0FA5B94A}" destId="{92138CFB-E634-48FE-B30B-B676FA540D7B}" srcOrd="1" destOrd="0" presId="urn:microsoft.com/office/officeart/2005/8/layout/vList2"/>
    <dgm:cxn modelId="{BB083814-0BB1-47B2-AC7D-CD6020356098}" type="presParOf" srcId="{F5ED1948-4FBD-4E67-80DC-B95A0FA5B94A}" destId="{BCAE957B-B16E-4FE9-AE23-6F60D6DC4BD2}" srcOrd="2" destOrd="0" presId="urn:microsoft.com/office/officeart/2005/8/layout/vList2"/>
    <dgm:cxn modelId="{A5FB88BF-CB6F-49E0-9950-68F12AD7B947}" type="presParOf" srcId="{F5ED1948-4FBD-4E67-80DC-B95A0FA5B94A}" destId="{124F6D8F-79AC-4DCE-9C04-24B80C48FAC2}" srcOrd="3" destOrd="0" presId="urn:microsoft.com/office/officeart/2005/8/layout/vList2"/>
    <dgm:cxn modelId="{4926DE09-014E-471B-A6A2-B765F7A96D92}" type="presParOf" srcId="{F5ED1948-4FBD-4E67-80DC-B95A0FA5B94A}" destId="{AED4FB03-1914-4E54-AA80-D700B69EC049}" srcOrd="4" destOrd="0" presId="urn:microsoft.com/office/officeart/2005/8/layout/vList2"/>
    <dgm:cxn modelId="{AB2A5E03-DC0A-492D-901D-F6CDF55C529D}" type="presParOf" srcId="{F5ED1948-4FBD-4E67-80DC-B95A0FA5B94A}" destId="{760A98AD-553B-4D89-92C9-014149ADF0DE}" srcOrd="5" destOrd="0" presId="urn:microsoft.com/office/officeart/2005/8/layout/vList2"/>
    <dgm:cxn modelId="{69025F6F-5E71-4254-8382-77DEACDF0C3A}" type="presParOf" srcId="{F5ED1948-4FBD-4E67-80DC-B95A0FA5B94A}" destId="{5A1A5892-48B8-4AC5-9251-109EA749A3ED}" srcOrd="6" destOrd="0" presId="urn:microsoft.com/office/officeart/2005/8/layout/vList2"/>
    <dgm:cxn modelId="{DB17496F-F448-44D6-857B-A1523AED1D5F}" type="presParOf" srcId="{F5ED1948-4FBD-4E67-80DC-B95A0FA5B94A}" destId="{C299F29B-60CD-484B-8892-7FDC9F0538BF}" srcOrd="7" destOrd="0" presId="urn:microsoft.com/office/officeart/2005/8/layout/vList2"/>
    <dgm:cxn modelId="{E5AA35D5-114D-4B06-8D00-6F608828864A}" type="presParOf" srcId="{F5ED1948-4FBD-4E67-80DC-B95A0FA5B94A}" destId="{78E87F15-053C-4ECD-9B40-D7E816D782D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D148601-F110-4212-A81D-C80274DE2D1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5B4C396-13EC-4E97-8C69-A429CCE6FAB3}">
      <dgm:prSet phldrT="[文本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营造多彩的教育环境</a:t>
          </a:r>
          <a:r>
            <a:rPr 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文化育人</a:t>
          </a:r>
          <a:endParaRPr lang="zh-CN" altLang="en-US" sz="1800" b="1" dirty="0" smtClean="0">
            <a:solidFill>
              <a:srgbClr val="002060"/>
            </a:solidFill>
            <a:latin typeface="楷体" pitchFamily="49" charset="-122"/>
            <a:ea typeface="楷体" pitchFamily="49" charset="-122"/>
            <a:cs typeface="Times New Roman" pitchFamily="18" charset="0"/>
          </a:endParaRPr>
        </a:p>
      </dgm:t>
    </dgm:pt>
    <dgm:pt modelId="{7CB5F6EF-0BDE-4420-99D4-A390BFCAEFE3}" type="parTrans" cxnId="{DF34DB71-C503-45F6-A553-F09F362CC9AE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A883F885-8000-4D94-9418-EFBC4933C85B}" type="sibTrans" cxnId="{DF34DB71-C503-45F6-A553-F09F362CC9AE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03E22836-925B-4070-9407-F1D0DA17D267}">
      <dgm:prSet phldrT="[文本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sz="24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确立多彩的学校管理</a:t>
          </a:r>
          <a:endParaRPr lang="en-US" altLang="zh-CN" sz="2400" b="1" dirty="0" smtClean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24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规范育人</a:t>
          </a:r>
          <a:endParaRPr lang="zh-CN" altLang="en-US" sz="2400" b="1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2FCC238F-0007-4601-8D74-EE65EEB1FBEF}" type="parTrans" cxnId="{8E451AC6-082A-4703-A5A0-B7A7517262F5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CDDB0717-EDD6-498F-9ED2-193EBA7FBF74}" type="sibTrans" cxnId="{8E451AC6-082A-4703-A5A0-B7A7517262F5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139D4D70-933A-4057-ADC7-E787D428C49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开展多彩的学生社团</a:t>
          </a:r>
          <a:r>
            <a:rPr 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活动育人</a:t>
          </a:r>
          <a:endParaRPr lang="zh-CN" altLang="en-US" sz="1800" b="1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CFF43A3F-1D92-4488-8F05-072AD2A17A2E}" type="parTrans" cxnId="{683D3E47-E271-4EDA-8BEB-C2B9D800E20B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2DD71768-FCE0-49E5-A83C-BA14D01B324D}" type="sibTrans" cxnId="{683D3E47-E271-4EDA-8BEB-C2B9D800E20B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79CCFDBF-B392-49E7-B1EB-BF89C504866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形成多彩的教育品牌</a:t>
          </a:r>
          <a:r>
            <a:rPr 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特色育人</a:t>
          </a:r>
          <a:endParaRPr lang="zh-CN" altLang="en-US" sz="1800" b="1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6B305700-B051-4DE7-86A4-9EDBE32B2CB1}" type="parTrans" cxnId="{02347A20-918D-40AA-B75C-73D230669BBC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379C2E6D-619E-41C2-B396-BF89F117FA0C}" type="sibTrans" cxnId="{02347A20-918D-40AA-B75C-73D230669BBC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B3051780-D552-4183-B4DF-1E6B8500329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建设多彩的课程体系</a:t>
          </a:r>
          <a:r>
            <a:rPr 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学科育人</a:t>
          </a:r>
          <a:endParaRPr lang="zh-CN" altLang="en-US" sz="1800" b="1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508BA166-39BE-46A2-837E-514F2DFCF046}" type="parTrans" cxnId="{06A6EB53-B327-42DE-80DC-6F1CF370E74B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B2B1916F-FACF-4E25-B786-894B7048D9A5}" type="sibTrans" cxnId="{06A6EB53-B327-42DE-80DC-6F1CF370E74B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F5ED1948-4FBD-4E67-80DC-B95A0FA5B94A}" type="pres">
      <dgm:prSet presAssocID="{AD148601-F110-4212-A81D-C80274DE2D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928A7DD-A57A-49EF-9B43-06F775FEAC91}" type="pres">
      <dgm:prSet presAssocID="{85B4C396-13EC-4E97-8C69-A429CCE6FAB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138CFB-E634-48FE-B30B-B676FA540D7B}" type="pres">
      <dgm:prSet presAssocID="{A883F885-8000-4D94-9418-EFBC4933C85B}" presName="spacer" presStyleCnt="0"/>
      <dgm:spPr/>
    </dgm:pt>
    <dgm:pt modelId="{BCAE957B-B16E-4FE9-AE23-6F60D6DC4BD2}" type="pres">
      <dgm:prSet presAssocID="{03E22836-925B-4070-9407-F1D0DA17D26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4F6D8F-79AC-4DCE-9C04-24B80C48FAC2}" type="pres">
      <dgm:prSet presAssocID="{CDDB0717-EDD6-498F-9ED2-193EBA7FBF74}" presName="spacer" presStyleCnt="0"/>
      <dgm:spPr/>
    </dgm:pt>
    <dgm:pt modelId="{AED4FB03-1914-4E54-AA80-D700B69EC049}" type="pres">
      <dgm:prSet presAssocID="{B3051780-D552-4183-B4DF-1E6B8500329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60A98AD-553B-4D89-92C9-014149ADF0DE}" type="pres">
      <dgm:prSet presAssocID="{B2B1916F-FACF-4E25-B786-894B7048D9A5}" presName="spacer" presStyleCnt="0"/>
      <dgm:spPr/>
    </dgm:pt>
    <dgm:pt modelId="{5A1A5892-48B8-4AC5-9251-109EA749A3ED}" type="pres">
      <dgm:prSet presAssocID="{139D4D70-933A-4057-ADC7-E787D428C49D}" presName="parentText" presStyleLbl="node1" presStyleIdx="3" presStyleCnt="5" custLinFactNeighborY="1047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99F29B-60CD-484B-8892-7FDC9F0538BF}" type="pres">
      <dgm:prSet presAssocID="{2DD71768-FCE0-49E5-A83C-BA14D01B324D}" presName="spacer" presStyleCnt="0"/>
      <dgm:spPr/>
    </dgm:pt>
    <dgm:pt modelId="{78E87F15-053C-4ECD-9B40-D7E816D782D0}" type="pres">
      <dgm:prSet presAssocID="{79CCFDBF-B392-49E7-B1EB-BF89C504866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83D3E47-E271-4EDA-8BEB-C2B9D800E20B}" srcId="{AD148601-F110-4212-A81D-C80274DE2D1C}" destId="{139D4D70-933A-4057-ADC7-E787D428C49D}" srcOrd="3" destOrd="0" parTransId="{CFF43A3F-1D92-4488-8F05-072AD2A17A2E}" sibTransId="{2DD71768-FCE0-49E5-A83C-BA14D01B324D}"/>
    <dgm:cxn modelId="{2137E803-954E-436A-8A03-3235DEA20DBB}" type="presOf" srcId="{85B4C396-13EC-4E97-8C69-A429CCE6FAB3}" destId="{8928A7DD-A57A-49EF-9B43-06F775FEAC91}" srcOrd="0" destOrd="0" presId="urn:microsoft.com/office/officeart/2005/8/layout/vList2"/>
    <dgm:cxn modelId="{06A6EB53-B327-42DE-80DC-6F1CF370E74B}" srcId="{AD148601-F110-4212-A81D-C80274DE2D1C}" destId="{B3051780-D552-4183-B4DF-1E6B8500329A}" srcOrd="2" destOrd="0" parTransId="{508BA166-39BE-46A2-837E-514F2DFCF046}" sibTransId="{B2B1916F-FACF-4E25-B786-894B7048D9A5}"/>
    <dgm:cxn modelId="{5ED94ADA-E631-4CF3-B404-77A7F3913FA0}" type="presOf" srcId="{AD148601-F110-4212-A81D-C80274DE2D1C}" destId="{F5ED1948-4FBD-4E67-80DC-B95A0FA5B94A}" srcOrd="0" destOrd="0" presId="urn:microsoft.com/office/officeart/2005/8/layout/vList2"/>
    <dgm:cxn modelId="{8E451AC6-082A-4703-A5A0-B7A7517262F5}" srcId="{AD148601-F110-4212-A81D-C80274DE2D1C}" destId="{03E22836-925B-4070-9407-F1D0DA17D267}" srcOrd="1" destOrd="0" parTransId="{2FCC238F-0007-4601-8D74-EE65EEB1FBEF}" sibTransId="{CDDB0717-EDD6-498F-9ED2-193EBA7FBF74}"/>
    <dgm:cxn modelId="{C61169F0-C20D-4A3F-B798-91146039ADF7}" type="presOf" srcId="{03E22836-925B-4070-9407-F1D0DA17D267}" destId="{BCAE957B-B16E-4FE9-AE23-6F60D6DC4BD2}" srcOrd="0" destOrd="0" presId="urn:microsoft.com/office/officeart/2005/8/layout/vList2"/>
    <dgm:cxn modelId="{FE4E1EA6-4813-4C0E-81A7-5D3D5743CB54}" type="presOf" srcId="{B3051780-D552-4183-B4DF-1E6B8500329A}" destId="{AED4FB03-1914-4E54-AA80-D700B69EC049}" srcOrd="0" destOrd="0" presId="urn:microsoft.com/office/officeart/2005/8/layout/vList2"/>
    <dgm:cxn modelId="{02347A20-918D-40AA-B75C-73D230669BBC}" srcId="{AD148601-F110-4212-A81D-C80274DE2D1C}" destId="{79CCFDBF-B392-49E7-B1EB-BF89C5048664}" srcOrd="4" destOrd="0" parTransId="{6B305700-B051-4DE7-86A4-9EDBE32B2CB1}" sibTransId="{379C2E6D-619E-41C2-B396-BF89F117FA0C}"/>
    <dgm:cxn modelId="{E6E4C611-F249-41EA-970A-5643DFBFAD8B}" type="presOf" srcId="{139D4D70-933A-4057-ADC7-E787D428C49D}" destId="{5A1A5892-48B8-4AC5-9251-109EA749A3ED}" srcOrd="0" destOrd="0" presId="urn:microsoft.com/office/officeart/2005/8/layout/vList2"/>
    <dgm:cxn modelId="{DF34DB71-C503-45F6-A553-F09F362CC9AE}" srcId="{AD148601-F110-4212-A81D-C80274DE2D1C}" destId="{85B4C396-13EC-4E97-8C69-A429CCE6FAB3}" srcOrd="0" destOrd="0" parTransId="{7CB5F6EF-0BDE-4420-99D4-A390BFCAEFE3}" sibTransId="{A883F885-8000-4D94-9418-EFBC4933C85B}"/>
    <dgm:cxn modelId="{7B35CB36-C15C-4A0C-BFCC-11401A2CAE45}" type="presOf" srcId="{79CCFDBF-B392-49E7-B1EB-BF89C5048664}" destId="{78E87F15-053C-4ECD-9B40-D7E816D782D0}" srcOrd="0" destOrd="0" presId="urn:microsoft.com/office/officeart/2005/8/layout/vList2"/>
    <dgm:cxn modelId="{6612D591-BD15-4E64-B740-89FD60983736}" type="presParOf" srcId="{F5ED1948-4FBD-4E67-80DC-B95A0FA5B94A}" destId="{8928A7DD-A57A-49EF-9B43-06F775FEAC91}" srcOrd="0" destOrd="0" presId="urn:microsoft.com/office/officeart/2005/8/layout/vList2"/>
    <dgm:cxn modelId="{3EBDE8A9-1D83-4914-AB00-BFA67E30A667}" type="presParOf" srcId="{F5ED1948-4FBD-4E67-80DC-B95A0FA5B94A}" destId="{92138CFB-E634-48FE-B30B-B676FA540D7B}" srcOrd="1" destOrd="0" presId="urn:microsoft.com/office/officeart/2005/8/layout/vList2"/>
    <dgm:cxn modelId="{E63FAC81-BBA7-4B65-B23A-A219BC378B5E}" type="presParOf" srcId="{F5ED1948-4FBD-4E67-80DC-B95A0FA5B94A}" destId="{BCAE957B-B16E-4FE9-AE23-6F60D6DC4BD2}" srcOrd="2" destOrd="0" presId="urn:microsoft.com/office/officeart/2005/8/layout/vList2"/>
    <dgm:cxn modelId="{1AFBFA7F-41EF-4210-81E1-5495D2F6725C}" type="presParOf" srcId="{F5ED1948-4FBD-4E67-80DC-B95A0FA5B94A}" destId="{124F6D8F-79AC-4DCE-9C04-24B80C48FAC2}" srcOrd="3" destOrd="0" presId="urn:microsoft.com/office/officeart/2005/8/layout/vList2"/>
    <dgm:cxn modelId="{25877288-D29C-4B61-B681-2141D884664B}" type="presParOf" srcId="{F5ED1948-4FBD-4E67-80DC-B95A0FA5B94A}" destId="{AED4FB03-1914-4E54-AA80-D700B69EC049}" srcOrd="4" destOrd="0" presId="urn:microsoft.com/office/officeart/2005/8/layout/vList2"/>
    <dgm:cxn modelId="{00E1ABC7-623A-4F96-8C94-EC239A3962D1}" type="presParOf" srcId="{F5ED1948-4FBD-4E67-80DC-B95A0FA5B94A}" destId="{760A98AD-553B-4D89-92C9-014149ADF0DE}" srcOrd="5" destOrd="0" presId="urn:microsoft.com/office/officeart/2005/8/layout/vList2"/>
    <dgm:cxn modelId="{F6A7C48F-1AFD-43BD-B063-0557E12FE9E5}" type="presParOf" srcId="{F5ED1948-4FBD-4E67-80DC-B95A0FA5B94A}" destId="{5A1A5892-48B8-4AC5-9251-109EA749A3ED}" srcOrd="6" destOrd="0" presId="urn:microsoft.com/office/officeart/2005/8/layout/vList2"/>
    <dgm:cxn modelId="{E7E7C485-EEDE-4702-9F4A-DA9F7795076C}" type="presParOf" srcId="{F5ED1948-4FBD-4E67-80DC-B95A0FA5B94A}" destId="{C299F29B-60CD-484B-8892-7FDC9F0538BF}" srcOrd="7" destOrd="0" presId="urn:microsoft.com/office/officeart/2005/8/layout/vList2"/>
    <dgm:cxn modelId="{3C39F3B9-2B8A-4CB6-8EDA-83596D2E749F}" type="presParOf" srcId="{F5ED1948-4FBD-4E67-80DC-B95A0FA5B94A}" destId="{78E87F15-053C-4ECD-9B40-D7E816D782D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700303E-504E-4770-A408-57C7F8427950}" type="doc">
      <dgm:prSet loTypeId="urn:microsoft.com/office/officeart/2005/8/layout/venn3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6ED60E4-E9B4-4737-9553-0ABCACC518CD}">
      <dgm:prSet phldrT="[文本]" custT="1"/>
      <dgm:spPr/>
      <dgm:t>
        <a:bodyPr/>
        <a:lstStyle/>
        <a:p>
          <a:r>
            <a:rPr lang="zh-CN" altLang="en-US" sz="1800" b="1" dirty="0" smtClean="0">
              <a:solidFill>
                <a:srgbClr val="660066"/>
              </a:solidFill>
              <a:effectLst/>
              <a:latin typeface="仿宋" pitchFamily="49" charset="-122"/>
              <a:ea typeface="仿宋" pitchFamily="49" charset="-122"/>
            </a:rPr>
            <a:t>收起你的食指，竖起你的拇指</a:t>
          </a:r>
          <a:endParaRPr lang="zh-CN" altLang="en-US" sz="1800" b="1" dirty="0">
            <a:solidFill>
              <a:srgbClr val="660066"/>
            </a:solidFill>
            <a:effectLst/>
            <a:latin typeface="仿宋" pitchFamily="49" charset="-122"/>
            <a:ea typeface="仿宋" pitchFamily="49" charset="-122"/>
          </a:endParaRPr>
        </a:p>
      </dgm:t>
    </dgm:pt>
    <dgm:pt modelId="{C5DC904A-BACB-49FD-B5DA-9D47DE3E85F6}" type="sibTrans" cxnId="{643896CE-1CD4-4033-87F9-0AB4CA0ACD82}">
      <dgm:prSet/>
      <dgm:spPr/>
      <dgm:t>
        <a:bodyPr/>
        <a:lstStyle/>
        <a:p>
          <a:endParaRPr lang="zh-CN" altLang="en-US" sz="2000">
            <a:solidFill>
              <a:srgbClr val="66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仿宋" pitchFamily="49" charset="-122"/>
            <a:ea typeface="仿宋" pitchFamily="49" charset="-122"/>
          </a:endParaRPr>
        </a:p>
      </dgm:t>
    </dgm:pt>
    <dgm:pt modelId="{2CCC2AF1-D86B-44D6-B8ED-C71F46859BE1}" type="parTrans" cxnId="{643896CE-1CD4-4033-87F9-0AB4CA0ACD82}">
      <dgm:prSet/>
      <dgm:spPr/>
      <dgm:t>
        <a:bodyPr/>
        <a:lstStyle/>
        <a:p>
          <a:endParaRPr lang="zh-CN" altLang="en-US" sz="2000">
            <a:solidFill>
              <a:srgbClr val="66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仿宋" pitchFamily="49" charset="-122"/>
            <a:ea typeface="仿宋" pitchFamily="49" charset="-122"/>
          </a:endParaRPr>
        </a:p>
      </dgm:t>
    </dgm:pt>
    <dgm:pt modelId="{44B13707-5F71-424F-BFCA-B2879C9DE6A4}">
      <dgm:prSet phldrT="[文本]" custT="1"/>
      <dgm:spPr/>
      <dgm:t>
        <a:bodyPr/>
        <a:lstStyle/>
        <a:p>
          <a:r>
            <a:rPr lang="zh-CN" altLang="en-US" sz="2000" b="1" dirty="0" smtClean="0">
              <a:solidFill>
                <a:srgbClr val="660066"/>
              </a:solidFill>
              <a:effectLst/>
              <a:latin typeface="仿宋" pitchFamily="49" charset="-122"/>
              <a:ea typeface="仿宋" pitchFamily="49" charset="-122"/>
            </a:rPr>
            <a:t>不让一个孩子掉队</a:t>
          </a:r>
          <a:endParaRPr lang="zh-CN" altLang="en-US" sz="2000" b="1" dirty="0">
            <a:solidFill>
              <a:srgbClr val="660066"/>
            </a:solidFill>
            <a:effectLst/>
            <a:latin typeface="仿宋" pitchFamily="49" charset="-122"/>
            <a:ea typeface="仿宋" pitchFamily="49" charset="-122"/>
          </a:endParaRPr>
        </a:p>
      </dgm:t>
    </dgm:pt>
    <dgm:pt modelId="{4CF9BC77-5162-4FCB-9145-C890A0F7E9E5}" type="sibTrans" cxnId="{3A54D766-78AF-4279-B84B-F95B4FF04C4F}">
      <dgm:prSet/>
      <dgm:spPr/>
      <dgm:t>
        <a:bodyPr/>
        <a:lstStyle/>
        <a:p>
          <a:endParaRPr lang="zh-CN" altLang="en-US" sz="2000">
            <a:solidFill>
              <a:srgbClr val="66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仿宋" pitchFamily="49" charset="-122"/>
            <a:ea typeface="仿宋" pitchFamily="49" charset="-122"/>
          </a:endParaRPr>
        </a:p>
      </dgm:t>
    </dgm:pt>
    <dgm:pt modelId="{C7EA6CC2-CF33-436D-B7A9-32AC1C2E050B}" type="parTrans" cxnId="{3A54D766-78AF-4279-B84B-F95B4FF04C4F}">
      <dgm:prSet/>
      <dgm:spPr/>
      <dgm:t>
        <a:bodyPr/>
        <a:lstStyle/>
        <a:p>
          <a:endParaRPr lang="zh-CN" altLang="en-US" sz="2000">
            <a:solidFill>
              <a:srgbClr val="66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仿宋" pitchFamily="49" charset="-122"/>
            <a:ea typeface="仿宋" pitchFamily="49" charset="-122"/>
          </a:endParaRPr>
        </a:p>
      </dgm:t>
    </dgm:pt>
    <dgm:pt modelId="{2EAC5836-419E-4F1D-B316-E6A3BF253282}">
      <dgm:prSet phldrT="[文本]" custT="1"/>
      <dgm:spPr/>
      <dgm:t>
        <a:bodyPr/>
        <a:lstStyle/>
        <a:p>
          <a:r>
            <a:rPr lang="zh-CN" altLang="en-US" sz="2000" b="1" dirty="0" smtClean="0">
              <a:solidFill>
                <a:srgbClr val="660066"/>
              </a:solidFill>
              <a:effectLst/>
              <a:latin typeface="仿宋" pitchFamily="49" charset="-122"/>
              <a:ea typeface="仿宋" pitchFamily="49" charset="-122"/>
            </a:rPr>
            <a:t>大家不同，大家都好</a:t>
          </a:r>
          <a:endParaRPr lang="zh-CN" altLang="en-US" sz="2000" b="1" dirty="0">
            <a:solidFill>
              <a:srgbClr val="660066"/>
            </a:solidFill>
            <a:effectLst/>
            <a:latin typeface="仿宋" pitchFamily="49" charset="-122"/>
            <a:ea typeface="仿宋" pitchFamily="49" charset="-122"/>
          </a:endParaRPr>
        </a:p>
      </dgm:t>
    </dgm:pt>
    <dgm:pt modelId="{45C1F2DC-5B06-4C73-B1F5-07A20403D4ED}" type="sibTrans" cxnId="{87EE9F95-7453-4FED-953B-840C0F3DDE07}">
      <dgm:prSet/>
      <dgm:spPr/>
      <dgm:t>
        <a:bodyPr/>
        <a:lstStyle/>
        <a:p>
          <a:endParaRPr lang="zh-CN" altLang="en-US" sz="2000">
            <a:solidFill>
              <a:srgbClr val="66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仿宋" pitchFamily="49" charset="-122"/>
            <a:ea typeface="仿宋" pitchFamily="49" charset="-122"/>
          </a:endParaRPr>
        </a:p>
      </dgm:t>
    </dgm:pt>
    <dgm:pt modelId="{8B700B72-AF27-41BB-8C93-A2004C4B5FE8}" type="parTrans" cxnId="{87EE9F95-7453-4FED-953B-840C0F3DDE07}">
      <dgm:prSet/>
      <dgm:spPr/>
      <dgm:t>
        <a:bodyPr/>
        <a:lstStyle/>
        <a:p>
          <a:endParaRPr lang="zh-CN" altLang="en-US" sz="2000">
            <a:solidFill>
              <a:srgbClr val="66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仿宋" pitchFamily="49" charset="-122"/>
            <a:ea typeface="仿宋" pitchFamily="49" charset="-122"/>
          </a:endParaRPr>
        </a:p>
      </dgm:t>
    </dgm:pt>
    <dgm:pt modelId="{44608CD8-6F22-4B4F-9FEC-94DEAAFDA452}">
      <dgm:prSet phldrT="[文本]" custT="1"/>
      <dgm:spPr/>
      <dgm:t>
        <a:bodyPr/>
        <a:lstStyle/>
        <a:p>
          <a:r>
            <a:rPr lang="zh-CN" altLang="en-US" sz="1800" b="1" dirty="0" smtClean="0">
              <a:solidFill>
                <a:srgbClr val="660066"/>
              </a:solidFill>
              <a:effectLst/>
              <a:latin typeface="仿宋" pitchFamily="49" charset="-122"/>
              <a:ea typeface="仿宋" pitchFamily="49" charset="-122"/>
            </a:rPr>
            <a:t>享受多彩童年，绽放多彩人生</a:t>
          </a:r>
          <a:endParaRPr lang="zh-CN" altLang="en-US" sz="1800" b="1" dirty="0">
            <a:solidFill>
              <a:srgbClr val="660066"/>
            </a:solidFill>
            <a:effectLst/>
            <a:latin typeface="仿宋" pitchFamily="49" charset="-122"/>
            <a:ea typeface="仿宋" pitchFamily="49" charset="-122"/>
          </a:endParaRPr>
        </a:p>
      </dgm:t>
    </dgm:pt>
    <dgm:pt modelId="{8F028ED5-AD35-4416-95BC-9099F8B8382C}" type="sibTrans" cxnId="{E2E7FD4C-DFE8-4062-9D46-D3CABD6A5AAA}">
      <dgm:prSet/>
      <dgm:spPr/>
      <dgm:t>
        <a:bodyPr/>
        <a:lstStyle/>
        <a:p>
          <a:endParaRPr lang="zh-CN" altLang="en-US" sz="2000">
            <a:solidFill>
              <a:srgbClr val="66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仿宋" pitchFamily="49" charset="-122"/>
            <a:ea typeface="仿宋" pitchFamily="49" charset="-122"/>
          </a:endParaRPr>
        </a:p>
      </dgm:t>
    </dgm:pt>
    <dgm:pt modelId="{F870F4E0-7C0E-49A8-9D78-C4CFD9933EE0}" type="parTrans" cxnId="{E2E7FD4C-DFE8-4062-9D46-D3CABD6A5AAA}">
      <dgm:prSet/>
      <dgm:spPr/>
      <dgm:t>
        <a:bodyPr/>
        <a:lstStyle/>
        <a:p>
          <a:endParaRPr lang="zh-CN" altLang="en-US" sz="2000">
            <a:solidFill>
              <a:srgbClr val="66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仿宋" pitchFamily="49" charset="-122"/>
            <a:ea typeface="仿宋" pitchFamily="49" charset="-122"/>
          </a:endParaRPr>
        </a:p>
      </dgm:t>
    </dgm:pt>
    <dgm:pt modelId="{9FAE21AE-E6C2-46BC-AE9D-44AD2FB5035F}">
      <dgm:prSet custT="1"/>
      <dgm:spPr/>
      <dgm:t>
        <a:bodyPr/>
        <a:lstStyle/>
        <a:p>
          <a:r>
            <a:rPr lang="zh-CN" altLang="en-US" sz="2000" b="1" dirty="0" smtClean="0">
              <a:solidFill>
                <a:srgbClr val="660066"/>
              </a:solidFill>
              <a:effectLst/>
              <a:latin typeface="仿宋" pitchFamily="49" charset="-122"/>
              <a:ea typeface="仿宋" pitchFamily="49" charset="-122"/>
            </a:rPr>
            <a:t>上好每节常态课</a:t>
          </a:r>
        </a:p>
      </dgm:t>
    </dgm:pt>
    <dgm:pt modelId="{5AAD083D-4800-4F1F-B5A7-91B50D9A01C6}" type="parTrans" cxnId="{E99538ED-5726-4F17-8E32-72E271D02A17}">
      <dgm:prSet/>
      <dgm:spPr/>
      <dgm:t>
        <a:bodyPr/>
        <a:lstStyle/>
        <a:p>
          <a:endParaRPr lang="zh-CN" altLang="en-US" sz="2000">
            <a:latin typeface="仿宋" pitchFamily="49" charset="-122"/>
            <a:ea typeface="仿宋" pitchFamily="49" charset="-122"/>
          </a:endParaRPr>
        </a:p>
      </dgm:t>
    </dgm:pt>
    <dgm:pt modelId="{A20A4590-0D25-4B76-8F8C-2922AA8A0DA4}" type="sibTrans" cxnId="{E99538ED-5726-4F17-8E32-72E271D02A17}">
      <dgm:prSet/>
      <dgm:spPr/>
      <dgm:t>
        <a:bodyPr/>
        <a:lstStyle/>
        <a:p>
          <a:endParaRPr lang="zh-CN" altLang="en-US" sz="2000">
            <a:latin typeface="仿宋" pitchFamily="49" charset="-122"/>
            <a:ea typeface="仿宋" pitchFamily="49" charset="-122"/>
          </a:endParaRPr>
        </a:p>
      </dgm:t>
    </dgm:pt>
    <dgm:pt modelId="{525C36D8-AE2A-4AE0-B522-ACC70958F4FF}" type="pres">
      <dgm:prSet presAssocID="{F700303E-504E-4770-A408-57C7F842795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7D62584-602C-4233-8CDF-8BA3ABCC468E}" type="pres">
      <dgm:prSet presAssocID="{44608CD8-6F22-4B4F-9FEC-94DEAAFDA452}" presName="Name5" presStyleLbl="vennNode1" presStyleIdx="0" presStyleCnt="5" custScaleX="144500" custLinFactNeighborY="588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6CC754C-7ED6-47D5-9A20-A7D6F1FDBCE3}" type="pres">
      <dgm:prSet presAssocID="{8F028ED5-AD35-4416-95BC-9099F8B8382C}" presName="space" presStyleCnt="0"/>
      <dgm:spPr/>
    </dgm:pt>
    <dgm:pt modelId="{B7EDD6FD-13E9-4414-9FEC-AA61DEE55E36}" type="pres">
      <dgm:prSet presAssocID="{2EAC5836-419E-4F1D-B316-E6A3BF253282}" presName="Name5" presStyleLbl="vennNode1" presStyleIdx="1" presStyleCnt="5" custScaleX="144500" custLinFactNeighborX="4000" custLinFactNeighborY="584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34E76EA-B78B-4F30-9661-381167A56388}" type="pres">
      <dgm:prSet presAssocID="{45C1F2DC-5B06-4C73-B1F5-07A20403D4ED}" presName="space" presStyleCnt="0"/>
      <dgm:spPr/>
    </dgm:pt>
    <dgm:pt modelId="{E06D5E4B-25EC-4F57-A5BC-42E98B567AF8}" type="pres">
      <dgm:prSet presAssocID="{44B13707-5F71-424F-BFCA-B2879C9DE6A4}" presName="Name5" presStyleLbl="vennNode1" presStyleIdx="2" presStyleCnt="5" custScaleX="144500" custLinFactNeighborY="588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653928C-CFDB-45A2-A2F8-752C03481938}" type="pres">
      <dgm:prSet presAssocID="{4CF9BC77-5162-4FCB-9145-C890A0F7E9E5}" presName="space" presStyleCnt="0"/>
      <dgm:spPr/>
    </dgm:pt>
    <dgm:pt modelId="{5F7E9432-46A1-4FA4-8901-BF6039AE103A}" type="pres">
      <dgm:prSet presAssocID="{9FAE21AE-E6C2-46BC-AE9D-44AD2FB5035F}" presName="Name5" presStyleLbl="vennNode1" presStyleIdx="3" presStyleCnt="5" custScaleX="144500" custLinFactNeighborX="-13010" custLinFactNeighborY="592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02CE1F7-96A8-4ED9-B2BE-6ACBDFA706B6}" type="pres">
      <dgm:prSet presAssocID="{A20A4590-0D25-4B76-8F8C-2922AA8A0DA4}" presName="space" presStyleCnt="0"/>
      <dgm:spPr/>
    </dgm:pt>
    <dgm:pt modelId="{88A747AD-4E22-4AA0-A9E8-1BB42C1DF9D2}" type="pres">
      <dgm:prSet presAssocID="{D6ED60E4-E9B4-4737-9553-0ABCACC518CD}" presName="Name5" presStyleLbl="vennNode1" presStyleIdx="4" presStyleCnt="5" custScaleX="144500" custLinFactNeighborY="588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7EE9F95-7453-4FED-953B-840C0F3DDE07}" srcId="{F700303E-504E-4770-A408-57C7F8427950}" destId="{2EAC5836-419E-4F1D-B316-E6A3BF253282}" srcOrd="1" destOrd="0" parTransId="{8B700B72-AF27-41BB-8C93-A2004C4B5FE8}" sibTransId="{45C1F2DC-5B06-4C73-B1F5-07A20403D4ED}"/>
    <dgm:cxn modelId="{E082770B-056B-4550-8BA7-CFA2EA620A5D}" type="presOf" srcId="{D6ED60E4-E9B4-4737-9553-0ABCACC518CD}" destId="{88A747AD-4E22-4AA0-A9E8-1BB42C1DF9D2}" srcOrd="0" destOrd="0" presId="urn:microsoft.com/office/officeart/2005/8/layout/venn3"/>
    <dgm:cxn modelId="{0EFEC188-7D13-42BE-AEBD-C5EBAD343B83}" type="presOf" srcId="{F700303E-504E-4770-A408-57C7F8427950}" destId="{525C36D8-AE2A-4AE0-B522-ACC70958F4FF}" srcOrd="0" destOrd="0" presId="urn:microsoft.com/office/officeart/2005/8/layout/venn3"/>
    <dgm:cxn modelId="{ABD3F701-0EFB-41CC-B221-342300827327}" type="presOf" srcId="{9FAE21AE-E6C2-46BC-AE9D-44AD2FB5035F}" destId="{5F7E9432-46A1-4FA4-8901-BF6039AE103A}" srcOrd="0" destOrd="0" presId="urn:microsoft.com/office/officeart/2005/8/layout/venn3"/>
    <dgm:cxn modelId="{AE730A17-EDF8-4A33-B81B-B4ABAE7A9F49}" type="presOf" srcId="{44608CD8-6F22-4B4F-9FEC-94DEAAFDA452}" destId="{97D62584-602C-4233-8CDF-8BA3ABCC468E}" srcOrd="0" destOrd="0" presId="urn:microsoft.com/office/officeart/2005/8/layout/venn3"/>
    <dgm:cxn modelId="{3A54D766-78AF-4279-B84B-F95B4FF04C4F}" srcId="{F700303E-504E-4770-A408-57C7F8427950}" destId="{44B13707-5F71-424F-BFCA-B2879C9DE6A4}" srcOrd="2" destOrd="0" parTransId="{C7EA6CC2-CF33-436D-B7A9-32AC1C2E050B}" sibTransId="{4CF9BC77-5162-4FCB-9145-C890A0F7E9E5}"/>
    <dgm:cxn modelId="{643896CE-1CD4-4033-87F9-0AB4CA0ACD82}" srcId="{F700303E-504E-4770-A408-57C7F8427950}" destId="{D6ED60E4-E9B4-4737-9553-0ABCACC518CD}" srcOrd="4" destOrd="0" parTransId="{2CCC2AF1-D86B-44D6-B8ED-C71F46859BE1}" sibTransId="{C5DC904A-BACB-49FD-B5DA-9D47DE3E85F6}"/>
    <dgm:cxn modelId="{E99538ED-5726-4F17-8E32-72E271D02A17}" srcId="{F700303E-504E-4770-A408-57C7F8427950}" destId="{9FAE21AE-E6C2-46BC-AE9D-44AD2FB5035F}" srcOrd="3" destOrd="0" parTransId="{5AAD083D-4800-4F1F-B5A7-91B50D9A01C6}" sibTransId="{A20A4590-0D25-4B76-8F8C-2922AA8A0DA4}"/>
    <dgm:cxn modelId="{E2E7FD4C-DFE8-4062-9D46-D3CABD6A5AAA}" srcId="{F700303E-504E-4770-A408-57C7F8427950}" destId="{44608CD8-6F22-4B4F-9FEC-94DEAAFDA452}" srcOrd="0" destOrd="0" parTransId="{F870F4E0-7C0E-49A8-9D78-C4CFD9933EE0}" sibTransId="{8F028ED5-AD35-4416-95BC-9099F8B8382C}"/>
    <dgm:cxn modelId="{8E6F02FA-C243-48BC-819A-81F9366B846C}" type="presOf" srcId="{2EAC5836-419E-4F1D-B316-E6A3BF253282}" destId="{B7EDD6FD-13E9-4414-9FEC-AA61DEE55E36}" srcOrd="0" destOrd="0" presId="urn:microsoft.com/office/officeart/2005/8/layout/venn3"/>
    <dgm:cxn modelId="{624CDE8A-8204-4BEA-91F3-181CF4FA2E9E}" type="presOf" srcId="{44B13707-5F71-424F-BFCA-B2879C9DE6A4}" destId="{E06D5E4B-25EC-4F57-A5BC-42E98B567AF8}" srcOrd="0" destOrd="0" presId="urn:microsoft.com/office/officeart/2005/8/layout/venn3"/>
    <dgm:cxn modelId="{F3CB89D9-47CF-4F2E-8345-9D84B2CEA4E4}" type="presParOf" srcId="{525C36D8-AE2A-4AE0-B522-ACC70958F4FF}" destId="{97D62584-602C-4233-8CDF-8BA3ABCC468E}" srcOrd="0" destOrd="0" presId="urn:microsoft.com/office/officeart/2005/8/layout/venn3"/>
    <dgm:cxn modelId="{B594C19E-1248-4AC4-8657-13EF711A4395}" type="presParOf" srcId="{525C36D8-AE2A-4AE0-B522-ACC70958F4FF}" destId="{A6CC754C-7ED6-47D5-9A20-A7D6F1FDBCE3}" srcOrd="1" destOrd="0" presId="urn:microsoft.com/office/officeart/2005/8/layout/venn3"/>
    <dgm:cxn modelId="{42920985-BA39-4B8F-BF9D-0BAA2C3751C5}" type="presParOf" srcId="{525C36D8-AE2A-4AE0-B522-ACC70958F4FF}" destId="{B7EDD6FD-13E9-4414-9FEC-AA61DEE55E36}" srcOrd="2" destOrd="0" presId="urn:microsoft.com/office/officeart/2005/8/layout/venn3"/>
    <dgm:cxn modelId="{3189F1F2-3EAC-4065-8169-72FB38C3DA4C}" type="presParOf" srcId="{525C36D8-AE2A-4AE0-B522-ACC70958F4FF}" destId="{434E76EA-B78B-4F30-9661-381167A56388}" srcOrd="3" destOrd="0" presId="urn:microsoft.com/office/officeart/2005/8/layout/venn3"/>
    <dgm:cxn modelId="{C9BF5D39-FAF7-4BEC-BC21-957B20060B6D}" type="presParOf" srcId="{525C36D8-AE2A-4AE0-B522-ACC70958F4FF}" destId="{E06D5E4B-25EC-4F57-A5BC-42E98B567AF8}" srcOrd="4" destOrd="0" presId="urn:microsoft.com/office/officeart/2005/8/layout/venn3"/>
    <dgm:cxn modelId="{CF7D1CB2-9B95-4453-8F0E-FF4ED530E9A2}" type="presParOf" srcId="{525C36D8-AE2A-4AE0-B522-ACC70958F4FF}" destId="{5653928C-CFDB-45A2-A2F8-752C03481938}" srcOrd="5" destOrd="0" presId="urn:microsoft.com/office/officeart/2005/8/layout/venn3"/>
    <dgm:cxn modelId="{E9524737-1B46-4C8B-AB4A-66B1658076E9}" type="presParOf" srcId="{525C36D8-AE2A-4AE0-B522-ACC70958F4FF}" destId="{5F7E9432-46A1-4FA4-8901-BF6039AE103A}" srcOrd="6" destOrd="0" presId="urn:microsoft.com/office/officeart/2005/8/layout/venn3"/>
    <dgm:cxn modelId="{B3D7AE32-6281-4DA7-BCAF-22C20C140E6C}" type="presParOf" srcId="{525C36D8-AE2A-4AE0-B522-ACC70958F4FF}" destId="{502CE1F7-96A8-4ED9-B2BE-6ACBDFA706B6}" srcOrd="7" destOrd="0" presId="urn:microsoft.com/office/officeart/2005/8/layout/venn3"/>
    <dgm:cxn modelId="{AAFBAC66-21C5-4379-AC00-C7B55A1166B5}" type="presParOf" srcId="{525C36D8-AE2A-4AE0-B522-ACC70958F4FF}" destId="{88A747AD-4E22-4AA0-A9E8-1BB42C1DF9D2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700303E-504E-4770-A408-57C7F8427950}" type="doc">
      <dgm:prSet loTypeId="urn:microsoft.com/office/officeart/2005/8/layout/venn3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6ED60E4-E9B4-4737-9553-0ABCACC518CD}">
      <dgm:prSet phldrT="[文本]" custT="1"/>
      <dgm:spPr/>
      <dgm:t>
        <a:bodyPr/>
        <a:lstStyle/>
        <a:p>
          <a:r>
            <a:rPr lang="en-US" altLang="zh-CN" sz="2000" b="1" dirty="0" smtClean="0">
              <a:solidFill>
                <a:srgbClr val="660066"/>
              </a:solidFill>
              <a:effectLst/>
              <a:latin typeface="仿宋" pitchFamily="49" charset="-122"/>
              <a:ea typeface="仿宋" pitchFamily="49" charset="-122"/>
            </a:rPr>
            <a:t>……</a:t>
          </a:r>
          <a:endParaRPr lang="zh-CN" altLang="en-US" sz="2000" b="1" dirty="0">
            <a:solidFill>
              <a:srgbClr val="660066"/>
            </a:solidFill>
            <a:effectLst/>
            <a:latin typeface="仿宋" pitchFamily="49" charset="-122"/>
            <a:ea typeface="仿宋" pitchFamily="49" charset="-122"/>
          </a:endParaRPr>
        </a:p>
      </dgm:t>
    </dgm:pt>
    <dgm:pt modelId="{C5DC904A-BACB-49FD-B5DA-9D47DE3E85F6}" type="sibTrans" cxnId="{643896CE-1CD4-4033-87F9-0AB4CA0ACD82}">
      <dgm:prSet/>
      <dgm:spPr/>
      <dgm:t>
        <a:bodyPr/>
        <a:lstStyle/>
        <a:p>
          <a:endParaRPr lang="zh-CN" altLang="en-US" sz="2000">
            <a:solidFill>
              <a:srgbClr val="66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仿宋" pitchFamily="49" charset="-122"/>
            <a:ea typeface="仿宋" pitchFamily="49" charset="-122"/>
          </a:endParaRPr>
        </a:p>
      </dgm:t>
    </dgm:pt>
    <dgm:pt modelId="{2CCC2AF1-D86B-44D6-B8ED-C71F46859BE1}" type="parTrans" cxnId="{643896CE-1CD4-4033-87F9-0AB4CA0ACD82}">
      <dgm:prSet/>
      <dgm:spPr/>
      <dgm:t>
        <a:bodyPr/>
        <a:lstStyle/>
        <a:p>
          <a:endParaRPr lang="zh-CN" altLang="en-US" sz="2000">
            <a:solidFill>
              <a:srgbClr val="66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仿宋" pitchFamily="49" charset="-122"/>
            <a:ea typeface="仿宋" pitchFamily="49" charset="-122"/>
          </a:endParaRPr>
        </a:p>
      </dgm:t>
    </dgm:pt>
    <dgm:pt modelId="{44B13707-5F71-424F-BFCA-B2879C9DE6A4}">
      <dgm:prSet phldrT="[文本]" custT="1"/>
      <dgm:spPr/>
      <dgm:t>
        <a:bodyPr/>
        <a:lstStyle/>
        <a:p>
          <a:r>
            <a:rPr lang="zh-CN" altLang="en-US" sz="2000" b="1" dirty="0" smtClean="0">
              <a:solidFill>
                <a:srgbClr val="660066"/>
              </a:solidFill>
              <a:effectLst/>
              <a:latin typeface="仿宋" pitchFamily="49" charset="-122"/>
              <a:ea typeface="仿宋" pitchFamily="49" charset="-122"/>
            </a:rPr>
            <a:t>传递正能量</a:t>
          </a:r>
          <a:endParaRPr lang="zh-CN" altLang="en-US" sz="2000" b="1" dirty="0">
            <a:solidFill>
              <a:srgbClr val="660066"/>
            </a:solidFill>
            <a:effectLst/>
            <a:latin typeface="仿宋" pitchFamily="49" charset="-122"/>
            <a:ea typeface="仿宋" pitchFamily="49" charset="-122"/>
          </a:endParaRPr>
        </a:p>
      </dgm:t>
    </dgm:pt>
    <dgm:pt modelId="{4CF9BC77-5162-4FCB-9145-C890A0F7E9E5}" type="sibTrans" cxnId="{3A54D766-78AF-4279-B84B-F95B4FF04C4F}">
      <dgm:prSet/>
      <dgm:spPr/>
      <dgm:t>
        <a:bodyPr/>
        <a:lstStyle/>
        <a:p>
          <a:endParaRPr lang="zh-CN" altLang="en-US" sz="2000">
            <a:solidFill>
              <a:srgbClr val="66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仿宋" pitchFamily="49" charset="-122"/>
            <a:ea typeface="仿宋" pitchFamily="49" charset="-122"/>
          </a:endParaRPr>
        </a:p>
      </dgm:t>
    </dgm:pt>
    <dgm:pt modelId="{C7EA6CC2-CF33-436D-B7A9-32AC1C2E050B}" type="parTrans" cxnId="{3A54D766-78AF-4279-B84B-F95B4FF04C4F}">
      <dgm:prSet/>
      <dgm:spPr/>
      <dgm:t>
        <a:bodyPr/>
        <a:lstStyle/>
        <a:p>
          <a:endParaRPr lang="zh-CN" altLang="en-US" sz="2000">
            <a:solidFill>
              <a:srgbClr val="66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仿宋" pitchFamily="49" charset="-122"/>
            <a:ea typeface="仿宋" pitchFamily="49" charset="-122"/>
          </a:endParaRPr>
        </a:p>
      </dgm:t>
    </dgm:pt>
    <dgm:pt modelId="{2EAC5836-419E-4F1D-B316-E6A3BF253282}">
      <dgm:prSet phldrT="[文本]" custT="1"/>
      <dgm:spPr/>
      <dgm:t>
        <a:bodyPr/>
        <a:lstStyle/>
        <a:p>
          <a:r>
            <a:rPr lang="zh-CN" altLang="en-US" sz="2000" b="1" dirty="0" smtClean="0">
              <a:solidFill>
                <a:srgbClr val="660066"/>
              </a:solidFill>
              <a:effectLst/>
              <a:latin typeface="仿宋" pitchFamily="49" charset="-122"/>
              <a:ea typeface="仿宋" pitchFamily="49" charset="-122"/>
            </a:rPr>
            <a:t>师德</a:t>
          </a:r>
          <a:r>
            <a:rPr lang="en-US" altLang="zh-CN" sz="2000" b="1" dirty="0" smtClean="0">
              <a:solidFill>
                <a:srgbClr val="660066"/>
              </a:solidFill>
              <a:effectLst/>
              <a:latin typeface="仿宋" pitchFamily="49" charset="-122"/>
              <a:ea typeface="仿宋" pitchFamily="49" charset="-122"/>
            </a:rPr>
            <a:t>=</a:t>
          </a:r>
        </a:p>
        <a:p>
          <a:r>
            <a:rPr lang="zh-CN" altLang="en-US" sz="2000" b="1" dirty="0" smtClean="0">
              <a:solidFill>
                <a:srgbClr val="660066"/>
              </a:solidFill>
              <a:effectLst/>
              <a:latin typeface="仿宋" pitchFamily="49" charset="-122"/>
              <a:ea typeface="仿宋" pitchFamily="49" charset="-122"/>
            </a:rPr>
            <a:t>师爱</a:t>
          </a:r>
          <a:r>
            <a:rPr lang="en-US" altLang="zh-CN" sz="2000" b="1" dirty="0" smtClean="0">
              <a:solidFill>
                <a:srgbClr val="660066"/>
              </a:solidFill>
              <a:effectLst/>
              <a:latin typeface="仿宋" pitchFamily="49" charset="-122"/>
              <a:ea typeface="仿宋" pitchFamily="49" charset="-122"/>
            </a:rPr>
            <a:t>+</a:t>
          </a:r>
          <a:r>
            <a:rPr lang="zh-CN" altLang="en-US" sz="2000" b="1" dirty="0" smtClean="0">
              <a:solidFill>
                <a:srgbClr val="660066"/>
              </a:solidFill>
              <a:effectLst/>
              <a:latin typeface="仿宋" pitchFamily="49" charset="-122"/>
              <a:ea typeface="仿宋" pitchFamily="49" charset="-122"/>
            </a:rPr>
            <a:t>师能</a:t>
          </a:r>
          <a:endParaRPr lang="zh-CN" altLang="en-US" sz="2000" b="1" dirty="0">
            <a:solidFill>
              <a:srgbClr val="660066"/>
            </a:solidFill>
            <a:effectLst/>
            <a:latin typeface="仿宋" pitchFamily="49" charset="-122"/>
            <a:ea typeface="仿宋" pitchFamily="49" charset="-122"/>
          </a:endParaRPr>
        </a:p>
      </dgm:t>
    </dgm:pt>
    <dgm:pt modelId="{45C1F2DC-5B06-4C73-B1F5-07A20403D4ED}" type="sibTrans" cxnId="{87EE9F95-7453-4FED-953B-840C0F3DDE07}">
      <dgm:prSet/>
      <dgm:spPr/>
      <dgm:t>
        <a:bodyPr/>
        <a:lstStyle/>
        <a:p>
          <a:endParaRPr lang="zh-CN" altLang="en-US" sz="2000">
            <a:solidFill>
              <a:srgbClr val="66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仿宋" pitchFamily="49" charset="-122"/>
            <a:ea typeface="仿宋" pitchFamily="49" charset="-122"/>
          </a:endParaRPr>
        </a:p>
      </dgm:t>
    </dgm:pt>
    <dgm:pt modelId="{8B700B72-AF27-41BB-8C93-A2004C4B5FE8}" type="parTrans" cxnId="{87EE9F95-7453-4FED-953B-840C0F3DDE07}">
      <dgm:prSet/>
      <dgm:spPr/>
      <dgm:t>
        <a:bodyPr/>
        <a:lstStyle/>
        <a:p>
          <a:endParaRPr lang="zh-CN" altLang="en-US" sz="2000">
            <a:solidFill>
              <a:srgbClr val="66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仿宋" pitchFamily="49" charset="-122"/>
            <a:ea typeface="仿宋" pitchFamily="49" charset="-122"/>
          </a:endParaRPr>
        </a:p>
      </dgm:t>
    </dgm:pt>
    <dgm:pt modelId="{44608CD8-6F22-4B4F-9FEC-94DEAAFDA452}">
      <dgm:prSet phldrT="[文本]" custT="1"/>
      <dgm:spPr/>
      <dgm:t>
        <a:bodyPr/>
        <a:lstStyle/>
        <a:p>
          <a:r>
            <a:rPr lang="zh-CN" altLang="en-US" sz="2000" b="1" dirty="0" smtClean="0">
              <a:solidFill>
                <a:srgbClr val="660066"/>
              </a:solidFill>
              <a:effectLst/>
              <a:latin typeface="仿宋" pitchFamily="49" charset="-122"/>
              <a:ea typeface="仿宋" pitchFamily="49" charset="-122"/>
            </a:rPr>
            <a:t>以积极的心态享受生活</a:t>
          </a:r>
          <a:endParaRPr lang="zh-CN" altLang="en-US" sz="2000" b="1" dirty="0">
            <a:solidFill>
              <a:srgbClr val="660066"/>
            </a:solidFill>
            <a:effectLst/>
            <a:latin typeface="仿宋" pitchFamily="49" charset="-122"/>
            <a:ea typeface="仿宋" pitchFamily="49" charset="-122"/>
          </a:endParaRPr>
        </a:p>
      </dgm:t>
    </dgm:pt>
    <dgm:pt modelId="{8F028ED5-AD35-4416-95BC-9099F8B8382C}" type="sibTrans" cxnId="{E2E7FD4C-DFE8-4062-9D46-D3CABD6A5AAA}">
      <dgm:prSet/>
      <dgm:spPr/>
      <dgm:t>
        <a:bodyPr/>
        <a:lstStyle/>
        <a:p>
          <a:endParaRPr lang="zh-CN" altLang="en-US" sz="2000">
            <a:solidFill>
              <a:srgbClr val="66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仿宋" pitchFamily="49" charset="-122"/>
            <a:ea typeface="仿宋" pitchFamily="49" charset="-122"/>
          </a:endParaRPr>
        </a:p>
      </dgm:t>
    </dgm:pt>
    <dgm:pt modelId="{F870F4E0-7C0E-49A8-9D78-C4CFD9933EE0}" type="parTrans" cxnId="{E2E7FD4C-DFE8-4062-9D46-D3CABD6A5AAA}">
      <dgm:prSet/>
      <dgm:spPr/>
      <dgm:t>
        <a:bodyPr/>
        <a:lstStyle/>
        <a:p>
          <a:endParaRPr lang="zh-CN" altLang="en-US" sz="2000">
            <a:solidFill>
              <a:srgbClr val="66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仿宋" pitchFamily="49" charset="-122"/>
            <a:ea typeface="仿宋" pitchFamily="49" charset="-122"/>
          </a:endParaRPr>
        </a:p>
      </dgm:t>
    </dgm:pt>
    <dgm:pt modelId="{9FAE21AE-E6C2-46BC-AE9D-44AD2FB5035F}">
      <dgm:prSet custT="1"/>
      <dgm:spPr/>
      <dgm:t>
        <a:bodyPr/>
        <a:lstStyle/>
        <a:p>
          <a:r>
            <a:rPr lang="zh-CN" altLang="en-US" sz="2000" b="1" dirty="0" smtClean="0">
              <a:solidFill>
                <a:srgbClr val="660066"/>
              </a:solidFill>
              <a:effectLst/>
              <a:latin typeface="仿宋" pitchFamily="49" charset="-122"/>
              <a:ea typeface="仿宋" pitchFamily="49" charset="-122"/>
            </a:rPr>
            <a:t>精神站立，业务行走</a:t>
          </a:r>
        </a:p>
      </dgm:t>
    </dgm:pt>
    <dgm:pt modelId="{5AAD083D-4800-4F1F-B5A7-91B50D9A01C6}" type="parTrans" cxnId="{E99538ED-5726-4F17-8E32-72E271D02A17}">
      <dgm:prSet/>
      <dgm:spPr/>
      <dgm:t>
        <a:bodyPr/>
        <a:lstStyle/>
        <a:p>
          <a:endParaRPr lang="zh-CN" altLang="en-US" sz="2000">
            <a:latin typeface="仿宋" pitchFamily="49" charset="-122"/>
            <a:ea typeface="仿宋" pitchFamily="49" charset="-122"/>
          </a:endParaRPr>
        </a:p>
      </dgm:t>
    </dgm:pt>
    <dgm:pt modelId="{A20A4590-0D25-4B76-8F8C-2922AA8A0DA4}" type="sibTrans" cxnId="{E99538ED-5726-4F17-8E32-72E271D02A17}">
      <dgm:prSet/>
      <dgm:spPr/>
      <dgm:t>
        <a:bodyPr/>
        <a:lstStyle/>
        <a:p>
          <a:endParaRPr lang="zh-CN" altLang="en-US" sz="2000">
            <a:latin typeface="仿宋" pitchFamily="49" charset="-122"/>
            <a:ea typeface="仿宋" pitchFamily="49" charset="-122"/>
          </a:endParaRPr>
        </a:p>
      </dgm:t>
    </dgm:pt>
    <dgm:pt modelId="{525C36D8-AE2A-4AE0-B522-ACC70958F4FF}" type="pres">
      <dgm:prSet presAssocID="{F700303E-504E-4770-A408-57C7F842795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7D62584-602C-4233-8CDF-8BA3ABCC468E}" type="pres">
      <dgm:prSet presAssocID="{44608CD8-6F22-4B4F-9FEC-94DEAAFDA452}" presName="Name5" presStyleLbl="vennNode1" presStyleIdx="0" presStyleCnt="5" custScaleX="14050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6CC754C-7ED6-47D5-9A20-A7D6F1FDBCE3}" type="pres">
      <dgm:prSet presAssocID="{8F028ED5-AD35-4416-95BC-9099F8B8382C}" presName="space" presStyleCnt="0"/>
      <dgm:spPr/>
    </dgm:pt>
    <dgm:pt modelId="{B7EDD6FD-13E9-4414-9FEC-AA61DEE55E36}" type="pres">
      <dgm:prSet presAssocID="{2EAC5836-419E-4F1D-B316-E6A3BF253282}" presName="Name5" presStyleLbl="vennNode1" presStyleIdx="1" presStyleCnt="5" custScaleX="140508" custLinFactNeighborX="4000" custLinFactNeighborY="-7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34E76EA-B78B-4F30-9661-381167A56388}" type="pres">
      <dgm:prSet presAssocID="{45C1F2DC-5B06-4C73-B1F5-07A20403D4ED}" presName="space" presStyleCnt="0"/>
      <dgm:spPr/>
    </dgm:pt>
    <dgm:pt modelId="{E06D5E4B-25EC-4F57-A5BC-42E98B567AF8}" type="pres">
      <dgm:prSet presAssocID="{44B13707-5F71-424F-BFCA-B2879C9DE6A4}" presName="Name5" presStyleLbl="vennNode1" presStyleIdx="2" presStyleCnt="5" custScaleX="14050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653928C-CFDB-45A2-A2F8-752C03481938}" type="pres">
      <dgm:prSet presAssocID="{4CF9BC77-5162-4FCB-9145-C890A0F7E9E5}" presName="space" presStyleCnt="0"/>
      <dgm:spPr/>
    </dgm:pt>
    <dgm:pt modelId="{5F7E9432-46A1-4FA4-8901-BF6039AE103A}" type="pres">
      <dgm:prSet presAssocID="{9FAE21AE-E6C2-46BC-AE9D-44AD2FB5035F}" presName="Name5" presStyleLbl="vennNode1" presStyleIdx="3" presStyleCnt="5" custScaleX="140508" custLinFactNeighborX="-13010" custLinFactNeighborY="25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02CE1F7-96A8-4ED9-B2BE-6ACBDFA706B6}" type="pres">
      <dgm:prSet presAssocID="{A20A4590-0D25-4B76-8F8C-2922AA8A0DA4}" presName="space" presStyleCnt="0"/>
      <dgm:spPr/>
    </dgm:pt>
    <dgm:pt modelId="{88A747AD-4E22-4AA0-A9E8-1BB42C1DF9D2}" type="pres">
      <dgm:prSet presAssocID="{D6ED60E4-E9B4-4737-9553-0ABCACC518CD}" presName="Name5" presStyleLbl="vennNode1" presStyleIdx="4" presStyleCnt="5" custScaleX="14050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93D093B-E2B5-4BA9-9135-CCF75B873BBB}" type="presOf" srcId="{2EAC5836-419E-4F1D-B316-E6A3BF253282}" destId="{B7EDD6FD-13E9-4414-9FEC-AA61DEE55E36}" srcOrd="0" destOrd="0" presId="urn:microsoft.com/office/officeart/2005/8/layout/venn3"/>
    <dgm:cxn modelId="{87EE9F95-7453-4FED-953B-840C0F3DDE07}" srcId="{F700303E-504E-4770-A408-57C7F8427950}" destId="{2EAC5836-419E-4F1D-B316-E6A3BF253282}" srcOrd="1" destOrd="0" parTransId="{8B700B72-AF27-41BB-8C93-A2004C4B5FE8}" sibTransId="{45C1F2DC-5B06-4C73-B1F5-07A20403D4ED}"/>
    <dgm:cxn modelId="{11941874-1DEB-41CE-8224-437B10442CEE}" type="presOf" srcId="{44608CD8-6F22-4B4F-9FEC-94DEAAFDA452}" destId="{97D62584-602C-4233-8CDF-8BA3ABCC468E}" srcOrd="0" destOrd="0" presId="urn:microsoft.com/office/officeart/2005/8/layout/venn3"/>
    <dgm:cxn modelId="{52CBF832-78F5-43A8-A651-71805DB90FF7}" type="presOf" srcId="{44B13707-5F71-424F-BFCA-B2879C9DE6A4}" destId="{E06D5E4B-25EC-4F57-A5BC-42E98B567AF8}" srcOrd="0" destOrd="0" presId="urn:microsoft.com/office/officeart/2005/8/layout/venn3"/>
    <dgm:cxn modelId="{3A54D766-78AF-4279-B84B-F95B4FF04C4F}" srcId="{F700303E-504E-4770-A408-57C7F8427950}" destId="{44B13707-5F71-424F-BFCA-B2879C9DE6A4}" srcOrd="2" destOrd="0" parTransId="{C7EA6CC2-CF33-436D-B7A9-32AC1C2E050B}" sibTransId="{4CF9BC77-5162-4FCB-9145-C890A0F7E9E5}"/>
    <dgm:cxn modelId="{643896CE-1CD4-4033-87F9-0AB4CA0ACD82}" srcId="{F700303E-504E-4770-A408-57C7F8427950}" destId="{D6ED60E4-E9B4-4737-9553-0ABCACC518CD}" srcOrd="4" destOrd="0" parTransId="{2CCC2AF1-D86B-44D6-B8ED-C71F46859BE1}" sibTransId="{C5DC904A-BACB-49FD-B5DA-9D47DE3E85F6}"/>
    <dgm:cxn modelId="{E99538ED-5726-4F17-8E32-72E271D02A17}" srcId="{F700303E-504E-4770-A408-57C7F8427950}" destId="{9FAE21AE-E6C2-46BC-AE9D-44AD2FB5035F}" srcOrd="3" destOrd="0" parTransId="{5AAD083D-4800-4F1F-B5A7-91B50D9A01C6}" sibTransId="{A20A4590-0D25-4B76-8F8C-2922AA8A0DA4}"/>
    <dgm:cxn modelId="{E2E7FD4C-DFE8-4062-9D46-D3CABD6A5AAA}" srcId="{F700303E-504E-4770-A408-57C7F8427950}" destId="{44608CD8-6F22-4B4F-9FEC-94DEAAFDA452}" srcOrd="0" destOrd="0" parTransId="{F870F4E0-7C0E-49A8-9D78-C4CFD9933EE0}" sibTransId="{8F028ED5-AD35-4416-95BC-9099F8B8382C}"/>
    <dgm:cxn modelId="{742F872D-FC6B-47B3-AC2F-2966C6783B2A}" type="presOf" srcId="{D6ED60E4-E9B4-4737-9553-0ABCACC518CD}" destId="{88A747AD-4E22-4AA0-A9E8-1BB42C1DF9D2}" srcOrd="0" destOrd="0" presId="urn:microsoft.com/office/officeart/2005/8/layout/venn3"/>
    <dgm:cxn modelId="{98F9B38C-AC78-4DB5-AF39-DE885ED28991}" type="presOf" srcId="{9FAE21AE-E6C2-46BC-AE9D-44AD2FB5035F}" destId="{5F7E9432-46A1-4FA4-8901-BF6039AE103A}" srcOrd="0" destOrd="0" presId="urn:microsoft.com/office/officeart/2005/8/layout/venn3"/>
    <dgm:cxn modelId="{8E56A786-6564-417B-8FA7-37567CF7B38D}" type="presOf" srcId="{F700303E-504E-4770-A408-57C7F8427950}" destId="{525C36D8-AE2A-4AE0-B522-ACC70958F4FF}" srcOrd="0" destOrd="0" presId="urn:microsoft.com/office/officeart/2005/8/layout/venn3"/>
    <dgm:cxn modelId="{6F5CD858-39F3-4795-A6FB-A6BBB75EBF06}" type="presParOf" srcId="{525C36D8-AE2A-4AE0-B522-ACC70958F4FF}" destId="{97D62584-602C-4233-8CDF-8BA3ABCC468E}" srcOrd="0" destOrd="0" presId="urn:microsoft.com/office/officeart/2005/8/layout/venn3"/>
    <dgm:cxn modelId="{C2B67A4B-07CE-4304-B8BC-87F4AC4F9644}" type="presParOf" srcId="{525C36D8-AE2A-4AE0-B522-ACC70958F4FF}" destId="{A6CC754C-7ED6-47D5-9A20-A7D6F1FDBCE3}" srcOrd="1" destOrd="0" presId="urn:microsoft.com/office/officeart/2005/8/layout/venn3"/>
    <dgm:cxn modelId="{245C339F-964E-49C4-AC8A-FD8D35257075}" type="presParOf" srcId="{525C36D8-AE2A-4AE0-B522-ACC70958F4FF}" destId="{B7EDD6FD-13E9-4414-9FEC-AA61DEE55E36}" srcOrd="2" destOrd="0" presId="urn:microsoft.com/office/officeart/2005/8/layout/venn3"/>
    <dgm:cxn modelId="{12C3115F-4CA9-441C-B810-0536E8E349FF}" type="presParOf" srcId="{525C36D8-AE2A-4AE0-B522-ACC70958F4FF}" destId="{434E76EA-B78B-4F30-9661-381167A56388}" srcOrd="3" destOrd="0" presId="urn:microsoft.com/office/officeart/2005/8/layout/venn3"/>
    <dgm:cxn modelId="{4B090E8B-964E-40AB-AF6B-C8F7C0CC0306}" type="presParOf" srcId="{525C36D8-AE2A-4AE0-B522-ACC70958F4FF}" destId="{E06D5E4B-25EC-4F57-A5BC-42E98B567AF8}" srcOrd="4" destOrd="0" presId="urn:microsoft.com/office/officeart/2005/8/layout/venn3"/>
    <dgm:cxn modelId="{0DC62A66-E377-423F-8070-FBB75A5BBA06}" type="presParOf" srcId="{525C36D8-AE2A-4AE0-B522-ACC70958F4FF}" destId="{5653928C-CFDB-45A2-A2F8-752C03481938}" srcOrd="5" destOrd="0" presId="urn:microsoft.com/office/officeart/2005/8/layout/venn3"/>
    <dgm:cxn modelId="{EDCB2695-3F20-42DC-BA3D-2D2448D2F150}" type="presParOf" srcId="{525C36D8-AE2A-4AE0-B522-ACC70958F4FF}" destId="{5F7E9432-46A1-4FA4-8901-BF6039AE103A}" srcOrd="6" destOrd="0" presId="urn:microsoft.com/office/officeart/2005/8/layout/venn3"/>
    <dgm:cxn modelId="{BF86564A-7B9F-411F-8FC6-0C42BF2A6850}" type="presParOf" srcId="{525C36D8-AE2A-4AE0-B522-ACC70958F4FF}" destId="{502CE1F7-96A8-4ED9-B2BE-6ACBDFA706B6}" srcOrd="7" destOrd="0" presId="urn:microsoft.com/office/officeart/2005/8/layout/venn3"/>
    <dgm:cxn modelId="{584A1A6C-038E-4B89-919A-A25EBEE0415F}" type="presParOf" srcId="{525C36D8-AE2A-4AE0-B522-ACC70958F4FF}" destId="{88A747AD-4E22-4AA0-A9E8-1BB42C1DF9D2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D148601-F110-4212-A81D-C80274DE2D1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5B4C396-13EC-4E97-8C69-A429CCE6FAB3}">
      <dgm:prSet phldrT="[文本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营造多彩的教育环境</a:t>
          </a:r>
          <a:r>
            <a:rPr 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文化育人</a:t>
          </a:r>
          <a:endParaRPr lang="zh-CN" altLang="en-US" sz="1800" b="1" dirty="0" smtClean="0">
            <a:solidFill>
              <a:srgbClr val="002060"/>
            </a:solidFill>
            <a:latin typeface="楷体" pitchFamily="49" charset="-122"/>
            <a:ea typeface="楷体" pitchFamily="49" charset="-122"/>
            <a:cs typeface="Times New Roman" pitchFamily="18" charset="0"/>
          </a:endParaRPr>
        </a:p>
      </dgm:t>
    </dgm:pt>
    <dgm:pt modelId="{7CB5F6EF-0BDE-4420-99D4-A390BFCAEFE3}" type="parTrans" cxnId="{DF34DB71-C503-45F6-A553-F09F362CC9AE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A883F885-8000-4D94-9418-EFBC4933C85B}" type="sibTrans" cxnId="{DF34DB71-C503-45F6-A553-F09F362CC9AE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03E22836-925B-4070-9407-F1D0DA17D267}">
      <dgm:prSet phldrT="[文本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确立多彩的学校管理</a:t>
          </a:r>
          <a:r>
            <a:rPr 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规范育人</a:t>
          </a:r>
          <a:endParaRPr lang="zh-CN" altLang="en-US" sz="1800" b="1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2FCC238F-0007-4601-8D74-EE65EEB1FBEF}" type="parTrans" cxnId="{8E451AC6-082A-4703-A5A0-B7A7517262F5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CDDB0717-EDD6-498F-9ED2-193EBA7FBF74}" type="sibTrans" cxnId="{8E451AC6-082A-4703-A5A0-B7A7517262F5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139D4D70-933A-4057-ADC7-E787D428C49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开展多彩的学生社团</a:t>
          </a:r>
          <a:r>
            <a:rPr 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活动育人</a:t>
          </a:r>
          <a:endParaRPr lang="zh-CN" altLang="en-US" sz="1800" b="1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CFF43A3F-1D92-4488-8F05-072AD2A17A2E}" type="parTrans" cxnId="{683D3E47-E271-4EDA-8BEB-C2B9D800E20B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2DD71768-FCE0-49E5-A83C-BA14D01B324D}" type="sibTrans" cxnId="{683D3E47-E271-4EDA-8BEB-C2B9D800E20B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79CCFDBF-B392-49E7-B1EB-BF89C504866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形成多彩的教育品牌</a:t>
          </a:r>
          <a:r>
            <a:rPr 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特色育人</a:t>
          </a:r>
          <a:endParaRPr lang="zh-CN" altLang="en-US" sz="1800" b="1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6B305700-B051-4DE7-86A4-9EDBE32B2CB1}" type="parTrans" cxnId="{02347A20-918D-40AA-B75C-73D230669BBC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379C2E6D-619E-41C2-B396-BF89F117FA0C}" type="sibTrans" cxnId="{02347A20-918D-40AA-B75C-73D230669BBC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B3051780-D552-4183-B4DF-1E6B8500329A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zh-CN" sz="24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建设多彩的课程体系</a:t>
          </a:r>
          <a:endParaRPr lang="en-US" altLang="zh-CN" sz="2400" b="1" dirty="0" smtClean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4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24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学科育人</a:t>
          </a:r>
          <a:endParaRPr lang="zh-CN" altLang="en-US" sz="2400" b="1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508BA166-39BE-46A2-837E-514F2DFCF046}" type="parTrans" cxnId="{06A6EB53-B327-42DE-80DC-6F1CF370E74B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B2B1916F-FACF-4E25-B786-894B7048D9A5}" type="sibTrans" cxnId="{06A6EB53-B327-42DE-80DC-6F1CF370E74B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F5ED1948-4FBD-4E67-80DC-B95A0FA5B94A}" type="pres">
      <dgm:prSet presAssocID="{AD148601-F110-4212-A81D-C80274DE2D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928A7DD-A57A-49EF-9B43-06F775FEAC91}" type="pres">
      <dgm:prSet presAssocID="{85B4C396-13EC-4E97-8C69-A429CCE6FAB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138CFB-E634-48FE-B30B-B676FA540D7B}" type="pres">
      <dgm:prSet presAssocID="{A883F885-8000-4D94-9418-EFBC4933C85B}" presName="spacer" presStyleCnt="0"/>
      <dgm:spPr/>
    </dgm:pt>
    <dgm:pt modelId="{BCAE957B-B16E-4FE9-AE23-6F60D6DC4BD2}" type="pres">
      <dgm:prSet presAssocID="{03E22836-925B-4070-9407-F1D0DA17D26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4F6D8F-79AC-4DCE-9C04-24B80C48FAC2}" type="pres">
      <dgm:prSet presAssocID="{CDDB0717-EDD6-498F-9ED2-193EBA7FBF74}" presName="spacer" presStyleCnt="0"/>
      <dgm:spPr/>
    </dgm:pt>
    <dgm:pt modelId="{AED4FB03-1914-4E54-AA80-D700B69EC049}" type="pres">
      <dgm:prSet presAssocID="{B3051780-D552-4183-B4DF-1E6B8500329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60A98AD-553B-4D89-92C9-014149ADF0DE}" type="pres">
      <dgm:prSet presAssocID="{B2B1916F-FACF-4E25-B786-894B7048D9A5}" presName="spacer" presStyleCnt="0"/>
      <dgm:spPr/>
    </dgm:pt>
    <dgm:pt modelId="{5A1A5892-48B8-4AC5-9251-109EA749A3ED}" type="pres">
      <dgm:prSet presAssocID="{139D4D70-933A-4057-ADC7-E787D428C49D}" presName="parentText" presStyleLbl="node1" presStyleIdx="3" presStyleCnt="5" custLinFactNeighborY="1047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99F29B-60CD-484B-8892-7FDC9F0538BF}" type="pres">
      <dgm:prSet presAssocID="{2DD71768-FCE0-49E5-A83C-BA14D01B324D}" presName="spacer" presStyleCnt="0"/>
      <dgm:spPr/>
    </dgm:pt>
    <dgm:pt modelId="{78E87F15-053C-4ECD-9B40-D7E816D782D0}" type="pres">
      <dgm:prSet presAssocID="{79CCFDBF-B392-49E7-B1EB-BF89C504866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83D3E47-E271-4EDA-8BEB-C2B9D800E20B}" srcId="{AD148601-F110-4212-A81D-C80274DE2D1C}" destId="{139D4D70-933A-4057-ADC7-E787D428C49D}" srcOrd="3" destOrd="0" parTransId="{CFF43A3F-1D92-4488-8F05-072AD2A17A2E}" sibTransId="{2DD71768-FCE0-49E5-A83C-BA14D01B324D}"/>
    <dgm:cxn modelId="{02347A20-918D-40AA-B75C-73D230669BBC}" srcId="{AD148601-F110-4212-A81D-C80274DE2D1C}" destId="{79CCFDBF-B392-49E7-B1EB-BF89C5048664}" srcOrd="4" destOrd="0" parTransId="{6B305700-B051-4DE7-86A4-9EDBE32B2CB1}" sibTransId="{379C2E6D-619E-41C2-B396-BF89F117FA0C}"/>
    <dgm:cxn modelId="{F880D514-E6D4-4548-B5F6-F6E7EFBFB1D0}" type="presOf" srcId="{85B4C396-13EC-4E97-8C69-A429CCE6FAB3}" destId="{8928A7DD-A57A-49EF-9B43-06F775FEAC91}" srcOrd="0" destOrd="0" presId="urn:microsoft.com/office/officeart/2005/8/layout/vList2"/>
    <dgm:cxn modelId="{70F927B4-AFF8-4D76-8001-F219A71C3E8D}" type="presOf" srcId="{79CCFDBF-B392-49E7-B1EB-BF89C5048664}" destId="{78E87F15-053C-4ECD-9B40-D7E816D782D0}" srcOrd="0" destOrd="0" presId="urn:microsoft.com/office/officeart/2005/8/layout/vList2"/>
    <dgm:cxn modelId="{9908D8B5-CD14-4382-957A-9365744B32A1}" type="presOf" srcId="{AD148601-F110-4212-A81D-C80274DE2D1C}" destId="{F5ED1948-4FBD-4E67-80DC-B95A0FA5B94A}" srcOrd="0" destOrd="0" presId="urn:microsoft.com/office/officeart/2005/8/layout/vList2"/>
    <dgm:cxn modelId="{8A3E8489-4AF1-4DA1-9425-CEEEF5584A09}" type="presOf" srcId="{B3051780-D552-4183-B4DF-1E6B8500329A}" destId="{AED4FB03-1914-4E54-AA80-D700B69EC049}" srcOrd="0" destOrd="0" presId="urn:microsoft.com/office/officeart/2005/8/layout/vList2"/>
    <dgm:cxn modelId="{06A6EB53-B327-42DE-80DC-6F1CF370E74B}" srcId="{AD148601-F110-4212-A81D-C80274DE2D1C}" destId="{B3051780-D552-4183-B4DF-1E6B8500329A}" srcOrd="2" destOrd="0" parTransId="{508BA166-39BE-46A2-837E-514F2DFCF046}" sibTransId="{B2B1916F-FACF-4E25-B786-894B7048D9A5}"/>
    <dgm:cxn modelId="{DF34DB71-C503-45F6-A553-F09F362CC9AE}" srcId="{AD148601-F110-4212-A81D-C80274DE2D1C}" destId="{85B4C396-13EC-4E97-8C69-A429CCE6FAB3}" srcOrd="0" destOrd="0" parTransId="{7CB5F6EF-0BDE-4420-99D4-A390BFCAEFE3}" sibTransId="{A883F885-8000-4D94-9418-EFBC4933C85B}"/>
    <dgm:cxn modelId="{8E451AC6-082A-4703-A5A0-B7A7517262F5}" srcId="{AD148601-F110-4212-A81D-C80274DE2D1C}" destId="{03E22836-925B-4070-9407-F1D0DA17D267}" srcOrd="1" destOrd="0" parTransId="{2FCC238F-0007-4601-8D74-EE65EEB1FBEF}" sibTransId="{CDDB0717-EDD6-498F-9ED2-193EBA7FBF74}"/>
    <dgm:cxn modelId="{A8B406CA-2746-4846-9663-7C57AB90C49E}" type="presOf" srcId="{03E22836-925B-4070-9407-F1D0DA17D267}" destId="{BCAE957B-B16E-4FE9-AE23-6F60D6DC4BD2}" srcOrd="0" destOrd="0" presId="urn:microsoft.com/office/officeart/2005/8/layout/vList2"/>
    <dgm:cxn modelId="{77B2847A-2799-4403-95B3-D9A08AB5FADD}" type="presOf" srcId="{139D4D70-933A-4057-ADC7-E787D428C49D}" destId="{5A1A5892-48B8-4AC5-9251-109EA749A3ED}" srcOrd="0" destOrd="0" presId="urn:microsoft.com/office/officeart/2005/8/layout/vList2"/>
    <dgm:cxn modelId="{4FD54A95-9B08-4572-9F51-FEC0883AE064}" type="presParOf" srcId="{F5ED1948-4FBD-4E67-80DC-B95A0FA5B94A}" destId="{8928A7DD-A57A-49EF-9B43-06F775FEAC91}" srcOrd="0" destOrd="0" presId="urn:microsoft.com/office/officeart/2005/8/layout/vList2"/>
    <dgm:cxn modelId="{A01B086A-4039-41D5-88D1-790A32D30DC0}" type="presParOf" srcId="{F5ED1948-4FBD-4E67-80DC-B95A0FA5B94A}" destId="{92138CFB-E634-48FE-B30B-B676FA540D7B}" srcOrd="1" destOrd="0" presId="urn:microsoft.com/office/officeart/2005/8/layout/vList2"/>
    <dgm:cxn modelId="{60ED2853-9E13-4ABA-8595-BD46F91675A3}" type="presParOf" srcId="{F5ED1948-4FBD-4E67-80DC-B95A0FA5B94A}" destId="{BCAE957B-B16E-4FE9-AE23-6F60D6DC4BD2}" srcOrd="2" destOrd="0" presId="urn:microsoft.com/office/officeart/2005/8/layout/vList2"/>
    <dgm:cxn modelId="{C03B4DAD-1019-496D-BCD8-B72A98F25540}" type="presParOf" srcId="{F5ED1948-4FBD-4E67-80DC-B95A0FA5B94A}" destId="{124F6D8F-79AC-4DCE-9C04-24B80C48FAC2}" srcOrd="3" destOrd="0" presId="urn:microsoft.com/office/officeart/2005/8/layout/vList2"/>
    <dgm:cxn modelId="{122298D0-0843-4972-BA5D-CCFC4E4D193E}" type="presParOf" srcId="{F5ED1948-4FBD-4E67-80DC-B95A0FA5B94A}" destId="{AED4FB03-1914-4E54-AA80-D700B69EC049}" srcOrd="4" destOrd="0" presId="urn:microsoft.com/office/officeart/2005/8/layout/vList2"/>
    <dgm:cxn modelId="{1810477B-B6F6-46A3-AE46-F28C2FA9BEBF}" type="presParOf" srcId="{F5ED1948-4FBD-4E67-80DC-B95A0FA5B94A}" destId="{760A98AD-553B-4D89-92C9-014149ADF0DE}" srcOrd="5" destOrd="0" presId="urn:microsoft.com/office/officeart/2005/8/layout/vList2"/>
    <dgm:cxn modelId="{21046F40-826F-4113-8920-529B38D338A6}" type="presParOf" srcId="{F5ED1948-4FBD-4E67-80DC-B95A0FA5B94A}" destId="{5A1A5892-48B8-4AC5-9251-109EA749A3ED}" srcOrd="6" destOrd="0" presId="urn:microsoft.com/office/officeart/2005/8/layout/vList2"/>
    <dgm:cxn modelId="{88B9A743-7C7B-4F29-A029-752812ED49C8}" type="presParOf" srcId="{F5ED1948-4FBD-4E67-80DC-B95A0FA5B94A}" destId="{C299F29B-60CD-484B-8892-7FDC9F0538BF}" srcOrd="7" destOrd="0" presId="urn:microsoft.com/office/officeart/2005/8/layout/vList2"/>
    <dgm:cxn modelId="{D68ADFE1-521C-4FCB-8E28-2015490E345A}" type="presParOf" srcId="{F5ED1948-4FBD-4E67-80DC-B95A0FA5B94A}" destId="{78E87F15-053C-4ECD-9B40-D7E816D782D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C322070-BBAB-46BF-BC21-C27DBA1D961E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CF1D59B0-9CED-42C5-9E08-90F272AEB972}">
      <dgm:prSet phldrT="[文本]"/>
      <dgm:spPr/>
      <dgm:t>
        <a:bodyPr/>
        <a:lstStyle/>
        <a:p>
          <a:r>
            <a:rPr lang="zh-CN" altLang="en-US" dirty="0" smtClean="0">
              <a:latin typeface="黑体" pitchFamily="49" charset="-122"/>
              <a:ea typeface="黑体" pitchFamily="49" charset="-122"/>
            </a:rPr>
            <a:t>问题激趣</a:t>
          </a:r>
          <a:endParaRPr lang="zh-CN" altLang="en-US" dirty="0">
            <a:latin typeface="黑体" pitchFamily="49" charset="-122"/>
            <a:ea typeface="黑体" pitchFamily="49" charset="-122"/>
          </a:endParaRPr>
        </a:p>
      </dgm:t>
    </dgm:pt>
    <dgm:pt modelId="{2A8A4B86-A1FC-40AD-BC4F-FA7D3A6143D4}" type="parTrans" cxnId="{1A65D694-7178-4897-A173-FEF687E7D2AD}">
      <dgm:prSet/>
      <dgm:spPr/>
      <dgm:t>
        <a:bodyPr/>
        <a:lstStyle/>
        <a:p>
          <a:endParaRPr lang="zh-CN" altLang="en-US">
            <a:solidFill>
              <a:schemeClr val="tx2">
                <a:lumMod val="85000"/>
                <a:lumOff val="15000"/>
              </a:schemeClr>
            </a:solidFill>
            <a:latin typeface="黑体" pitchFamily="49" charset="-122"/>
            <a:ea typeface="黑体" pitchFamily="49" charset="-122"/>
          </a:endParaRPr>
        </a:p>
      </dgm:t>
    </dgm:pt>
    <dgm:pt modelId="{0F908ED6-C9F5-4251-89BE-71EA73790CF6}" type="sibTrans" cxnId="{1A65D694-7178-4897-A173-FEF687E7D2AD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CN" altLang="en-US">
            <a:solidFill>
              <a:schemeClr val="tx2">
                <a:lumMod val="85000"/>
                <a:lumOff val="15000"/>
              </a:schemeClr>
            </a:solidFill>
            <a:latin typeface="黑体" pitchFamily="49" charset="-122"/>
            <a:ea typeface="黑体" pitchFamily="49" charset="-122"/>
          </a:endParaRPr>
        </a:p>
      </dgm:t>
    </dgm:pt>
    <dgm:pt modelId="{E8DDD5F9-56FC-4BB5-9361-EC85C2DCB811}">
      <dgm:prSet phldrT="[文本]"/>
      <dgm:spPr/>
      <dgm:t>
        <a:bodyPr/>
        <a:lstStyle/>
        <a:p>
          <a:r>
            <a:rPr lang="zh-CN" altLang="en-US" dirty="0" smtClean="0">
              <a:latin typeface="黑体" pitchFamily="49" charset="-122"/>
              <a:ea typeface="黑体" pitchFamily="49" charset="-122"/>
            </a:rPr>
            <a:t>合作探究</a:t>
          </a:r>
          <a:endParaRPr lang="zh-CN" altLang="en-US" dirty="0">
            <a:latin typeface="黑体" pitchFamily="49" charset="-122"/>
            <a:ea typeface="黑体" pitchFamily="49" charset="-122"/>
          </a:endParaRPr>
        </a:p>
      </dgm:t>
    </dgm:pt>
    <dgm:pt modelId="{FF74534B-0DE5-47F1-8CCE-AC881A0AA733}" type="parTrans" cxnId="{22370C7C-384F-4083-840E-EAFD8096EAA2}">
      <dgm:prSet/>
      <dgm:spPr/>
      <dgm:t>
        <a:bodyPr/>
        <a:lstStyle/>
        <a:p>
          <a:endParaRPr lang="zh-CN" altLang="en-US">
            <a:solidFill>
              <a:schemeClr val="tx2">
                <a:lumMod val="85000"/>
                <a:lumOff val="15000"/>
              </a:schemeClr>
            </a:solidFill>
            <a:latin typeface="黑体" pitchFamily="49" charset="-122"/>
            <a:ea typeface="黑体" pitchFamily="49" charset="-122"/>
          </a:endParaRPr>
        </a:p>
      </dgm:t>
    </dgm:pt>
    <dgm:pt modelId="{30B95BA4-4AE7-4750-97DA-521312F3268D}" type="sibTrans" cxnId="{22370C7C-384F-4083-840E-EAFD8096EAA2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CN" altLang="en-US">
            <a:solidFill>
              <a:schemeClr val="tx2">
                <a:lumMod val="85000"/>
                <a:lumOff val="15000"/>
              </a:schemeClr>
            </a:solidFill>
            <a:latin typeface="黑体" pitchFamily="49" charset="-122"/>
            <a:ea typeface="黑体" pitchFamily="49" charset="-122"/>
          </a:endParaRPr>
        </a:p>
      </dgm:t>
    </dgm:pt>
    <dgm:pt modelId="{C32D6381-DD09-4509-B38A-D6B818D23D01}">
      <dgm:prSet phldrT="[文本]"/>
      <dgm:spPr/>
      <dgm:t>
        <a:bodyPr/>
        <a:lstStyle/>
        <a:p>
          <a:r>
            <a:rPr lang="zh-CN" altLang="en-US" smtClean="0">
              <a:latin typeface="黑体" pitchFamily="49" charset="-122"/>
              <a:ea typeface="黑体" pitchFamily="49" charset="-122"/>
            </a:rPr>
            <a:t>内化提升</a:t>
          </a:r>
          <a:endParaRPr lang="zh-CN" altLang="en-US" dirty="0">
            <a:latin typeface="黑体" pitchFamily="49" charset="-122"/>
            <a:ea typeface="黑体" pitchFamily="49" charset="-122"/>
          </a:endParaRPr>
        </a:p>
      </dgm:t>
    </dgm:pt>
    <dgm:pt modelId="{0B7B0D9B-D688-4B77-867F-722FD479D6F7}" type="parTrans" cxnId="{30020DEF-7CF0-45F8-AFD9-B0A53E57D84D}">
      <dgm:prSet/>
      <dgm:spPr/>
      <dgm:t>
        <a:bodyPr/>
        <a:lstStyle/>
        <a:p>
          <a:endParaRPr lang="zh-CN" altLang="en-US">
            <a:solidFill>
              <a:schemeClr val="tx2">
                <a:lumMod val="85000"/>
                <a:lumOff val="15000"/>
              </a:schemeClr>
            </a:solidFill>
            <a:latin typeface="黑体" pitchFamily="49" charset="-122"/>
            <a:ea typeface="黑体" pitchFamily="49" charset="-122"/>
          </a:endParaRPr>
        </a:p>
      </dgm:t>
    </dgm:pt>
    <dgm:pt modelId="{C5A72BBA-3DB8-4ED8-85F8-B505F8B97306}" type="sibTrans" cxnId="{30020DEF-7CF0-45F8-AFD9-B0A53E57D84D}">
      <dgm:prSet/>
      <dgm:spPr/>
      <dgm:t>
        <a:bodyPr/>
        <a:lstStyle/>
        <a:p>
          <a:endParaRPr lang="zh-CN" altLang="en-US">
            <a:solidFill>
              <a:schemeClr val="tx2">
                <a:lumMod val="85000"/>
                <a:lumOff val="15000"/>
              </a:schemeClr>
            </a:solidFill>
            <a:latin typeface="黑体" pitchFamily="49" charset="-122"/>
            <a:ea typeface="黑体" pitchFamily="49" charset="-122"/>
          </a:endParaRPr>
        </a:p>
      </dgm:t>
    </dgm:pt>
    <dgm:pt modelId="{3463B652-9746-4C73-8991-DFE62741F87E}" type="pres">
      <dgm:prSet presAssocID="{EC322070-BBAB-46BF-BC21-C27DBA1D961E}" presName="Name0" presStyleCnt="0">
        <dgm:presLayoutVars>
          <dgm:dir/>
          <dgm:resizeHandles val="exact"/>
        </dgm:presLayoutVars>
      </dgm:prSet>
      <dgm:spPr/>
    </dgm:pt>
    <dgm:pt modelId="{A63F6013-E802-4D3B-9845-4E4B837FAFDA}" type="pres">
      <dgm:prSet presAssocID="{CF1D59B0-9CED-42C5-9E08-90F272AEB97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6FF826B-D588-4565-A7C6-E7665A0CD4C4}" type="pres">
      <dgm:prSet presAssocID="{0F908ED6-C9F5-4251-89BE-71EA73790CF6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E881399E-2119-4BE8-A84C-8FBF07C07C7F}" type="pres">
      <dgm:prSet presAssocID="{0F908ED6-C9F5-4251-89BE-71EA73790CF6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195C3622-A4CD-4E72-ACD7-6661DB4C3CD7}" type="pres">
      <dgm:prSet presAssocID="{E8DDD5F9-56FC-4BB5-9361-EC85C2DCB81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BB4FC55-1DC0-4729-AF9A-FA6FB84DE118}" type="pres">
      <dgm:prSet presAssocID="{30B95BA4-4AE7-4750-97DA-521312F3268D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03B188F7-7838-4B69-87F9-52D4444FD223}" type="pres">
      <dgm:prSet presAssocID="{30B95BA4-4AE7-4750-97DA-521312F3268D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4DEE08AE-B74D-404D-80CB-E5FBDDA656C3}" type="pres">
      <dgm:prSet presAssocID="{C32D6381-DD09-4509-B38A-D6B818D23D0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78D8DBE-BF16-493A-8754-8DF11B991AAF}" type="presOf" srcId="{E8DDD5F9-56FC-4BB5-9361-EC85C2DCB811}" destId="{195C3622-A4CD-4E72-ACD7-6661DB4C3CD7}" srcOrd="0" destOrd="0" presId="urn:microsoft.com/office/officeart/2005/8/layout/process1"/>
    <dgm:cxn modelId="{1A65D694-7178-4897-A173-FEF687E7D2AD}" srcId="{EC322070-BBAB-46BF-BC21-C27DBA1D961E}" destId="{CF1D59B0-9CED-42C5-9E08-90F272AEB972}" srcOrd="0" destOrd="0" parTransId="{2A8A4B86-A1FC-40AD-BC4F-FA7D3A6143D4}" sibTransId="{0F908ED6-C9F5-4251-89BE-71EA73790CF6}"/>
    <dgm:cxn modelId="{22370C7C-384F-4083-840E-EAFD8096EAA2}" srcId="{EC322070-BBAB-46BF-BC21-C27DBA1D961E}" destId="{E8DDD5F9-56FC-4BB5-9361-EC85C2DCB811}" srcOrd="1" destOrd="0" parTransId="{FF74534B-0DE5-47F1-8CCE-AC881A0AA733}" sibTransId="{30B95BA4-4AE7-4750-97DA-521312F3268D}"/>
    <dgm:cxn modelId="{30020DEF-7CF0-45F8-AFD9-B0A53E57D84D}" srcId="{EC322070-BBAB-46BF-BC21-C27DBA1D961E}" destId="{C32D6381-DD09-4509-B38A-D6B818D23D01}" srcOrd="2" destOrd="0" parTransId="{0B7B0D9B-D688-4B77-867F-722FD479D6F7}" sibTransId="{C5A72BBA-3DB8-4ED8-85F8-B505F8B97306}"/>
    <dgm:cxn modelId="{0AAAA682-80EC-4B56-B44F-FC7B26EECF34}" type="presOf" srcId="{CF1D59B0-9CED-42C5-9E08-90F272AEB972}" destId="{A63F6013-E802-4D3B-9845-4E4B837FAFDA}" srcOrd="0" destOrd="0" presId="urn:microsoft.com/office/officeart/2005/8/layout/process1"/>
    <dgm:cxn modelId="{44792E22-56A5-405A-8521-3FCA16BC9243}" type="presOf" srcId="{30B95BA4-4AE7-4750-97DA-521312F3268D}" destId="{ABB4FC55-1DC0-4729-AF9A-FA6FB84DE118}" srcOrd="0" destOrd="0" presId="urn:microsoft.com/office/officeart/2005/8/layout/process1"/>
    <dgm:cxn modelId="{C10F4481-AF1A-4629-A605-668E78EE5447}" type="presOf" srcId="{0F908ED6-C9F5-4251-89BE-71EA73790CF6}" destId="{E6FF826B-D588-4565-A7C6-E7665A0CD4C4}" srcOrd="0" destOrd="0" presId="urn:microsoft.com/office/officeart/2005/8/layout/process1"/>
    <dgm:cxn modelId="{20B34F98-AEB0-40C7-9DD2-CDFF2BD6B9E5}" type="presOf" srcId="{C32D6381-DD09-4509-B38A-D6B818D23D01}" destId="{4DEE08AE-B74D-404D-80CB-E5FBDDA656C3}" srcOrd="0" destOrd="0" presId="urn:microsoft.com/office/officeart/2005/8/layout/process1"/>
    <dgm:cxn modelId="{268D83F3-CBD3-423E-9E67-CADAC8133A27}" type="presOf" srcId="{EC322070-BBAB-46BF-BC21-C27DBA1D961E}" destId="{3463B652-9746-4C73-8991-DFE62741F87E}" srcOrd="0" destOrd="0" presId="urn:microsoft.com/office/officeart/2005/8/layout/process1"/>
    <dgm:cxn modelId="{F3021859-0FDD-491D-9B52-72260D34EBE4}" type="presOf" srcId="{0F908ED6-C9F5-4251-89BE-71EA73790CF6}" destId="{E881399E-2119-4BE8-A84C-8FBF07C07C7F}" srcOrd="1" destOrd="0" presId="urn:microsoft.com/office/officeart/2005/8/layout/process1"/>
    <dgm:cxn modelId="{5104F023-999D-4CFC-B855-446438C2BF42}" type="presOf" srcId="{30B95BA4-4AE7-4750-97DA-521312F3268D}" destId="{03B188F7-7838-4B69-87F9-52D4444FD223}" srcOrd="1" destOrd="0" presId="urn:microsoft.com/office/officeart/2005/8/layout/process1"/>
    <dgm:cxn modelId="{D4CA49F5-CCF3-4873-9605-B7DB3B7D092B}" type="presParOf" srcId="{3463B652-9746-4C73-8991-DFE62741F87E}" destId="{A63F6013-E802-4D3B-9845-4E4B837FAFDA}" srcOrd="0" destOrd="0" presId="urn:microsoft.com/office/officeart/2005/8/layout/process1"/>
    <dgm:cxn modelId="{5DA319B2-E03E-45BB-819E-079A70CEE35C}" type="presParOf" srcId="{3463B652-9746-4C73-8991-DFE62741F87E}" destId="{E6FF826B-D588-4565-A7C6-E7665A0CD4C4}" srcOrd="1" destOrd="0" presId="urn:microsoft.com/office/officeart/2005/8/layout/process1"/>
    <dgm:cxn modelId="{4054B963-56F0-4BF8-9D36-DBE836C75D86}" type="presParOf" srcId="{E6FF826B-D588-4565-A7C6-E7665A0CD4C4}" destId="{E881399E-2119-4BE8-A84C-8FBF07C07C7F}" srcOrd="0" destOrd="0" presId="urn:microsoft.com/office/officeart/2005/8/layout/process1"/>
    <dgm:cxn modelId="{5CCC518B-CBDE-4B87-955C-4F6EFE6DAA1A}" type="presParOf" srcId="{3463B652-9746-4C73-8991-DFE62741F87E}" destId="{195C3622-A4CD-4E72-ACD7-6661DB4C3CD7}" srcOrd="2" destOrd="0" presId="urn:microsoft.com/office/officeart/2005/8/layout/process1"/>
    <dgm:cxn modelId="{7F0C2493-59FC-4C89-ABF3-48FFB71758FF}" type="presParOf" srcId="{3463B652-9746-4C73-8991-DFE62741F87E}" destId="{ABB4FC55-1DC0-4729-AF9A-FA6FB84DE118}" srcOrd="3" destOrd="0" presId="urn:microsoft.com/office/officeart/2005/8/layout/process1"/>
    <dgm:cxn modelId="{985786C4-B919-4126-A390-76E83585C9A5}" type="presParOf" srcId="{ABB4FC55-1DC0-4729-AF9A-FA6FB84DE118}" destId="{03B188F7-7838-4B69-87F9-52D4444FD223}" srcOrd="0" destOrd="0" presId="urn:microsoft.com/office/officeart/2005/8/layout/process1"/>
    <dgm:cxn modelId="{B0764110-A929-4B50-AABB-B04FCFDB2B26}" type="presParOf" srcId="{3463B652-9746-4C73-8991-DFE62741F87E}" destId="{4DEE08AE-B74D-404D-80CB-E5FBDDA656C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84DB5E-3797-4517-980A-D71AAFD5E79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1A7D889-BECB-4974-A26A-486C0C1EDCFB}">
      <dgm:prSet phldrT="[文本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2000" b="1" smtClean="0"/>
            <a:t>学校管理：两</a:t>
          </a:r>
          <a:r>
            <a:rPr lang="zh-CN" altLang="en-US" sz="2000" b="1" dirty="0" smtClean="0"/>
            <a:t>个层次、三个意识</a:t>
          </a:r>
          <a:endParaRPr lang="zh-CN" altLang="en-US" sz="2000" b="1" dirty="0"/>
        </a:p>
      </dgm:t>
    </dgm:pt>
    <dgm:pt modelId="{D15E3D32-A26C-45E2-B0C4-8D550613893F}" type="parTrans" cxnId="{B1E85E64-2283-4FB6-B877-DED88D00ECD7}">
      <dgm:prSet/>
      <dgm:spPr/>
      <dgm:t>
        <a:bodyPr/>
        <a:lstStyle/>
        <a:p>
          <a:endParaRPr lang="zh-CN" altLang="en-US" sz="2000" b="1"/>
        </a:p>
      </dgm:t>
    </dgm:pt>
    <dgm:pt modelId="{8188E98E-324B-4803-A670-0F47EDCF516D}" type="sibTrans" cxnId="{B1E85E64-2283-4FB6-B877-DED88D00ECD7}">
      <dgm:prSet/>
      <dgm:spPr/>
      <dgm:t>
        <a:bodyPr/>
        <a:lstStyle/>
        <a:p>
          <a:endParaRPr lang="zh-CN" altLang="en-US" sz="2000" b="1"/>
        </a:p>
      </dgm:t>
    </dgm:pt>
    <dgm:pt modelId="{2363CC3B-DA45-49E1-B98F-51EAE2EF7ABB}">
      <dgm:prSet phldrT="[文本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2000" b="1" dirty="0" smtClean="0"/>
            <a:t>前提层次</a:t>
          </a:r>
          <a:endParaRPr lang="zh-CN" altLang="en-US" sz="2000" b="1" dirty="0"/>
        </a:p>
      </dgm:t>
    </dgm:pt>
    <dgm:pt modelId="{091C540D-4A13-429A-8892-E8198D48438E}" type="parTrans" cxnId="{A5A3315D-1DBF-4430-9CAF-BC2E937CA119}">
      <dgm:prSet/>
      <dgm:spPr/>
      <dgm:t>
        <a:bodyPr/>
        <a:lstStyle/>
        <a:p>
          <a:endParaRPr lang="zh-CN" altLang="en-US" sz="2000" b="1"/>
        </a:p>
      </dgm:t>
    </dgm:pt>
    <dgm:pt modelId="{E416083E-0826-4F29-A18A-15E74762B46B}" type="sibTrans" cxnId="{A5A3315D-1DBF-4430-9CAF-BC2E937CA119}">
      <dgm:prSet/>
      <dgm:spPr/>
      <dgm:t>
        <a:bodyPr/>
        <a:lstStyle/>
        <a:p>
          <a:endParaRPr lang="zh-CN" altLang="en-US" sz="2000" b="1"/>
        </a:p>
      </dgm:t>
    </dgm:pt>
    <dgm:pt modelId="{E8325A5C-F306-4365-AEE9-F4FD5B90CBF0}">
      <dgm:prSet phldrT="[文本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2000" b="1" dirty="0" smtClean="0"/>
            <a:t>底线意识</a:t>
          </a:r>
          <a:endParaRPr lang="zh-CN" altLang="en-US" sz="2000" b="1" dirty="0"/>
        </a:p>
      </dgm:t>
    </dgm:pt>
    <dgm:pt modelId="{E42F4DD6-A9CA-4829-9A01-336AFC899FF3}" type="parTrans" cxnId="{007B929C-056B-4D2B-97D9-766008A0F750}">
      <dgm:prSet/>
      <dgm:spPr/>
      <dgm:t>
        <a:bodyPr/>
        <a:lstStyle/>
        <a:p>
          <a:endParaRPr lang="zh-CN" altLang="en-US" sz="2000" b="1"/>
        </a:p>
      </dgm:t>
    </dgm:pt>
    <dgm:pt modelId="{25B6A889-8E2C-4892-8272-ED59B20327F5}" type="sibTrans" cxnId="{007B929C-056B-4D2B-97D9-766008A0F750}">
      <dgm:prSet/>
      <dgm:spPr/>
      <dgm:t>
        <a:bodyPr/>
        <a:lstStyle/>
        <a:p>
          <a:endParaRPr lang="zh-CN" altLang="en-US" sz="2000" b="1"/>
        </a:p>
      </dgm:t>
    </dgm:pt>
    <dgm:pt modelId="{11A3C390-9073-41F2-BAF8-36C0A69CCD87}">
      <dgm:prSet phldrT="[文本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2000" b="1" dirty="0" smtClean="0"/>
            <a:t>负责意识</a:t>
          </a:r>
          <a:endParaRPr lang="zh-CN" altLang="en-US" sz="2000" b="1" dirty="0"/>
        </a:p>
      </dgm:t>
    </dgm:pt>
    <dgm:pt modelId="{E0DEB412-144A-4D07-B484-0081C0D8E657}" type="parTrans" cxnId="{43F096DC-11DD-477A-9A09-FBE33A55BF26}">
      <dgm:prSet/>
      <dgm:spPr/>
      <dgm:t>
        <a:bodyPr/>
        <a:lstStyle/>
        <a:p>
          <a:endParaRPr lang="zh-CN" altLang="en-US" sz="2000" b="1"/>
        </a:p>
      </dgm:t>
    </dgm:pt>
    <dgm:pt modelId="{6CEFBCC9-EC91-4460-A558-FEDABD395B0A}" type="sibTrans" cxnId="{43F096DC-11DD-477A-9A09-FBE33A55BF26}">
      <dgm:prSet/>
      <dgm:spPr/>
      <dgm:t>
        <a:bodyPr/>
        <a:lstStyle/>
        <a:p>
          <a:endParaRPr lang="zh-CN" altLang="en-US" sz="2000" b="1"/>
        </a:p>
      </dgm:t>
    </dgm:pt>
    <dgm:pt modelId="{B6902E73-D985-4A35-8925-FBF18E1AF807}">
      <dgm:prSet phldrT="[文本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2000" b="1" dirty="0" smtClean="0"/>
            <a:t>中心层次</a:t>
          </a:r>
          <a:endParaRPr lang="zh-CN" altLang="en-US" sz="2000" b="1" dirty="0"/>
        </a:p>
      </dgm:t>
    </dgm:pt>
    <dgm:pt modelId="{8C8B9B9C-93C8-4608-BB1C-2DFFD4B57D57}" type="parTrans" cxnId="{4668E96D-81D7-4F80-9A94-44DC4F8E407C}">
      <dgm:prSet/>
      <dgm:spPr/>
      <dgm:t>
        <a:bodyPr/>
        <a:lstStyle/>
        <a:p>
          <a:endParaRPr lang="zh-CN" altLang="en-US" sz="2000" b="1"/>
        </a:p>
      </dgm:t>
    </dgm:pt>
    <dgm:pt modelId="{008C6391-08CB-42BC-AB4C-959F920D6DD9}" type="sibTrans" cxnId="{4668E96D-81D7-4F80-9A94-44DC4F8E407C}">
      <dgm:prSet/>
      <dgm:spPr/>
      <dgm:t>
        <a:bodyPr/>
        <a:lstStyle/>
        <a:p>
          <a:endParaRPr lang="zh-CN" altLang="en-US" sz="2000" b="1"/>
        </a:p>
      </dgm:t>
    </dgm:pt>
    <dgm:pt modelId="{76FCEB19-F4E5-4693-9637-34D769D8572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2000" b="1" dirty="0" smtClean="0"/>
            <a:t>质量意识</a:t>
          </a:r>
          <a:endParaRPr lang="zh-CN" altLang="en-US" sz="2000" b="1" dirty="0"/>
        </a:p>
      </dgm:t>
    </dgm:pt>
    <dgm:pt modelId="{6E00FBF2-2E58-40E0-97BA-516E01799869}" type="parTrans" cxnId="{7BEB241E-527B-4B8A-BC6D-396CCDBB7E55}">
      <dgm:prSet/>
      <dgm:spPr/>
      <dgm:t>
        <a:bodyPr/>
        <a:lstStyle/>
        <a:p>
          <a:endParaRPr lang="zh-CN" altLang="en-US" sz="2000" b="1"/>
        </a:p>
      </dgm:t>
    </dgm:pt>
    <dgm:pt modelId="{765DEAA0-6E5E-4C78-98DB-D3EF143128E2}" type="sibTrans" cxnId="{7BEB241E-527B-4B8A-BC6D-396CCDBB7E55}">
      <dgm:prSet/>
      <dgm:spPr/>
      <dgm:t>
        <a:bodyPr/>
        <a:lstStyle/>
        <a:p>
          <a:endParaRPr lang="zh-CN" altLang="en-US" sz="2000" b="1"/>
        </a:p>
      </dgm:t>
    </dgm:pt>
    <dgm:pt modelId="{B47228F6-F890-4B88-A064-48D76631CF4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2000" b="1" dirty="0" smtClean="0"/>
            <a:t>品牌意识</a:t>
          </a:r>
          <a:endParaRPr lang="zh-CN" altLang="en-US" sz="2000" b="1" dirty="0"/>
        </a:p>
      </dgm:t>
    </dgm:pt>
    <dgm:pt modelId="{41548B1C-A73B-4AD5-9B53-7A824782B197}" type="parTrans" cxnId="{057EC699-5F53-47DB-A0CD-4C58ED335761}">
      <dgm:prSet/>
      <dgm:spPr/>
      <dgm:t>
        <a:bodyPr/>
        <a:lstStyle/>
        <a:p>
          <a:endParaRPr lang="zh-CN" altLang="en-US" sz="2000" b="1"/>
        </a:p>
      </dgm:t>
    </dgm:pt>
    <dgm:pt modelId="{A847C6AB-6FD2-49D2-A16F-EC4E5212CFFD}" type="sibTrans" cxnId="{057EC699-5F53-47DB-A0CD-4C58ED335761}">
      <dgm:prSet/>
      <dgm:spPr/>
      <dgm:t>
        <a:bodyPr/>
        <a:lstStyle/>
        <a:p>
          <a:endParaRPr lang="zh-CN" altLang="en-US" sz="2000" b="1"/>
        </a:p>
      </dgm:t>
    </dgm:pt>
    <dgm:pt modelId="{84EF34D4-925F-4A87-A4FB-A8EFE11D4F8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2000" b="1" dirty="0" smtClean="0"/>
            <a:t>管理意识</a:t>
          </a:r>
          <a:endParaRPr lang="zh-CN" altLang="en-US" sz="2000" b="1" dirty="0"/>
        </a:p>
      </dgm:t>
    </dgm:pt>
    <dgm:pt modelId="{26A8BCE1-8D9B-4FFF-92AA-12962B968266}" type="parTrans" cxnId="{66A9C576-09CB-4CEE-822F-5C9793991CFC}">
      <dgm:prSet/>
      <dgm:spPr/>
      <dgm:t>
        <a:bodyPr/>
        <a:lstStyle/>
        <a:p>
          <a:endParaRPr lang="zh-CN" altLang="en-US" sz="2000" b="1"/>
        </a:p>
      </dgm:t>
    </dgm:pt>
    <dgm:pt modelId="{72EFD7E4-7F66-49CF-B896-8C4D283EECFB}" type="sibTrans" cxnId="{66A9C576-09CB-4CEE-822F-5C9793991CFC}">
      <dgm:prSet/>
      <dgm:spPr/>
      <dgm:t>
        <a:bodyPr/>
        <a:lstStyle/>
        <a:p>
          <a:endParaRPr lang="zh-CN" altLang="en-US" sz="2000" b="1"/>
        </a:p>
      </dgm:t>
    </dgm:pt>
    <dgm:pt modelId="{9C65D4B0-B697-4571-9F1F-D9FAA394F55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2000" b="1" dirty="0" smtClean="0"/>
            <a:t>问题意识</a:t>
          </a:r>
          <a:endParaRPr lang="zh-CN" altLang="en-US" sz="2000" b="1" dirty="0"/>
        </a:p>
      </dgm:t>
    </dgm:pt>
    <dgm:pt modelId="{16E29B60-43DF-4409-BE51-B83E70F231B7}" type="parTrans" cxnId="{3F71C1B7-87E4-41CC-B61D-C936CFC2E422}">
      <dgm:prSet/>
      <dgm:spPr/>
      <dgm:t>
        <a:bodyPr/>
        <a:lstStyle/>
        <a:p>
          <a:endParaRPr lang="zh-CN" altLang="en-US" sz="2000" b="1"/>
        </a:p>
      </dgm:t>
    </dgm:pt>
    <dgm:pt modelId="{4E223212-FF6E-4185-AC00-C54202069829}" type="sibTrans" cxnId="{3F71C1B7-87E4-41CC-B61D-C936CFC2E422}">
      <dgm:prSet/>
      <dgm:spPr/>
      <dgm:t>
        <a:bodyPr/>
        <a:lstStyle/>
        <a:p>
          <a:endParaRPr lang="zh-CN" altLang="en-US" sz="2000" b="1"/>
        </a:p>
      </dgm:t>
    </dgm:pt>
    <dgm:pt modelId="{E2E47E65-D0C0-41FE-9EF1-459176A2690C}" type="pres">
      <dgm:prSet presAssocID="{AA84DB5E-3797-4517-980A-D71AAFD5E79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B90BE0D9-E62B-4EF2-A5C6-3F1D189E5E4F}" type="pres">
      <dgm:prSet presAssocID="{F1A7D889-BECB-4974-A26A-486C0C1EDCFB}" presName="hierRoot1" presStyleCnt="0"/>
      <dgm:spPr/>
    </dgm:pt>
    <dgm:pt modelId="{F85D4CDF-3FF7-43F6-888D-EDB8217E17FA}" type="pres">
      <dgm:prSet presAssocID="{F1A7D889-BECB-4974-A26A-486C0C1EDCFB}" presName="composite" presStyleCnt="0"/>
      <dgm:spPr/>
    </dgm:pt>
    <dgm:pt modelId="{B11E3F7F-B0AC-4EE6-8450-211F9CCCF385}" type="pres">
      <dgm:prSet presAssocID="{F1A7D889-BECB-4974-A26A-486C0C1EDCFB}" presName="background" presStyleLbl="node0" presStyleIdx="0" presStyleCnt="1"/>
      <dgm:spPr/>
    </dgm:pt>
    <dgm:pt modelId="{D46D0D54-FF51-46D3-8802-E24AD13FCEFD}" type="pres">
      <dgm:prSet presAssocID="{F1A7D889-BECB-4974-A26A-486C0C1EDCFB}" presName="text" presStyleLbl="fgAcc0" presStyleIdx="0" presStyleCnt="1" custScaleX="298387" custLinFactNeighborY="-4544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8B0C656-8C99-48DD-AAB1-245C5E9F0375}" type="pres">
      <dgm:prSet presAssocID="{F1A7D889-BECB-4974-A26A-486C0C1EDCFB}" presName="hierChild2" presStyleCnt="0"/>
      <dgm:spPr/>
    </dgm:pt>
    <dgm:pt modelId="{3961E8CE-18CE-413D-BA54-930C5C927B49}" type="pres">
      <dgm:prSet presAssocID="{091C540D-4A13-429A-8892-E8198D48438E}" presName="Name10" presStyleLbl="parChTrans1D2" presStyleIdx="0" presStyleCnt="2"/>
      <dgm:spPr/>
      <dgm:t>
        <a:bodyPr/>
        <a:lstStyle/>
        <a:p>
          <a:endParaRPr lang="zh-CN" altLang="en-US"/>
        </a:p>
      </dgm:t>
    </dgm:pt>
    <dgm:pt modelId="{7269C6F8-9F07-4D60-AB16-BAB21D973993}" type="pres">
      <dgm:prSet presAssocID="{2363CC3B-DA45-49E1-B98F-51EAE2EF7ABB}" presName="hierRoot2" presStyleCnt="0"/>
      <dgm:spPr/>
    </dgm:pt>
    <dgm:pt modelId="{096284D0-6A33-473F-BBBB-34BBFAA8460D}" type="pres">
      <dgm:prSet presAssocID="{2363CC3B-DA45-49E1-B98F-51EAE2EF7ABB}" presName="composite2" presStyleCnt="0"/>
      <dgm:spPr/>
    </dgm:pt>
    <dgm:pt modelId="{85614A54-6910-4DC5-8DA1-0C734BE89B2C}" type="pres">
      <dgm:prSet presAssocID="{2363CC3B-DA45-49E1-B98F-51EAE2EF7ABB}" presName="background2" presStyleLbl="node2" presStyleIdx="0" presStyleCnt="2"/>
      <dgm:spPr/>
    </dgm:pt>
    <dgm:pt modelId="{5924F3C6-2BCB-492C-ABFF-1E8ABDDAADB0}" type="pres">
      <dgm:prSet presAssocID="{2363CC3B-DA45-49E1-B98F-51EAE2EF7ABB}" presName="text2" presStyleLbl="fgAcc2" presStyleIdx="0" presStyleCnt="2" custLinFactNeighborY="162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AAFA8D4-C1D7-4AD6-919A-AB8499F60A58}" type="pres">
      <dgm:prSet presAssocID="{2363CC3B-DA45-49E1-B98F-51EAE2EF7ABB}" presName="hierChild3" presStyleCnt="0"/>
      <dgm:spPr/>
    </dgm:pt>
    <dgm:pt modelId="{B58F0EFA-CE15-49B8-AC59-0C75A57A1F7B}" type="pres">
      <dgm:prSet presAssocID="{E42F4DD6-A9CA-4829-9A01-336AFC899FF3}" presName="Name17" presStyleLbl="parChTrans1D3" presStyleIdx="0" presStyleCnt="6"/>
      <dgm:spPr/>
      <dgm:t>
        <a:bodyPr/>
        <a:lstStyle/>
        <a:p>
          <a:endParaRPr lang="zh-CN" altLang="en-US"/>
        </a:p>
      </dgm:t>
    </dgm:pt>
    <dgm:pt modelId="{354BD643-1C2D-412A-AEFA-59ACEB2F54EC}" type="pres">
      <dgm:prSet presAssocID="{E8325A5C-F306-4365-AEE9-F4FD5B90CBF0}" presName="hierRoot3" presStyleCnt="0"/>
      <dgm:spPr/>
    </dgm:pt>
    <dgm:pt modelId="{F606D3EF-7878-4D9A-8FBC-F0FEBF85F8EF}" type="pres">
      <dgm:prSet presAssocID="{E8325A5C-F306-4365-AEE9-F4FD5B90CBF0}" presName="composite3" presStyleCnt="0"/>
      <dgm:spPr/>
    </dgm:pt>
    <dgm:pt modelId="{AEFBC095-8E8A-49B6-9C6D-2E2281FA4692}" type="pres">
      <dgm:prSet presAssocID="{E8325A5C-F306-4365-AEE9-F4FD5B90CBF0}" presName="background3" presStyleLbl="node3" presStyleIdx="0" presStyleCnt="6"/>
      <dgm:spPr/>
    </dgm:pt>
    <dgm:pt modelId="{EE64A8A7-FABA-4BE3-BA97-6E6D1482F48F}" type="pres">
      <dgm:prSet presAssocID="{E8325A5C-F306-4365-AEE9-F4FD5B90CBF0}" presName="text3" presStyleLbl="fgAcc3" presStyleIdx="0" presStyleCnt="6" custLinFactNeighborX="8487" custLinFactNeighborY="3499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16F92F4-B0AC-4370-80A6-AE8F2A0E247B}" type="pres">
      <dgm:prSet presAssocID="{E8325A5C-F306-4365-AEE9-F4FD5B90CBF0}" presName="hierChild4" presStyleCnt="0"/>
      <dgm:spPr/>
    </dgm:pt>
    <dgm:pt modelId="{426A8A01-B883-4056-9787-8DC602F1AF9B}" type="pres">
      <dgm:prSet presAssocID="{16E29B60-43DF-4409-BE51-B83E70F231B7}" presName="Name17" presStyleLbl="parChTrans1D3" presStyleIdx="1" presStyleCnt="6"/>
      <dgm:spPr/>
      <dgm:t>
        <a:bodyPr/>
        <a:lstStyle/>
        <a:p>
          <a:endParaRPr lang="zh-CN" altLang="en-US"/>
        </a:p>
      </dgm:t>
    </dgm:pt>
    <dgm:pt modelId="{5113A9EF-1B26-486B-ABB1-F39CBE16DB6C}" type="pres">
      <dgm:prSet presAssocID="{9C65D4B0-B697-4571-9F1F-D9FAA394F552}" presName="hierRoot3" presStyleCnt="0"/>
      <dgm:spPr/>
    </dgm:pt>
    <dgm:pt modelId="{4DE4F335-A665-4B2F-BC5F-8A1990409D35}" type="pres">
      <dgm:prSet presAssocID="{9C65D4B0-B697-4571-9F1F-D9FAA394F552}" presName="composite3" presStyleCnt="0"/>
      <dgm:spPr/>
    </dgm:pt>
    <dgm:pt modelId="{4E7187B2-DBD1-451A-886A-82E1050B0453}" type="pres">
      <dgm:prSet presAssocID="{9C65D4B0-B697-4571-9F1F-D9FAA394F552}" presName="background3" presStyleLbl="node3" presStyleIdx="1" presStyleCnt="6"/>
      <dgm:spPr/>
    </dgm:pt>
    <dgm:pt modelId="{5FB8C94D-E2E5-4CB7-981B-A4EBE281429B}" type="pres">
      <dgm:prSet presAssocID="{9C65D4B0-B697-4571-9F1F-D9FAA394F552}" presName="text3" presStyleLbl="fgAcc3" presStyleIdx="1" presStyleCnt="6" custLinFactNeighborY="3499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EF54030-ECF8-431B-AD53-C37A251F5583}" type="pres">
      <dgm:prSet presAssocID="{9C65D4B0-B697-4571-9F1F-D9FAA394F552}" presName="hierChild4" presStyleCnt="0"/>
      <dgm:spPr/>
    </dgm:pt>
    <dgm:pt modelId="{438C0137-531B-4411-B7B1-08CE17600BB3}" type="pres">
      <dgm:prSet presAssocID="{E0DEB412-144A-4D07-B484-0081C0D8E657}" presName="Name17" presStyleLbl="parChTrans1D3" presStyleIdx="2" presStyleCnt="6"/>
      <dgm:spPr/>
      <dgm:t>
        <a:bodyPr/>
        <a:lstStyle/>
        <a:p>
          <a:endParaRPr lang="zh-CN" altLang="en-US"/>
        </a:p>
      </dgm:t>
    </dgm:pt>
    <dgm:pt modelId="{DC6A7629-81C3-4A6E-B8BB-622F49E28377}" type="pres">
      <dgm:prSet presAssocID="{11A3C390-9073-41F2-BAF8-36C0A69CCD87}" presName="hierRoot3" presStyleCnt="0"/>
      <dgm:spPr/>
    </dgm:pt>
    <dgm:pt modelId="{CDED7E26-65A6-441E-95DB-49D9623AB9FC}" type="pres">
      <dgm:prSet presAssocID="{11A3C390-9073-41F2-BAF8-36C0A69CCD87}" presName="composite3" presStyleCnt="0"/>
      <dgm:spPr/>
    </dgm:pt>
    <dgm:pt modelId="{EEE67A0B-8E8A-4476-8E4D-10494903891F}" type="pres">
      <dgm:prSet presAssocID="{11A3C390-9073-41F2-BAF8-36C0A69CCD87}" presName="background3" presStyleLbl="node3" presStyleIdx="2" presStyleCnt="6"/>
      <dgm:spPr/>
    </dgm:pt>
    <dgm:pt modelId="{6B58C430-2A3A-4BA2-9BAD-40E3290E5EA0}" type="pres">
      <dgm:prSet presAssocID="{11A3C390-9073-41F2-BAF8-36C0A69CCD87}" presName="text3" presStyleLbl="fgAcc3" presStyleIdx="2" presStyleCnt="6" custLinFactNeighborX="-8487" custLinFactNeighborY="3499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790F228-F211-4536-8D87-DB7772AE8CE2}" type="pres">
      <dgm:prSet presAssocID="{11A3C390-9073-41F2-BAF8-36C0A69CCD87}" presName="hierChild4" presStyleCnt="0"/>
      <dgm:spPr/>
    </dgm:pt>
    <dgm:pt modelId="{AB8D6EC9-53BE-44D9-AB5C-A9514C5EA44E}" type="pres">
      <dgm:prSet presAssocID="{8C8B9B9C-93C8-4608-BB1C-2DFFD4B57D57}" presName="Name10" presStyleLbl="parChTrans1D2" presStyleIdx="1" presStyleCnt="2"/>
      <dgm:spPr/>
      <dgm:t>
        <a:bodyPr/>
        <a:lstStyle/>
        <a:p>
          <a:endParaRPr lang="zh-CN" altLang="en-US"/>
        </a:p>
      </dgm:t>
    </dgm:pt>
    <dgm:pt modelId="{C34A3496-73FC-461F-A187-8D8E30E45247}" type="pres">
      <dgm:prSet presAssocID="{B6902E73-D985-4A35-8925-FBF18E1AF807}" presName="hierRoot2" presStyleCnt="0"/>
      <dgm:spPr/>
    </dgm:pt>
    <dgm:pt modelId="{C96629A1-BCDF-4E13-B984-64C201587EF4}" type="pres">
      <dgm:prSet presAssocID="{B6902E73-D985-4A35-8925-FBF18E1AF807}" presName="composite2" presStyleCnt="0"/>
      <dgm:spPr/>
    </dgm:pt>
    <dgm:pt modelId="{415A66F6-91CF-4448-9B74-5BA418384180}" type="pres">
      <dgm:prSet presAssocID="{B6902E73-D985-4A35-8925-FBF18E1AF807}" presName="background2" presStyleLbl="node2" presStyleIdx="1" presStyleCnt="2"/>
      <dgm:spPr/>
    </dgm:pt>
    <dgm:pt modelId="{05F3D926-3112-4888-88FB-5AC77924B876}" type="pres">
      <dgm:prSet presAssocID="{B6902E73-D985-4A35-8925-FBF18E1AF807}" presName="text2" presStyleLbl="fgAcc2" presStyleIdx="1" presStyleCnt="2" custLinFactNeighborY="162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0AAF1DC-056F-4BBF-975D-56D5F4341ABE}" type="pres">
      <dgm:prSet presAssocID="{B6902E73-D985-4A35-8925-FBF18E1AF807}" presName="hierChild3" presStyleCnt="0"/>
      <dgm:spPr/>
    </dgm:pt>
    <dgm:pt modelId="{25D26CE6-DB03-4FD4-884F-ECCBB3A881FE}" type="pres">
      <dgm:prSet presAssocID="{6E00FBF2-2E58-40E0-97BA-516E01799869}" presName="Name17" presStyleLbl="parChTrans1D3" presStyleIdx="3" presStyleCnt="6"/>
      <dgm:spPr/>
      <dgm:t>
        <a:bodyPr/>
        <a:lstStyle/>
        <a:p>
          <a:endParaRPr lang="zh-CN" altLang="en-US"/>
        </a:p>
      </dgm:t>
    </dgm:pt>
    <dgm:pt modelId="{450E352C-75B5-4FB4-B936-8F6C03111050}" type="pres">
      <dgm:prSet presAssocID="{76FCEB19-F4E5-4693-9637-34D769D85728}" presName="hierRoot3" presStyleCnt="0"/>
      <dgm:spPr/>
    </dgm:pt>
    <dgm:pt modelId="{C8189635-A35A-4BF1-8611-27B20AD6F2C9}" type="pres">
      <dgm:prSet presAssocID="{76FCEB19-F4E5-4693-9637-34D769D85728}" presName="composite3" presStyleCnt="0"/>
      <dgm:spPr/>
    </dgm:pt>
    <dgm:pt modelId="{5CDD7692-D467-405A-A1EF-80E7A614F829}" type="pres">
      <dgm:prSet presAssocID="{76FCEB19-F4E5-4693-9637-34D769D85728}" presName="background3" presStyleLbl="node3" presStyleIdx="3" presStyleCnt="6"/>
      <dgm:spPr/>
    </dgm:pt>
    <dgm:pt modelId="{BF3B9A93-5B83-4F49-8523-7BB97CCA5D91}" type="pres">
      <dgm:prSet presAssocID="{76FCEB19-F4E5-4693-9637-34D769D85728}" presName="text3" presStyleLbl="fgAcc3" presStyleIdx="3" presStyleCnt="6" custLinFactNeighborX="8487" custLinFactNeighborY="3499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1F417DB-93CC-4ACC-B9E7-3EF1F3EA1BE0}" type="pres">
      <dgm:prSet presAssocID="{76FCEB19-F4E5-4693-9637-34D769D85728}" presName="hierChild4" presStyleCnt="0"/>
      <dgm:spPr/>
    </dgm:pt>
    <dgm:pt modelId="{999C9D5A-5465-4CA6-BEF5-905F617DDA22}" type="pres">
      <dgm:prSet presAssocID="{26A8BCE1-8D9B-4FFF-92AA-12962B968266}" presName="Name17" presStyleLbl="parChTrans1D3" presStyleIdx="4" presStyleCnt="6"/>
      <dgm:spPr/>
      <dgm:t>
        <a:bodyPr/>
        <a:lstStyle/>
        <a:p>
          <a:endParaRPr lang="zh-CN" altLang="en-US"/>
        </a:p>
      </dgm:t>
    </dgm:pt>
    <dgm:pt modelId="{8A50A128-B451-45CB-9ADD-80FBD4A30228}" type="pres">
      <dgm:prSet presAssocID="{84EF34D4-925F-4A87-A4FB-A8EFE11D4F8B}" presName="hierRoot3" presStyleCnt="0"/>
      <dgm:spPr/>
    </dgm:pt>
    <dgm:pt modelId="{1432BF04-FD2D-42E6-8985-CF19734307CC}" type="pres">
      <dgm:prSet presAssocID="{84EF34D4-925F-4A87-A4FB-A8EFE11D4F8B}" presName="composite3" presStyleCnt="0"/>
      <dgm:spPr/>
    </dgm:pt>
    <dgm:pt modelId="{EC1F59B4-4490-430E-8566-6770706F7189}" type="pres">
      <dgm:prSet presAssocID="{84EF34D4-925F-4A87-A4FB-A8EFE11D4F8B}" presName="background3" presStyleLbl="node3" presStyleIdx="4" presStyleCnt="6"/>
      <dgm:spPr/>
    </dgm:pt>
    <dgm:pt modelId="{934BBA9A-769E-49AB-8507-59DA6EF33CAD}" type="pres">
      <dgm:prSet presAssocID="{84EF34D4-925F-4A87-A4FB-A8EFE11D4F8B}" presName="text3" presStyleLbl="fgAcc3" presStyleIdx="4" presStyleCnt="6" custLinFactNeighborY="3499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60DAA15-14BE-484C-8393-C1FDE3A2A45F}" type="pres">
      <dgm:prSet presAssocID="{84EF34D4-925F-4A87-A4FB-A8EFE11D4F8B}" presName="hierChild4" presStyleCnt="0"/>
      <dgm:spPr/>
    </dgm:pt>
    <dgm:pt modelId="{5133C2A5-C38E-429A-9DB8-FD7D3DB076CA}" type="pres">
      <dgm:prSet presAssocID="{41548B1C-A73B-4AD5-9B53-7A824782B197}" presName="Name17" presStyleLbl="parChTrans1D3" presStyleIdx="5" presStyleCnt="6"/>
      <dgm:spPr/>
      <dgm:t>
        <a:bodyPr/>
        <a:lstStyle/>
        <a:p>
          <a:endParaRPr lang="zh-CN" altLang="en-US"/>
        </a:p>
      </dgm:t>
    </dgm:pt>
    <dgm:pt modelId="{698937DE-81C7-4F8E-917E-9A8B5B806408}" type="pres">
      <dgm:prSet presAssocID="{B47228F6-F890-4B88-A064-48D76631CF45}" presName="hierRoot3" presStyleCnt="0"/>
      <dgm:spPr/>
    </dgm:pt>
    <dgm:pt modelId="{B5FEEBA5-D611-4653-B210-BD2A8FA979FE}" type="pres">
      <dgm:prSet presAssocID="{B47228F6-F890-4B88-A064-48D76631CF45}" presName="composite3" presStyleCnt="0"/>
      <dgm:spPr/>
    </dgm:pt>
    <dgm:pt modelId="{676D7665-DEC0-418B-9298-A0F92E016230}" type="pres">
      <dgm:prSet presAssocID="{B47228F6-F890-4B88-A064-48D76631CF45}" presName="background3" presStyleLbl="node3" presStyleIdx="5" presStyleCnt="6"/>
      <dgm:spPr/>
    </dgm:pt>
    <dgm:pt modelId="{F2DA8E3F-9DD2-48A3-9566-B587F6CF105B}" type="pres">
      <dgm:prSet presAssocID="{B47228F6-F890-4B88-A064-48D76631CF45}" presName="text3" presStyleLbl="fgAcc3" presStyleIdx="5" presStyleCnt="6" custLinFactNeighborX="-8487" custLinFactNeighborY="3499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B4A7D93-5953-4FD5-A264-41930D99FC02}" type="pres">
      <dgm:prSet presAssocID="{B47228F6-F890-4B88-A064-48D76631CF45}" presName="hierChild4" presStyleCnt="0"/>
      <dgm:spPr/>
    </dgm:pt>
  </dgm:ptLst>
  <dgm:cxnLst>
    <dgm:cxn modelId="{213D041C-D673-47B1-8B39-3DDC5E046A81}" type="presOf" srcId="{9C65D4B0-B697-4571-9F1F-D9FAA394F552}" destId="{5FB8C94D-E2E5-4CB7-981B-A4EBE281429B}" srcOrd="0" destOrd="0" presId="urn:microsoft.com/office/officeart/2005/8/layout/hierarchy1"/>
    <dgm:cxn modelId="{AA9C3E70-BCF3-4220-8ED5-16544FB3E83A}" type="presOf" srcId="{11A3C390-9073-41F2-BAF8-36C0A69CCD87}" destId="{6B58C430-2A3A-4BA2-9BAD-40E3290E5EA0}" srcOrd="0" destOrd="0" presId="urn:microsoft.com/office/officeart/2005/8/layout/hierarchy1"/>
    <dgm:cxn modelId="{43F096DC-11DD-477A-9A09-FBE33A55BF26}" srcId="{2363CC3B-DA45-49E1-B98F-51EAE2EF7ABB}" destId="{11A3C390-9073-41F2-BAF8-36C0A69CCD87}" srcOrd="2" destOrd="0" parTransId="{E0DEB412-144A-4D07-B484-0081C0D8E657}" sibTransId="{6CEFBCC9-EC91-4460-A558-FEDABD395B0A}"/>
    <dgm:cxn modelId="{D68F9513-927E-4B2E-BEEE-B232907B7FD0}" type="presOf" srcId="{84EF34D4-925F-4A87-A4FB-A8EFE11D4F8B}" destId="{934BBA9A-769E-49AB-8507-59DA6EF33CAD}" srcOrd="0" destOrd="0" presId="urn:microsoft.com/office/officeart/2005/8/layout/hierarchy1"/>
    <dgm:cxn modelId="{A5A3315D-1DBF-4430-9CAF-BC2E937CA119}" srcId="{F1A7D889-BECB-4974-A26A-486C0C1EDCFB}" destId="{2363CC3B-DA45-49E1-B98F-51EAE2EF7ABB}" srcOrd="0" destOrd="0" parTransId="{091C540D-4A13-429A-8892-E8198D48438E}" sibTransId="{E416083E-0826-4F29-A18A-15E74762B46B}"/>
    <dgm:cxn modelId="{7F207E64-6EBC-4743-8A88-4F2E945A566B}" type="presOf" srcId="{E8325A5C-F306-4365-AEE9-F4FD5B90CBF0}" destId="{EE64A8A7-FABA-4BE3-BA97-6E6D1482F48F}" srcOrd="0" destOrd="0" presId="urn:microsoft.com/office/officeart/2005/8/layout/hierarchy1"/>
    <dgm:cxn modelId="{DE1B5D1E-E79B-4F4A-9010-009D510085A1}" type="presOf" srcId="{E0DEB412-144A-4D07-B484-0081C0D8E657}" destId="{438C0137-531B-4411-B7B1-08CE17600BB3}" srcOrd="0" destOrd="0" presId="urn:microsoft.com/office/officeart/2005/8/layout/hierarchy1"/>
    <dgm:cxn modelId="{7BEB241E-527B-4B8A-BC6D-396CCDBB7E55}" srcId="{B6902E73-D985-4A35-8925-FBF18E1AF807}" destId="{76FCEB19-F4E5-4693-9637-34D769D85728}" srcOrd="0" destOrd="0" parTransId="{6E00FBF2-2E58-40E0-97BA-516E01799869}" sibTransId="{765DEAA0-6E5E-4C78-98DB-D3EF143128E2}"/>
    <dgm:cxn modelId="{3F71C1B7-87E4-41CC-B61D-C936CFC2E422}" srcId="{2363CC3B-DA45-49E1-B98F-51EAE2EF7ABB}" destId="{9C65D4B0-B697-4571-9F1F-D9FAA394F552}" srcOrd="1" destOrd="0" parTransId="{16E29B60-43DF-4409-BE51-B83E70F231B7}" sibTransId="{4E223212-FF6E-4185-AC00-C54202069829}"/>
    <dgm:cxn modelId="{67E23022-9B3D-4813-A40F-6ED9E33F2314}" type="presOf" srcId="{E42F4DD6-A9CA-4829-9A01-336AFC899FF3}" destId="{B58F0EFA-CE15-49B8-AC59-0C75A57A1F7B}" srcOrd="0" destOrd="0" presId="urn:microsoft.com/office/officeart/2005/8/layout/hierarchy1"/>
    <dgm:cxn modelId="{EA43158E-CCB4-4ECB-97BA-83E5A9C4885A}" type="presOf" srcId="{2363CC3B-DA45-49E1-B98F-51EAE2EF7ABB}" destId="{5924F3C6-2BCB-492C-ABFF-1E8ABDDAADB0}" srcOrd="0" destOrd="0" presId="urn:microsoft.com/office/officeart/2005/8/layout/hierarchy1"/>
    <dgm:cxn modelId="{B1E85E64-2283-4FB6-B877-DED88D00ECD7}" srcId="{AA84DB5E-3797-4517-980A-D71AAFD5E794}" destId="{F1A7D889-BECB-4974-A26A-486C0C1EDCFB}" srcOrd="0" destOrd="0" parTransId="{D15E3D32-A26C-45E2-B0C4-8D550613893F}" sibTransId="{8188E98E-324B-4803-A670-0F47EDCF516D}"/>
    <dgm:cxn modelId="{B72CB7CD-D9D8-418E-9A58-53EEB57776E8}" type="presOf" srcId="{6E00FBF2-2E58-40E0-97BA-516E01799869}" destId="{25D26CE6-DB03-4FD4-884F-ECCBB3A881FE}" srcOrd="0" destOrd="0" presId="urn:microsoft.com/office/officeart/2005/8/layout/hierarchy1"/>
    <dgm:cxn modelId="{057EC699-5F53-47DB-A0CD-4C58ED335761}" srcId="{B6902E73-D985-4A35-8925-FBF18E1AF807}" destId="{B47228F6-F890-4B88-A064-48D76631CF45}" srcOrd="2" destOrd="0" parTransId="{41548B1C-A73B-4AD5-9B53-7A824782B197}" sibTransId="{A847C6AB-6FD2-49D2-A16F-EC4E5212CFFD}"/>
    <dgm:cxn modelId="{66A9C576-09CB-4CEE-822F-5C9793991CFC}" srcId="{B6902E73-D985-4A35-8925-FBF18E1AF807}" destId="{84EF34D4-925F-4A87-A4FB-A8EFE11D4F8B}" srcOrd="1" destOrd="0" parTransId="{26A8BCE1-8D9B-4FFF-92AA-12962B968266}" sibTransId="{72EFD7E4-7F66-49CF-B896-8C4D283EECFB}"/>
    <dgm:cxn modelId="{98CE7569-BEBD-4452-84AF-E5D6ADC7BEE0}" type="presOf" srcId="{091C540D-4A13-429A-8892-E8198D48438E}" destId="{3961E8CE-18CE-413D-BA54-930C5C927B49}" srcOrd="0" destOrd="0" presId="urn:microsoft.com/office/officeart/2005/8/layout/hierarchy1"/>
    <dgm:cxn modelId="{007B929C-056B-4D2B-97D9-766008A0F750}" srcId="{2363CC3B-DA45-49E1-B98F-51EAE2EF7ABB}" destId="{E8325A5C-F306-4365-AEE9-F4FD5B90CBF0}" srcOrd="0" destOrd="0" parTransId="{E42F4DD6-A9CA-4829-9A01-336AFC899FF3}" sibTransId="{25B6A889-8E2C-4892-8272-ED59B20327F5}"/>
    <dgm:cxn modelId="{825B6875-B910-4BDF-8F56-FA059E66C705}" type="presOf" srcId="{76FCEB19-F4E5-4693-9637-34D769D85728}" destId="{BF3B9A93-5B83-4F49-8523-7BB97CCA5D91}" srcOrd="0" destOrd="0" presId="urn:microsoft.com/office/officeart/2005/8/layout/hierarchy1"/>
    <dgm:cxn modelId="{4925C44C-92D3-43F1-ACDA-4AEBF6D0C2CE}" type="presOf" srcId="{8C8B9B9C-93C8-4608-BB1C-2DFFD4B57D57}" destId="{AB8D6EC9-53BE-44D9-AB5C-A9514C5EA44E}" srcOrd="0" destOrd="0" presId="urn:microsoft.com/office/officeart/2005/8/layout/hierarchy1"/>
    <dgm:cxn modelId="{6E675577-C36F-42C6-9BAD-3AA00B6B054D}" type="presOf" srcId="{B6902E73-D985-4A35-8925-FBF18E1AF807}" destId="{05F3D926-3112-4888-88FB-5AC77924B876}" srcOrd="0" destOrd="0" presId="urn:microsoft.com/office/officeart/2005/8/layout/hierarchy1"/>
    <dgm:cxn modelId="{BBBB6953-DE54-4B04-99F7-177E5F6D5CCA}" type="presOf" srcId="{41548B1C-A73B-4AD5-9B53-7A824782B197}" destId="{5133C2A5-C38E-429A-9DB8-FD7D3DB076CA}" srcOrd="0" destOrd="0" presId="urn:microsoft.com/office/officeart/2005/8/layout/hierarchy1"/>
    <dgm:cxn modelId="{46358357-0DC6-4DD5-9F1E-CD7B1CBF6C28}" type="presOf" srcId="{26A8BCE1-8D9B-4FFF-92AA-12962B968266}" destId="{999C9D5A-5465-4CA6-BEF5-905F617DDA22}" srcOrd="0" destOrd="0" presId="urn:microsoft.com/office/officeart/2005/8/layout/hierarchy1"/>
    <dgm:cxn modelId="{1050EE63-9B6A-44C3-9E03-6EA5A548BBC7}" type="presOf" srcId="{B47228F6-F890-4B88-A064-48D76631CF45}" destId="{F2DA8E3F-9DD2-48A3-9566-B587F6CF105B}" srcOrd="0" destOrd="0" presId="urn:microsoft.com/office/officeart/2005/8/layout/hierarchy1"/>
    <dgm:cxn modelId="{4668E96D-81D7-4F80-9A94-44DC4F8E407C}" srcId="{F1A7D889-BECB-4974-A26A-486C0C1EDCFB}" destId="{B6902E73-D985-4A35-8925-FBF18E1AF807}" srcOrd="1" destOrd="0" parTransId="{8C8B9B9C-93C8-4608-BB1C-2DFFD4B57D57}" sibTransId="{008C6391-08CB-42BC-AB4C-959F920D6DD9}"/>
    <dgm:cxn modelId="{657E10C1-B6DF-438C-B641-C9F41B93B8AC}" type="presOf" srcId="{16E29B60-43DF-4409-BE51-B83E70F231B7}" destId="{426A8A01-B883-4056-9787-8DC602F1AF9B}" srcOrd="0" destOrd="0" presId="urn:microsoft.com/office/officeart/2005/8/layout/hierarchy1"/>
    <dgm:cxn modelId="{28394E09-55CF-42A5-9C4E-5A4F345D250E}" type="presOf" srcId="{AA84DB5E-3797-4517-980A-D71AAFD5E794}" destId="{E2E47E65-D0C0-41FE-9EF1-459176A2690C}" srcOrd="0" destOrd="0" presId="urn:microsoft.com/office/officeart/2005/8/layout/hierarchy1"/>
    <dgm:cxn modelId="{56D0F0F3-9F98-4A4A-8948-4AE6B09A769D}" type="presOf" srcId="{F1A7D889-BECB-4974-A26A-486C0C1EDCFB}" destId="{D46D0D54-FF51-46D3-8802-E24AD13FCEFD}" srcOrd="0" destOrd="0" presId="urn:microsoft.com/office/officeart/2005/8/layout/hierarchy1"/>
    <dgm:cxn modelId="{4E67F746-54B5-47B0-8AB8-BB09867D6FBA}" type="presParOf" srcId="{E2E47E65-D0C0-41FE-9EF1-459176A2690C}" destId="{B90BE0D9-E62B-4EF2-A5C6-3F1D189E5E4F}" srcOrd="0" destOrd="0" presId="urn:microsoft.com/office/officeart/2005/8/layout/hierarchy1"/>
    <dgm:cxn modelId="{863E3A78-C0D2-489F-A2D7-537A58F66595}" type="presParOf" srcId="{B90BE0D9-E62B-4EF2-A5C6-3F1D189E5E4F}" destId="{F85D4CDF-3FF7-43F6-888D-EDB8217E17FA}" srcOrd="0" destOrd="0" presId="urn:microsoft.com/office/officeart/2005/8/layout/hierarchy1"/>
    <dgm:cxn modelId="{3ED861AB-BA22-485C-BC52-8FFA39E13BEF}" type="presParOf" srcId="{F85D4CDF-3FF7-43F6-888D-EDB8217E17FA}" destId="{B11E3F7F-B0AC-4EE6-8450-211F9CCCF385}" srcOrd="0" destOrd="0" presId="urn:microsoft.com/office/officeart/2005/8/layout/hierarchy1"/>
    <dgm:cxn modelId="{FC9E6438-A5A6-44D1-A769-022A400559F1}" type="presParOf" srcId="{F85D4CDF-3FF7-43F6-888D-EDB8217E17FA}" destId="{D46D0D54-FF51-46D3-8802-E24AD13FCEFD}" srcOrd="1" destOrd="0" presId="urn:microsoft.com/office/officeart/2005/8/layout/hierarchy1"/>
    <dgm:cxn modelId="{5FBB2CE4-D706-485F-B911-C461A71EA4D7}" type="presParOf" srcId="{B90BE0D9-E62B-4EF2-A5C6-3F1D189E5E4F}" destId="{38B0C656-8C99-48DD-AAB1-245C5E9F0375}" srcOrd="1" destOrd="0" presId="urn:microsoft.com/office/officeart/2005/8/layout/hierarchy1"/>
    <dgm:cxn modelId="{25499A5B-0660-40C8-A040-EBEED865EAF6}" type="presParOf" srcId="{38B0C656-8C99-48DD-AAB1-245C5E9F0375}" destId="{3961E8CE-18CE-413D-BA54-930C5C927B49}" srcOrd="0" destOrd="0" presId="urn:microsoft.com/office/officeart/2005/8/layout/hierarchy1"/>
    <dgm:cxn modelId="{76A172A0-FCB4-4FD5-BC33-FBF2512C5D3B}" type="presParOf" srcId="{38B0C656-8C99-48DD-AAB1-245C5E9F0375}" destId="{7269C6F8-9F07-4D60-AB16-BAB21D973993}" srcOrd="1" destOrd="0" presId="urn:microsoft.com/office/officeart/2005/8/layout/hierarchy1"/>
    <dgm:cxn modelId="{A8B95EDD-C5CE-4FAB-881D-A07D83B1AC50}" type="presParOf" srcId="{7269C6F8-9F07-4D60-AB16-BAB21D973993}" destId="{096284D0-6A33-473F-BBBB-34BBFAA8460D}" srcOrd="0" destOrd="0" presId="urn:microsoft.com/office/officeart/2005/8/layout/hierarchy1"/>
    <dgm:cxn modelId="{94C2B759-4D70-4305-9881-206D1E9F5BC3}" type="presParOf" srcId="{096284D0-6A33-473F-BBBB-34BBFAA8460D}" destId="{85614A54-6910-4DC5-8DA1-0C734BE89B2C}" srcOrd="0" destOrd="0" presId="urn:microsoft.com/office/officeart/2005/8/layout/hierarchy1"/>
    <dgm:cxn modelId="{68675FA3-A02A-4658-B774-C1CE19C01CCE}" type="presParOf" srcId="{096284D0-6A33-473F-BBBB-34BBFAA8460D}" destId="{5924F3C6-2BCB-492C-ABFF-1E8ABDDAADB0}" srcOrd="1" destOrd="0" presId="urn:microsoft.com/office/officeart/2005/8/layout/hierarchy1"/>
    <dgm:cxn modelId="{BF1BD6EB-BC79-4C25-AF4B-66990C8849E8}" type="presParOf" srcId="{7269C6F8-9F07-4D60-AB16-BAB21D973993}" destId="{FAAFA8D4-C1D7-4AD6-919A-AB8499F60A58}" srcOrd="1" destOrd="0" presId="urn:microsoft.com/office/officeart/2005/8/layout/hierarchy1"/>
    <dgm:cxn modelId="{1056C817-CA05-432F-9F88-8D9591C05525}" type="presParOf" srcId="{FAAFA8D4-C1D7-4AD6-919A-AB8499F60A58}" destId="{B58F0EFA-CE15-49B8-AC59-0C75A57A1F7B}" srcOrd="0" destOrd="0" presId="urn:microsoft.com/office/officeart/2005/8/layout/hierarchy1"/>
    <dgm:cxn modelId="{5032ED76-465A-4887-9A69-81BD7C6C58DE}" type="presParOf" srcId="{FAAFA8D4-C1D7-4AD6-919A-AB8499F60A58}" destId="{354BD643-1C2D-412A-AEFA-59ACEB2F54EC}" srcOrd="1" destOrd="0" presId="urn:microsoft.com/office/officeart/2005/8/layout/hierarchy1"/>
    <dgm:cxn modelId="{1A62E98A-1FA5-456E-BFBF-6735D1B2B564}" type="presParOf" srcId="{354BD643-1C2D-412A-AEFA-59ACEB2F54EC}" destId="{F606D3EF-7878-4D9A-8FBC-F0FEBF85F8EF}" srcOrd="0" destOrd="0" presId="urn:microsoft.com/office/officeart/2005/8/layout/hierarchy1"/>
    <dgm:cxn modelId="{B22AD133-924B-46AA-AE74-AF9EE3C9E6CB}" type="presParOf" srcId="{F606D3EF-7878-4D9A-8FBC-F0FEBF85F8EF}" destId="{AEFBC095-8E8A-49B6-9C6D-2E2281FA4692}" srcOrd="0" destOrd="0" presId="urn:microsoft.com/office/officeart/2005/8/layout/hierarchy1"/>
    <dgm:cxn modelId="{0BBF3AED-4228-4A8E-923F-B4E89CAED088}" type="presParOf" srcId="{F606D3EF-7878-4D9A-8FBC-F0FEBF85F8EF}" destId="{EE64A8A7-FABA-4BE3-BA97-6E6D1482F48F}" srcOrd="1" destOrd="0" presId="urn:microsoft.com/office/officeart/2005/8/layout/hierarchy1"/>
    <dgm:cxn modelId="{1E47AFCB-92DA-42C5-825A-8ADBF9E67F42}" type="presParOf" srcId="{354BD643-1C2D-412A-AEFA-59ACEB2F54EC}" destId="{C16F92F4-B0AC-4370-80A6-AE8F2A0E247B}" srcOrd="1" destOrd="0" presId="urn:microsoft.com/office/officeart/2005/8/layout/hierarchy1"/>
    <dgm:cxn modelId="{A601D2D8-AD04-401F-B1B9-CBDB58DA2B23}" type="presParOf" srcId="{FAAFA8D4-C1D7-4AD6-919A-AB8499F60A58}" destId="{426A8A01-B883-4056-9787-8DC602F1AF9B}" srcOrd="2" destOrd="0" presId="urn:microsoft.com/office/officeart/2005/8/layout/hierarchy1"/>
    <dgm:cxn modelId="{8866112D-1C62-4777-B0F2-1EA6BA670C5B}" type="presParOf" srcId="{FAAFA8D4-C1D7-4AD6-919A-AB8499F60A58}" destId="{5113A9EF-1B26-486B-ABB1-F39CBE16DB6C}" srcOrd="3" destOrd="0" presId="urn:microsoft.com/office/officeart/2005/8/layout/hierarchy1"/>
    <dgm:cxn modelId="{9415DFFC-F7BE-4E0E-B99B-117BE40ABAF9}" type="presParOf" srcId="{5113A9EF-1B26-486B-ABB1-F39CBE16DB6C}" destId="{4DE4F335-A665-4B2F-BC5F-8A1990409D35}" srcOrd="0" destOrd="0" presId="urn:microsoft.com/office/officeart/2005/8/layout/hierarchy1"/>
    <dgm:cxn modelId="{93AF022B-254A-46DB-9758-BB59A6B48178}" type="presParOf" srcId="{4DE4F335-A665-4B2F-BC5F-8A1990409D35}" destId="{4E7187B2-DBD1-451A-886A-82E1050B0453}" srcOrd="0" destOrd="0" presId="urn:microsoft.com/office/officeart/2005/8/layout/hierarchy1"/>
    <dgm:cxn modelId="{44778ED8-CA37-441A-92A5-59CAB44CA8F0}" type="presParOf" srcId="{4DE4F335-A665-4B2F-BC5F-8A1990409D35}" destId="{5FB8C94D-E2E5-4CB7-981B-A4EBE281429B}" srcOrd="1" destOrd="0" presId="urn:microsoft.com/office/officeart/2005/8/layout/hierarchy1"/>
    <dgm:cxn modelId="{A6E9B6D6-0879-4771-BFFC-76E233918A7A}" type="presParOf" srcId="{5113A9EF-1B26-486B-ABB1-F39CBE16DB6C}" destId="{FEF54030-ECF8-431B-AD53-C37A251F5583}" srcOrd="1" destOrd="0" presId="urn:microsoft.com/office/officeart/2005/8/layout/hierarchy1"/>
    <dgm:cxn modelId="{03E9BB0F-B40B-43DE-9F70-5AEA4B5E8158}" type="presParOf" srcId="{FAAFA8D4-C1D7-4AD6-919A-AB8499F60A58}" destId="{438C0137-531B-4411-B7B1-08CE17600BB3}" srcOrd="4" destOrd="0" presId="urn:microsoft.com/office/officeart/2005/8/layout/hierarchy1"/>
    <dgm:cxn modelId="{05AEC796-3BFF-4F08-AA46-7070BC2D1E1B}" type="presParOf" srcId="{FAAFA8D4-C1D7-4AD6-919A-AB8499F60A58}" destId="{DC6A7629-81C3-4A6E-B8BB-622F49E28377}" srcOrd="5" destOrd="0" presId="urn:microsoft.com/office/officeart/2005/8/layout/hierarchy1"/>
    <dgm:cxn modelId="{CC136D1A-CECF-4B7E-90DE-0C1FDEE5D149}" type="presParOf" srcId="{DC6A7629-81C3-4A6E-B8BB-622F49E28377}" destId="{CDED7E26-65A6-441E-95DB-49D9623AB9FC}" srcOrd="0" destOrd="0" presId="urn:microsoft.com/office/officeart/2005/8/layout/hierarchy1"/>
    <dgm:cxn modelId="{5EEF1B4C-F4E4-455F-BEA3-F90F0E45C7D5}" type="presParOf" srcId="{CDED7E26-65A6-441E-95DB-49D9623AB9FC}" destId="{EEE67A0B-8E8A-4476-8E4D-10494903891F}" srcOrd="0" destOrd="0" presId="urn:microsoft.com/office/officeart/2005/8/layout/hierarchy1"/>
    <dgm:cxn modelId="{DF397672-A5BC-46BF-82C8-B0A9FAA21EDD}" type="presParOf" srcId="{CDED7E26-65A6-441E-95DB-49D9623AB9FC}" destId="{6B58C430-2A3A-4BA2-9BAD-40E3290E5EA0}" srcOrd="1" destOrd="0" presId="urn:microsoft.com/office/officeart/2005/8/layout/hierarchy1"/>
    <dgm:cxn modelId="{1024679C-BF9B-40FF-871F-8AFE6BA481C8}" type="presParOf" srcId="{DC6A7629-81C3-4A6E-B8BB-622F49E28377}" destId="{3790F228-F211-4536-8D87-DB7772AE8CE2}" srcOrd="1" destOrd="0" presId="urn:microsoft.com/office/officeart/2005/8/layout/hierarchy1"/>
    <dgm:cxn modelId="{23819610-FF4B-4402-9D35-4F8BAA3C8EB6}" type="presParOf" srcId="{38B0C656-8C99-48DD-AAB1-245C5E9F0375}" destId="{AB8D6EC9-53BE-44D9-AB5C-A9514C5EA44E}" srcOrd="2" destOrd="0" presId="urn:microsoft.com/office/officeart/2005/8/layout/hierarchy1"/>
    <dgm:cxn modelId="{78DCA65A-4FAA-4910-A205-DBED7FAA2C79}" type="presParOf" srcId="{38B0C656-8C99-48DD-AAB1-245C5E9F0375}" destId="{C34A3496-73FC-461F-A187-8D8E30E45247}" srcOrd="3" destOrd="0" presId="urn:microsoft.com/office/officeart/2005/8/layout/hierarchy1"/>
    <dgm:cxn modelId="{C05808C8-1437-463E-B85A-B1812D1C266E}" type="presParOf" srcId="{C34A3496-73FC-461F-A187-8D8E30E45247}" destId="{C96629A1-BCDF-4E13-B984-64C201587EF4}" srcOrd="0" destOrd="0" presId="urn:microsoft.com/office/officeart/2005/8/layout/hierarchy1"/>
    <dgm:cxn modelId="{66D37A0F-CB26-40D6-B709-C79DF4D9D2C3}" type="presParOf" srcId="{C96629A1-BCDF-4E13-B984-64C201587EF4}" destId="{415A66F6-91CF-4448-9B74-5BA418384180}" srcOrd="0" destOrd="0" presId="urn:microsoft.com/office/officeart/2005/8/layout/hierarchy1"/>
    <dgm:cxn modelId="{3D5A0A29-18CF-41C8-9F12-C3FB181E01E1}" type="presParOf" srcId="{C96629A1-BCDF-4E13-B984-64C201587EF4}" destId="{05F3D926-3112-4888-88FB-5AC77924B876}" srcOrd="1" destOrd="0" presId="urn:microsoft.com/office/officeart/2005/8/layout/hierarchy1"/>
    <dgm:cxn modelId="{D4A56FC7-85B4-42BB-80BB-F0E93D5F3299}" type="presParOf" srcId="{C34A3496-73FC-461F-A187-8D8E30E45247}" destId="{90AAF1DC-056F-4BBF-975D-56D5F4341ABE}" srcOrd="1" destOrd="0" presId="urn:microsoft.com/office/officeart/2005/8/layout/hierarchy1"/>
    <dgm:cxn modelId="{4495252E-9ED5-4D58-A789-353B9613D4A1}" type="presParOf" srcId="{90AAF1DC-056F-4BBF-975D-56D5F4341ABE}" destId="{25D26CE6-DB03-4FD4-884F-ECCBB3A881FE}" srcOrd="0" destOrd="0" presId="urn:microsoft.com/office/officeart/2005/8/layout/hierarchy1"/>
    <dgm:cxn modelId="{E9F54828-42D2-4529-96BE-C6DB5B125565}" type="presParOf" srcId="{90AAF1DC-056F-4BBF-975D-56D5F4341ABE}" destId="{450E352C-75B5-4FB4-B936-8F6C03111050}" srcOrd="1" destOrd="0" presId="urn:microsoft.com/office/officeart/2005/8/layout/hierarchy1"/>
    <dgm:cxn modelId="{7C75D8AE-17C1-463E-8BC7-4C6810FAFD40}" type="presParOf" srcId="{450E352C-75B5-4FB4-B936-8F6C03111050}" destId="{C8189635-A35A-4BF1-8611-27B20AD6F2C9}" srcOrd="0" destOrd="0" presId="urn:microsoft.com/office/officeart/2005/8/layout/hierarchy1"/>
    <dgm:cxn modelId="{CDCC43D8-E25F-4A8B-AF8B-AEB58226A858}" type="presParOf" srcId="{C8189635-A35A-4BF1-8611-27B20AD6F2C9}" destId="{5CDD7692-D467-405A-A1EF-80E7A614F829}" srcOrd="0" destOrd="0" presId="urn:microsoft.com/office/officeart/2005/8/layout/hierarchy1"/>
    <dgm:cxn modelId="{DCE98BF2-F8C2-4EE4-9D18-F85793B0D087}" type="presParOf" srcId="{C8189635-A35A-4BF1-8611-27B20AD6F2C9}" destId="{BF3B9A93-5B83-4F49-8523-7BB97CCA5D91}" srcOrd="1" destOrd="0" presId="urn:microsoft.com/office/officeart/2005/8/layout/hierarchy1"/>
    <dgm:cxn modelId="{77EE21FA-3F7A-48EC-BFC5-B4FBD3AF2C1E}" type="presParOf" srcId="{450E352C-75B5-4FB4-B936-8F6C03111050}" destId="{71F417DB-93CC-4ACC-B9E7-3EF1F3EA1BE0}" srcOrd="1" destOrd="0" presId="urn:microsoft.com/office/officeart/2005/8/layout/hierarchy1"/>
    <dgm:cxn modelId="{83945463-C6D7-4053-BC35-D368830E6881}" type="presParOf" srcId="{90AAF1DC-056F-4BBF-975D-56D5F4341ABE}" destId="{999C9D5A-5465-4CA6-BEF5-905F617DDA22}" srcOrd="2" destOrd="0" presId="urn:microsoft.com/office/officeart/2005/8/layout/hierarchy1"/>
    <dgm:cxn modelId="{2BDC88ED-CD22-443B-B1BA-B0FB8CAED0B2}" type="presParOf" srcId="{90AAF1DC-056F-4BBF-975D-56D5F4341ABE}" destId="{8A50A128-B451-45CB-9ADD-80FBD4A30228}" srcOrd="3" destOrd="0" presId="urn:microsoft.com/office/officeart/2005/8/layout/hierarchy1"/>
    <dgm:cxn modelId="{1D005AD7-6E39-4DEB-B25D-BC4CA70F48C1}" type="presParOf" srcId="{8A50A128-B451-45CB-9ADD-80FBD4A30228}" destId="{1432BF04-FD2D-42E6-8985-CF19734307CC}" srcOrd="0" destOrd="0" presId="urn:microsoft.com/office/officeart/2005/8/layout/hierarchy1"/>
    <dgm:cxn modelId="{16F38C60-2383-4489-A78E-0F9602AED902}" type="presParOf" srcId="{1432BF04-FD2D-42E6-8985-CF19734307CC}" destId="{EC1F59B4-4490-430E-8566-6770706F7189}" srcOrd="0" destOrd="0" presId="urn:microsoft.com/office/officeart/2005/8/layout/hierarchy1"/>
    <dgm:cxn modelId="{293A7097-F091-48C8-9D35-D57FB8147686}" type="presParOf" srcId="{1432BF04-FD2D-42E6-8985-CF19734307CC}" destId="{934BBA9A-769E-49AB-8507-59DA6EF33CAD}" srcOrd="1" destOrd="0" presId="urn:microsoft.com/office/officeart/2005/8/layout/hierarchy1"/>
    <dgm:cxn modelId="{D1F803D1-7733-40E5-9974-4C55E4179BE5}" type="presParOf" srcId="{8A50A128-B451-45CB-9ADD-80FBD4A30228}" destId="{260DAA15-14BE-484C-8393-C1FDE3A2A45F}" srcOrd="1" destOrd="0" presId="urn:microsoft.com/office/officeart/2005/8/layout/hierarchy1"/>
    <dgm:cxn modelId="{B4835FE4-58E1-4150-B160-4E64C4D44021}" type="presParOf" srcId="{90AAF1DC-056F-4BBF-975D-56D5F4341ABE}" destId="{5133C2A5-C38E-429A-9DB8-FD7D3DB076CA}" srcOrd="4" destOrd="0" presId="urn:microsoft.com/office/officeart/2005/8/layout/hierarchy1"/>
    <dgm:cxn modelId="{A8376819-CE4C-4875-A6DD-BFEB13B21030}" type="presParOf" srcId="{90AAF1DC-056F-4BBF-975D-56D5F4341ABE}" destId="{698937DE-81C7-4F8E-917E-9A8B5B806408}" srcOrd="5" destOrd="0" presId="urn:microsoft.com/office/officeart/2005/8/layout/hierarchy1"/>
    <dgm:cxn modelId="{8CBCCDA1-CB3F-4EA4-AA8D-ACD2FBF29333}" type="presParOf" srcId="{698937DE-81C7-4F8E-917E-9A8B5B806408}" destId="{B5FEEBA5-D611-4653-B210-BD2A8FA979FE}" srcOrd="0" destOrd="0" presId="urn:microsoft.com/office/officeart/2005/8/layout/hierarchy1"/>
    <dgm:cxn modelId="{5B0C88E7-819D-4693-AB08-4FB78A6F900C}" type="presParOf" srcId="{B5FEEBA5-D611-4653-B210-BD2A8FA979FE}" destId="{676D7665-DEC0-418B-9298-A0F92E016230}" srcOrd="0" destOrd="0" presId="urn:microsoft.com/office/officeart/2005/8/layout/hierarchy1"/>
    <dgm:cxn modelId="{9D60CCCF-A508-4BFB-8594-BE0D1584232B}" type="presParOf" srcId="{B5FEEBA5-D611-4653-B210-BD2A8FA979FE}" destId="{F2DA8E3F-9DD2-48A3-9566-B587F6CF105B}" srcOrd="1" destOrd="0" presId="urn:microsoft.com/office/officeart/2005/8/layout/hierarchy1"/>
    <dgm:cxn modelId="{468EEAE3-C967-462D-8BA3-A879F928FE32}" type="presParOf" srcId="{698937DE-81C7-4F8E-917E-9A8B5B806408}" destId="{1B4A7D93-5953-4FD5-A264-41930D99FC0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D148601-F110-4212-A81D-C80274DE2D1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5B4C396-13EC-4E97-8C69-A429CCE6FAB3}">
      <dgm:prSet phldrT="[文本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营造多彩的教育环境</a:t>
          </a:r>
          <a:r>
            <a:rPr 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文化育人</a:t>
          </a:r>
          <a:endParaRPr lang="zh-CN" altLang="en-US" sz="1800" b="1" dirty="0" smtClean="0">
            <a:solidFill>
              <a:srgbClr val="002060"/>
            </a:solidFill>
            <a:latin typeface="楷体" pitchFamily="49" charset="-122"/>
            <a:ea typeface="楷体" pitchFamily="49" charset="-122"/>
            <a:cs typeface="Times New Roman" pitchFamily="18" charset="0"/>
          </a:endParaRPr>
        </a:p>
      </dgm:t>
    </dgm:pt>
    <dgm:pt modelId="{7CB5F6EF-0BDE-4420-99D4-A390BFCAEFE3}" type="parTrans" cxnId="{DF34DB71-C503-45F6-A553-F09F362CC9AE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A883F885-8000-4D94-9418-EFBC4933C85B}" type="sibTrans" cxnId="{DF34DB71-C503-45F6-A553-F09F362CC9AE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03E22836-925B-4070-9407-F1D0DA17D267}">
      <dgm:prSet phldrT="[文本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确立多彩的学校管理</a:t>
          </a:r>
          <a:r>
            <a:rPr 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规范育人</a:t>
          </a:r>
          <a:endParaRPr lang="zh-CN" altLang="en-US" sz="1800" b="1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2FCC238F-0007-4601-8D74-EE65EEB1FBEF}" type="parTrans" cxnId="{8E451AC6-082A-4703-A5A0-B7A7517262F5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CDDB0717-EDD6-498F-9ED2-193EBA7FBF74}" type="sibTrans" cxnId="{8E451AC6-082A-4703-A5A0-B7A7517262F5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139D4D70-933A-4057-ADC7-E787D428C49D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zh-CN" sz="24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开展多彩的学生社团</a:t>
          </a:r>
          <a:endParaRPr lang="en-US" altLang="zh-CN" sz="2400" b="1" dirty="0" smtClean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4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24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活动育人</a:t>
          </a:r>
          <a:endParaRPr lang="zh-CN" altLang="en-US" sz="2400" b="1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CFF43A3F-1D92-4488-8F05-072AD2A17A2E}" type="parTrans" cxnId="{683D3E47-E271-4EDA-8BEB-C2B9D800E20B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2DD71768-FCE0-49E5-A83C-BA14D01B324D}" type="sibTrans" cxnId="{683D3E47-E271-4EDA-8BEB-C2B9D800E20B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79CCFDBF-B392-49E7-B1EB-BF89C504866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形成多彩的教育品牌</a:t>
          </a:r>
          <a:r>
            <a:rPr 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特色育人</a:t>
          </a:r>
          <a:endParaRPr lang="zh-CN" altLang="en-US" sz="1800" b="1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6B305700-B051-4DE7-86A4-9EDBE32B2CB1}" type="parTrans" cxnId="{02347A20-918D-40AA-B75C-73D230669BBC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379C2E6D-619E-41C2-B396-BF89F117FA0C}" type="sibTrans" cxnId="{02347A20-918D-40AA-B75C-73D230669BBC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B3051780-D552-4183-B4DF-1E6B8500329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建设多彩的课程体系</a:t>
          </a:r>
          <a:r>
            <a:rPr 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学科育人</a:t>
          </a:r>
          <a:endParaRPr lang="zh-CN" altLang="en-US" sz="1800" b="1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508BA166-39BE-46A2-837E-514F2DFCF046}" type="parTrans" cxnId="{06A6EB53-B327-42DE-80DC-6F1CF370E74B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B2B1916F-FACF-4E25-B786-894B7048D9A5}" type="sibTrans" cxnId="{06A6EB53-B327-42DE-80DC-6F1CF370E74B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F5ED1948-4FBD-4E67-80DC-B95A0FA5B94A}" type="pres">
      <dgm:prSet presAssocID="{AD148601-F110-4212-A81D-C80274DE2D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928A7DD-A57A-49EF-9B43-06F775FEAC91}" type="pres">
      <dgm:prSet presAssocID="{85B4C396-13EC-4E97-8C69-A429CCE6FAB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138CFB-E634-48FE-B30B-B676FA540D7B}" type="pres">
      <dgm:prSet presAssocID="{A883F885-8000-4D94-9418-EFBC4933C85B}" presName="spacer" presStyleCnt="0"/>
      <dgm:spPr/>
    </dgm:pt>
    <dgm:pt modelId="{BCAE957B-B16E-4FE9-AE23-6F60D6DC4BD2}" type="pres">
      <dgm:prSet presAssocID="{03E22836-925B-4070-9407-F1D0DA17D26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4F6D8F-79AC-4DCE-9C04-24B80C48FAC2}" type="pres">
      <dgm:prSet presAssocID="{CDDB0717-EDD6-498F-9ED2-193EBA7FBF74}" presName="spacer" presStyleCnt="0"/>
      <dgm:spPr/>
    </dgm:pt>
    <dgm:pt modelId="{AED4FB03-1914-4E54-AA80-D700B69EC049}" type="pres">
      <dgm:prSet presAssocID="{B3051780-D552-4183-B4DF-1E6B8500329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60A98AD-553B-4D89-92C9-014149ADF0DE}" type="pres">
      <dgm:prSet presAssocID="{B2B1916F-FACF-4E25-B786-894B7048D9A5}" presName="spacer" presStyleCnt="0"/>
      <dgm:spPr/>
    </dgm:pt>
    <dgm:pt modelId="{5A1A5892-48B8-4AC5-9251-109EA749A3ED}" type="pres">
      <dgm:prSet presAssocID="{139D4D70-933A-4057-ADC7-E787D428C49D}" presName="parentText" presStyleLbl="node1" presStyleIdx="3" presStyleCnt="5" custLinFactNeighborY="1047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99F29B-60CD-484B-8892-7FDC9F0538BF}" type="pres">
      <dgm:prSet presAssocID="{2DD71768-FCE0-49E5-A83C-BA14D01B324D}" presName="spacer" presStyleCnt="0"/>
      <dgm:spPr/>
    </dgm:pt>
    <dgm:pt modelId="{78E87F15-053C-4ECD-9B40-D7E816D782D0}" type="pres">
      <dgm:prSet presAssocID="{79CCFDBF-B392-49E7-B1EB-BF89C504866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ADC3BDD-D2BE-4B6F-93A5-8046F23AF87D}" type="presOf" srcId="{03E22836-925B-4070-9407-F1D0DA17D267}" destId="{BCAE957B-B16E-4FE9-AE23-6F60D6DC4BD2}" srcOrd="0" destOrd="0" presId="urn:microsoft.com/office/officeart/2005/8/layout/vList2"/>
    <dgm:cxn modelId="{683D3E47-E271-4EDA-8BEB-C2B9D800E20B}" srcId="{AD148601-F110-4212-A81D-C80274DE2D1C}" destId="{139D4D70-933A-4057-ADC7-E787D428C49D}" srcOrd="3" destOrd="0" parTransId="{CFF43A3F-1D92-4488-8F05-072AD2A17A2E}" sibTransId="{2DD71768-FCE0-49E5-A83C-BA14D01B324D}"/>
    <dgm:cxn modelId="{C3E451AF-3FC9-4C01-BC67-6DC43C776399}" type="presOf" srcId="{79CCFDBF-B392-49E7-B1EB-BF89C5048664}" destId="{78E87F15-053C-4ECD-9B40-D7E816D782D0}" srcOrd="0" destOrd="0" presId="urn:microsoft.com/office/officeart/2005/8/layout/vList2"/>
    <dgm:cxn modelId="{06A6EB53-B327-42DE-80DC-6F1CF370E74B}" srcId="{AD148601-F110-4212-A81D-C80274DE2D1C}" destId="{B3051780-D552-4183-B4DF-1E6B8500329A}" srcOrd="2" destOrd="0" parTransId="{508BA166-39BE-46A2-837E-514F2DFCF046}" sibTransId="{B2B1916F-FACF-4E25-B786-894B7048D9A5}"/>
    <dgm:cxn modelId="{A171F865-376D-4716-9CC2-F12D05BAAF22}" type="presOf" srcId="{B3051780-D552-4183-B4DF-1E6B8500329A}" destId="{AED4FB03-1914-4E54-AA80-D700B69EC049}" srcOrd="0" destOrd="0" presId="urn:microsoft.com/office/officeart/2005/8/layout/vList2"/>
    <dgm:cxn modelId="{9F66C9FA-BE0A-455E-8EC5-4C6653B8A68E}" type="presOf" srcId="{AD148601-F110-4212-A81D-C80274DE2D1C}" destId="{F5ED1948-4FBD-4E67-80DC-B95A0FA5B94A}" srcOrd="0" destOrd="0" presId="urn:microsoft.com/office/officeart/2005/8/layout/vList2"/>
    <dgm:cxn modelId="{8E451AC6-082A-4703-A5A0-B7A7517262F5}" srcId="{AD148601-F110-4212-A81D-C80274DE2D1C}" destId="{03E22836-925B-4070-9407-F1D0DA17D267}" srcOrd="1" destOrd="0" parTransId="{2FCC238F-0007-4601-8D74-EE65EEB1FBEF}" sibTransId="{CDDB0717-EDD6-498F-9ED2-193EBA7FBF74}"/>
    <dgm:cxn modelId="{4EEB4916-28E3-4382-945B-E3709959627C}" type="presOf" srcId="{85B4C396-13EC-4E97-8C69-A429CCE6FAB3}" destId="{8928A7DD-A57A-49EF-9B43-06F775FEAC91}" srcOrd="0" destOrd="0" presId="urn:microsoft.com/office/officeart/2005/8/layout/vList2"/>
    <dgm:cxn modelId="{02347A20-918D-40AA-B75C-73D230669BBC}" srcId="{AD148601-F110-4212-A81D-C80274DE2D1C}" destId="{79CCFDBF-B392-49E7-B1EB-BF89C5048664}" srcOrd="4" destOrd="0" parTransId="{6B305700-B051-4DE7-86A4-9EDBE32B2CB1}" sibTransId="{379C2E6D-619E-41C2-B396-BF89F117FA0C}"/>
    <dgm:cxn modelId="{8CD250A5-08E4-4523-86B0-F914F5CA24E8}" type="presOf" srcId="{139D4D70-933A-4057-ADC7-E787D428C49D}" destId="{5A1A5892-48B8-4AC5-9251-109EA749A3ED}" srcOrd="0" destOrd="0" presId="urn:microsoft.com/office/officeart/2005/8/layout/vList2"/>
    <dgm:cxn modelId="{DF34DB71-C503-45F6-A553-F09F362CC9AE}" srcId="{AD148601-F110-4212-A81D-C80274DE2D1C}" destId="{85B4C396-13EC-4E97-8C69-A429CCE6FAB3}" srcOrd="0" destOrd="0" parTransId="{7CB5F6EF-0BDE-4420-99D4-A390BFCAEFE3}" sibTransId="{A883F885-8000-4D94-9418-EFBC4933C85B}"/>
    <dgm:cxn modelId="{F29510B8-DA2B-442D-9C74-C9669F6EF04B}" type="presParOf" srcId="{F5ED1948-4FBD-4E67-80DC-B95A0FA5B94A}" destId="{8928A7DD-A57A-49EF-9B43-06F775FEAC91}" srcOrd="0" destOrd="0" presId="urn:microsoft.com/office/officeart/2005/8/layout/vList2"/>
    <dgm:cxn modelId="{17566E92-4A7D-40C3-8737-0D7A11FB6962}" type="presParOf" srcId="{F5ED1948-4FBD-4E67-80DC-B95A0FA5B94A}" destId="{92138CFB-E634-48FE-B30B-B676FA540D7B}" srcOrd="1" destOrd="0" presId="urn:microsoft.com/office/officeart/2005/8/layout/vList2"/>
    <dgm:cxn modelId="{C0EE5514-CA8F-4330-AA05-4FF39F60415F}" type="presParOf" srcId="{F5ED1948-4FBD-4E67-80DC-B95A0FA5B94A}" destId="{BCAE957B-B16E-4FE9-AE23-6F60D6DC4BD2}" srcOrd="2" destOrd="0" presId="urn:microsoft.com/office/officeart/2005/8/layout/vList2"/>
    <dgm:cxn modelId="{5F9053C4-4D93-472E-AFD6-C888696B5D5B}" type="presParOf" srcId="{F5ED1948-4FBD-4E67-80DC-B95A0FA5B94A}" destId="{124F6D8F-79AC-4DCE-9C04-24B80C48FAC2}" srcOrd="3" destOrd="0" presId="urn:microsoft.com/office/officeart/2005/8/layout/vList2"/>
    <dgm:cxn modelId="{86249E3E-76A1-4CEE-AE47-5724DBBA3016}" type="presParOf" srcId="{F5ED1948-4FBD-4E67-80DC-B95A0FA5B94A}" destId="{AED4FB03-1914-4E54-AA80-D700B69EC049}" srcOrd="4" destOrd="0" presId="urn:microsoft.com/office/officeart/2005/8/layout/vList2"/>
    <dgm:cxn modelId="{DC4F9BFE-CD90-4928-BC20-E43B3ED2D54C}" type="presParOf" srcId="{F5ED1948-4FBD-4E67-80DC-B95A0FA5B94A}" destId="{760A98AD-553B-4D89-92C9-014149ADF0DE}" srcOrd="5" destOrd="0" presId="urn:microsoft.com/office/officeart/2005/8/layout/vList2"/>
    <dgm:cxn modelId="{80C9F4CF-F533-489C-B89C-7CCA9F1A966B}" type="presParOf" srcId="{F5ED1948-4FBD-4E67-80DC-B95A0FA5B94A}" destId="{5A1A5892-48B8-4AC5-9251-109EA749A3ED}" srcOrd="6" destOrd="0" presId="urn:microsoft.com/office/officeart/2005/8/layout/vList2"/>
    <dgm:cxn modelId="{2E266F48-80F2-4463-846E-6837ED549BD4}" type="presParOf" srcId="{F5ED1948-4FBD-4E67-80DC-B95A0FA5B94A}" destId="{C299F29B-60CD-484B-8892-7FDC9F0538BF}" srcOrd="7" destOrd="0" presId="urn:microsoft.com/office/officeart/2005/8/layout/vList2"/>
    <dgm:cxn modelId="{0C0AB80F-C110-4A55-A50A-B6971C9A6C1D}" type="presParOf" srcId="{F5ED1948-4FBD-4E67-80DC-B95A0FA5B94A}" destId="{78E87F15-053C-4ECD-9B40-D7E816D782D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D148601-F110-4212-A81D-C80274DE2D1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5B4C396-13EC-4E97-8C69-A429CCE6FAB3}">
      <dgm:prSet phldrT="[文本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营造多彩的教育环境</a:t>
          </a:r>
          <a:r>
            <a:rPr 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文化育人</a:t>
          </a:r>
          <a:endParaRPr lang="zh-CN" altLang="en-US" sz="1800" b="1" dirty="0" smtClean="0">
            <a:solidFill>
              <a:srgbClr val="002060"/>
            </a:solidFill>
            <a:latin typeface="楷体" pitchFamily="49" charset="-122"/>
            <a:ea typeface="楷体" pitchFamily="49" charset="-122"/>
            <a:cs typeface="Times New Roman" pitchFamily="18" charset="0"/>
          </a:endParaRPr>
        </a:p>
      </dgm:t>
    </dgm:pt>
    <dgm:pt modelId="{7CB5F6EF-0BDE-4420-99D4-A390BFCAEFE3}" type="parTrans" cxnId="{DF34DB71-C503-45F6-A553-F09F362CC9AE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A883F885-8000-4D94-9418-EFBC4933C85B}" type="sibTrans" cxnId="{DF34DB71-C503-45F6-A553-F09F362CC9AE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03E22836-925B-4070-9407-F1D0DA17D267}">
      <dgm:prSet phldrT="[文本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确立多彩的学校管理</a:t>
          </a:r>
          <a:r>
            <a:rPr 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规范育人</a:t>
          </a:r>
          <a:endParaRPr lang="zh-CN" altLang="en-US" sz="1800" b="1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2FCC238F-0007-4601-8D74-EE65EEB1FBEF}" type="parTrans" cxnId="{8E451AC6-082A-4703-A5A0-B7A7517262F5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CDDB0717-EDD6-498F-9ED2-193EBA7FBF74}" type="sibTrans" cxnId="{8E451AC6-082A-4703-A5A0-B7A7517262F5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139D4D70-933A-4057-ADC7-E787D428C49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开展多彩的学生社团</a:t>
          </a:r>
          <a:r>
            <a:rPr 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活动育人</a:t>
          </a:r>
          <a:endParaRPr lang="zh-CN" altLang="en-US" sz="1800" b="1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CFF43A3F-1D92-4488-8F05-072AD2A17A2E}" type="parTrans" cxnId="{683D3E47-E271-4EDA-8BEB-C2B9D800E20B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2DD71768-FCE0-49E5-A83C-BA14D01B324D}" type="sibTrans" cxnId="{683D3E47-E271-4EDA-8BEB-C2B9D800E20B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79CCFDBF-B392-49E7-B1EB-BF89C5048664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zh-CN" sz="24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形成多彩的教育品牌</a:t>
          </a:r>
          <a:endParaRPr lang="en-US" altLang="zh-CN" sz="2400" b="1" dirty="0" smtClean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4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24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特色育人</a:t>
          </a:r>
          <a:endParaRPr lang="zh-CN" altLang="en-US" sz="2400" b="1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6B305700-B051-4DE7-86A4-9EDBE32B2CB1}" type="parTrans" cxnId="{02347A20-918D-40AA-B75C-73D230669BBC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379C2E6D-619E-41C2-B396-BF89F117FA0C}" type="sibTrans" cxnId="{02347A20-918D-40AA-B75C-73D230669BBC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B3051780-D552-4183-B4DF-1E6B8500329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建设多彩的课程体系</a:t>
          </a:r>
          <a:r>
            <a:rPr 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学科育人</a:t>
          </a:r>
          <a:endParaRPr lang="zh-CN" altLang="en-US" sz="1800" b="1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508BA166-39BE-46A2-837E-514F2DFCF046}" type="parTrans" cxnId="{06A6EB53-B327-42DE-80DC-6F1CF370E74B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B2B1916F-FACF-4E25-B786-894B7048D9A5}" type="sibTrans" cxnId="{06A6EB53-B327-42DE-80DC-6F1CF370E74B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F5ED1948-4FBD-4E67-80DC-B95A0FA5B94A}" type="pres">
      <dgm:prSet presAssocID="{AD148601-F110-4212-A81D-C80274DE2D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928A7DD-A57A-49EF-9B43-06F775FEAC91}" type="pres">
      <dgm:prSet presAssocID="{85B4C396-13EC-4E97-8C69-A429CCE6FAB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138CFB-E634-48FE-B30B-B676FA540D7B}" type="pres">
      <dgm:prSet presAssocID="{A883F885-8000-4D94-9418-EFBC4933C85B}" presName="spacer" presStyleCnt="0"/>
      <dgm:spPr/>
    </dgm:pt>
    <dgm:pt modelId="{BCAE957B-B16E-4FE9-AE23-6F60D6DC4BD2}" type="pres">
      <dgm:prSet presAssocID="{03E22836-925B-4070-9407-F1D0DA17D26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4F6D8F-79AC-4DCE-9C04-24B80C48FAC2}" type="pres">
      <dgm:prSet presAssocID="{CDDB0717-EDD6-498F-9ED2-193EBA7FBF74}" presName="spacer" presStyleCnt="0"/>
      <dgm:spPr/>
    </dgm:pt>
    <dgm:pt modelId="{AED4FB03-1914-4E54-AA80-D700B69EC049}" type="pres">
      <dgm:prSet presAssocID="{B3051780-D552-4183-B4DF-1E6B8500329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60A98AD-553B-4D89-92C9-014149ADF0DE}" type="pres">
      <dgm:prSet presAssocID="{B2B1916F-FACF-4E25-B786-894B7048D9A5}" presName="spacer" presStyleCnt="0"/>
      <dgm:spPr/>
    </dgm:pt>
    <dgm:pt modelId="{5A1A5892-48B8-4AC5-9251-109EA749A3ED}" type="pres">
      <dgm:prSet presAssocID="{139D4D70-933A-4057-ADC7-E787D428C49D}" presName="parentText" presStyleLbl="node1" presStyleIdx="3" presStyleCnt="5" custLinFactNeighborY="1047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99F29B-60CD-484B-8892-7FDC9F0538BF}" type="pres">
      <dgm:prSet presAssocID="{2DD71768-FCE0-49E5-A83C-BA14D01B324D}" presName="spacer" presStyleCnt="0"/>
      <dgm:spPr/>
    </dgm:pt>
    <dgm:pt modelId="{78E87F15-053C-4ECD-9B40-D7E816D782D0}" type="pres">
      <dgm:prSet presAssocID="{79CCFDBF-B392-49E7-B1EB-BF89C504866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83D3E47-E271-4EDA-8BEB-C2B9D800E20B}" srcId="{AD148601-F110-4212-A81D-C80274DE2D1C}" destId="{139D4D70-933A-4057-ADC7-E787D428C49D}" srcOrd="3" destOrd="0" parTransId="{CFF43A3F-1D92-4488-8F05-072AD2A17A2E}" sibTransId="{2DD71768-FCE0-49E5-A83C-BA14D01B324D}"/>
    <dgm:cxn modelId="{759CE256-78C0-4944-ADD9-812C30A08EC1}" type="presOf" srcId="{03E22836-925B-4070-9407-F1D0DA17D267}" destId="{BCAE957B-B16E-4FE9-AE23-6F60D6DC4BD2}" srcOrd="0" destOrd="0" presId="urn:microsoft.com/office/officeart/2005/8/layout/vList2"/>
    <dgm:cxn modelId="{06A6EB53-B327-42DE-80DC-6F1CF370E74B}" srcId="{AD148601-F110-4212-A81D-C80274DE2D1C}" destId="{B3051780-D552-4183-B4DF-1E6B8500329A}" srcOrd="2" destOrd="0" parTransId="{508BA166-39BE-46A2-837E-514F2DFCF046}" sibTransId="{B2B1916F-FACF-4E25-B786-894B7048D9A5}"/>
    <dgm:cxn modelId="{E3BFDB80-2F60-40D8-8F22-ABA7E9799287}" type="presOf" srcId="{B3051780-D552-4183-B4DF-1E6B8500329A}" destId="{AED4FB03-1914-4E54-AA80-D700B69EC049}" srcOrd="0" destOrd="0" presId="urn:microsoft.com/office/officeart/2005/8/layout/vList2"/>
    <dgm:cxn modelId="{8E451AC6-082A-4703-A5A0-B7A7517262F5}" srcId="{AD148601-F110-4212-A81D-C80274DE2D1C}" destId="{03E22836-925B-4070-9407-F1D0DA17D267}" srcOrd="1" destOrd="0" parTransId="{2FCC238F-0007-4601-8D74-EE65EEB1FBEF}" sibTransId="{CDDB0717-EDD6-498F-9ED2-193EBA7FBF74}"/>
    <dgm:cxn modelId="{B8192152-DF71-4ABE-A232-508E916A7E05}" type="presOf" srcId="{79CCFDBF-B392-49E7-B1EB-BF89C5048664}" destId="{78E87F15-053C-4ECD-9B40-D7E816D782D0}" srcOrd="0" destOrd="0" presId="urn:microsoft.com/office/officeart/2005/8/layout/vList2"/>
    <dgm:cxn modelId="{02347A20-918D-40AA-B75C-73D230669BBC}" srcId="{AD148601-F110-4212-A81D-C80274DE2D1C}" destId="{79CCFDBF-B392-49E7-B1EB-BF89C5048664}" srcOrd="4" destOrd="0" parTransId="{6B305700-B051-4DE7-86A4-9EDBE32B2CB1}" sibTransId="{379C2E6D-619E-41C2-B396-BF89F117FA0C}"/>
    <dgm:cxn modelId="{85D5BF3B-2273-475C-9D37-7AA2D4ED0F0B}" type="presOf" srcId="{139D4D70-933A-4057-ADC7-E787D428C49D}" destId="{5A1A5892-48B8-4AC5-9251-109EA749A3ED}" srcOrd="0" destOrd="0" presId="urn:microsoft.com/office/officeart/2005/8/layout/vList2"/>
    <dgm:cxn modelId="{DF34DB71-C503-45F6-A553-F09F362CC9AE}" srcId="{AD148601-F110-4212-A81D-C80274DE2D1C}" destId="{85B4C396-13EC-4E97-8C69-A429CCE6FAB3}" srcOrd="0" destOrd="0" parTransId="{7CB5F6EF-0BDE-4420-99D4-A390BFCAEFE3}" sibTransId="{A883F885-8000-4D94-9418-EFBC4933C85B}"/>
    <dgm:cxn modelId="{1709344A-D108-4DEF-9EE9-23A1F10ED788}" type="presOf" srcId="{AD148601-F110-4212-A81D-C80274DE2D1C}" destId="{F5ED1948-4FBD-4E67-80DC-B95A0FA5B94A}" srcOrd="0" destOrd="0" presId="urn:microsoft.com/office/officeart/2005/8/layout/vList2"/>
    <dgm:cxn modelId="{294B7886-AAB2-48CC-BE8A-999BAA0E57CD}" type="presOf" srcId="{85B4C396-13EC-4E97-8C69-A429CCE6FAB3}" destId="{8928A7DD-A57A-49EF-9B43-06F775FEAC91}" srcOrd="0" destOrd="0" presId="urn:microsoft.com/office/officeart/2005/8/layout/vList2"/>
    <dgm:cxn modelId="{88D76C23-1E5A-4176-86F3-E5F5CB4674EB}" type="presParOf" srcId="{F5ED1948-4FBD-4E67-80DC-B95A0FA5B94A}" destId="{8928A7DD-A57A-49EF-9B43-06F775FEAC91}" srcOrd="0" destOrd="0" presId="urn:microsoft.com/office/officeart/2005/8/layout/vList2"/>
    <dgm:cxn modelId="{FC8641F3-7642-4520-809E-6F5889F39844}" type="presParOf" srcId="{F5ED1948-4FBD-4E67-80DC-B95A0FA5B94A}" destId="{92138CFB-E634-48FE-B30B-B676FA540D7B}" srcOrd="1" destOrd="0" presId="urn:microsoft.com/office/officeart/2005/8/layout/vList2"/>
    <dgm:cxn modelId="{C409CD21-9806-44EA-B5DC-B810A5C94D18}" type="presParOf" srcId="{F5ED1948-4FBD-4E67-80DC-B95A0FA5B94A}" destId="{BCAE957B-B16E-4FE9-AE23-6F60D6DC4BD2}" srcOrd="2" destOrd="0" presId="urn:microsoft.com/office/officeart/2005/8/layout/vList2"/>
    <dgm:cxn modelId="{4AF08D1E-147D-4B5D-80F2-D9E17F5941C4}" type="presParOf" srcId="{F5ED1948-4FBD-4E67-80DC-B95A0FA5B94A}" destId="{124F6D8F-79AC-4DCE-9C04-24B80C48FAC2}" srcOrd="3" destOrd="0" presId="urn:microsoft.com/office/officeart/2005/8/layout/vList2"/>
    <dgm:cxn modelId="{BA6D2BBC-2F8C-48CB-91EF-DD3B545ED89A}" type="presParOf" srcId="{F5ED1948-4FBD-4E67-80DC-B95A0FA5B94A}" destId="{AED4FB03-1914-4E54-AA80-D700B69EC049}" srcOrd="4" destOrd="0" presId="urn:microsoft.com/office/officeart/2005/8/layout/vList2"/>
    <dgm:cxn modelId="{0BC0F2F0-4AD3-4635-9889-ADDEE04A7D2A}" type="presParOf" srcId="{F5ED1948-4FBD-4E67-80DC-B95A0FA5B94A}" destId="{760A98AD-553B-4D89-92C9-014149ADF0DE}" srcOrd="5" destOrd="0" presId="urn:microsoft.com/office/officeart/2005/8/layout/vList2"/>
    <dgm:cxn modelId="{406AFC41-0BE2-4589-AAB2-4EEEF74ABC01}" type="presParOf" srcId="{F5ED1948-4FBD-4E67-80DC-B95A0FA5B94A}" destId="{5A1A5892-48B8-4AC5-9251-109EA749A3ED}" srcOrd="6" destOrd="0" presId="urn:microsoft.com/office/officeart/2005/8/layout/vList2"/>
    <dgm:cxn modelId="{906C5D3B-AAB5-4AA9-9C1A-8AA04DECC9DD}" type="presParOf" srcId="{F5ED1948-4FBD-4E67-80DC-B95A0FA5B94A}" destId="{C299F29B-60CD-484B-8892-7FDC9F0538BF}" srcOrd="7" destOrd="0" presId="urn:microsoft.com/office/officeart/2005/8/layout/vList2"/>
    <dgm:cxn modelId="{CBDE0AF3-F10D-469E-AF7B-6248BB78A3F4}" type="presParOf" srcId="{F5ED1948-4FBD-4E67-80DC-B95A0FA5B94A}" destId="{78E87F15-053C-4ECD-9B40-D7E816D782D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E4271F4-072C-4391-BD23-E05E6059BB75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6749D21-A817-42BA-BF62-9893B30A5D00}">
      <dgm:prSet phldrT="[文本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400" b="1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校训：</a:t>
          </a:r>
          <a:r>
            <a:rPr lang="zh-CN" altLang="en-US" sz="2400" b="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修</a:t>
          </a:r>
          <a:r>
            <a:rPr lang="zh-CN" altLang="en-US" sz="2400" b="0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德、益智、健体、求美</a:t>
          </a:r>
          <a:endParaRPr lang="zh-CN" altLang="en-US" sz="2400" b="0" dirty="0">
            <a:solidFill>
              <a:srgbClr val="002060"/>
            </a:solidFill>
          </a:endParaRPr>
        </a:p>
      </dgm:t>
    </dgm:pt>
    <dgm:pt modelId="{42AB5560-3614-4196-A3CC-F3E91A21C684}" type="parTrans" cxnId="{279EAC78-C851-498B-897F-6D61A3613AF2}">
      <dgm:prSet/>
      <dgm:spPr/>
      <dgm:t>
        <a:bodyPr/>
        <a:lstStyle/>
        <a:p>
          <a:endParaRPr lang="zh-CN" altLang="en-US" sz="2400" b="1">
            <a:solidFill>
              <a:srgbClr val="002060"/>
            </a:solidFill>
          </a:endParaRPr>
        </a:p>
      </dgm:t>
    </dgm:pt>
    <dgm:pt modelId="{7447C43D-F0F3-4006-B820-0018EE4D0E50}" type="sibTrans" cxnId="{279EAC78-C851-498B-897F-6D61A3613AF2}">
      <dgm:prSet/>
      <dgm:spPr/>
      <dgm:t>
        <a:bodyPr/>
        <a:lstStyle/>
        <a:p>
          <a:endParaRPr lang="zh-CN" altLang="en-US" sz="2400" b="1">
            <a:solidFill>
              <a:srgbClr val="002060"/>
            </a:solidFill>
          </a:endParaRPr>
        </a:p>
      </dgm:t>
    </dgm:pt>
    <dgm:pt modelId="{C865D1AD-ADD4-4E47-84EB-B4CB4245D94E}">
      <dgm:prSet phldrT="[文本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400" b="1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校徽：</a:t>
          </a:r>
          <a:r>
            <a:rPr lang="zh-CN" altLang="en-US" sz="2400" b="0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两个拇指</a:t>
          </a:r>
          <a:endParaRPr lang="zh-CN" altLang="en-US" sz="2400" b="0" dirty="0" smtClean="0">
            <a:solidFill>
              <a:srgbClr val="002060"/>
            </a:solidFill>
            <a:latin typeface="Arial" pitchFamily="34" charset="0"/>
            <a:cs typeface="宋体" pitchFamily="2" charset="-122"/>
          </a:endParaRPr>
        </a:p>
      </dgm:t>
    </dgm:pt>
    <dgm:pt modelId="{109FF314-89C6-4A1B-BB0E-C8ABE500D613}" type="parTrans" cxnId="{9600FFA6-6FC3-4BDC-B46B-361738E4D79B}">
      <dgm:prSet/>
      <dgm:spPr/>
      <dgm:t>
        <a:bodyPr/>
        <a:lstStyle/>
        <a:p>
          <a:endParaRPr lang="zh-CN" altLang="en-US" sz="2400" b="1">
            <a:solidFill>
              <a:srgbClr val="002060"/>
            </a:solidFill>
          </a:endParaRPr>
        </a:p>
      </dgm:t>
    </dgm:pt>
    <dgm:pt modelId="{DB6BE2E9-430B-4E52-B0D2-EBB1F2A216A7}" type="sibTrans" cxnId="{9600FFA6-6FC3-4BDC-B46B-361738E4D79B}">
      <dgm:prSet/>
      <dgm:spPr/>
      <dgm:t>
        <a:bodyPr/>
        <a:lstStyle/>
        <a:p>
          <a:endParaRPr lang="zh-CN" altLang="en-US" sz="2400" b="1">
            <a:solidFill>
              <a:srgbClr val="002060"/>
            </a:solidFill>
          </a:endParaRPr>
        </a:p>
      </dgm:t>
    </dgm:pt>
    <dgm:pt modelId="{99B8B285-9450-4508-8B0F-B026FC12B037}">
      <dgm:prSet phldrT="[文本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400" b="1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管理作风：</a:t>
          </a:r>
          <a:r>
            <a:rPr lang="zh-CN" altLang="en-US" sz="2400" b="0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率先垂范  公平公正</a:t>
          </a:r>
          <a:endParaRPr lang="zh-CN" altLang="en-US" sz="2400" b="0" dirty="0">
            <a:solidFill>
              <a:srgbClr val="002060"/>
            </a:solidFill>
            <a:latin typeface="仿宋" pitchFamily="49" charset="-122"/>
            <a:ea typeface="仿宋" pitchFamily="49" charset="-122"/>
            <a:cs typeface="Times New Roman" pitchFamily="18" charset="0"/>
          </a:endParaRPr>
        </a:p>
      </dgm:t>
    </dgm:pt>
    <dgm:pt modelId="{E185A070-616B-4C75-9399-8B447FC0CE9F}" type="parTrans" cxnId="{58034E3C-B405-4DFC-94CD-C97C7A21E21C}">
      <dgm:prSet/>
      <dgm:spPr/>
      <dgm:t>
        <a:bodyPr/>
        <a:lstStyle/>
        <a:p>
          <a:endParaRPr lang="zh-CN" altLang="en-US" sz="2400" b="1">
            <a:solidFill>
              <a:srgbClr val="002060"/>
            </a:solidFill>
          </a:endParaRPr>
        </a:p>
      </dgm:t>
    </dgm:pt>
    <dgm:pt modelId="{C411BA77-2F23-4674-B381-573194ED9FF5}" type="sibTrans" cxnId="{58034E3C-B405-4DFC-94CD-C97C7A21E21C}">
      <dgm:prSet/>
      <dgm:spPr/>
      <dgm:t>
        <a:bodyPr/>
        <a:lstStyle/>
        <a:p>
          <a:endParaRPr lang="zh-CN" altLang="en-US" sz="2400" b="1">
            <a:solidFill>
              <a:srgbClr val="002060"/>
            </a:solidFill>
          </a:endParaRPr>
        </a:p>
      </dgm:t>
    </dgm:pt>
    <dgm:pt modelId="{95A1A821-CAB9-4C6F-A6C3-2D50447AA81D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400" b="1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校歌：</a:t>
          </a:r>
          <a:r>
            <a:rPr lang="zh-CN" altLang="en-US" sz="2400" b="0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学生之歌</a:t>
          </a:r>
          <a:r>
            <a:rPr lang="zh-CN" altLang="zh-CN" sz="2400" b="0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《</a:t>
          </a:r>
          <a:r>
            <a:rPr lang="zh-CN" altLang="en-US" sz="2400" b="0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多彩童年</a:t>
          </a:r>
          <a:r>
            <a:rPr lang="zh-CN" altLang="zh-CN" sz="2400" b="0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》</a:t>
          </a:r>
          <a:r>
            <a:rPr lang="en-US" altLang="zh-CN" sz="2400" b="0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 </a:t>
          </a:r>
          <a:r>
            <a:rPr lang="zh-CN" altLang="en-US" sz="2400" b="0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教师之歌</a:t>
          </a:r>
          <a:r>
            <a:rPr lang="zh-CN" altLang="zh-CN" sz="2400" b="0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《</a:t>
          </a:r>
          <a:r>
            <a:rPr lang="zh-CN" altLang="en-US" sz="2400" b="0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大爱家园</a:t>
          </a:r>
          <a:r>
            <a:rPr lang="zh-CN" altLang="zh-CN" sz="2400" b="0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》</a:t>
          </a:r>
          <a:endParaRPr lang="zh-CN" altLang="en-US" sz="2400" b="0" dirty="0">
            <a:solidFill>
              <a:srgbClr val="002060"/>
            </a:solidFill>
          </a:endParaRPr>
        </a:p>
      </dgm:t>
    </dgm:pt>
    <dgm:pt modelId="{ED32140A-D9C5-492F-8CB6-E1D5F6180ABC}" type="parTrans" cxnId="{019D64F7-8239-4500-9723-F3D1ACD1521D}">
      <dgm:prSet/>
      <dgm:spPr/>
      <dgm:t>
        <a:bodyPr/>
        <a:lstStyle/>
        <a:p>
          <a:endParaRPr lang="zh-CN" altLang="en-US" sz="2400" b="1">
            <a:solidFill>
              <a:srgbClr val="002060"/>
            </a:solidFill>
          </a:endParaRPr>
        </a:p>
      </dgm:t>
    </dgm:pt>
    <dgm:pt modelId="{71D2C992-D632-4E07-B892-69809B0156B6}" type="sibTrans" cxnId="{019D64F7-8239-4500-9723-F3D1ACD1521D}">
      <dgm:prSet/>
      <dgm:spPr/>
      <dgm:t>
        <a:bodyPr/>
        <a:lstStyle/>
        <a:p>
          <a:endParaRPr lang="zh-CN" altLang="en-US" sz="2400" b="1">
            <a:solidFill>
              <a:srgbClr val="002060"/>
            </a:solidFill>
          </a:endParaRPr>
        </a:p>
      </dgm:t>
    </dgm:pt>
    <dgm:pt modelId="{BE97FF56-C163-4C27-8E73-F7E73CD77959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400" b="1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学风：</a:t>
          </a:r>
          <a:r>
            <a:rPr lang="zh-CN" altLang="en-US" sz="2400" b="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多彩</a:t>
          </a:r>
          <a:r>
            <a:rPr lang="zh-CN" altLang="en-US" sz="2400" b="0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童年  乐在其中</a:t>
          </a:r>
          <a:endParaRPr lang="zh-CN" altLang="en-US" sz="2400" b="0" dirty="0" smtClean="0">
            <a:solidFill>
              <a:srgbClr val="002060"/>
            </a:solidFill>
            <a:latin typeface="Arial" pitchFamily="34" charset="0"/>
            <a:cs typeface="宋体" pitchFamily="2" charset="-122"/>
          </a:endParaRPr>
        </a:p>
      </dgm:t>
    </dgm:pt>
    <dgm:pt modelId="{E9DFA558-FC2D-4D5B-AA2E-8BCCE5AE6482}" type="parTrans" cxnId="{A7E40825-AD8D-4126-B01B-332724ADBA2C}">
      <dgm:prSet/>
      <dgm:spPr/>
      <dgm:t>
        <a:bodyPr/>
        <a:lstStyle/>
        <a:p>
          <a:endParaRPr lang="zh-CN" altLang="en-US" sz="2400" b="1">
            <a:solidFill>
              <a:srgbClr val="002060"/>
            </a:solidFill>
          </a:endParaRPr>
        </a:p>
      </dgm:t>
    </dgm:pt>
    <dgm:pt modelId="{3B008D4D-9B3E-45CE-A90A-9913BC560D1A}" type="sibTrans" cxnId="{A7E40825-AD8D-4126-B01B-332724ADBA2C}">
      <dgm:prSet/>
      <dgm:spPr/>
      <dgm:t>
        <a:bodyPr/>
        <a:lstStyle/>
        <a:p>
          <a:endParaRPr lang="zh-CN" altLang="en-US" sz="2400" b="1">
            <a:solidFill>
              <a:srgbClr val="002060"/>
            </a:solidFill>
          </a:endParaRPr>
        </a:p>
      </dgm:t>
    </dgm:pt>
    <dgm:pt modelId="{DDD59CFE-72A3-4D42-B3C8-5E72344D6D9F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400" b="1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教</a:t>
          </a:r>
          <a:r>
            <a:rPr lang="zh-CN" altLang="en-US" sz="2400" b="1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风：</a:t>
          </a:r>
          <a:r>
            <a:rPr lang="zh-CN" altLang="en-US" sz="2400" b="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少</a:t>
          </a:r>
          <a:r>
            <a:rPr lang="zh-CN" altLang="en-US" sz="2400" b="0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教多学  隐于课中</a:t>
          </a:r>
          <a:endParaRPr lang="zh-CN" altLang="en-US" sz="2400" b="0" dirty="0">
            <a:solidFill>
              <a:srgbClr val="002060"/>
            </a:solidFill>
            <a:latin typeface="仿宋" pitchFamily="49" charset="-122"/>
            <a:ea typeface="仿宋" pitchFamily="49" charset="-122"/>
            <a:cs typeface="Times New Roman" pitchFamily="18" charset="0"/>
          </a:endParaRPr>
        </a:p>
      </dgm:t>
    </dgm:pt>
    <dgm:pt modelId="{14E4EBEF-3176-4411-872F-360C4BE27C80}" type="parTrans" cxnId="{34DC9427-831F-429E-8A7E-47D810BB5F59}">
      <dgm:prSet/>
      <dgm:spPr/>
      <dgm:t>
        <a:bodyPr/>
        <a:lstStyle/>
        <a:p>
          <a:endParaRPr lang="zh-CN" altLang="en-US" sz="2400" b="1">
            <a:solidFill>
              <a:srgbClr val="002060"/>
            </a:solidFill>
          </a:endParaRPr>
        </a:p>
      </dgm:t>
    </dgm:pt>
    <dgm:pt modelId="{8599AF44-9BE2-4B2D-83C9-B1FFBD19D6E0}" type="sibTrans" cxnId="{34DC9427-831F-429E-8A7E-47D810BB5F59}">
      <dgm:prSet/>
      <dgm:spPr/>
      <dgm:t>
        <a:bodyPr/>
        <a:lstStyle/>
        <a:p>
          <a:endParaRPr lang="zh-CN" altLang="en-US" sz="2400" b="1">
            <a:solidFill>
              <a:srgbClr val="002060"/>
            </a:solidFill>
          </a:endParaRPr>
        </a:p>
      </dgm:t>
    </dgm:pt>
    <dgm:pt modelId="{6A83FB49-9AD4-427C-A8BC-35012109A4D6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400" b="1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家校合作：</a:t>
          </a:r>
          <a:r>
            <a:rPr lang="zh-CN" altLang="en-US" sz="2400" b="0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孩子和我的精神家园</a:t>
          </a:r>
          <a:endParaRPr lang="zh-CN" altLang="en-US" sz="2400" b="0" dirty="0">
            <a:solidFill>
              <a:srgbClr val="002060"/>
            </a:solidFill>
          </a:endParaRPr>
        </a:p>
      </dgm:t>
    </dgm:pt>
    <dgm:pt modelId="{B12FB9CA-EF8A-4CC5-B9E5-FF73BDD949B4}" type="parTrans" cxnId="{ABE7D22D-C1CC-4542-B8F4-03298EE2A053}">
      <dgm:prSet/>
      <dgm:spPr/>
      <dgm:t>
        <a:bodyPr/>
        <a:lstStyle/>
        <a:p>
          <a:endParaRPr lang="zh-CN" altLang="en-US" sz="2400" b="1">
            <a:solidFill>
              <a:srgbClr val="002060"/>
            </a:solidFill>
          </a:endParaRPr>
        </a:p>
      </dgm:t>
    </dgm:pt>
    <dgm:pt modelId="{F53109A6-1C40-43AD-9701-83C8E2C78D8F}" type="sibTrans" cxnId="{ABE7D22D-C1CC-4542-B8F4-03298EE2A053}">
      <dgm:prSet/>
      <dgm:spPr/>
      <dgm:t>
        <a:bodyPr/>
        <a:lstStyle/>
        <a:p>
          <a:endParaRPr lang="zh-CN" altLang="en-US" sz="2400" b="1">
            <a:solidFill>
              <a:srgbClr val="002060"/>
            </a:solidFill>
          </a:endParaRPr>
        </a:p>
      </dgm:t>
    </dgm:pt>
    <dgm:pt modelId="{F70C291A-1785-477B-B6A7-68F222766815}" type="pres">
      <dgm:prSet presAssocID="{3E4271F4-072C-4391-BD23-E05E6059BB7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D450937-087A-481F-9444-B2766FA314C1}" type="pres">
      <dgm:prSet presAssocID="{76749D21-A817-42BA-BF62-9893B30A5D00}" presName="parentLin" presStyleCnt="0"/>
      <dgm:spPr/>
    </dgm:pt>
    <dgm:pt modelId="{4C2E6F64-49DA-47D3-9D89-E86909D8B2E0}" type="pres">
      <dgm:prSet presAssocID="{76749D21-A817-42BA-BF62-9893B30A5D00}" presName="parentLeftMargin" presStyleLbl="node1" presStyleIdx="0" presStyleCnt="7"/>
      <dgm:spPr/>
      <dgm:t>
        <a:bodyPr/>
        <a:lstStyle/>
        <a:p>
          <a:endParaRPr lang="zh-CN" altLang="en-US"/>
        </a:p>
      </dgm:t>
    </dgm:pt>
    <dgm:pt modelId="{6E20A893-4DF7-4C78-94DA-69D98CA2046E}" type="pres">
      <dgm:prSet presAssocID="{76749D21-A817-42BA-BF62-9893B30A5D00}" presName="parentText" presStyleLbl="node1" presStyleIdx="0" presStyleCnt="7" custScaleX="133693" custLinFactNeighborX="-3945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CA26E4-94BE-45FA-A1BF-BCE09D1ADA2A}" type="pres">
      <dgm:prSet presAssocID="{76749D21-A817-42BA-BF62-9893B30A5D00}" presName="negativeSpace" presStyleCnt="0"/>
      <dgm:spPr/>
    </dgm:pt>
    <dgm:pt modelId="{43186696-1A69-4414-BAEC-8FFB4F3F534B}" type="pres">
      <dgm:prSet presAssocID="{76749D21-A817-42BA-BF62-9893B30A5D00}" presName="childText" presStyleLbl="conFgAcc1" presStyleIdx="0" presStyleCnt="7">
        <dgm:presLayoutVars>
          <dgm:bulletEnabled val="1"/>
        </dgm:presLayoutVars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gradFill flip="none" rotWithShape="0">
          <a:lin ang="2700000" scaled="1"/>
          <a:tileRect/>
        </a:gradFill>
      </dgm:spPr>
    </dgm:pt>
    <dgm:pt modelId="{B02FBAC1-2255-4B0D-BE92-47FD573FE150}" type="pres">
      <dgm:prSet presAssocID="{7447C43D-F0F3-4006-B820-0018EE4D0E50}" presName="spaceBetweenRectangles" presStyleCnt="0"/>
      <dgm:spPr/>
    </dgm:pt>
    <dgm:pt modelId="{A1DAAD85-C971-4752-B12C-B39D59C1AF97}" type="pres">
      <dgm:prSet presAssocID="{C865D1AD-ADD4-4E47-84EB-B4CB4245D94E}" presName="parentLin" presStyleCnt="0"/>
      <dgm:spPr/>
    </dgm:pt>
    <dgm:pt modelId="{AF70A072-947C-4CE5-8650-8D10691AC914}" type="pres">
      <dgm:prSet presAssocID="{C865D1AD-ADD4-4E47-84EB-B4CB4245D94E}" presName="parentLeftMargin" presStyleLbl="node1" presStyleIdx="0" presStyleCnt="7"/>
      <dgm:spPr/>
      <dgm:t>
        <a:bodyPr/>
        <a:lstStyle/>
        <a:p>
          <a:endParaRPr lang="zh-CN" altLang="en-US"/>
        </a:p>
      </dgm:t>
    </dgm:pt>
    <dgm:pt modelId="{6FBA3B9B-1158-4C4F-9B4D-6A2E392CF6D8}" type="pres">
      <dgm:prSet presAssocID="{C865D1AD-ADD4-4E47-84EB-B4CB4245D94E}" presName="parentText" presStyleLbl="node1" presStyleIdx="1" presStyleCnt="7" custScaleX="133693" custLinFactNeighborX="-3945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7A9F265-8F21-4300-ABF3-09C535D86721}" type="pres">
      <dgm:prSet presAssocID="{C865D1AD-ADD4-4E47-84EB-B4CB4245D94E}" presName="negativeSpace" presStyleCnt="0"/>
      <dgm:spPr/>
    </dgm:pt>
    <dgm:pt modelId="{5F991CFD-2A36-4A3E-BD3E-2F9F83285969}" type="pres">
      <dgm:prSet presAssocID="{C865D1AD-ADD4-4E47-84EB-B4CB4245D94E}" presName="childText" presStyleLbl="conFgAcc1" presStyleIdx="1" presStyleCnt="7">
        <dgm:presLayoutVars>
          <dgm:bulletEnabled val="1"/>
        </dgm:presLayoutVars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gradFill flip="none" rotWithShape="0">
          <a:lin ang="2700000" scaled="1"/>
          <a:tileRect/>
        </a:gradFill>
      </dgm:spPr>
    </dgm:pt>
    <dgm:pt modelId="{29B18766-C3C4-4154-B3F0-8B9C7530DB15}" type="pres">
      <dgm:prSet presAssocID="{DB6BE2E9-430B-4E52-B0D2-EBB1F2A216A7}" presName="spaceBetweenRectangles" presStyleCnt="0"/>
      <dgm:spPr/>
    </dgm:pt>
    <dgm:pt modelId="{821F54D9-D2F4-4A51-B445-7FC3AB2ADBE9}" type="pres">
      <dgm:prSet presAssocID="{95A1A821-CAB9-4C6F-A6C3-2D50447AA81D}" presName="parentLin" presStyleCnt="0"/>
      <dgm:spPr/>
    </dgm:pt>
    <dgm:pt modelId="{A2C7E0B4-3874-4EE6-9B86-83CF1762B1B8}" type="pres">
      <dgm:prSet presAssocID="{95A1A821-CAB9-4C6F-A6C3-2D50447AA81D}" presName="parentLeftMargin" presStyleLbl="node1" presStyleIdx="1" presStyleCnt="7"/>
      <dgm:spPr/>
      <dgm:t>
        <a:bodyPr/>
        <a:lstStyle/>
        <a:p>
          <a:endParaRPr lang="zh-CN" altLang="en-US"/>
        </a:p>
      </dgm:t>
    </dgm:pt>
    <dgm:pt modelId="{CFBE8B14-65B4-447A-AEDB-5B15DF4B413E}" type="pres">
      <dgm:prSet presAssocID="{95A1A821-CAB9-4C6F-A6C3-2D50447AA81D}" presName="parentText" presStyleLbl="node1" presStyleIdx="2" presStyleCnt="7" custScaleX="133693" custLinFactNeighborX="-3945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1822275-C0CB-4935-979D-4FF050C2C5CF}" type="pres">
      <dgm:prSet presAssocID="{95A1A821-CAB9-4C6F-A6C3-2D50447AA81D}" presName="negativeSpace" presStyleCnt="0"/>
      <dgm:spPr/>
    </dgm:pt>
    <dgm:pt modelId="{179BDBFC-E68C-4E3B-B22A-483FFCBFD4CB}" type="pres">
      <dgm:prSet presAssocID="{95A1A821-CAB9-4C6F-A6C3-2D50447AA81D}" presName="childText" presStyleLbl="conFgAcc1" presStyleIdx="2" presStyleCnt="7">
        <dgm:presLayoutVars>
          <dgm:bulletEnabled val="1"/>
        </dgm:presLayoutVars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gradFill flip="none" rotWithShape="0">
          <a:lin ang="2700000" scaled="1"/>
          <a:tileRect/>
        </a:gradFill>
      </dgm:spPr>
    </dgm:pt>
    <dgm:pt modelId="{DBF1864D-2CB6-4BA8-A99D-4D4969E9FAAB}" type="pres">
      <dgm:prSet presAssocID="{71D2C992-D632-4E07-B892-69809B0156B6}" presName="spaceBetweenRectangles" presStyleCnt="0"/>
      <dgm:spPr/>
    </dgm:pt>
    <dgm:pt modelId="{37A1FBE9-22A0-4DB0-9FC2-7DDDBD8DE6C1}" type="pres">
      <dgm:prSet presAssocID="{99B8B285-9450-4508-8B0F-B026FC12B037}" presName="parentLin" presStyleCnt="0"/>
      <dgm:spPr/>
    </dgm:pt>
    <dgm:pt modelId="{7783D6AF-BBAB-415F-A93A-0C3D67B230E3}" type="pres">
      <dgm:prSet presAssocID="{99B8B285-9450-4508-8B0F-B026FC12B037}" presName="parentLeftMargin" presStyleLbl="node1" presStyleIdx="2" presStyleCnt="7"/>
      <dgm:spPr/>
      <dgm:t>
        <a:bodyPr/>
        <a:lstStyle/>
        <a:p>
          <a:endParaRPr lang="zh-CN" altLang="en-US"/>
        </a:p>
      </dgm:t>
    </dgm:pt>
    <dgm:pt modelId="{8B4F7EE6-BA79-4B8F-B393-FC67817A3A16}" type="pres">
      <dgm:prSet presAssocID="{99B8B285-9450-4508-8B0F-B026FC12B037}" presName="parentText" presStyleLbl="node1" presStyleIdx="3" presStyleCnt="7" custScaleX="133693" custLinFactNeighborX="-3945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D38C2E-1819-449E-9B28-04E9733CE28C}" type="pres">
      <dgm:prSet presAssocID="{99B8B285-9450-4508-8B0F-B026FC12B037}" presName="negativeSpace" presStyleCnt="0"/>
      <dgm:spPr/>
    </dgm:pt>
    <dgm:pt modelId="{A054A0DE-A5A7-401E-A079-12A859CEED02}" type="pres">
      <dgm:prSet presAssocID="{99B8B285-9450-4508-8B0F-B026FC12B037}" presName="childText" presStyleLbl="conFgAcc1" presStyleIdx="3" presStyleCnt="7">
        <dgm:presLayoutVars>
          <dgm:bulletEnabled val="1"/>
        </dgm:presLayoutVars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gradFill flip="none" rotWithShape="0">
          <a:lin ang="2700000" scaled="1"/>
          <a:tileRect/>
        </a:gradFill>
      </dgm:spPr>
    </dgm:pt>
    <dgm:pt modelId="{6466E7FE-74E1-41E2-BC1B-CDD7E69A4D9E}" type="pres">
      <dgm:prSet presAssocID="{C411BA77-2F23-4674-B381-573194ED9FF5}" presName="spaceBetweenRectangles" presStyleCnt="0"/>
      <dgm:spPr/>
    </dgm:pt>
    <dgm:pt modelId="{AF21C1FC-5729-490F-97A1-C1F2B1C011F0}" type="pres">
      <dgm:prSet presAssocID="{DDD59CFE-72A3-4D42-B3C8-5E72344D6D9F}" presName="parentLin" presStyleCnt="0"/>
      <dgm:spPr/>
    </dgm:pt>
    <dgm:pt modelId="{1461875B-CFF8-401D-BDCA-4DF7CA0E0623}" type="pres">
      <dgm:prSet presAssocID="{DDD59CFE-72A3-4D42-B3C8-5E72344D6D9F}" presName="parentLeftMargin" presStyleLbl="node1" presStyleIdx="3" presStyleCnt="7"/>
      <dgm:spPr/>
      <dgm:t>
        <a:bodyPr/>
        <a:lstStyle/>
        <a:p>
          <a:endParaRPr lang="zh-CN" altLang="en-US"/>
        </a:p>
      </dgm:t>
    </dgm:pt>
    <dgm:pt modelId="{49A8000D-98F4-4C0C-A33E-FC13ADC7358F}" type="pres">
      <dgm:prSet presAssocID="{DDD59CFE-72A3-4D42-B3C8-5E72344D6D9F}" presName="parentText" presStyleLbl="node1" presStyleIdx="4" presStyleCnt="7" custScaleX="133693" custLinFactNeighborX="-3945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2102DC6-EAF8-4316-9B46-E4A797A37A60}" type="pres">
      <dgm:prSet presAssocID="{DDD59CFE-72A3-4D42-B3C8-5E72344D6D9F}" presName="negativeSpace" presStyleCnt="0"/>
      <dgm:spPr/>
    </dgm:pt>
    <dgm:pt modelId="{8B861F3A-75C4-4BB2-85C6-8693CB061642}" type="pres">
      <dgm:prSet presAssocID="{DDD59CFE-72A3-4D42-B3C8-5E72344D6D9F}" presName="childText" presStyleLbl="conFgAcc1" presStyleIdx="4" presStyleCnt="7">
        <dgm:presLayoutVars>
          <dgm:bulletEnabled val="1"/>
        </dgm:presLayoutVars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gradFill flip="none" rotWithShape="0">
          <a:lin ang="2700000" scaled="1"/>
          <a:tileRect/>
        </a:gradFill>
      </dgm:spPr>
    </dgm:pt>
    <dgm:pt modelId="{7EA87F74-3416-43D9-BEE3-9EA3060362F5}" type="pres">
      <dgm:prSet presAssocID="{8599AF44-9BE2-4B2D-83C9-B1FFBD19D6E0}" presName="spaceBetweenRectangles" presStyleCnt="0"/>
      <dgm:spPr/>
    </dgm:pt>
    <dgm:pt modelId="{8AFBE664-2A1B-4B3C-8A16-76DA6AA2AAA4}" type="pres">
      <dgm:prSet presAssocID="{BE97FF56-C163-4C27-8E73-F7E73CD77959}" presName="parentLin" presStyleCnt="0"/>
      <dgm:spPr/>
    </dgm:pt>
    <dgm:pt modelId="{CCE25F22-230E-42FC-BE2A-0DE3EB4BDDDF}" type="pres">
      <dgm:prSet presAssocID="{BE97FF56-C163-4C27-8E73-F7E73CD77959}" presName="parentLeftMargin" presStyleLbl="node1" presStyleIdx="4" presStyleCnt="7"/>
      <dgm:spPr/>
      <dgm:t>
        <a:bodyPr/>
        <a:lstStyle/>
        <a:p>
          <a:endParaRPr lang="zh-CN" altLang="en-US"/>
        </a:p>
      </dgm:t>
    </dgm:pt>
    <dgm:pt modelId="{83482C7A-08AD-493D-B3DC-6F9C8091E586}" type="pres">
      <dgm:prSet presAssocID="{BE97FF56-C163-4C27-8E73-F7E73CD77959}" presName="parentText" presStyleLbl="node1" presStyleIdx="5" presStyleCnt="7" custScaleX="133693" custLinFactNeighborX="-3945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F2EAC39-388E-48C3-873A-A282F242A9E6}" type="pres">
      <dgm:prSet presAssocID="{BE97FF56-C163-4C27-8E73-F7E73CD77959}" presName="negativeSpace" presStyleCnt="0"/>
      <dgm:spPr/>
    </dgm:pt>
    <dgm:pt modelId="{5ED0D2EB-44A0-4AC5-8C5E-BC6B618D5BFE}" type="pres">
      <dgm:prSet presAssocID="{BE97FF56-C163-4C27-8E73-F7E73CD77959}" presName="childText" presStyleLbl="conFgAcc1" presStyleIdx="5" presStyleCnt="7">
        <dgm:presLayoutVars>
          <dgm:bulletEnabled val="1"/>
        </dgm:presLayoutVars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gradFill flip="none" rotWithShape="0">
          <a:lin ang="2700000" scaled="1"/>
          <a:tileRect/>
        </a:gradFill>
      </dgm:spPr>
    </dgm:pt>
    <dgm:pt modelId="{1D174C91-543D-422B-8410-80F6B9215867}" type="pres">
      <dgm:prSet presAssocID="{3B008D4D-9B3E-45CE-A90A-9913BC560D1A}" presName="spaceBetweenRectangles" presStyleCnt="0"/>
      <dgm:spPr/>
    </dgm:pt>
    <dgm:pt modelId="{B7894347-EF10-4534-AB57-9EB7AD4F2F2C}" type="pres">
      <dgm:prSet presAssocID="{6A83FB49-9AD4-427C-A8BC-35012109A4D6}" presName="parentLin" presStyleCnt="0"/>
      <dgm:spPr/>
    </dgm:pt>
    <dgm:pt modelId="{058E5E72-0A4D-46EB-A8A9-A6A6255A8BA2}" type="pres">
      <dgm:prSet presAssocID="{6A83FB49-9AD4-427C-A8BC-35012109A4D6}" presName="parentLeftMargin" presStyleLbl="node1" presStyleIdx="5" presStyleCnt="7"/>
      <dgm:spPr/>
      <dgm:t>
        <a:bodyPr/>
        <a:lstStyle/>
        <a:p>
          <a:endParaRPr lang="zh-CN" altLang="en-US"/>
        </a:p>
      </dgm:t>
    </dgm:pt>
    <dgm:pt modelId="{22E94849-790F-4ECF-BAEB-BD28802BEC9D}" type="pres">
      <dgm:prSet presAssocID="{6A83FB49-9AD4-427C-A8BC-35012109A4D6}" presName="parentText" presStyleLbl="node1" presStyleIdx="6" presStyleCnt="7" custScaleX="133693" custLinFactNeighborX="-3945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7A0F36-66E7-4C83-B869-7F2F1AFBC0F4}" type="pres">
      <dgm:prSet presAssocID="{6A83FB49-9AD4-427C-A8BC-35012109A4D6}" presName="negativeSpace" presStyleCnt="0"/>
      <dgm:spPr/>
    </dgm:pt>
    <dgm:pt modelId="{0AE40CD0-EF88-48F0-AA91-673D18A1F522}" type="pres">
      <dgm:prSet presAssocID="{6A83FB49-9AD4-427C-A8BC-35012109A4D6}" presName="childText" presStyleLbl="conFgAcc1" presStyleIdx="6" presStyleCnt="7">
        <dgm:presLayoutVars>
          <dgm:bulletEnabled val="1"/>
        </dgm:presLayoutVars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gradFill flip="none" rotWithShape="0">
          <a:lin ang="2700000" scaled="1"/>
          <a:tileRect/>
        </a:gradFill>
      </dgm:spPr>
    </dgm:pt>
  </dgm:ptLst>
  <dgm:cxnLst>
    <dgm:cxn modelId="{72F89246-9C83-4F0A-8604-2F4A937A4474}" type="presOf" srcId="{C865D1AD-ADD4-4E47-84EB-B4CB4245D94E}" destId="{AF70A072-947C-4CE5-8650-8D10691AC914}" srcOrd="0" destOrd="0" presId="urn:microsoft.com/office/officeart/2005/8/layout/list1"/>
    <dgm:cxn modelId="{1D3A6F76-52E5-43B6-8D8A-7740A288D216}" type="presOf" srcId="{6A83FB49-9AD4-427C-A8BC-35012109A4D6}" destId="{22E94849-790F-4ECF-BAEB-BD28802BEC9D}" srcOrd="1" destOrd="0" presId="urn:microsoft.com/office/officeart/2005/8/layout/list1"/>
    <dgm:cxn modelId="{58034E3C-B405-4DFC-94CD-C97C7A21E21C}" srcId="{3E4271F4-072C-4391-BD23-E05E6059BB75}" destId="{99B8B285-9450-4508-8B0F-B026FC12B037}" srcOrd="3" destOrd="0" parTransId="{E185A070-616B-4C75-9399-8B447FC0CE9F}" sibTransId="{C411BA77-2F23-4674-B381-573194ED9FF5}"/>
    <dgm:cxn modelId="{D2675B07-289A-4FE3-B95E-512BCE29D213}" type="presOf" srcId="{DDD59CFE-72A3-4D42-B3C8-5E72344D6D9F}" destId="{49A8000D-98F4-4C0C-A33E-FC13ADC7358F}" srcOrd="1" destOrd="0" presId="urn:microsoft.com/office/officeart/2005/8/layout/list1"/>
    <dgm:cxn modelId="{F9885BCE-E791-4288-BFEB-9800B39F33A1}" type="presOf" srcId="{3E4271F4-072C-4391-BD23-E05E6059BB75}" destId="{F70C291A-1785-477B-B6A7-68F222766815}" srcOrd="0" destOrd="0" presId="urn:microsoft.com/office/officeart/2005/8/layout/list1"/>
    <dgm:cxn modelId="{ABE7D22D-C1CC-4542-B8F4-03298EE2A053}" srcId="{3E4271F4-072C-4391-BD23-E05E6059BB75}" destId="{6A83FB49-9AD4-427C-A8BC-35012109A4D6}" srcOrd="6" destOrd="0" parTransId="{B12FB9CA-EF8A-4CC5-B9E5-FF73BDD949B4}" sibTransId="{F53109A6-1C40-43AD-9701-83C8E2C78D8F}"/>
    <dgm:cxn modelId="{9600FFA6-6FC3-4BDC-B46B-361738E4D79B}" srcId="{3E4271F4-072C-4391-BD23-E05E6059BB75}" destId="{C865D1AD-ADD4-4E47-84EB-B4CB4245D94E}" srcOrd="1" destOrd="0" parTransId="{109FF314-89C6-4A1B-BB0E-C8ABE500D613}" sibTransId="{DB6BE2E9-430B-4E52-B0D2-EBB1F2A216A7}"/>
    <dgm:cxn modelId="{A2B743C2-E0B1-4D7F-8882-55E72DE1648B}" type="presOf" srcId="{99B8B285-9450-4508-8B0F-B026FC12B037}" destId="{7783D6AF-BBAB-415F-A93A-0C3D67B230E3}" srcOrd="0" destOrd="0" presId="urn:microsoft.com/office/officeart/2005/8/layout/list1"/>
    <dgm:cxn modelId="{279EAC78-C851-498B-897F-6D61A3613AF2}" srcId="{3E4271F4-072C-4391-BD23-E05E6059BB75}" destId="{76749D21-A817-42BA-BF62-9893B30A5D00}" srcOrd="0" destOrd="0" parTransId="{42AB5560-3614-4196-A3CC-F3E91A21C684}" sibTransId="{7447C43D-F0F3-4006-B820-0018EE4D0E50}"/>
    <dgm:cxn modelId="{8E033DEE-2778-4DD5-82A4-1ADC082117DA}" type="presOf" srcId="{76749D21-A817-42BA-BF62-9893B30A5D00}" destId="{6E20A893-4DF7-4C78-94DA-69D98CA2046E}" srcOrd="1" destOrd="0" presId="urn:microsoft.com/office/officeart/2005/8/layout/list1"/>
    <dgm:cxn modelId="{A7E40825-AD8D-4126-B01B-332724ADBA2C}" srcId="{3E4271F4-072C-4391-BD23-E05E6059BB75}" destId="{BE97FF56-C163-4C27-8E73-F7E73CD77959}" srcOrd="5" destOrd="0" parTransId="{E9DFA558-FC2D-4D5B-AA2E-8BCCE5AE6482}" sibTransId="{3B008D4D-9B3E-45CE-A90A-9913BC560D1A}"/>
    <dgm:cxn modelId="{6198640F-CC0A-4195-8391-85C9EA34E2DF}" type="presOf" srcId="{C865D1AD-ADD4-4E47-84EB-B4CB4245D94E}" destId="{6FBA3B9B-1158-4C4F-9B4D-6A2E392CF6D8}" srcOrd="1" destOrd="0" presId="urn:microsoft.com/office/officeart/2005/8/layout/list1"/>
    <dgm:cxn modelId="{5F0AE4EE-CD9D-419A-9E20-5DFF5201CD7D}" type="presOf" srcId="{95A1A821-CAB9-4C6F-A6C3-2D50447AA81D}" destId="{CFBE8B14-65B4-447A-AEDB-5B15DF4B413E}" srcOrd="1" destOrd="0" presId="urn:microsoft.com/office/officeart/2005/8/layout/list1"/>
    <dgm:cxn modelId="{019D64F7-8239-4500-9723-F3D1ACD1521D}" srcId="{3E4271F4-072C-4391-BD23-E05E6059BB75}" destId="{95A1A821-CAB9-4C6F-A6C3-2D50447AA81D}" srcOrd="2" destOrd="0" parTransId="{ED32140A-D9C5-492F-8CB6-E1D5F6180ABC}" sibTransId="{71D2C992-D632-4E07-B892-69809B0156B6}"/>
    <dgm:cxn modelId="{4E11D66C-8276-4500-86E3-7A9F0FEA7709}" type="presOf" srcId="{BE97FF56-C163-4C27-8E73-F7E73CD77959}" destId="{83482C7A-08AD-493D-B3DC-6F9C8091E586}" srcOrd="1" destOrd="0" presId="urn:microsoft.com/office/officeart/2005/8/layout/list1"/>
    <dgm:cxn modelId="{6601E146-B37D-45D6-9C65-7022BB3560EF}" type="presOf" srcId="{BE97FF56-C163-4C27-8E73-F7E73CD77959}" destId="{CCE25F22-230E-42FC-BE2A-0DE3EB4BDDDF}" srcOrd="0" destOrd="0" presId="urn:microsoft.com/office/officeart/2005/8/layout/list1"/>
    <dgm:cxn modelId="{F3549AB1-0257-47C1-89D2-887A65049325}" type="presOf" srcId="{76749D21-A817-42BA-BF62-9893B30A5D00}" destId="{4C2E6F64-49DA-47D3-9D89-E86909D8B2E0}" srcOrd="0" destOrd="0" presId="urn:microsoft.com/office/officeart/2005/8/layout/list1"/>
    <dgm:cxn modelId="{1582CBA3-44DE-426B-89C9-06380A3F9799}" type="presOf" srcId="{DDD59CFE-72A3-4D42-B3C8-5E72344D6D9F}" destId="{1461875B-CFF8-401D-BDCA-4DF7CA0E0623}" srcOrd="0" destOrd="0" presId="urn:microsoft.com/office/officeart/2005/8/layout/list1"/>
    <dgm:cxn modelId="{F105D391-FB61-44C1-9994-DEA236A8EC7A}" type="presOf" srcId="{6A83FB49-9AD4-427C-A8BC-35012109A4D6}" destId="{058E5E72-0A4D-46EB-A8A9-A6A6255A8BA2}" srcOrd="0" destOrd="0" presId="urn:microsoft.com/office/officeart/2005/8/layout/list1"/>
    <dgm:cxn modelId="{93ABDEE0-5F17-4326-BDB6-BF5E6EBCAB98}" type="presOf" srcId="{95A1A821-CAB9-4C6F-A6C3-2D50447AA81D}" destId="{A2C7E0B4-3874-4EE6-9B86-83CF1762B1B8}" srcOrd="0" destOrd="0" presId="urn:microsoft.com/office/officeart/2005/8/layout/list1"/>
    <dgm:cxn modelId="{45E95DF1-FC6F-402C-B12B-77A61913B32B}" type="presOf" srcId="{99B8B285-9450-4508-8B0F-B026FC12B037}" destId="{8B4F7EE6-BA79-4B8F-B393-FC67817A3A16}" srcOrd="1" destOrd="0" presId="urn:microsoft.com/office/officeart/2005/8/layout/list1"/>
    <dgm:cxn modelId="{34DC9427-831F-429E-8A7E-47D810BB5F59}" srcId="{3E4271F4-072C-4391-BD23-E05E6059BB75}" destId="{DDD59CFE-72A3-4D42-B3C8-5E72344D6D9F}" srcOrd="4" destOrd="0" parTransId="{14E4EBEF-3176-4411-872F-360C4BE27C80}" sibTransId="{8599AF44-9BE2-4B2D-83C9-B1FFBD19D6E0}"/>
    <dgm:cxn modelId="{5F63B136-6513-4BAB-A046-5AAFC3351473}" type="presParOf" srcId="{F70C291A-1785-477B-B6A7-68F222766815}" destId="{9D450937-087A-481F-9444-B2766FA314C1}" srcOrd="0" destOrd="0" presId="urn:microsoft.com/office/officeart/2005/8/layout/list1"/>
    <dgm:cxn modelId="{FC7FC0B6-94CC-4752-BA6E-95148C11E69A}" type="presParOf" srcId="{9D450937-087A-481F-9444-B2766FA314C1}" destId="{4C2E6F64-49DA-47D3-9D89-E86909D8B2E0}" srcOrd="0" destOrd="0" presId="urn:microsoft.com/office/officeart/2005/8/layout/list1"/>
    <dgm:cxn modelId="{439F0D6C-2A8A-41B0-99FC-4CD4FA7A5AD1}" type="presParOf" srcId="{9D450937-087A-481F-9444-B2766FA314C1}" destId="{6E20A893-4DF7-4C78-94DA-69D98CA2046E}" srcOrd="1" destOrd="0" presId="urn:microsoft.com/office/officeart/2005/8/layout/list1"/>
    <dgm:cxn modelId="{20BE4DE6-7D1F-4B8B-8E1A-5B889CD740CA}" type="presParOf" srcId="{F70C291A-1785-477B-B6A7-68F222766815}" destId="{DACA26E4-94BE-45FA-A1BF-BCE09D1ADA2A}" srcOrd="1" destOrd="0" presId="urn:microsoft.com/office/officeart/2005/8/layout/list1"/>
    <dgm:cxn modelId="{4F975A0A-E28A-45BB-9409-213BCF35886C}" type="presParOf" srcId="{F70C291A-1785-477B-B6A7-68F222766815}" destId="{43186696-1A69-4414-BAEC-8FFB4F3F534B}" srcOrd="2" destOrd="0" presId="urn:microsoft.com/office/officeart/2005/8/layout/list1"/>
    <dgm:cxn modelId="{FEFA8EE0-F1D2-476B-8C26-65DBF8F4C49D}" type="presParOf" srcId="{F70C291A-1785-477B-B6A7-68F222766815}" destId="{B02FBAC1-2255-4B0D-BE92-47FD573FE150}" srcOrd="3" destOrd="0" presId="urn:microsoft.com/office/officeart/2005/8/layout/list1"/>
    <dgm:cxn modelId="{1CDF5F04-9ABD-46D8-A6B6-0DBD5416A375}" type="presParOf" srcId="{F70C291A-1785-477B-B6A7-68F222766815}" destId="{A1DAAD85-C971-4752-B12C-B39D59C1AF97}" srcOrd="4" destOrd="0" presId="urn:microsoft.com/office/officeart/2005/8/layout/list1"/>
    <dgm:cxn modelId="{67096FE9-4FC4-4AEC-906E-F1492CD9348D}" type="presParOf" srcId="{A1DAAD85-C971-4752-B12C-B39D59C1AF97}" destId="{AF70A072-947C-4CE5-8650-8D10691AC914}" srcOrd="0" destOrd="0" presId="urn:microsoft.com/office/officeart/2005/8/layout/list1"/>
    <dgm:cxn modelId="{DDF2F755-AB91-412B-8565-6031C23594E5}" type="presParOf" srcId="{A1DAAD85-C971-4752-B12C-B39D59C1AF97}" destId="{6FBA3B9B-1158-4C4F-9B4D-6A2E392CF6D8}" srcOrd="1" destOrd="0" presId="urn:microsoft.com/office/officeart/2005/8/layout/list1"/>
    <dgm:cxn modelId="{BF531B78-7F21-4F0B-AB24-F8059E5933C2}" type="presParOf" srcId="{F70C291A-1785-477B-B6A7-68F222766815}" destId="{A7A9F265-8F21-4300-ABF3-09C535D86721}" srcOrd="5" destOrd="0" presId="urn:microsoft.com/office/officeart/2005/8/layout/list1"/>
    <dgm:cxn modelId="{99086F16-A7C4-4A9E-8904-32B0171A7E5B}" type="presParOf" srcId="{F70C291A-1785-477B-B6A7-68F222766815}" destId="{5F991CFD-2A36-4A3E-BD3E-2F9F83285969}" srcOrd="6" destOrd="0" presId="urn:microsoft.com/office/officeart/2005/8/layout/list1"/>
    <dgm:cxn modelId="{B261AC23-12A6-41A1-97D2-5E82B85DE111}" type="presParOf" srcId="{F70C291A-1785-477B-B6A7-68F222766815}" destId="{29B18766-C3C4-4154-B3F0-8B9C7530DB15}" srcOrd="7" destOrd="0" presId="urn:microsoft.com/office/officeart/2005/8/layout/list1"/>
    <dgm:cxn modelId="{507307C9-FC4C-49AF-8083-24BE97C64653}" type="presParOf" srcId="{F70C291A-1785-477B-B6A7-68F222766815}" destId="{821F54D9-D2F4-4A51-B445-7FC3AB2ADBE9}" srcOrd="8" destOrd="0" presId="urn:microsoft.com/office/officeart/2005/8/layout/list1"/>
    <dgm:cxn modelId="{B4E41033-1D08-4E98-BBB8-2F187FE3C498}" type="presParOf" srcId="{821F54D9-D2F4-4A51-B445-7FC3AB2ADBE9}" destId="{A2C7E0B4-3874-4EE6-9B86-83CF1762B1B8}" srcOrd="0" destOrd="0" presId="urn:microsoft.com/office/officeart/2005/8/layout/list1"/>
    <dgm:cxn modelId="{BAABE9A6-607D-411D-87EE-EF47879BF20D}" type="presParOf" srcId="{821F54D9-D2F4-4A51-B445-7FC3AB2ADBE9}" destId="{CFBE8B14-65B4-447A-AEDB-5B15DF4B413E}" srcOrd="1" destOrd="0" presId="urn:microsoft.com/office/officeart/2005/8/layout/list1"/>
    <dgm:cxn modelId="{81A9DE6C-E73E-42AA-83D3-E7C31D352514}" type="presParOf" srcId="{F70C291A-1785-477B-B6A7-68F222766815}" destId="{B1822275-C0CB-4935-979D-4FF050C2C5CF}" srcOrd="9" destOrd="0" presId="urn:microsoft.com/office/officeart/2005/8/layout/list1"/>
    <dgm:cxn modelId="{35F6790B-5A9B-4F67-8158-B546D6CA6FB1}" type="presParOf" srcId="{F70C291A-1785-477B-B6A7-68F222766815}" destId="{179BDBFC-E68C-4E3B-B22A-483FFCBFD4CB}" srcOrd="10" destOrd="0" presId="urn:microsoft.com/office/officeart/2005/8/layout/list1"/>
    <dgm:cxn modelId="{508D2392-A2D9-428A-B85C-D21799D6E44B}" type="presParOf" srcId="{F70C291A-1785-477B-B6A7-68F222766815}" destId="{DBF1864D-2CB6-4BA8-A99D-4D4969E9FAAB}" srcOrd="11" destOrd="0" presId="urn:microsoft.com/office/officeart/2005/8/layout/list1"/>
    <dgm:cxn modelId="{51FCB1A5-969D-4BE6-B303-583B95B13736}" type="presParOf" srcId="{F70C291A-1785-477B-B6A7-68F222766815}" destId="{37A1FBE9-22A0-4DB0-9FC2-7DDDBD8DE6C1}" srcOrd="12" destOrd="0" presId="urn:microsoft.com/office/officeart/2005/8/layout/list1"/>
    <dgm:cxn modelId="{1BB3F3CA-38CC-4CDA-8657-9D63F50E49D9}" type="presParOf" srcId="{37A1FBE9-22A0-4DB0-9FC2-7DDDBD8DE6C1}" destId="{7783D6AF-BBAB-415F-A93A-0C3D67B230E3}" srcOrd="0" destOrd="0" presId="urn:microsoft.com/office/officeart/2005/8/layout/list1"/>
    <dgm:cxn modelId="{4CC81EB8-8F91-43B3-9577-B0A4CDB17E14}" type="presParOf" srcId="{37A1FBE9-22A0-4DB0-9FC2-7DDDBD8DE6C1}" destId="{8B4F7EE6-BA79-4B8F-B393-FC67817A3A16}" srcOrd="1" destOrd="0" presId="urn:microsoft.com/office/officeart/2005/8/layout/list1"/>
    <dgm:cxn modelId="{A1D51F72-6FAA-43AA-922D-83AEAA99B589}" type="presParOf" srcId="{F70C291A-1785-477B-B6A7-68F222766815}" destId="{F8D38C2E-1819-449E-9B28-04E9733CE28C}" srcOrd="13" destOrd="0" presId="urn:microsoft.com/office/officeart/2005/8/layout/list1"/>
    <dgm:cxn modelId="{8E31AC90-8845-41E3-86DB-F9F2E167CC56}" type="presParOf" srcId="{F70C291A-1785-477B-B6A7-68F222766815}" destId="{A054A0DE-A5A7-401E-A079-12A859CEED02}" srcOrd="14" destOrd="0" presId="urn:microsoft.com/office/officeart/2005/8/layout/list1"/>
    <dgm:cxn modelId="{4A3B52EB-2092-42B1-9CFE-3C72F8624EA4}" type="presParOf" srcId="{F70C291A-1785-477B-B6A7-68F222766815}" destId="{6466E7FE-74E1-41E2-BC1B-CDD7E69A4D9E}" srcOrd="15" destOrd="0" presId="urn:microsoft.com/office/officeart/2005/8/layout/list1"/>
    <dgm:cxn modelId="{A0DD735B-3A10-4BB4-A147-FE4DA7A5C281}" type="presParOf" srcId="{F70C291A-1785-477B-B6A7-68F222766815}" destId="{AF21C1FC-5729-490F-97A1-C1F2B1C011F0}" srcOrd="16" destOrd="0" presId="urn:microsoft.com/office/officeart/2005/8/layout/list1"/>
    <dgm:cxn modelId="{46A1055F-5769-47BF-9C69-1124FCE4028C}" type="presParOf" srcId="{AF21C1FC-5729-490F-97A1-C1F2B1C011F0}" destId="{1461875B-CFF8-401D-BDCA-4DF7CA0E0623}" srcOrd="0" destOrd="0" presId="urn:microsoft.com/office/officeart/2005/8/layout/list1"/>
    <dgm:cxn modelId="{1791163F-9FE6-492A-8F94-8154193805B4}" type="presParOf" srcId="{AF21C1FC-5729-490F-97A1-C1F2B1C011F0}" destId="{49A8000D-98F4-4C0C-A33E-FC13ADC7358F}" srcOrd="1" destOrd="0" presId="urn:microsoft.com/office/officeart/2005/8/layout/list1"/>
    <dgm:cxn modelId="{881FF41A-0C66-486F-A4A6-D9EB6D4AE092}" type="presParOf" srcId="{F70C291A-1785-477B-B6A7-68F222766815}" destId="{B2102DC6-EAF8-4316-9B46-E4A797A37A60}" srcOrd="17" destOrd="0" presId="urn:microsoft.com/office/officeart/2005/8/layout/list1"/>
    <dgm:cxn modelId="{187C97A9-CC39-4A32-91CE-A847D956E476}" type="presParOf" srcId="{F70C291A-1785-477B-B6A7-68F222766815}" destId="{8B861F3A-75C4-4BB2-85C6-8693CB061642}" srcOrd="18" destOrd="0" presId="urn:microsoft.com/office/officeart/2005/8/layout/list1"/>
    <dgm:cxn modelId="{CE299D40-A01D-4F8D-B4B0-564D75917AC8}" type="presParOf" srcId="{F70C291A-1785-477B-B6A7-68F222766815}" destId="{7EA87F74-3416-43D9-BEE3-9EA3060362F5}" srcOrd="19" destOrd="0" presId="urn:microsoft.com/office/officeart/2005/8/layout/list1"/>
    <dgm:cxn modelId="{37FA692A-6131-4C13-B4EA-5D1BA8CFC104}" type="presParOf" srcId="{F70C291A-1785-477B-B6A7-68F222766815}" destId="{8AFBE664-2A1B-4B3C-8A16-76DA6AA2AAA4}" srcOrd="20" destOrd="0" presId="urn:microsoft.com/office/officeart/2005/8/layout/list1"/>
    <dgm:cxn modelId="{DB09274D-8785-4F51-9B17-505280529DEE}" type="presParOf" srcId="{8AFBE664-2A1B-4B3C-8A16-76DA6AA2AAA4}" destId="{CCE25F22-230E-42FC-BE2A-0DE3EB4BDDDF}" srcOrd="0" destOrd="0" presId="urn:microsoft.com/office/officeart/2005/8/layout/list1"/>
    <dgm:cxn modelId="{503A4EA5-D2AE-48A5-8157-18DB21A23F50}" type="presParOf" srcId="{8AFBE664-2A1B-4B3C-8A16-76DA6AA2AAA4}" destId="{83482C7A-08AD-493D-B3DC-6F9C8091E586}" srcOrd="1" destOrd="0" presId="urn:microsoft.com/office/officeart/2005/8/layout/list1"/>
    <dgm:cxn modelId="{4A4E26F4-8031-450A-96CC-7039B6D75960}" type="presParOf" srcId="{F70C291A-1785-477B-B6A7-68F222766815}" destId="{BF2EAC39-388E-48C3-873A-A282F242A9E6}" srcOrd="21" destOrd="0" presId="urn:microsoft.com/office/officeart/2005/8/layout/list1"/>
    <dgm:cxn modelId="{6DDB669B-A8E6-4C56-B771-990CD4AFF75D}" type="presParOf" srcId="{F70C291A-1785-477B-B6A7-68F222766815}" destId="{5ED0D2EB-44A0-4AC5-8C5E-BC6B618D5BFE}" srcOrd="22" destOrd="0" presId="urn:microsoft.com/office/officeart/2005/8/layout/list1"/>
    <dgm:cxn modelId="{6D869B64-A0C3-4FFD-84C8-2620AE5B4607}" type="presParOf" srcId="{F70C291A-1785-477B-B6A7-68F222766815}" destId="{1D174C91-543D-422B-8410-80F6B9215867}" srcOrd="23" destOrd="0" presId="urn:microsoft.com/office/officeart/2005/8/layout/list1"/>
    <dgm:cxn modelId="{56A7FBB2-5D74-4E36-A6F3-98FDC9053709}" type="presParOf" srcId="{F70C291A-1785-477B-B6A7-68F222766815}" destId="{B7894347-EF10-4534-AB57-9EB7AD4F2F2C}" srcOrd="24" destOrd="0" presId="urn:microsoft.com/office/officeart/2005/8/layout/list1"/>
    <dgm:cxn modelId="{8E7C4018-47B9-4D90-8FFE-F68F6CA7E524}" type="presParOf" srcId="{B7894347-EF10-4534-AB57-9EB7AD4F2F2C}" destId="{058E5E72-0A4D-46EB-A8A9-A6A6255A8BA2}" srcOrd="0" destOrd="0" presId="urn:microsoft.com/office/officeart/2005/8/layout/list1"/>
    <dgm:cxn modelId="{40EECD29-7023-4814-8ED3-D122F744B867}" type="presParOf" srcId="{B7894347-EF10-4534-AB57-9EB7AD4F2F2C}" destId="{22E94849-790F-4ECF-BAEB-BD28802BEC9D}" srcOrd="1" destOrd="0" presId="urn:microsoft.com/office/officeart/2005/8/layout/list1"/>
    <dgm:cxn modelId="{2AFB46A5-DFCF-4C60-9542-02D9E87989B8}" type="presParOf" srcId="{F70C291A-1785-477B-B6A7-68F222766815}" destId="{AC7A0F36-66E7-4C83-B869-7F2F1AFBC0F4}" srcOrd="25" destOrd="0" presId="urn:microsoft.com/office/officeart/2005/8/layout/list1"/>
    <dgm:cxn modelId="{FDBA4052-07C8-448B-B2E5-057F8A77E3AE}" type="presParOf" srcId="{F70C291A-1785-477B-B6A7-68F222766815}" destId="{0AE40CD0-EF88-48F0-AA91-673D18A1F522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148601-F110-4212-A81D-C80274DE2D1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5B4C396-13EC-4E97-8C69-A429CCE6FAB3}">
      <dgm:prSet phldrT="[文本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3600" dirty="0" smtClean="0">
              <a:latin typeface="黑体" panose="02010609060101010101" pitchFamily="49" charset="-122"/>
              <a:ea typeface="黑体" panose="02010609060101010101" pitchFamily="49" charset="-122"/>
            </a:rPr>
            <a:t>一个好校长，成就一所好学校。</a:t>
          </a:r>
          <a:endParaRPr lang="en-US" altLang="zh-CN" sz="3600" dirty="0" smtClean="0">
            <a:latin typeface="黑体" panose="02010609060101010101" pitchFamily="49" charset="-122"/>
            <a:ea typeface="黑体" panose="02010609060101010101" pitchFamily="49" charset="-122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CN" sz="2000" dirty="0" smtClean="0">
            <a:latin typeface="黑体" panose="02010609060101010101" pitchFamily="49" charset="-122"/>
            <a:ea typeface="黑体" panose="02010609060101010101" pitchFamily="49" charset="-122"/>
          </a:endParaRPr>
        </a:p>
        <a:p>
          <a:pPr marL="0" lvl="0" indent="0" algn="l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zh-CN" altLang="en-US" sz="3600" dirty="0" smtClean="0">
              <a:latin typeface="黑体" panose="02010609060101010101" pitchFamily="49" charset="-122"/>
              <a:ea typeface="黑体" panose="02010609060101010101" pitchFamily="49" charset="-122"/>
            </a:rPr>
            <a:t>一个好校长</a:t>
          </a:r>
          <a:r>
            <a:rPr lang="zh-CN" altLang="en-US" sz="2000" dirty="0" smtClean="0">
              <a:latin typeface="黑体" panose="02010609060101010101" pitchFamily="49" charset="-122"/>
              <a:ea typeface="黑体" panose="02010609060101010101" pitchFamily="49" charset="-122"/>
            </a:rPr>
            <a:t>（一个头脑、两只手、两条腿、四只眼）</a:t>
          </a:r>
          <a:endParaRPr lang="en-US" altLang="zh-CN" sz="2000" dirty="0" smtClean="0">
            <a:latin typeface="黑体" panose="02010609060101010101" pitchFamily="49" charset="-122"/>
            <a:ea typeface="黑体" panose="02010609060101010101" pitchFamily="49" charset="-122"/>
          </a:endParaRPr>
        </a:p>
        <a:p>
          <a:r>
            <a:rPr lang="zh-CN" altLang="en-US" sz="3600" dirty="0" smtClean="0">
              <a:latin typeface="黑体" panose="02010609060101010101" pitchFamily="49" charset="-122"/>
              <a:ea typeface="黑体" panose="02010609060101010101" pitchFamily="49" charset="-122"/>
            </a:rPr>
            <a:t>带出一只好队伍</a:t>
          </a:r>
          <a:r>
            <a:rPr lang="zh-CN" altLang="en-US" sz="2000" dirty="0" smtClean="0">
              <a:latin typeface="黑体" panose="02010609060101010101" pitchFamily="49" charset="-122"/>
              <a:ea typeface="黑体" panose="02010609060101010101" pitchFamily="49" charset="-122"/>
            </a:rPr>
            <a:t>（新旧三留人、干部队伍、党员队伍、绽放工程、七步走、师德建设、制度建设、三本手册办学校）</a:t>
          </a:r>
          <a:endParaRPr lang="en-US" altLang="zh-CN" sz="2000" dirty="0" smtClean="0">
            <a:latin typeface="黑体" panose="02010609060101010101" pitchFamily="49" charset="-122"/>
            <a:ea typeface="黑体" panose="02010609060101010101" pitchFamily="49" charset="-122"/>
          </a:endParaRPr>
        </a:p>
        <a:p>
          <a:r>
            <a:rPr lang="zh-CN" altLang="en-US" sz="3600" dirty="0" smtClean="0">
              <a:latin typeface="黑体" panose="02010609060101010101" pitchFamily="49" charset="-122"/>
              <a:ea typeface="黑体" panose="02010609060101010101" pitchFamily="49" charset="-122"/>
            </a:rPr>
            <a:t>干出一组好数据</a:t>
          </a:r>
          <a:r>
            <a:rPr lang="zh-CN" altLang="en-US" sz="2000" dirty="0" smtClean="0">
              <a:latin typeface="黑体" panose="02010609060101010101" pitchFamily="49" charset="-122"/>
              <a:ea typeface="黑体" panose="02010609060101010101" pitchFamily="49" charset="-122"/>
            </a:rPr>
            <a:t>（教师数据、教学数据、发展数据）</a:t>
          </a:r>
        </a:p>
        <a:p>
          <a:pPr marL="0" lvl="0" indent="0" algn="l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zh-CN" altLang="en-US" sz="3600" dirty="0" smtClean="0">
              <a:latin typeface="黑体" panose="02010609060101010101" pitchFamily="49" charset="-122"/>
              <a:ea typeface="黑体" panose="02010609060101010101" pitchFamily="49" charset="-122"/>
            </a:rPr>
            <a:t>处理一种好关系</a:t>
          </a:r>
          <a:r>
            <a:rPr lang="zh-CN" altLang="en-US" sz="2000" dirty="0" smtClean="0">
              <a:latin typeface="黑体" panose="02010609060101010101" pitchFamily="49" charset="-122"/>
              <a:ea typeface="黑体" panose="02010609060101010101" pitchFamily="49" charset="-122"/>
            </a:rPr>
            <a:t>（教与学、家与校、师与生）</a:t>
          </a:r>
          <a:endParaRPr lang="en-US" altLang="zh-CN" sz="2000" dirty="0" smtClean="0">
            <a:latin typeface="黑体" panose="02010609060101010101" pitchFamily="49" charset="-122"/>
            <a:ea typeface="黑体" panose="02010609060101010101" pitchFamily="49" charset="-122"/>
          </a:endParaRPr>
        </a:p>
        <a:p>
          <a:pPr marL="0" lvl="0" indent="0" algn="l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zh-CN" altLang="en-US" sz="3600" dirty="0" smtClean="0">
              <a:latin typeface="黑体" panose="02010609060101010101" pitchFamily="49" charset="-122"/>
              <a:ea typeface="黑体" panose="02010609060101010101" pitchFamily="49" charset="-122"/>
            </a:rPr>
            <a:t>成就一所好学校</a:t>
          </a:r>
          <a:r>
            <a:rPr lang="zh-CN" altLang="en-US" sz="2000" dirty="0" smtClean="0">
              <a:latin typeface="黑体" panose="02010609060101010101" pitchFamily="49" charset="-122"/>
              <a:ea typeface="黑体" panose="02010609060101010101" pitchFamily="49" charset="-122"/>
            </a:rPr>
            <a:t>（由数据到关系、办人民满意教育）</a:t>
          </a:r>
          <a:endParaRPr lang="zh-CN" altLang="en-US" sz="2000" b="1" dirty="0" smtClean="0">
            <a:solidFill>
              <a:srgbClr val="002060"/>
            </a:solidFill>
            <a:latin typeface="楷体" pitchFamily="49" charset="-122"/>
            <a:ea typeface="楷体" pitchFamily="49" charset="-122"/>
            <a:cs typeface="Times New Roman" pitchFamily="18" charset="0"/>
          </a:endParaRPr>
        </a:p>
      </dgm:t>
    </dgm:pt>
    <dgm:pt modelId="{7CB5F6EF-0BDE-4420-99D4-A390BFCAEFE3}" type="parTrans" cxnId="{DF34DB71-C503-45F6-A553-F09F362CC9AE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A883F885-8000-4D94-9418-EFBC4933C85B}" type="sibTrans" cxnId="{DF34DB71-C503-45F6-A553-F09F362CC9AE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F5ED1948-4FBD-4E67-80DC-B95A0FA5B94A}" type="pres">
      <dgm:prSet presAssocID="{AD148601-F110-4212-A81D-C80274DE2D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928A7DD-A57A-49EF-9B43-06F775FEAC91}" type="pres">
      <dgm:prSet presAssocID="{85B4C396-13EC-4E97-8C69-A429CCE6FAB3}" presName="parentText" presStyleLbl="node1" presStyleIdx="0" presStyleCnt="1" custScaleY="568593" custLinFactNeighborX="-885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F34DB71-C503-45F6-A553-F09F362CC9AE}" srcId="{AD148601-F110-4212-A81D-C80274DE2D1C}" destId="{85B4C396-13EC-4E97-8C69-A429CCE6FAB3}" srcOrd="0" destOrd="0" parTransId="{7CB5F6EF-0BDE-4420-99D4-A390BFCAEFE3}" sibTransId="{A883F885-8000-4D94-9418-EFBC4933C85B}"/>
    <dgm:cxn modelId="{EAAA67DC-38E9-48A8-AEFA-F6CD24749DF7}" type="presOf" srcId="{85B4C396-13EC-4E97-8C69-A429CCE6FAB3}" destId="{8928A7DD-A57A-49EF-9B43-06F775FEAC91}" srcOrd="0" destOrd="0" presId="urn:microsoft.com/office/officeart/2005/8/layout/vList2"/>
    <dgm:cxn modelId="{EA481997-DAE4-4228-9947-C6221D5330AD}" type="presOf" srcId="{AD148601-F110-4212-A81D-C80274DE2D1C}" destId="{F5ED1948-4FBD-4E67-80DC-B95A0FA5B94A}" srcOrd="0" destOrd="0" presId="urn:microsoft.com/office/officeart/2005/8/layout/vList2"/>
    <dgm:cxn modelId="{DE974502-6B7C-4C2B-A35C-D6870FBC06DE}" type="presParOf" srcId="{F5ED1948-4FBD-4E67-80DC-B95A0FA5B94A}" destId="{8928A7DD-A57A-49EF-9B43-06F775FEAC9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4C2DE9-434B-42BA-AEC8-D152F48E79F5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838F7B0-76AE-4463-84AB-42D9B303DA11}">
      <dgm:prSet phldrT="[文本]"/>
      <dgm:spPr/>
      <dgm:t>
        <a:bodyPr/>
        <a:lstStyle/>
        <a:p>
          <a:r>
            <a:rPr lang="zh-CN" altLang="en-US" b="1" smtClean="0"/>
            <a:t>基于对学生生命成长的思考</a:t>
          </a:r>
          <a:endParaRPr lang="zh-CN" altLang="en-US" dirty="0"/>
        </a:p>
      </dgm:t>
    </dgm:pt>
    <dgm:pt modelId="{9BEA80AA-898E-4973-BCDC-7E8DBAB0EC9C}" type="parTrans" cxnId="{5FCECCBC-C56C-439B-B88C-4EF40FB67402}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20CB1771-D7FA-4C97-8210-14B60B0B654A}" type="sibTrans" cxnId="{5FCECCBC-C56C-439B-B88C-4EF40FB67402}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7E172513-AA7C-48A2-BB0B-01E2AC41E3FC}">
      <dgm:prSet phldrT="[文本]"/>
      <dgm:spPr/>
      <dgm:t>
        <a:bodyPr/>
        <a:lstStyle/>
        <a:p>
          <a:r>
            <a:rPr lang="zh-CN" dirty="0" smtClean="0"/>
            <a:t>教育是唤醒、培养有生命活力的人。</a:t>
          </a:r>
          <a:r>
            <a:rPr lang="zh-CN" altLang="en-US" dirty="0" smtClean="0"/>
            <a:t>我们理想中的教育</a:t>
          </a:r>
          <a:r>
            <a:rPr lang="zh-CN" dirty="0" smtClean="0"/>
            <a:t>应该是一种和谐、自由、开放、创造的教育状态</a:t>
          </a:r>
          <a:r>
            <a:rPr lang="zh-CN" altLang="en-US" dirty="0" smtClean="0"/>
            <a:t>。</a:t>
          </a:r>
          <a:endParaRPr lang="zh-CN" altLang="en-US" dirty="0"/>
        </a:p>
      </dgm:t>
    </dgm:pt>
    <dgm:pt modelId="{4FED042F-CFBD-4FA2-B4AE-05426119D3FC}" type="parTrans" cxnId="{F03282DF-26F6-4F9E-A102-179793D68B41}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31C25884-D22E-4C0E-982E-F1A70B4FDBB1}" type="sibTrans" cxnId="{F03282DF-26F6-4F9E-A102-179793D68B41}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A1BC7FFB-5A1C-44D9-8596-21AD928A699B}">
      <dgm:prSet phldrT="[文本]"/>
      <dgm:spPr/>
      <dgm:t>
        <a:bodyPr/>
        <a:lstStyle/>
        <a:p>
          <a:r>
            <a:rPr lang="zh-CN" smtClean="0"/>
            <a:t>学校应该是浸润童心、装满童真、洒满童趣的多彩乐园</a:t>
          </a:r>
          <a:r>
            <a:rPr lang="zh-CN" altLang="en-US" smtClean="0"/>
            <a:t>。</a:t>
          </a:r>
          <a:endParaRPr lang="zh-CN" altLang="en-US" dirty="0"/>
        </a:p>
      </dgm:t>
    </dgm:pt>
    <dgm:pt modelId="{8E6BDF28-764F-42A7-BC6A-76BEB22A8BD0}" type="parTrans" cxnId="{5A95AAD4-641C-4E4A-8C0B-B39721234821}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12694866-E87F-4CA9-9ADE-FED4DE7386FB}" type="sibTrans" cxnId="{5A95AAD4-641C-4E4A-8C0B-B39721234821}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32B88764-CD8A-41B3-B0BB-3C61C3A3A148}">
      <dgm:prSet phldrT="[文本]"/>
      <dgm:spPr/>
      <dgm:t>
        <a:bodyPr/>
        <a:lstStyle/>
        <a:p>
          <a:r>
            <a:rPr lang="zh-CN" altLang="en-US" b="1" smtClean="0"/>
            <a:t>体现对小学办学宗旨的理解</a:t>
          </a:r>
          <a:endParaRPr lang="zh-CN" altLang="en-US" dirty="0"/>
        </a:p>
      </dgm:t>
    </dgm:pt>
    <dgm:pt modelId="{4FB88C1D-E218-4A64-9A0D-D9E8E84A329F}" type="parTrans" cxnId="{07E5CAD4-269C-4898-BF26-26C3312AABF1}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39C8301E-16D4-4DEE-8D17-0193C5A2D113}" type="sibTrans" cxnId="{07E5CAD4-269C-4898-BF26-26C3312AABF1}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E66800CE-1A29-4601-BC04-5B8143047402}">
      <dgm:prSet phldrT="[文本]"/>
      <dgm:spPr/>
      <dgm:t>
        <a:bodyPr/>
        <a:lstStyle/>
        <a:p>
          <a:r>
            <a:rPr lang="zh-CN" dirty="0" smtClean="0"/>
            <a:t>儿童天性是小学教育的起点，习</a:t>
          </a:r>
          <a:r>
            <a:rPr lang="zh-CN" dirty="0" smtClean="0"/>
            <a:t>惯</a:t>
          </a:r>
          <a:r>
            <a:rPr lang="zh-CN" altLang="en-US" dirty="0" smtClean="0"/>
            <a:t>养成</a:t>
          </a:r>
          <a:r>
            <a:rPr lang="zh-CN" dirty="0" smtClean="0"/>
            <a:t>是</a:t>
          </a:r>
          <a:r>
            <a:rPr lang="zh-CN" dirty="0" smtClean="0"/>
            <a:t>小学教育的重点，</a:t>
          </a:r>
          <a:endParaRPr lang="zh-CN" altLang="en-US" dirty="0"/>
        </a:p>
      </dgm:t>
    </dgm:pt>
    <dgm:pt modelId="{67B9193E-7600-493F-AEBC-93E840B50456}" type="parTrans" cxnId="{D3B8BE7F-8D32-407C-8A80-428DF4004ABF}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38AB822D-87C4-4CD7-A833-AAECFDE9F927}" type="sibTrans" cxnId="{D3B8BE7F-8D32-407C-8A80-428DF4004ABF}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51214C2B-5A43-438C-AF6C-F739E0F25097}">
      <dgm:prSet phldrT="[文本]"/>
      <dgm:spPr/>
      <dgm:t>
        <a:bodyPr/>
        <a:lstStyle/>
        <a:p>
          <a:r>
            <a:rPr lang="zh-CN" altLang="en-US" b="1" smtClean="0"/>
            <a:t>历经不断完善与提炼的过程</a:t>
          </a:r>
          <a:endParaRPr lang="zh-CN" altLang="en-US" dirty="0"/>
        </a:p>
      </dgm:t>
    </dgm:pt>
    <dgm:pt modelId="{004512C3-CA20-4C8C-B5AB-C6C08B213D0E}" type="parTrans" cxnId="{247D9CB4-412E-4A30-8FCA-F1C8753C41D0}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70CFABA9-DE52-4C0F-8287-CF3BC1D7D04D}" type="sibTrans" cxnId="{247D9CB4-412E-4A30-8FCA-F1C8753C41D0}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B677F35F-4FAD-4DAD-A286-78F2EE6E58B4}">
      <dgm:prSet phldrT="[文本]"/>
      <dgm:spPr/>
      <dgm:t>
        <a:bodyPr/>
        <a:lstStyle/>
        <a:p>
          <a:r>
            <a:rPr lang="zh-CN" smtClean="0"/>
            <a:t>“办孩子们喜欢的学校”</a:t>
          </a:r>
          <a:endParaRPr lang="zh-CN" altLang="en-US" dirty="0"/>
        </a:p>
      </dgm:t>
    </dgm:pt>
    <dgm:pt modelId="{A750E421-FB37-43EE-BCFC-A44146BC7557}" type="parTrans" cxnId="{0C785F13-00E3-447A-89B1-0A4E2FBE492D}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BF78A854-180E-4659-B61E-A522A3ADDF59}" type="sibTrans" cxnId="{0C785F13-00E3-447A-89B1-0A4E2FBE492D}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1FDBA0E3-612D-4A02-98E3-09C56B9C035B}">
      <dgm:prSet/>
      <dgm:spPr/>
      <dgm:t>
        <a:bodyPr/>
        <a:lstStyle/>
        <a:p>
          <a:r>
            <a:rPr lang="zh-CN" dirty="0" smtClean="0"/>
            <a:t>同中求异是小学教育的难点，根植善良是小学教育的根本，</a:t>
          </a:r>
          <a:endParaRPr lang="zh-CN" dirty="0"/>
        </a:p>
      </dgm:t>
    </dgm:pt>
    <dgm:pt modelId="{743549F0-E5DC-486D-A2CB-0610F745BE39}" type="parTrans" cxnId="{D525120C-D898-4FC7-AE74-67566EE1C4BA}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13DB7FA7-8397-4353-B768-12250880003E}" type="sibTrans" cxnId="{D525120C-D898-4FC7-AE74-67566EE1C4BA}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B5964C08-B96B-4B99-AC0E-A542CA3A28D0}">
      <dgm:prSet/>
      <dgm:spPr/>
      <dgm:t>
        <a:bodyPr/>
        <a:lstStyle/>
        <a:p>
          <a:r>
            <a:rPr lang="zh-CN" dirty="0" smtClean="0"/>
            <a:t>乐在其中是</a:t>
          </a:r>
          <a:r>
            <a:rPr lang="zh-CN" altLang="en-US" dirty="0" smtClean="0"/>
            <a:t>学生学习</a:t>
          </a:r>
          <a:r>
            <a:rPr lang="zh-CN" dirty="0" smtClean="0"/>
            <a:t>的最佳状态，丰富多彩是</a:t>
          </a:r>
          <a:r>
            <a:rPr lang="zh-CN" altLang="en-US" dirty="0" smtClean="0"/>
            <a:t>小学</a:t>
          </a:r>
          <a:r>
            <a:rPr lang="zh-CN" dirty="0" smtClean="0"/>
            <a:t>教育的最大特色。</a:t>
          </a:r>
          <a:endParaRPr lang="zh-CN" dirty="0"/>
        </a:p>
      </dgm:t>
    </dgm:pt>
    <dgm:pt modelId="{03C04C40-880A-478B-BECE-6B9B32C2F575}" type="parTrans" cxnId="{EC500BEF-F797-4661-B04A-709685B1B468}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18CF2D31-03EE-4B51-8946-50C962A62C1C}" type="sibTrans" cxnId="{EC500BEF-F797-4661-B04A-709685B1B468}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0A54D356-3E76-4500-98C8-74A792310133}">
      <dgm:prSet phldrT="[文本]"/>
      <dgm:spPr/>
      <dgm:t>
        <a:bodyPr/>
        <a:lstStyle/>
        <a:p>
          <a:r>
            <a:rPr lang="zh-CN" dirty="0" smtClean="0"/>
            <a:t>“办孩子们喜欢的学校 让孩子享受多彩童年”</a:t>
          </a:r>
          <a:endParaRPr lang="zh-CN" altLang="en-US" dirty="0"/>
        </a:p>
      </dgm:t>
    </dgm:pt>
    <dgm:pt modelId="{5C6CDDF1-E4FF-418A-86E0-728110ABD10D}" type="parTrans" cxnId="{9A968211-C1C6-400B-9515-9E29E4F26423}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5A340B8D-5908-47BE-9A1D-C069BDD04F08}" type="sibTrans" cxnId="{9A968211-C1C6-400B-9515-9E29E4F26423}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BA040FA9-DB8A-41C9-8098-E7F5899DA974}">
      <dgm:prSet phldrT="[文本]"/>
      <dgm:spPr/>
      <dgm:t>
        <a:bodyPr/>
        <a:lstStyle/>
        <a:p>
          <a:r>
            <a:rPr lang="zh-CN" smtClean="0"/>
            <a:t>“多彩童年”</a:t>
          </a:r>
          <a:endParaRPr lang="zh-CN" altLang="en-US" dirty="0"/>
        </a:p>
      </dgm:t>
    </dgm:pt>
    <dgm:pt modelId="{E768EAB8-DE3F-4A6D-A31E-63180F7F6924}" type="parTrans" cxnId="{4D472BC7-C232-496D-9E2E-5E26427221C8}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50017250-4B1E-4CE5-A211-61F0D6D92697}" type="sibTrans" cxnId="{4D472BC7-C232-496D-9E2E-5E26427221C8}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D7D19445-448D-473D-93DB-22FD69186C2F}" type="pres">
      <dgm:prSet presAssocID="{434C2DE9-434B-42BA-AEC8-D152F48E79F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9727B6C-E1D8-4DF4-9E75-8EE581D85B60}" type="pres">
      <dgm:prSet presAssocID="{A838F7B0-76AE-4463-84AB-42D9B303DA11}" presName="comp" presStyleCnt="0"/>
      <dgm:spPr/>
    </dgm:pt>
    <dgm:pt modelId="{AA4A50AF-2EB4-46D2-8786-8C36B6490ACB}" type="pres">
      <dgm:prSet presAssocID="{A838F7B0-76AE-4463-84AB-42D9B303DA11}" presName="box" presStyleLbl="node1" presStyleIdx="0" presStyleCnt="3"/>
      <dgm:spPr/>
      <dgm:t>
        <a:bodyPr/>
        <a:lstStyle/>
        <a:p>
          <a:endParaRPr lang="zh-CN" altLang="en-US"/>
        </a:p>
      </dgm:t>
    </dgm:pt>
    <dgm:pt modelId="{854154C2-6F80-4579-A524-9F4CC4518BB8}" type="pres">
      <dgm:prSet presAssocID="{A838F7B0-76AE-4463-84AB-42D9B303DA11}" presName="img" presStyleLbl="fgImgPlace1" presStyleIdx="0" presStyleCnt="3" custScaleX="104646" custScaleY="10464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E5CC133-150F-4386-88A4-DAC15E40CF23}" type="pres">
      <dgm:prSet presAssocID="{A838F7B0-76AE-4463-84AB-42D9B303DA1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F172BD2-7347-48A4-8FF5-1CDEC5ED7318}" type="pres">
      <dgm:prSet presAssocID="{20CB1771-D7FA-4C97-8210-14B60B0B654A}" presName="spacer" presStyleCnt="0"/>
      <dgm:spPr/>
    </dgm:pt>
    <dgm:pt modelId="{9F527148-35B4-47B5-976E-25A036CC08C2}" type="pres">
      <dgm:prSet presAssocID="{32B88764-CD8A-41B3-B0BB-3C61C3A3A148}" presName="comp" presStyleCnt="0"/>
      <dgm:spPr/>
    </dgm:pt>
    <dgm:pt modelId="{F5FB7BEE-0272-4BF5-96AA-0CE7B3AF92CE}" type="pres">
      <dgm:prSet presAssocID="{32B88764-CD8A-41B3-B0BB-3C61C3A3A148}" presName="box" presStyleLbl="node1" presStyleIdx="1" presStyleCnt="3"/>
      <dgm:spPr/>
      <dgm:t>
        <a:bodyPr/>
        <a:lstStyle/>
        <a:p>
          <a:endParaRPr lang="zh-CN" altLang="en-US"/>
        </a:p>
      </dgm:t>
    </dgm:pt>
    <dgm:pt modelId="{A22CB5F0-E5A8-4D57-B6EC-2B1AFCE87569}" type="pres">
      <dgm:prSet presAssocID="{32B88764-CD8A-41B3-B0BB-3C61C3A3A148}" presName="img" presStyleLbl="fgImgPlace1" presStyleIdx="1" presStyleCnt="3" custScaleX="104646" custScaleY="10464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3CD54E5-FB41-4331-A11E-1F54EF13968E}" type="pres">
      <dgm:prSet presAssocID="{32B88764-CD8A-41B3-B0BB-3C61C3A3A14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2597B8-7B98-447B-AFF6-3A3037AF9676}" type="pres">
      <dgm:prSet presAssocID="{39C8301E-16D4-4DEE-8D17-0193C5A2D113}" presName="spacer" presStyleCnt="0"/>
      <dgm:spPr/>
    </dgm:pt>
    <dgm:pt modelId="{7D6A6359-5D8C-4D8F-923F-3F69D50BD268}" type="pres">
      <dgm:prSet presAssocID="{51214C2B-5A43-438C-AF6C-F739E0F25097}" presName="comp" presStyleCnt="0"/>
      <dgm:spPr/>
    </dgm:pt>
    <dgm:pt modelId="{DD6906E3-808F-4600-BB2A-F2394F58DB19}" type="pres">
      <dgm:prSet presAssocID="{51214C2B-5A43-438C-AF6C-F739E0F25097}" presName="box" presStyleLbl="node1" presStyleIdx="2" presStyleCnt="3"/>
      <dgm:spPr/>
      <dgm:t>
        <a:bodyPr/>
        <a:lstStyle/>
        <a:p>
          <a:endParaRPr lang="zh-CN" altLang="en-US"/>
        </a:p>
      </dgm:t>
    </dgm:pt>
    <dgm:pt modelId="{F011B264-E6E7-4881-97F0-A621D76AB753}" type="pres">
      <dgm:prSet presAssocID="{51214C2B-5A43-438C-AF6C-F739E0F25097}" presName="img" presStyleLbl="fgImgPlace1" presStyleIdx="2" presStyleCnt="3" custScaleX="104646" custScaleY="10464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D1BE09F-F3E0-4CA7-B2BC-B1EF68588D34}" type="pres">
      <dgm:prSet presAssocID="{51214C2B-5A43-438C-AF6C-F739E0F2509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3B8BE7F-8D32-407C-8A80-428DF4004ABF}" srcId="{32B88764-CD8A-41B3-B0BB-3C61C3A3A148}" destId="{E66800CE-1A29-4601-BC04-5B8143047402}" srcOrd="0" destOrd="0" parTransId="{67B9193E-7600-493F-AEBC-93E840B50456}" sibTransId="{38AB822D-87C4-4CD7-A833-AAECFDE9F927}"/>
    <dgm:cxn modelId="{F03282DF-26F6-4F9E-A102-179793D68B41}" srcId="{A838F7B0-76AE-4463-84AB-42D9B303DA11}" destId="{7E172513-AA7C-48A2-BB0B-01E2AC41E3FC}" srcOrd="0" destOrd="0" parTransId="{4FED042F-CFBD-4FA2-B4AE-05426119D3FC}" sibTransId="{31C25884-D22E-4C0E-982E-F1A70B4FDBB1}"/>
    <dgm:cxn modelId="{D1DE4DEB-E4F2-42A8-9DFC-BC90663B5FF7}" type="presOf" srcId="{B677F35F-4FAD-4DAD-A286-78F2EE6E58B4}" destId="{AD1BE09F-F3E0-4CA7-B2BC-B1EF68588D34}" srcOrd="1" destOrd="1" presId="urn:microsoft.com/office/officeart/2005/8/layout/vList4#1"/>
    <dgm:cxn modelId="{85DED04C-530D-46BE-A161-41239393CB86}" type="presOf" srcId="{A838F7B0-76AE-4463-84AB-42D9B303DA11}" destId="{AA4A50AF-2EB4-46D2-8786-8C36B6490ACB}" srcOrd="0" destOrd="0" presId="urn:microsoft.com/office/officeart/2005/8/layout/vList4#1"/>
    <dgm:cxn modelId="{C5651D5D-7FD4-466B-A219-24E3026295A2}" type="presOf" srcId="{0A54D356-3E76-4500-98C8-74A792310133}" destId="{DD6906E3-808F-4600-BB2A-F2394F58DB19}" srcOrd="0" destOrd="2" presId="urn:microsoft.com/office/officeart/2005/8/layout/vList4#1"/>
    <dgm:cxn modelId="{8C3ED315-8D65-4D1E-9979-0C91366C24F8}" type="presOf" srcId="{BA040FA9-DB8A-41C9-8098-E7F5899DA974}" destId="{AD1BE09F-F3E0-4CA7-B2BC-B1EF68588D34}" srcOrd="1" destOrd="3" presId="urn:microsoft.com/office/officeart/2005/8/layout/vList4#1"/>
    <dgm:cxn modelId="{91F73A05-AF70-4531-9088-0005EFACFB7A}" type="presOf" srcId="{A1BC7FFB-5A1C-44D9-8596-21AD928A699B}" destId="{FE5CC133-150F-4386-88A4-DAC15E40CF23}" srcOrd="1" destOrd="2" presId="urn:microsoft.com/office/officeart/2005/8/layout/vList4#1"/>
    <dgm:cxn modelId="{9A968211-C1C6-400B-9515-9E29E4F26423}" srcId="{51214C2B-5A43-438C-AF6C-F739E0F25097}" destId="{0A54D356-3E76-4500-98C8-74A792310133}" srcOrd="1" destOrd="0" parTransId="{5C6CDDF1-E4FF-418A-86E0-728110ABD10D}" sibTransId="{5A340B8D-5908-47BE-9A1D-C069BDD04F08}"/>
    <dgm:cxn modelId="{FA7C03CC-C233-47BF-9581-EEF09079A6F8}" type="presOf" srcId="{1FDBA0E3-612D-4A02-98E3-09C56B9C035B}" destId="{F5FB7BEE-0272-4BF5-96AA-0CE7B3AF92CE}" srcOrd="0" destOrd="2" presId="urn:microsoft.com/office/officeart/2005/8/layout/vList4#1"/>
    <dgm:cxn modelId="{25480423-5B70-4162-97D6-7D391BC52C97}" type="presOf" srcId="{E66800CE-1A29-4601-BC04-5B8143047402}" destId="{F5FB7BEE-0272-4BF5-96AA-0CE7B3AF92CE}" srcOrd="0" destOrd="1" presId="urn:microsoft.com/office/officeart/2005/8/layout/vList4#1"/>
    <dgm:cxn modelId="{7735189D-BEC9-4E91-9529-D77BEDCA32AD}" type="presOf" srcId="{A1BC7FFB-5A1C-44D9-8596-21AD928A699B}" destId="{AA4A50AF-2EB4-46D2-8786-8C36B6490ACB}" srcOrd="0" destOrd="2" presId="urn:microsoft.com/office/officeart/2005/8/layout/vList4#1"/>
    <dgm:cxn modelId="{EC500BEF-F797-4661-B04A-709685B1B468}" srcId="{32B88764-CD8A-41B3-B0BB-3C61C3A3A148}" destId="{B5964C08-B96B-4B99-AC0E-A542CA3A28D0}" srcOrd="2" destOrd="0" parTransId="{03C04C40-880A-478B-BECE-6B9B32C2F575}" sibTransId="{18CF2D31-03EE-4B51-8946-50C962A62C1C}"/>
    <dgm:cxn modelId="{7CFB9627-EC4A-452F-B1D6-714FD0BD6EAF}" type="presOf" srcId="{B5964C08-B96B-4B99-AC0E-A542CA3A28D0}" destId="{73CD54E5-FB41-4331-A11E-1F54EF13968E}" srcOrd="1" destOrd="3" presId="urn:microsoft.com/office/officeart/2005/8/layout/vList4#1"/>
    <dgm:cxn modelId="{B75A56D8-5CB8-4B0A-A05B-B33F357BF47A}" type="presOf" srcId="{B5964C08-B96B-4B99-AC0E-A542CA3A28D0}" destId="{F5FB7BEE-0272-4BF5-96AA-0CE7B3AF92CE}" srcOrd="0" destOrd="3" presId="urn:microsoft.com/office/officeart/2005/8/layout/vList4#1"/>
    <dgm:cxn modelId="{4384A97E-87A9-4375-8E96-DD2D35DEADB6}" type="presOf" srcId="{51214C2B-5A43-438C-AF6C-F739E0F25097}" destId="{AD1BE09F-F3E0-4CA7-B2BC-B1EF68588D34}" srcOrd="1" destOrd="0" presId="urn:microsoft.com/office/officeart/2005/8/layout/vList4#1"/>
    <dgm:cxn modelId="{9E12F821-06C2-4595-B77B-A2FCA54C5E81}" type="presOf" srcId="{7E172513-AA7C-48A2-BB0B-01E2AC41E3FC}" destId="{AA4A50AF-2EB4-46D2-8786-8C36B6490ACB}" srcOrd="0" destOrd="1" presId="urn:microsoft.com/office/officeart/2005/8/layout/vList4#1"/>
    <dgm:cxn modelId="{5FCECCBC-C56C-439B-B88C-4EF40FB67402}" srcId="{434C2DE9-434B-42BA-AEC8-D152F48E79F5}" destId="{A838F7B0-76AE-4463-84AB-42D9B303DA11}" srcOrd="0" destOrd="0" parTransId="{9BEA80AA-898E-4973-BCDC-7E8DBAB0EC9C}" sibTransId="{20CB1771-D7FA-4C97-8210-14B60B0B654A}"/>
    <dgm:cxn modelId="{0DF3ED4F-AB6E-4392-A63F-34B72BC33E92}" type="presOf" srcId="{0A54D356-3E76-4500-98C8-74A792310133}" destId="{AD1BE09F-F3E0-4CA7-B2BC-B1EF68588D34}" srcOrd="1" destOrd="2" presId="urn:microsoft.com/office/officeart/2005/8/layout/vList4#1"/>
    <dgm:cxn modelId="{9AE8ECD9-8EBB-45EB-A708-894D22AEBCA9}" type="presOf" srcId="{51214C2B-5A43-438C-AF6C-F739E0F25097}" destId="{DD6906E3-808F-4600-BB2A-F2394F58DB19}" srcOrd="0" destOrd="0" presId="urn:microsoft.com/office/officeart/2005/8/layout/vList4#1"/>
    <dgm:cxn modelId="{D525120C-D898-4FC7-AE74-67566EE1C4BA}" srcId="{32B88764-CD8A-41B3-B0BB-3C61C3A3A148}" destId="{1FDBA0E3-612D-4A02-98E3-09C56B9C035B}" srcOrd="1" destOrd="0" parTransId="{743549F0-E5DC-486D-A2CB-0610F745BE39}" sibTransId="{13DB7FA7-8397-4353-B768-12250880003E}"/>
    <dgm:cxn modelId="{46A60ED3-FD32-4622-BD7F-E5D93B539C7D}" type="presOf" srcId="{434C2DE9-434B-42BA-AEC8-D152F48E79F5}" destId="{D7D19445-448D-473D-93DB-22FD69186C2F}" srcOrd="0" destOrd="0" presId="urn:microsoft.com/office/officeart/2005/8/layout/vList4#1"/>
    <dgm:cxn modelId="{3CD376E8-A089-4C48-B01E-67A067A5A5F4}" type="presOf" srcId="{32B88764-CD8A-41B3-B0BB-3C61C3A3A148}" destId="{73CD54E5-FB41-4331-A11E-1F54EF13968E}" srcOrd="1" destOrd="0" presId="urn:microsoft.com/office/officeart/2005/8/layout/vList4#1"/>
    <dgm:cxn modelId="{0C785F13-00E3-447A-89B1-0A4E2FBE492D}" srcId="{51214C2B-5A43-438C-AF6C-F739E0F25097}" destId="{B677F35F-4FAD-4DAD-A286-78F2EE6E58B4}" srcOrd="0" destOrd="0" parTransId="{A750E421-FB37-43EE-BCFC-A44146BC7557}" sibTransId="{BF78A854-180E-4659-B61E-A522A3ADDF59}"/>
    <dgm:cxn modelId="{9C695F5B-193A-4EE3-B2E5-511750391F22}" type="presOf" srcId="{1FDBA0E3-612D-4A02-98E3-09C56B9C035B}" destId="{73CD54E5-FB41-4331-A11E-1F54EF13968E}" srcOrd="1" destOrd="2" presId="urn:microsoft.com/office/officeart/2005/8/layout/vList4#1"/>
    <dgm:cxn modelId="{247D9CB4-412E-4A30-8FCA-F1C8753C41D0}" srcId="{434C2DE9-434B-42BA-AEC8-D152F48E79F5}" destId="{51214C2B-5A43-438C-AF6C-F739E0F25097}" srcOrd="2" destOrd="0" parTransId="{004512C3-CA20-4C8C-B5AB-C6C08B213D0E}" sibTransId="{70CFABA9-DE52-4C0F-8287-CF3BC1D7D04D}"/>
    <dgm:cxn modelId="{07E5CAD4-269C-4898-BF26-26C3312AABF1}" srcId="{434C2DE9-434B-42BA-AEC8-D152F48E79F5}" destId="{32B88764-CD8A-41B3-B0BB-3C61C3A3A148}" srcOrd="1" destOrd="0" parTransId="{4FB88C1D-E218-4A64-9A0D-D9E8E84A329F}" sibTransId="{39C8301E-16D4-4DEE-8D17-0193C5A2D113}"/>
    <dgm:cxn modelId="{73C93BB5-9CF2-4A0E-9FC5-D01C1484913C}" type="presOf" srcId="{B677F35F-4FAD-4DAD-A286-78F2EE6E58B4}" destId="{DD6906E3-808F-4600-BB2A-F2394F58DB19}" srcOrd="0" destOrd="1" presId="urn:microsoft.com/office/officeart/2005/8/layout/vList4#1"/>
    <dgm:cxn modelId="{8620D7C0-36B0-4A8D-83C1-3E0BE8A097E5}" type="presOf" srcId="{E66800CE-1A29-4601-BC04-5B8143047402}" destId="{73CD54E5-FB41-4331-A11E-1F54EF13968E}" srcOrd="1" destOrd="1" presId="urn:microsoft.com/office/officeart/2005/8/layout/vList4#1"/>
    <dgm:cxn modelId="{4D472BC7-C232-496D-9E2E-5E26427221C8}" srcId="{51214C2B-5A43-438C-AF6C-F739E0F25097}" destId="{BA040FA9-DB8A-41C9-8098-E7F5899DA974}" srcOrd="2" destOrd="0" parTransId="{E768EAB8-DE3F-4A6D-A31E-63180F7F6924}" sibTransId="{50017250-4B1E-4CE5-A211-61F0D6D92697}"/>
    <dgm:cxn modelId="{5A95AAD4-641C-4E4A-8C0B-B39721234821}" srcId="{A838F7B0-76AE-4463-84AB-42D9B303DA11}" destId="{A1BC7FFB-5A1C-44D9-8596-21AD928A699B}" srcOrd="1" destOrd="0" parTransId="{8E6BDF28-764F-42A7-BC6A-76BEB22A8BD0}" sibTransId="{12694866-E87F-4CA9-9ADE-FED4DE7386FB}"/>
    <dgm:cxn modelId="{4717B09C-B65A-4671-8F37-D76636B36CA1}" type="presOf" srcId="{A838F7B0-76AE-4463-84AB-42D9B303DA11}" destId="{FE5CC133-150F-4386-88A4-DAC15E40CF23}" srcOrd="1" destOrd="0" presId="urn:microsoft.com/office/officeart/2005/8/layout/vList4#1"/>
    <dgm:cxn modelId="{23218293-EF9F-40BB-BFCD-3BD14876678C}" type="presOf" srcId="{32B88764-CD8A-41B3-B0BB-3C61C3A3A148}" destId="{F5FB7BEE-0272-4BF5-96AA-0CE7B3AF92CE}" srcOrd="0" destOrd="0" presId="urn:microsoft.com/office/officeart/2005/8/layout/vList4#1"/>
    <dgm:cxn modelId="{E41BB1E6-FC6D-4DDF-A516-30D7F3B25F5E}" type="presOf" srcId="{BA040FA9-DB8A-41C9-8098-E7F5899DA974}" destId="{DD6906E3-808F-4600-BB2A-F2394F58DB19}" srcOrd="0" destOrd="3" presId="urn:microsoft.com/office/officeart/2005/8/layout/vList4#1"/>
    <dgm:cxn modelId="{9A5962D5-E81E-4514-B363-A3066D4A1CBF}" type="presOf" srcId="{7E172513-AA7C-48A2-BB0B-01E2AC41E3FC}" destId="{FE5CC133-150F-4386-88A4-DAC15E40CF23}" srcOrd="1" destOrd="1" presId="urn:microsoft.com/office/officeart/2005/8/layout/vList4#1"/>
    <dgm:cxn modelId="{13F0B2F9-35FB-4C28-BE9D-247C5A51748F}" type="presParOf" srcId="{D7D19445-448D-473D-93DB-22FD69186C2F}" destId="{C9727B6C-E1D8-4DF4-9E75-8EE581D85B60}" srcOrd="0" destOrd="0" presId="urn:microsoft.com/office/officeart/2005/8/layout/vList4#1"/>
    <dgm:cxn modelId="{9C504398-BAA7-416B-94D7-FCABADDD9F83}" type="presParOf" srcId="{C9727B6C-E1D8-4DF4-9E75-8EE581D85B60}" destId="{AA4A50AF-2EB4-46D2-8786-8C36B6490ACB}" srcOrd="0" destOrd="0" presId="urn:microsoft.com/office/officeart/2005/8/layout/vList4#1"/>
    <dgm:cxn modelId="{BA0A3B58-1733-415A-A668-9634F167C6B2}" type="presParOf" srcId="{C9727B6C-E1D8-4DF4-9E75-8EE581D85B60}" destId="{854154C2-6F80-4579-A524-9F4CC4518BB8}" srcOrd="1" destOrd="0" presId="urn:microsoft.com/office/officeart/2005/8/layout/vList4#1"/>
    <dgm:cxn modelId="{B490153B-5865-4016-8ECE-95CED172DEDC}" type="presParOf" srcId="{C9727B6C-E1D8-4DF4-9E75-8EE581D85B60}" destId="{FE5CC133-150F-4386-88A4-DAC15E40CF23}" srcOrd="2" destOrd="0" presId="urn:microsoft.com/office/officeart/2005/8/layout/vList4#1"/>
    <dgm:cxn modelId="{ADBCC07A-5009-4641-BF65-95F668AF22A5}" type="presParOf" srcId="{D7D19445-448D-473D-93DB-22FD69186C2F}" destId="{CF172BD2-7347-48A4-8FF5-1CDEC5ED7318}" srcOrd="1" destOrd="0" presId="urn:microsoft.com/office/officeart/2005/8/layout/vList4#1"/>
    <dgm:cxn modelId="{3E5AAFC1-CBC2-4FA6-A97D-9EF681E14ED2}" type="presParOf" srcId="{D7D19445-448D-473D-93DB-22FD69186C2F}" destId="{9F527148-35B4-47B5-976E-25A036CC08C2}" srcOrd="2" destOrd="0" presId="urn:microsoft.com/office/officeart/2005/8/layout/vList4#1"/>
    <dgm:cxn modelId="{25B4CD3A-2904-4AE3-9E94-981BE94645A7}" type="presParOf" srcId="{9F527148-35B4-47B5-976E-25A036CC08C2}" destId="{F5FB7BEE-0272-4BF5-96AA-0CE7B3AF92CE}" srcOrd="0" destOrd="0" presId="urn:microsoft.com/office/officeart/2005/8/layout/vList4#1"/>
    <dgm:cxn modelId="{8D3DCF9B-2CB3-4A48-B5A2-792451A9F6D3}" type="presParOf" srcId="{9F527148-35B4-47B5-976E-25A036CC08C2}" destId="{A22CB5F0-E5A8-4D57-B6EC-2B1AFCE87569}" srcOrd="1" destOrd="0" presId="urn:microsoft.com/office/officeart/2005/8/layout/vList4#1"/>
    <dgm:cxn modelId="{5F608FD2-A1BA-485A-A54C-81F4BAC58FB6}" type="presParOf" srcId="{9F527148-35B4-47B5-976E-25A036CC08C2}" destId="{73CD54E5-FB41-4331-A11E-1F54EF13968E}" srcOrd="2" destOrd="0" presId="urn:microsoft.com/office/officeart/2005/8/layout/vList4#1"/>
    <dgm:cxn modelId="{132409BC-A835-4333-A71A-8BFDB09D410B}" type="presParOf" srcId="{D7D19445-448D-473D-93DB-22FD69186C2F}" destId="{FA2597B8-7B98-447B-AFF6-3A3037AF9676}" srcOrd="3" destOrd="0" presId="urn:microsoft.com/office/officeart/2005/8/layout/vList4#1"/>
    <dgm:cxn modelId="{AB4A07C5-BD29-4880-BB3E-54DAB3A079DE}" type="presParOf" srcId="{D7D19445-448D-473D-93DB-22FD69186C2F}" destId="{7D6A6359-5D8C-4D8F-923F-3F69D50BD268}" srcOrd="4" destOrd="0" presId="urn:microsoft.com/office/officeart/2005/8/layout/vList4#1"/>
    <dgm:cxn modelId="{2C640877-6F7A-4FB4-9A2B-39FCF2DE88AA}" type="presParOf" srcId="{7D6A6359-5D8C-4D8F-923F-3F69D50BD268}" destId="{DD6906E3-808F-4600-BB2A-F2394F58DB19}" srcOrd="0" destOrd="0" presId="urn:microsoft.com/office/officeart/2005/8/layout/vList4#1"/>
    <dgm:cxn modelId="{39740AF1-BEC9-4640-A7C4-D7F1D372D084}" type="presParOf" srcId="{7D6A6359-5D8C-4D8F-923F-3F69D50BD268}" destId="{F011B264-E6E7-4881-97F0-A621D76AB753}" srcOrd="1" destOrd="0" presId="urn:microsoft.com/office/officeart/2005/8/layout/vList4#1"/>
    <dgm:cxn modelId="{C4310DF6-C1E7-47D6-ADAA-0FCE9A26B596}" type="presParOf" srcId="{7D6A6359-5D8C-4D8F-923F-3F69D50BD268}" destId="{AD1BE09F-F3E0-4CA7-B2BC-B1EF68588D34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0F63F0-83E1-43ED-A4A2-D2D42A2624E2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B62BBE9-3174-4927-AC25-29E6D4A2E4E4}">
      <dgm:prSet phldrT="[文本]" custT="1"/>
      <dgm:spPr/>
      <dgm:t>
        <a:bodyPr/>
        <a:lstStyle/>
        <a:p>
          <a:pPr marL="0" marR="0" indent="0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zh-CN" sz="2000" b="1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</a:rPr>
            <a:t>培养具有知耻之心、责任之心、大爱之心的全面发展、个性成长的多彩中国娃</a:t>
          </a:r>
          <a:endParaRPr lang="zh-CN" altLang="en-US" sz="2000" b="1" dirty="0">
            <a:solidFill>
              <a:srgbClr val="002060"/>
            </a:solidFill>
            <a:latin typeface="仿宋" pitchFamily="49" charset="-122"/>
            <a:ea typeface="仿宋" pitchFamily="49" charset="-122"/>
          </a:endParaRPr>
        </a:p>
      </dgm:t>
    </dgm:pt>
    <dgm:pt modelId="{A31541B8-5F9D-4042-B967-A7E48C815892}" type="parTrans" cxnId="{1850E468-D158-46AE-936C-06B4DE8644E5}">
      <dgm:prSet custT="1"/>
      <dgm:spPr/>
      <dgm:t>
        <a:bodyPr/>
        <a:lstStyle/>
        <a:p>
          <a:endParaRPr lang="zh-CN" altLang="en-US" sz="2400">
            <a:solidFill>
              <a:srgbClr val="002060"/>
            </a:solidFill>
          </a:endParaRPr>
        </a:p>
      </dgm:t>
    </dgm:pt>
    <dgm:pt modelId="{FAC3D080-99C0-4EF3-B281-E1BC12E0560E}" type="sibTrans" cxnId="{1850E468-D158-46AE-936C-06B4DE8644E5}">
      <dgm:prSet/>
      <dgm:spPr/>
      <dgm:t>
        <a:bodyPr/>
        <a:lstStyle/>
        <a:p>
          <a:endParaRPr lang="zh-CN" altLang="en-US" sz="2400">
            <a:solidFill>
              <a:srgbClr val="002060"/>
            </a:solidFill>
          </a:endParaRPr>
        </a:p>
      </dgm:t>
    </dgm:pt>
    <dgm:pt modelId="{C9AB4827-40F4-4400-85E1-75AA8B0EBF4C}">
      <dgm:prSet phldrT="[文本]" custT="1"/>
      <dgm:spPr/>
      <dgm:t>
        <a:bodyPr/>
        <a:lstStyle/>
        <a:p>
          <a:pPr>
            <a:spcAft>
              <a:spcPct val="35000"/>
            </a:spcAft>
          </a:pPr>
          <a:r>
            <a:rPr lang="zh-CN" altLang="en-US" sz="2000" b="1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</a:rPr>
            <a:t>德、智、体、美</a:t>
          </a:r>
          <a:endParaRPr lang="en-US" altLang="zh-CN" sz="2000" b="1" dirty="0" smtClean="0">
            <a:solidFill>
              <a:srgbClr val="002060"/>
            </a:solidFill>
            <a:latin typeface="仿宋" pitchFamily="49" charset="-122"/>
            <a:ea typeface="仿宋" pitchFamily="49" charset="-122"/>
          </a:endParaRPr>
        </a:p>
        <a:p>
          <a:pPr>
            <a:spcAft>
              <a:spcPct val="35000"/>
            </a:spcAft>
          </a:pPr>
          <a:r>
            <a:rPr lang="zh-CN" altLang="en-US" sz="2000" b="1" spc="-100" baseline="0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</a:rPr>
            <a:t>打基础 涂底色 做准备</a:t>
          </a:r>
          <a:endParaRPr lang="zh-CN" altLang="en-US" sz="2000" b="1" spc="-100" baseline="0" dirty="0">
            <a:solidFill>
              <a:srgbClr val="002060"/>
            </a:solidFill>
            <a:latin typeface="仿宋" pitchFamily="49" charset="-122"/>
            <a:ea typeface="仿宋" pitchFamily="49" charset="-122"/>
          </a:endParaRPr>
        </a:p>
      </dgm:t>
    </dgm:pt>
    <dgm:pt modelId="{36F27508-632A-4BE4-A145-0FD09FA0DE6C}" type="parTrans" cxnId="{A120D509-F406-4CBC-9B13-3A2774C1B620}">
      <dgm:prSet custT="1"/>
      <dgm:spPr/>
      <dgm:t>
        <a:bodyPr/>
        <a:lstStyle/>
        <a:p>
          <a:endParaRPr lang="zh-CN" altLang="en-US" sz="2400">
            <a:solidFill>
              <a:srgbClr val="002060"/>
            </a:solidFill>
          </a:endParaRPr>
        </a:p>
      </dgm:t>
    </dgm:pt>
    <dgm:pt modelId="{23BA3C72-F336-43D2-AE6C-D115B2FAD256}" type="sibTrans" cxnId="{A120D509-F406-4CBC-9B13-3A2774C1B620}">
      <dgm:prSet/>
      <dgm:spPr/>
      <dgm:t>
        <a:bodyPr/>
        <a:lstStyle/>
        <a:p>
          <a:endParaRPr lang="zh-CN" altLang="en-US" sz="2400">
            <a:solidFill>
              <a:srgbClr val="002060"/>
            </a:solidFill>
          </a:endParaRPr>
        </a:p>
      </dgm:t>
    </dgm:pt>
    <dgm:pt modelId="{1CE9AA6A-164B-406D-94EB-277B4D5B9B2E}">
      <dgm:prSet phldrT="[文本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800" b="1" dirty="0" smtClean="0">
              <a:solidFill>
                <a:srgbClr val="002060"/>
              </a:solidFill>
            </a:rPr>
            <a:t>多彩童年</a:t>
          </a:r>
          <a:endParaRPr lang="zh-CN" altLang="en-US" sz="2800" b="1" dirty="0">
            <a:solidFill>
              <a:srgbClr val="002060"/>
            </a:solidFill>
          </a:endParaRPr>
        </a:p>
      </dgm:t>
    </dgm:pt>
    <dgm:pt modelId="{BF12AFF2-165F-4775-AD0A-928A54908E1A}" type="parTrans" cxnId="{B2676A0B-F5E1-4BE6-8A60-ABFBF85A4FBE}">
      <dgm:prSet/>
      <dgm:spPr/>
      <dgm:t>
        <a:bodyPr/>
        <a:lstStyle/>
        <a:p>
          <a:endParaRPr lang="zh-CN" altLang="en-US" sz="2400">
            <a:solidFill>
              <a:srgbClr val="002060"/>
            </a:solidFill>
          </a:endParaRPr>
        </a:p>
      </dgm:t>
    </dgm:pt>
    <dgm:pt modelId="{50D30F64-3BE0-4474-AF09-A3C2230F6107}" type="sibTrans" cxnId="{B2676A0B-F5E1-4BE6-8A60-ABFBF85A4FBE}">
      <dgm:prSet/>
      <dgm:spPr/>
      <dgm:t>
        <a:bodyPr/>
        <a:lstStyle/>
        <a:p>
          <a:endParaRPr lang="zh-CN" altLang="en-US" sz="2400">
            <a:solidFill>
              <a:srgbClr val="002060"/>
            </a:solidFill>
          </a:endParaRPr>
        </a:p>
      </dgm:t>
    </dgm:pt>
    <dgm:pt modelId="{452F0001-7BEA-4C63-9A5B-98C8D66CB39F}">
      <dgm:prSet phldrT="[文本]" custT="1"/>
      <dgm:spPr/>
      <dgm:t>
        <a:bodyPr/>
        <a:lstStyle/>
        <a:p>
          <a:r>
            <a:rPr lang="zh-CN" altLang="en-US" sz="2800" b="1" dirty="0" smtClean="0">
              <a:solidFill>
                <a:srgbClr val="002060"/>
              </a:solidFill>
            </a:rPr>
            <a:t>育人目标</a:t>
          </a:r>
        </a:p>
      </dgm:t>
    </dgm:pt>
    <dgm:pt modelId="{F128F8C7-4B58-4FF3-939A-F7827023FD1E}" type="parTrans" cxnId="{23294195-5A7E-4D39-BB26-BA7B273EE8B7}">
      <dgm:prSet/>
      <dgm:spPr/>
      <dgm:t>
        <a:bodyPr/>
        <a:lstStyle/>
        <a:p>
          <a:endParaRPr lang="zh-CN" altLang="en-US" sz="2400">
            <a:solidFill>
              <a:srgbClr val="002060"/>
            </a:solidFill>
          </a:endParaRPr>
        </a:p>
      </dgm:t>
    </dgm:pt>
    <dgm:pt modelId="{1A666D00-5BD6-4677-9632-9893B3E398A9}" type="sibTrans" cxnId="{23294195-5A7E-4D39-BB26-BA7B273EE8B7}">
      <dgm:prSet/>
      <dgm:spPr/>
      <dgm:t>
        <a:bodyPr/>
        <a:lstStyle/>
        <a:p>
          <a:endParaRPr lang="zh-CN" altLang="en-US" sz="2400">
            <a:solidFill>
              <a:srgbClr val="002060"/>
            </a:solidFill>
          </a:endParaRPr>
        </a:p>
      </dgm:t>
    </dgm:pt>
    <dgm:pt modelId="{88441B10-943F-44D1-A620-AB6943BC994F}">
      <dgm:prSet phldrT="[文本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000" b="1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</a:rPr>
            <a:t>全面发展 </a:t>
          </a:r>
          <a:r>
            <a:rPr lang="en-US" altLang="zh-CN" sz="2000" b="1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</a:rPr>
            <a:t>+ </a:t>
          </a:r>
          <a:r>
            <a:rPr lang="zh-CN" altLang="en-US" sz="2000" b="1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</a:rPr>
            <a:t>个性成长</a:t>
          </a:r>
        </a:p>
      </dgm:t>
    </dgm:pt>
    <dgm:pt modelId="{199433E5-0B7D-422E-B765-1D7A225A2FBC}" type="sibTrans" cxnId="{44290F91-279F-4BA2-BBE0-4FFF644D109E}">
      <dgm:prSet/>
      <dgm:spPr/>
      <dgm:t>
        <a:bodyPr/>
        <a:lstStyle/>
        <a:p>
          <a:endParaRPr lang="zh-CN" altLang="en-US" sz="2400">
            <a:solidFill>
              <a:srgbClr val="002060"/>
            </a:solidFill>
          </a:endParaRPr>
        </a:p>
      </dgm:t>
    </dgm:pt>
    <dgm:pt modelId="{DE58B510-5C92-470C-820B-EC5662B4B6DD}" type="parTrans" cxnId="{44290F91-279F-4BA2-BBE0-4FFF644D109E}">
      <dgm:prSet/>
      <dgm:spPr/>
      <dgm:t>
        <a:bodyPr/>
        <a:lstStyle/>
        <a:p>
          <a:endParaRPr lang="zh-CN" altLang="en-US" sz="2400">
            <a:solidFill>
              <a:srgbClr val="002060"/>
            </a:solidFill>
          </a:endParaRPr>
        </a:p>
      </dgm:t>
    </dgm:pt>
    <dgm:pt modelId="{F40B1EF1-CAE5-4962-A5AF-3250D79D1753}">
      <dgm:prSet custT="1"/>
      <dgm:spPr/>
      <dgm:t>
        <a:bodyPr/>
        <a:lstStyle/>
        <a:p>
          <a:r>
            <a:rPr lang="zh-CN" altLang="en-US" sz="2000" b="1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</a:rPr>
            <a:t>差异的、独特的</a:t>
          </a:r>
          <a:endParaRPr lang="en-US" altLang="zh-CN" sz="2000" b="1" dirty="0" smtClean="0">
            <a:solidFill>
              <a:srgbClr val="002060"/>
            </a:solidFill>
            <a:latin typeface="仿宋" pitchFamily="49" charset="-122"/>
            <a:ea typeface="仿宋" pitchFamily="49" charset="-122"/>
          </a:endParaRPr>
        </a:p>
        <a:p>
          <a:r>
            <a:rPr lang="zh-CN" altLang="en-US" sz="2000" b="1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</a:rPr>
            <a:t>不同的、唯一的</a:t>
          </a:r>
          <a:endParaRPr lang="zh-CN" altLang="en-US" sz="2000" b="1" dirty="0">
            <a:solidFill>
              <a:srgbClr val="002060"/>
            </a:solidFill>
            <a:latin typeface="仿宋" pitchFamily="49" charset="-122"/>
            <a:ea typeface="仿宋" pitchFamily="49" charset="-122"/>
          </a:endParaRPr>
        </a:p>
      </dgm:t>
    </dgm:pt>
    <dgm:pt modelId="{013730FD-5116-495D-805D-CBA06220AC1A}" type="parTrans" cxnId="{98FE5BC0-CC13-4D50-B0CC-633230CB1B59}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0759EA16-14C7-4E1D-AB0A-1721E60512E8}" type="sibTrans" cxnId="{98FE5BC0-CC13-4D50-B0CC-633230CB1B59}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997E0B45-CA16-46D4-8B67-4F176783BE74}">
      <dgm:prSet phldrT="[文本]" custT="1"/>
      <dgm:spPr/>
      <dgm:t>
        <a:bodyPr/>
        <a:lstStyle/>
        <a:p>
          <a:endParaRPr lang="zh-CN" altLang="en-US" sz="2400" dirty="0">
            <a:solidFill>
              <a:srgbClr val="002060"/>
            </a:solidFill>
          </a:endParaRPr>
        </a:p>
      </dgm:t>
    </dgm:pt>
    <dgm:pt modelId="{1D4BD49D-4374-450D-8173-97186727A763}" type="sibTrans" cxnId="{547D41CA-0FA5-43BA-966E-C7BFA782543E}">
      <dgm:prSet/>
      <dgm:spPr/>
      <dgm:t>
        <a:bodyPr/>
        <a:lstStyle/>
        <a:p>
          <a:endParaRPr lang="zh-CN" altLang="en-US" sz="2400">
            <a:solidFill>
              <a:srgbClr val="002060"/>
            </a:solidFill>
          </a:endParaRPr>
        </a:p>
      </dgm:t>
    </dgm:pt>
    <dgm:pt modelId="{B5BC406F-8F47-4FF6-AFFD-C08ABFC4B8A1}" type="parTrans" cxnId="{547D41CA-0FA5-43BA-966E-C7BFA782543E}">
      <dgm:prSet/>
      <dgm:spPr/>
      <dgm:t>
        <a:bodyPr/>
        <a:lstStyle/>
        <a:p>
          <a:endParaRPr lang="zh-CN" altLang="en-US" sz="2400">
            <a:solidFill>
              <a:srgbClr val="002060"/>
            </a:solidFill>
          </a:endParaRPr>
        </a:p>
      </dgm:t>
    </dgm:pt>
    <dgm:pt modelId="{CAFB5628-1E1B-441B-BA2A-B3E8648393CE}" type="pres">
      <dgm:prSet presAssocID="{F40F63F0-83E1-43ED-A4A2-D2D42A2624E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1E42DB2-4941-490C-9830-ED93CDD6B447}" type="pres">
      <dgm:prSet presAssocID="{F40F63F0-83E1-43ED-A4A2-D2D42A2624E2}" presName="hierFlow" presStyleCnt="0"/>
      <dgm:spPr/>
    </dgm:pt>
    <dgm:pt modelId="{D69E34D4-2E37-4DE3-909D-1D736562A917}" type="pres">
      <dgm:prSet presAssocID="{F40F63F0-83E1-43ED-A4A2-D2D42A2624E2}" presName="firstBuf" presStyleCnt="0"/>
      <dgm:spPr/>
    </dgm:pt>
    <dgm:pt modelId="{6EF3888E-C33A-4D60-A69E-D737BA0046BF}" type="pres">
      <dgm:prSet presAssocID="{F40F63F0-83E1-43ED-A4A2-D2D42A2624E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B94FC28-83D9-47CE-A427-93C6BBB2619E}" type="pres">
      <dgm:prSet presAssocID="{88441B10-943F-44D1-A620-AB6943BC994F}" presName="Name14" presStyleCnt="0"/>
      <dgm:spPr/>
    </dgm:pt>
    <dgm:pt modelId="{49CF7DD5-8517-4B65-9425-5FC4B4810613}" type="pres">
      <dgm:prSet presAssocID="{88441B10-943F-44D1-A620-AB6943BC994F}" presName="level1Shape" presStyleLbl="node0" presStyleIdx="0" presStyleCnt="1" custScaleX="30655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CC3AA5E-0EC2-4333-8176-444D872B2341}" type="pres">
      <dgm:prSet presAssocID="{88441B10-943F-44D1-A620-AB6943BC994F}" presName="hierChild2" presStyleCnt="0"/>
      <dgm:spPr/>
    </dgm:pt>
    <dgm:pt modelId="{33CA2C56-7538-4CD2-A3AE-DFDC6D4501FE}" type="pres">
      <dgm:prSet presAssocID="{A31541B8-5F9D-4042-B967-A7E48C815892}" presName="Name19" presStyleLbl="parChTrans1D2" presStyleIdx="0" presStyleCnt="1"/>
      <dgm:spPr/>
      <dgm:t>
        <a:bodyPr/>
        <a:lstStyle/>
        <a:p>
          <a:endParaRPr lang="zh-CN" altLang="en-US"/>
        </a:p>
      </dgm:t>
    </dgm:pt>
    <dgm:pt modelId="{F2CC3D5C-981A-4B59-9352-8BA833593C31}" type="pres">
      <dgm:prSet presAssocID="{0B62BBE9-3174-4927-AC25-29E6D4A2E4E4}" presName="Name21" presStyleCnt="0"/>
      <dgm:spPr/>
    </dgm:pt>
    <dgm:pt modelId="{54B6F9DA-9CFF-4BA6-8F96-D4F0DFF5D028}" type="pres">
      <dgm:prSet presAssocID="{0B62BBE9-3174-4927-AC25-29E6D4A2E4E4}" presName="level2Shape" presStyleLbl="node2" presStyleIdx="0" presStyleCnt="1" custScaleX="316268"/>
      <dgm:spPr/>
      <dgm:t>
        <a:bodyPr/>
        <a:lstStyle/>
        <a:p>
          <a:endParaRPr lang="zh-CN" altLang="en-US"/>
        </a:p>
      </dgm:t>
    </dgm:pt>
    <dgm:pt modelId="{5D517BE1-032B-4EFB-A6B0-FD9B3F958C7F}" type="pres">
      <dgm:prSet presAssocID="{0B62BBE9-3174-4927-AC25-29E6D4A2E4E4}" presName="hierChild3" presStyleCnt="0"/>
      <dgm:spPr/>
    </dgm:pt>
    <dgm:pt modelId="{3233A0A5-4578-4EDF-ABF6-621735F106BE}" type="pres">
      <dgm:prSet presAssocID="{36F27508-632A-4BE4-A145-0FD09FA0DE6C}" presName="Name19" presStyleLbl="parChTrans1D3" presStyleIdx="0" presStyleCnt="2"/>
      <dgm:spPr/>
      <dgm:t>
        <a:bodyPr/>
        <a:lstStyle/>
        <a:p>
          <a:endParaRPr lang="zh-CN" altLang="en-US"/>
        </a:p>
      </dgm:t>
    </dgm:pt>
    <dgm:pt modelId="{2C7CB39E-E617-48C1-93A9-24B0C48A5F12}" type="pres">
      <dgm:prSet presAssocID="{C9AB4827-40F4-4400-85E1-75AA8B0EBF4C}" presName="Name21" presStyleCnt="0"/>
      <dgm:spPr/>
    </dgm:pt>
    <dgm:pt modelId="{0D256245-83B9-47BC-8CDC-9958E0ECAB54}" type="pres">
      <dgm:prSet presAssocID="{C9AB4827-40F4-4400-85E1-75AA8B0EBF4C}" presName="level2Shape" presStyleLbl="node3" presStyleIdx="0" presStyleCnt="2" custScaleX="188004"/>
      <dgm:spPr/>
      <dgm:t>
        <a:bodyPr/>
        <a:lstStyle/>
        <a:p>
          <a:endParaRPr lang="zh-CN" altLang="en-US"/>
        </a:p>
      </dgm:t>
    </dgm:pt>
    <dgm:pt modelId="{3056B1A7-E7D4-43B9-B7A1-88DE05C7C5E1}" type="pres">
      <dgm:prSet presAssocID="{C9AB4827-40F4-4400-85E1-75AA8B0EBF4C}" presName="hierChild3" presStyleCnt="0"/>
      <dgm:spPr/>
    </dgm:pt>
    <dgm:pt modelId="{4D02B2D0-69E2-470B-B837-D47B0D1120DE}" type="pres">
      <dgm:prSet presAssocID="{013730FD-5116-495D-805D-CBA06220AC1A}" presName="Name19" presStyleLbl="parChTrans1D3" presStyleIdx="1" presStyleCnt="2"/>
      <dgm:spPr/>
      <dgm:t>
        <a:bodyPr/>
        <a:lstStyle/>
        <a:p>
          <a:endParaRPr lang="zh-CN" altLang="en-US"/>
        </a:p>
      </dgm:t>
    </dgm:pt>
    <dgm:pt modelId="{777489FB-6E8A-4B56-87D1-EDDE9E3EB056}" type="pres">
      <dgm:prSet presAssocID="{F40B1EF1-CAE5-4962-A5AF-3250D79D1753}" presName="Name21" presStyleCnt="0"/>
      <dgm:spPr/>
    </dgm:pt>
    <dgm:pt modelId="{C9DFF9F2-58B1-4002-A209-115A12DBCDFE}" type="pres">
      <dgm:prSet presAssocID="{F40B1EF1-CAE5-4962-A5AF-3250D79D1753}" presName="level2Shape" presStyleLbl="node3" presStyleIdx="1" presStyleCnt="2" custScaleX="144929"/>
      <dgm:spPr/>
      <dgm:t>
        <a:bodyPr/>
        <a:lstStyle/>
        <a:p>
          <a:endParaRPr lang="zh-CN" altLang="en-US"/>
        </a:p>
      </dgm:t>
    </dgm:pt>
    <dgm:pt modelId="{A32A291E-82C7-4CD7-AF2C-3521D69D36DB}" type="pres">
      <dgm:prSet presAssocID="{F40B1EF1-CAE5-4962-A5AF-3250D79D1753}" presName="hierChild3" presStyleCnt="0"/>
      <dgm:spPr/>
    </dgm:pt>
    <dgm:pt modelId="{34F06A38-637B-4F95-86A9-8CB6013A192A}" type="pres">
      <dgm:prSet presAssocID="{F40F63F0-83E1-43ED-A4A2-D2D42A2624E2}" presName="bgShapesFlow" presStyleCnt="0"/>
      <dgm:spPr/>
    </dgm:pt>
    <dgm:pt modelId="{6CD15A46-5D34-4097-A680-471C7B1CF124}" type="pres">
      <dgm:prSet presAssocID="{1CE9AA6A-164B-406D-94EB-277B4D5B9B2E}" presName="rectComp" presStyleCnt="0"/>
      <dgm:spPr/>
    </dgm:pt>
    <dgm:pt modelId="{F4C3DE4E-6A98-44A7-990B-288A47F82F86}" type="pres">
      <dgm:prSet presAssocID="{1CE9AA6A-164B-406D-94EB-277B4D5B9B2E}" presName="bgRect" presStyleLbl="bgShp" presStyleIdx="0" presStyleCnt="3"/>
      <dgm:spPr/>
      <dgm:t>
        <a:bodyPr/>
        <a:lstStyle/>
        <a:p>
          <a:endParaRPr lang="zh-CN" altLang="en-US"/>
        </a:p>
      </dgm:t>
    </dgm:pt>
    <dgm:pt modelId="{CE81F0A2-B497-4F45-B397-51EDA829FDF8}" type="pres">
      <dgm:prSet presAssocID="{1CE9AA6A-164B-406D-94EB-277B4D5B9B2E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5FF41F8-8E5D-496D-9C9C-D4B53695F568}" type="pres">
      <dgm:prSet presAssocID="{1CE9AA6A-164B-406D-94EB-277B4D5B9B2E}" presName="spComp" presStyleCnt="0"/>
      <dgm:spPr/>
    </dgm:pt>
    <dgm:pt modelId="{2BC657EA-0A3D-4EFD-8105-C582393EE878}" type="pres">
      <dgm:prSet presAssocID="{1CE9AA6A-164B-406D-94EB-277B4D5B9B2E}" presName="vSp" presStyleCnt="0"/>
      <dgm:spPr/>
    </dgm:pt>
    <dgm:pt modelId="{A51DB3F0-626D-4C6F-A1D2-D2B8A993BCE0}" type="pres">
      <dgm:prSet presAssocID="{452F0001-7BEA-4C63-9A5B-98C8D66CB39F}" presName="rectComp" presStyleCnt="0"/>
      <dgm:spPr/>
    </dgm:pt>
    <dgm:pt modelId="{A089CAAD-EAF1-4DDB-972B-69A74F407F3B}" type="pres">
      <dgm:prSet presAssocID="{452F0001-7BEA-4C63-9A5B-98C8D66CB39F}" presName="bgRect" presStyleLbl="bgShp" presStyleIdx="1" presStyleCnt="3"/>
      <dgm:spPr/>
      <dgm:t>
        <a:bodyPr/>
        <a:lstStyle/>
        <a:p>
          <a:endParaRPr lang="zh-CN" altLang="en-US"/>
        </a:p>
      </dgm:t>
    </dgm:pt>
    <dgm:pt modelId="{CE7FBA63-AC60-4918-B2D2-74B6B428D1D3}" type="pres">
      <dgm:prSet presAssocID="{452F0001-7BEA-4C63-9A5B-98C8D66CB39F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C846291-1D81-4B1F-AEEC-B80D635FA104}" type="pres">
      <dgm:prSet presAssocID="{452F0001-7BEA-4C63-9A5B-98C8D66CB39F}" presName="spComp" presStyleCnt="0"/>
      <dgm:spPr/>
    </dgm:pt>
    <dgm:pt modelId="{5C9ACFF4-E1BB-430F-BD64-470B0437921F}" type="pres">
      <dgm:prSet presAssocID="{452F0001-7BEA-4C63-9A5B-98C8D66CB39F}" presName="vSp" presStyleCnt="0"/>
      <dgm:spPr/>
    </dgm:pt>
    <dgm:pt modelId="{F4AE4E35-9638-4824-BD7E-171CF17BF9B6}" type="pres">
      <dgm:prSet presAssocID="{997E0B45-CA16-46D4-8B67-4F176783BE74}" presName="rectComp" presStyleCnt="0"/>
      <dgm:spPr/>
    </dgm:pt>
    <dgm:pt modelId="{F1C21485-F5FB-44C7-BBCE-7A07E0E9BC18}" type="pres">
      <dgm:prSet presAssocID="{997E0B45-CA16-46D4-8B67-4F176783BE74}" presName="bgRect" presStyleLbl="bgShp" presStyleIdx="2" presStyleCnt="3" custLinFactNeighborY="551"/>
      <dgm:spPr/>
      <dgm:t>
        <a:bodyPr/>
        <a:lstStyle/>
        <a:p>
          <a:endParaRPr lang="zh-CN" altLang="en-US"/>
        </a:p>
      </dgm:t>
    </dgm:pt>
    <dgm:pt modelId="{366F6A22-E377-43EA-88C3-6B877AA74706}" type="pres">
      <dgm:prSet presAssocID="{997E0B45-CA16-46D4-8B67-4F176783BE74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120D509-F406-4CBC-9B13-3A2774C1B620}" srcId="{0B62BBE9-3174-4927-AC25-29E6D4A2E4E4}" destId="{C9AB4827-40F4-4400-85E1-75AA8B0EBF4C}" srcOrd="0" destOrd="0" parTransId="{36F27508-632A-4BE4-A145-0FD09FA0DE6C}" sibTransId="{23BA3C72-F336-43D2-AE6C-D115B2FAD256}"/>
    <dgm:cxn modelId="{B5F33BC7-1A88-496E-991B-9407EEDF102E}" type="presOf" srcId="{1CE9AA6A-164B-406D-94EB-277B4D5B9B2E}" destId="{CE81F0A2-B497-4F45-B397-51EDA829FDF8}" srcOrd="1" destOrd="0" presId="urn:microsoft.com/office/officeart/2005/8/layout/hierarchy6"/>
    <dgm:cxn modelId="{98FE5BC0-CC13-4D50-B0CC-633230CB1B59}" srcId="{0B62BBE9-3174-4927-AC25-29E6D4A2E4E4}" destId="{F40B1EF1-CAE5-4962-A5AF-3250D79D1753}" srcOrd="1" destOrd="0" parTransId="{013730FD-5116-495D-805D-CBA06220AC1A}" sibTransId="{0759EA16-14C7-4E1D-AB0A-1721E60512E8}"/>
    <dgm:cxn modelId="{A86875C2-736C-4258-B6A4-7F96E42939C0}" type="presOf" srcId="{1CE9AA6A-164B-406D-94EB-277B4D5B9B2E}" destId="{F4C3DE4E-6A98-44A7-990B-288A47F82F86}" srcOrd="0" destOrd="0" presId="urn:microsoft.com/office/officeart/2005/8/layout/hierarchy6"/>
    <dgm:cxn modelId="{64F9013B-6400-4613-B8EE-2140E2A96196}" type="presOf" srcId="{88441B10-943F-44D1-A620-AB6943BC994F}" destId="{49CF7DD5-8517-4B65-9425-5FC4B4810613}" srcOrd="0" destOrd="0" presId="urn:microsoft.com/office/officeart/2005/8/layout/hierarchy6"/>
    <dgm:cxn modelId="{4DF9DC4F-80C3-4923-946E-84A6F47EC3BF}" type="presOf" srcId="{0B62BBE9-3174-4927-AC25-29E6D4A2E4E4}" destId="{54B6F9DA-9CFF-4BA6-8F96-D4F0DFF5D028}" srcOrd="0" destOrd="0" presId="urn:microsoft.com/office/officeart/2005/8/layout/hierarchy6"/>
    <dgm:cxn modelId="{C74E8E42-DB82-4FA0-8C9F-A93C30AC3ECD}" type="presOf" srcId="{013730FD-5116-495D-805D-CBA06220AC1A}" destId="{4D02B2D0-69E2-470B-B837-D47B0D1120DE}" srcOrd="0" destOrd="0" presId="urn:microsoft.com/office/officeart/2005/8/layout/hierarchy6"/>
    <dgm:cxn modelId="{70605D9A-3668-4BE4-8AD3-51F8D3319FA7}" type="presOf" srcId="{F40B1EF1-CAE5-4962-A5AF-3250D79D1753}" destId="{C9DFF9F2-58B1-4002-A209-115A12DBCDFE}" srcOrd="0" destOrd="0" presId="urn:microsoft.com/office/officeart/2005/8/layout/hierarchy6"/>
    <dgm:cxn modelId="{002907FE-F01E-4393-A80F-A242ECAC759D}" type="presOf" srcId="{36F27508-632A-4BE4-A145-0FD09FA0DE6C}" destId="{3233A0A5-4578-4EDF-ABF6-621735F106BE}" srcOrd="0" destOrd="0" presId="urn:microsoft.com/office/officeart/2005/8/layout/hierarchy6"/>
    <dgm:cxn modelId="{222CFE0F-7E1C-4323-B791-B4BA958FF007}" type="presOf" srcId="{C9AB4827-40F4-4400-85E1-75AA8B0EBF4C}" destId="{0D256245-83B9-47BC-8CDC-9958E0ECAB54}" srcOrd="0" destOrd="0" presId="urn:microsoft.com/office/officeart/2005/8/layout/hierarchy6"/>
    <dgm:cxn modelId="{F3180F57-D5F9-459D-8608-577CCEE237A2}" type="presOf" srcId="{997E0B45-CA16-46D4-8B67-4F176783BE74}" destId="{F1C21485-F5FB-44C7-BBCE-7A07E0E9BC18}" srcOrd="0" destOrd="0" presId="urn:microsoft.com/office/officeart/2005/8/layout/hierarchy6"/>
    <dgm:cxn modelId="{1850E468-D158-46AE-936C-06B4DE8644E5}" srcId="{88441B10-943F-44D1-A620-AB6943BC994F}" destId="{0B62BBE9-3174-4927-AC25-29E6D4A2E4E4}" srcOrd="0" destOrd="0" parTransId="{A31541B8-5F9D-4042-B967-A7E48C815892}" sibTransId="{FAC3D080-99C0-4EF3-B281-E1BC12E0560E}"/>
    <dgm:cxn modelId="{547D41CA-0FA5-43BA-966E-C7BFA782543E}" srcId="{F40F63F0-83E1-43ED-A4A2-D2D42A2624E2}" destId="{997E0B45-CA16-46D4-8B67-4F176783BE74}" srcOrd="3" destOrd="0" parTransId="{B5BC406F-8F47-4FF6-AFFD-C08ABFC4B8A1}" sibTransId="{1D4BD49D-4374-450D-8173-97186727A763}"/>
    <dgm:cxn modelId="{D9BF2167-BBD1-464D-AA89-39A6DEDFF9FA}" type="presOf" srcId="{452F0001-7BEA-4C63-9A5B-98C8D66CB39F}" destId="{CE7FBA63-AC60-4918-B2D2-74B6B428D1D3}" srcOrd="1" destOrd="0" presId="urn:microsoft.com/office/officeart/2005/8/layout/hierarchy6"/>
    <dgm:cxn modelId="{23294195-5A7E-4D39-BB26-BA7B273EE8B7}" srcId="{F40F63F0-83E1-43ED-A4A2-D2D42A2624E2}" destId="{452F0001-7BEA-4C63-9A5B-98C8D66CB39F}" srcOrd="2" destOrd="0" parTransId="{F128F8C7-4B58-4FF3-939A-F7827023FD1E}" sibTransId="{1A666D00-5BD6-4677-9632-9893B3E398A9}"/>
    <dgm:cxn modelId="{4652D247-AA7B-4BEA-BEDF-099CF47CA9BC}" type="presOf" srcId="{A31541B8-5F9D-4042-B967-A7E48C815892}" destId="{33CA2C56-7538-4CD2-A3AE-DFDC6D4501FE}" srcOrd="0" destOrd="0" presId="urn:microsoft.com/office/officeart/2005/8/layout/hierarchy6"/>
    <dgm:cxn modelId="{44290F91-279F-4BA2-BBE0-4FFF644D109E}" srcId="{F40F63F0-83E1-43ED-A4A2-D2D42A2624E2}" destId="{88441B10-943F-44D1-A620-AB6943BC994F}" srcOrd="0" destOrd="0" parTransId="{DE58B510-5C92-470C-820B-EC5662B4B6DD}" sibTransId="{199433E5-0B7D-422E-B765-1D7A225A2FBC}"/>
    <dgm:cxn modelId="{B2676A0B-F5E1-4BE6-8A60-ABFBF85A4FBE}" srcId="{F40F63F0-83E1-43ED-A4A2-D2D42A2624E2}" destId="{1CE9AA6A-164B-406D-94EB-277B4D5B9B2E}" srcOrd="1" destOrd="0" parTransId="{BF12AFF2-165F-4775-AD0A-928A54908E1A}" sibTransId="{50D30F64-3BE0-4474-AF09-A3C2230F6107}"/>
    <dgm:cxn modelId="{77976442-CECA-4547-8670-6089AD42FA9A}" type="presOf" srcId="{452F0001-7BEA-4C63-9A5B-98C8D66CB39F}" destId="{A089CAAD-EAF1-4DDB-972B-69A74F407F3B}" srcOrd="0" destOrd="0" presId="urn:microsoft.com/office/officeart/2005/8/layout/hierarchy6"/>
    <dgm:cxn modelId="{54095337-696B-4996-B2DE-BBC1A08EE650}" type="presOf" srcId="{F40F63F0-83E1-43ED-A4A2-D2D42A2624E2}" destId="{CAFB5628-1E1B-441B-BA2A-B3E8648393CE}" srcOrd="0" destOrd="0" presId="urn:microsoft.com/office/officeart/2005/8/layout/hierarchy6"/>
    <dgm:cxn modelId="{C961444D-BE23-4E4E-963B-C114BDFB59F8}" type="presOf" srcId="{997E0B45-CA16-46D4-8B67-4F176783BE74}" destId="{366F6A22-E377-43EA-88C3-6B877AA74706}" srcOrd="1" destOrd="0" presId="urn:microsoft.com/office/officeart/2005/8/layout/hierarchy6"/>
    <dgm:cxn modelId="{D1A4CCF1-F91F-41DA-8C22-05440F618F9E}" type="presParOf" srcId="{CAFB5628-1E1B-441B-BA2A-B3E8648393CE}" destId="{D1E42DB2-4941-490C-9830-ED93CDD6B447}" srcOrd="0" destOrd="0" presId="urn:microsoft.com/office/officeart/2005/8/layout/hierarchy6"/>
    <dgm:cxn modelId="{630DD006-1036-4A14-BCB4-95571807137C}" type="presParOf" srcId="{D1E42DB2-4941-490C-9830-ED93CDD6B447}" destId="{D69E34D4-2E37-4DE3-909D-1D736562A917}" srcOrd="0" destOrd="0" presId="urn:microsoft.com/office/officeart/2005/8/layout/hierarchy6"/>
    <dgm:cxn modelId="{19A70499-D6AB-46F2-A8C4-A26A4E166B10}" type="presParOf" srcId="{D1E42DB2-4941-490C-9830-ED93CDD6B447}" destId="{6EF3888E-C33A-4D60-A69E-D737BA0046BF}" srcOrd="1" destOrd="0" presId="urn:microsoft.com/office/officeart/2005/8/layout/hierarchy6"/>
    <dgm:cxn modelId="{25484114-D151-4321-A284-19C5B56CB7A1}" type="presParOf" srcId="{6EF3888E-C33A-4D60-A69E-D737BA0046BF}" destId="{CB94FC28-83D9-47CE-A427-93C6BBB2619E}" srcOrd="0" destOrd="0" presId="urn:microsoft.com/office/officeart/2005/8/layout/hierarchy6"/>
    <dgm:cxn modelId="{4F8E6821-EF3F-4886-9E88-550E00E738A0}" type="presParOf" srcId="{CB94FC28-83D9-47CE-A427-93C6BBB2619E}" destId="{49CF7DD5-8517-4B65-9425-5FC4B4810613}" srcOrd="0" destOrd="0" presId="urn:microsoft.com/office/officeart/2005/8/layout/hierarchy6"/>
    <dgm:cxn modelId="{D99DDB20-9C48-4AEC-B3F4-73ACD6465ADD}" type="presParOf" srcId="{CB94FC28-83D9-47CE-A427-93C6BBB2619E}" destId="{6CC3AA5E-0EC2-4333-8176-444D872B2341}" srcOrd="1" destOrd="0" presId="urn:microsoft.com/office/officeart/2005/8/layout/hierarchy6"/>
    <dgm:cxn modelId="{5D405F07-D8AA-4C14-A10E-D4A8CF6493AF}" type="presParOf" srcId="{6CC3AA5E-0EC2-4333-8176-444D872B2341}" destId="{33CA2C56-7538-4CD2-A3AE-DFDC6D4501FE}" srcOrd="0" destOrd="0" presId="urn:microsoft.com/office/officeart/2005/8/layout/hierarchy6"/>
    <dgm:cxn modelId="{46F61012-8E4F-4458-ACCF-01820213456E}" type="presParOf" srcId="{6CC3AA5E-0EC2-4333-8176-444D872B2341}" destId="{F2CC3D5C-981A-4B59-9352-8BA833593C31}" srcOrd="1" destOrd="0" presId="urn:microsoft.com/office/officeart/2005/8/layout/hierarchy6"/>
    <dgm:cxn modelId="{5CA59848-77EE-4D7B-BC71-E47561AF84D7}" type="presParOf" srcId="{F2CC3D5C-981A-4B59-9352-8BA833593C31}" destId="{54B6F9DA-9CFF-4BA6-8F96-D4F0DFF5D028}" srcOrd="0" destOrd="0" presId="urn:microsoft.com/office/officeart/2005/8/layout/hierarchy6"/>
    <dgm:cxn modelId="{3C3A2CAE-FA4E-406D-9051-05E873A25061}" type="presParOf" srcId="{F2CC3D5C-981A-4B59-9352-8BA833593C31}" destId="{5D517BE1-032B-4EFB-A6B0-FD9B3F958C7F}" srcOrd="1" destOrd="0" presId="urn:microsoft.com/office/officeart/2005/8/layout/hierarchy6"/>
    <dgm:cxn modelId="{39298488-4B8B-4F2F-AF83-74D75F7781EB}" type="presParOf" srcId="{5D517BE1-032B-4EFB-A6B0-FD9B3F958C7F}" destId="{3233A0A5-4578-4EDF-ABF6-621735F106BE}" srcOrd="0" destOrd="0" presId="urn:microsoft.com/office/officeart/2005/8/layout/hierarchy6"/>
    <dgm:cxn modelId="{12104919-D648-418F-9EE8-454F932B272F}" type="presParOf" srcId="{5D517BE1-032B-4EFB-A6B0-FD9B3F958C7F}" destId="{2C7CB39E-E617-48C1-93A9-24B0C48A5F12}" srcOrd="1" destOrd="0" presId="urn:microsoft.com/office/officeart/2005/8/layout/hierarchy6"/>
    <dgm:cxn modelId="{16BD7F3C-9C02-45B1-A96C-8FE5ABC19A63}" type="presParOf" srcId="{2C7CB39E-E617-48C1-93A9-24B0C48A5F12}" destId="{0D256245-83B9-47BC-8CDC-9958E0ECAB54}" srcOrd="0" destOrd="0" presId="urn:microsoft.com/office/officeart/2005/8/layout/hierarchy6"/>
    <dgm:cxn modelId="{41277A8A-4446-4AD3-9AA6-93F6E292113F}" type="presParOf" srcId="{2C7CB39E-E617-48C1-93A9-24B0C48A5F12}" destId="{3056B1A7-E7D4-43B9-B7A1-88DE05C7C5E1}" srcOrd="1" destOrd="0" presId="urn:microsoft.com/office/officeart/2005/8/layout/hierarchy6"/>
    <dgm:cxn modelId="{47BE37E9-8BC9-45A6-AABF-9CD8C084A292}" type="presParOf" srcId="{5D517BE1-032B-4EFB-A6B0-FD9B3F958C7F}" destId="{4D02B2D0-69E2-470B-B837-D47B0D1120DE}" srcOrd="2" destOrd="0" presId="urn:microsoft.com/office/officeart/2005/8/layout/hierarchy6"/>
    <dgm:cxn modelId="{E67F03DE-775E-4352-9E9E-8D8D9E3D4319}" type="presParOf" srcId="{5D517BE1-032B-4EFB-A6B0-FD9B3F958C7F}" destId="{777489FB-6E8A-4B56-87D1-EDDE9E3EB056}" srcOrd="3" destOrd="0" presId="urn:microsoft.com/office/officeart/2005/8/layout/hierarchy6"/>
    <dgm:cxn modelId="{46982ADE-3178-401C-87D5-D969FC3BC51F}" type="presParOf" srcId="{777489FB-6E8A-4B56-87D1-EDDE9E3EB056}" destId="{C9DFF9F2-58B1-4002-A209-115A12DBCDFE}" srcOrd="0" destOrd="0" presId="urn:microsoft.com/office/officeart/2005/8/layout/hierarchy6"/>
    <dgm:cxn modelId="{9BECED64-EBCE-4D4D-AB43-DDF26857E480}" type="presParOf" srcId="{777489FB-6E8A-4B56-87D1-EDDE9E3EB056}" destId="{A32A291E-82C7-4CD7-AF2C-3521D69D36DB}" srcOrd="1" destOrd="0" presId="urn:microsoft.com/office/officeart/2005/8/layout/hierarchy6"/>
    <dgm:cxn modelId="{9B51790B-C8C8-41F0-8EA5-4E599D093DB0}" type="presParOf" srcId="{CAFB5628-1E1B-441B-BA2A-B3E8648393CE}" destId="{34F06A38-637B-4F95-86A9-8CB6013A192A}" srcOrd="1" destOrd="0" presId="urn:microsoft.com/office/officeart/2005/8/layout/hierarchy6"/>
    <dgm:cxn modelId="{AD1E5F86-F5EF-4B59-B5CE-F1FD05AA11EA}" type="presParOf" srcId="{34F06A38-637B-4F95-86A9-8CB6013A192A}" destId="{6CD15A46-5D34-4097-A680-471C7B1CF124}" srcOrd="0" destOrd="0" presId="urn:microsoft.com/office/officeart/2005/8/layout/hierarchy6"/>
    <dgm:cxn modelId="{EA717574-F548-4C78-81E1-FEEB5A18C0CD}" type="presParOf" srcId="{6CD15A46-5D34-4097-A680-471C7B1CF124}" destId="{F4C3DE4E-6A98-44A7-990B-288A47F82F86}" srcOrd="0" destOrd="0" presId="urn:microsoft.com/office/officeart/2005/8/layout/hierarchy6"/>
    <dgm:cxn modelId="{D697A5EB-BDD8-466B-AC27-42C61355F8A7}" type="presParOf" srcId="{6CD15A46-5D34-4097-A680-471C7B1CF124}" destId="{CE81F0A2-B497-4F45-B397-51EDA829FDF8}" srcOrd="1" destOrd="0" presId="urn:microsoft.com/office/officeart/2005/8/layout/hierarchy6"/>
    <dgm:cxn modelId="{5B672F20-1B02-417A-B366-7A64A1715F0E}" type="presParOf" srcId="{34F06A38-637B-4F95-86A9-8CB6013A192A}" destId="{05FF41F8-8E5D-496D-9C9C-D4B53695F568}" srcOrd="1" destOrd="0" presId="urn:microsoft.com/office/officeart/2005/8/layout/hierarchy6"/>
    <dgm:cxn modelId="{B26FE884-59DE-43CB-8AC6-C2AC05BB3FBA}" type="presParOf" srcId="{05FF41F8-8E5D-496D-9C9C-D4B53695F568}" destId="{2BC657EA-0A3D-4EFD-8105-C582393EE878}" srcOrd="0" destOrd="0" presId="urn:microsoft.com/office/officeart/2005/8/layout/hierarchy6"/>
    <dgm:cxn modelId="{87CC8569-D8D5-446B-B895-CBA1A1D30562}" type="presParOf" srcId="{34F06A38-637B-4F95-86A9-8CB6013A192A}" destId="{A51DB3F0-626D-4C6F-A1D2-D2B8A993BCE0}" srcOrd="2" destOrd="0" presId="urn:microsoft.com/office/officeart/2005/8/layout/hierarchy6"/>
    <dgm:cxn modelId="{C8398936-0B9E-49C9-8248-15A11F4469B6}" type="presParOf" srcId="{A51DB3F0-626D-4C6F-A1D2-D2B8A993BCE0}" destId="{A089CAAD-EAF1-4DDB-972B-69A74F407F3B}" srcOrd="0" destOrd="0" presId="urn:microsoft.com/office/officeart/2005/8/layout/hierarchy6"/>
    <dgm:cxn modelId="{5C3D0630-FC72-4A8C-BD67-C084345DD1F5}" type="presParOf" srcId="{A51DB3F0-626D-4C6F-A1D2-D2B8A993BCE0}" destId="{CE7FBA63-AC60-4918-B2D2-74B6B428D1D3}" srcOrd="1" destOrd="0" presId="urn:microsoft.com/office/officeart/2005/8/layout/hierarchy6"/>
    <dgm:cxn modelId="{D2E8B7AD-7CFC-4D6E-9F31-152E88A5A79F}" type="presParOf" srcId="{34F06A38-637B-4F95-86A9-8CB6013A192A}" destId="{8C846291-1D81-4B1F-AEEC-B80D635FA104}" srcOrd="3" destOrd="0" presId="urn:microsoft.com/office/officeart/2005/8/layout/hierarchy6"/>
    <dgm:cxn modelId="{DDE9195A-B864-4A34-A8EA-EAAE094D92DC}" type="presParOf" srcId="{8C846291-1D81-4B1F-AEEC-B80D635FA104}" destId="{5C9ACFF4-E1BB-430F-BD64-470B0437921F}" srcOrd="0" destOrd="0" presId="urn:microsoft.com/office/officeart/2005/8/layout/hierarchy6"/>
    <dgm:cxn modelId="{8C02093C-BDC9-4C1A-B668-94A73E038D23}" type="presParOf" srcId="{34F06A38-637B-4F95-86A9-8CB6013A192A}" destId="{F4AE4E35-9638-4824-BD7E-171CF17BF9B6}" srcOrd="4" destOrd="0" presId="urn:microsoft.com/office/officeart/2005/8/layout/hierarchy6"/>
    <dgm:cxn modelId="{63316799-BEA4-4E36-93FA-42AA6A383EED}" type="presParOf" srcId="{F4AE4E35-9638-4824-BD7E-171CF17BF9B6}" destId="{F1C21485-F5FB-44C7-BBCE-7A07E0E9BC18}" srcOrd="0" destOrd="0" presId="urn:microsoft.com/office/officeart/2005/8/layout/hierarchy6"/>
    <dgm:cxn modelId="{E25C2EEC-0DD1-463B-B3EA-508B11344C19}" type="presParOf" srcId="{F4AE4E35-9638-4824-BD7E-171CF17BF9B6}" destId="{366F6A22-E377-43EA-88C3-6B877AA7470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9CF449-50DC-4A28-9183-5BDC86889AB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2BBF934-FC93-4AA5-B049-E081C47799ED}">
      <dgm:prSet phldrT="[文本]"/>
      <dgm:spPr/>
      <dgm:t>
        <a:bodyPr/>
        <a:lstStyle/>
        <a:p>
          <a:r>
            <a:rPr lang="zh-CN" altLang="en-US" b="1" dirty="0" smtClean="0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b="100000"/>
                </a:path>
                <a:tileRect t="-100000" r="-100000"/>
              </a:gradFill>
              <a:latin typeface="黑体" pitchFamily="2" charset="-122"/>
              <a:ea typeface="黑体" pitchFamily="2" charset="-122"/>
            </a:rPr>
            <a:t>多彩</a:t>
          </a:r>
          <a:r>
            <a:rPr lang="zh-CN" altLang="en-US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rPr>
            <a:t>童年</a:t>
          </a:r>
          <a:endParaRPr lang="zh-CN" altLang="en-US" dirty="0"/>
        </a:p>
      </dgm:t>
    </dgm:pt>
    <dgm:pt modelId="{B8EC1EC8-9E0E-4AD4-ABDE-F0189319FD80}" type="parTrans" cxnId="{114F2CB4-FDC9-4B5D-82CE-5BC3D84A1E07}">
      <dgm:prSet/>
      <dgm:spPr/>
      <dgm:t>
        <a:bodyPr/>
        <a:lstStyle/>
        <a:p>
          <a:endParaRPr lang="zh-CN" altLang="en-US"/>
        </a:p>
      </dgm:t>
    </dgm:pt>
    <dgm:pt modelId="{0258A180-9281-4B34-9640-C5B2DF086ABF}" type="sibTrans" cxnId="{114F2CB4-FDC9-4B5D-82CE-5BC3D84A1E07}">
      <dgm:prSet/>
      <dgm:spPr/>
      <dgm:t>
        <a:bodyPr/>
        <a:lstStyle/>
        <a:p>
          <a:endParaRPr lang="zh-CN" altLang="en-US"/>
        </a:p>
      </dgm:t>
    </dgm:pt>
    <dgm:pt modelId="{7A82ED1D-858A-4634-89ED-97D71B9954F5}">
      <dgm:prSet phldrT="[文本]" custT="1"/>
      <dgm:spPr/>
      <dgm:t>
        <a:bodyPr/>
        <a:lstStyle/>
        <a:p>
          <a:r>
            <a:rPr lang="zh-CN" altLang="en-US" sz="2800" b="1" dirty="0" smtClean="0">
              <a:solidFill>
                <a:srgbClr val="002060"/>
              </a:solidFill>
              <a:latin typeface="黑体" pitchFamily="2" charset="-122"/>
              <a:ea typeface="黑体" pitchFamily="2" charset="-122"/>
            </a:rPr>
            <a:t>理念体系</a:t>
          </a:r>
          <a:endParaRPr lang="zh-CN" altLang="en-US" sz="2800" dirty="0">
            <a:solidFill>
              <a:srgbClr val="002060"/>
            </a:solidFill>
          </a:endParaRPr>
        </a:p>
      </dgm:t>
    </dgm:pt>
    <dgm:pt modelId="{9FFEF9A0-0FE0-4754-9DC2-14D4E12CEC1D}" type="parTrans" cxnId="{54FEC79B-FB36-4B8B-8E5A-112FF789D77E}">
      <dgm:prSet/>
      <dgm:spPr/>
      <dgm:t>
        <a:bodyPr/>
        <a:lstStyle/>
        <a:p>
          <a:endParaRPr lang="zh-CN" altLang="en-US"/>
        </a:p>
      </dgm:t>
    </dgm:pt>
    <dgm:pt modelId="{D40F006C-6044-44DB-A1F9-D5E101070DA1}" type="sibTrans" cxnId="{54FEC79B-FB36-4B8B-8E5A-112FF789D77E}">
      <dgm:prSet/>
      <dgm:spPr/>
      <dgm:t>
        <a:bodyPr/>
        <a:lstStyle/>
        <a:p>
          <a:endParaRPr lang="zh-CN" altLang="en-US"/>
        </a:p>
      </dgm:t>
    </dgm:pt>
    <dgm:pt modelId="{9CE25F7C-D05E-467A-92C2-B81748400517}">
      <dgm:prSet phldrT="[文本]" custT="1"/>
      <dgm:spPr/>
      <dgm:t>
        <a:bodyPr/>
        <a:lstStyle/>
        <a:p>
          <a:r>
            <a:rPr lang="zh-CN" altLang="en-US" sz="2800" b="1" dirty="0" smtClean="0">
              <a:solidFill>
                <a:srgbClr val="002060"/>
              </a:solidFill>
              <a:latin typeface="黑体" pitchFamily="2" charset="-122"/>
              <a:ea typeface="黑体" pitchFamily="2" charset="-122"/>
            </a:rPr>
            <a:t>办孩子们喜欢的学校</a:t>
          </a:r>
          <a:endParaRPr lang="zh-CN" altLang="en-US" sz="2800" dirty="0">
            <a:solidFill>
              <a:srgbClr val="002060"/>
            </a:solidFill>
          </a:endParaRPr>
        </a:p>
      </dgm:t>
    </dgm:pt>
    <dgm:pt modelId="{F8D9F548-70D6-4BF5-94A4-165503529F07}" type="parTrans" cxnId="{AB5D7AB0-4A93-41BC-B08C-0EABD3548652}">
      <dgm:prSet/>
      <dgm:spPr/>
      <dgm:t>
        <a:bodyPr/>
        <a:lstStyle/>
        <a:p>
          <a:endParaRPr lang="zh-CN" altLang="en-US"/>
        </a:p>
      </dgm:t>
    </dgm:pt>
    <dgm:pt modelId="{2054AFF4-4273-49CA-9F1E-4C8BFCCA25BD}" type="sibTrans" cxnId="{AB5D7AB0-4A93-41BC-B08C-0EABD3548652}">
      <dgm:prSet/>
      <dgm:spPr/>
      <dgm:t>
        <a:bodyPr/>
        <a:lstStyle/>
        <a:p>
          <a:endParaRPr lang="zh-CN" altLang="en-US"/>
        </a:p>
      </dgm:t>
    </dgm:pt>
    <dgm:pt modelId="{14EB9278-6108-4F38-8C1D-4BE6ADC55660}">
      <dgm:prSet phldrT="[文本]" custT="1"/>
      <dgm:spPr/>
      <dgm:t>
        <a:bodyPr/>
        <a:lstStyle/>
        <a:p>
          <a:r>
            <a:rPr lang="zh-CN" altLang="en-US" sz="2800" b="1" dirty="0" smtClean="0">
              <a:solidFill>
                <a:srgbClr val="002060"/>
              </a:solidFill>
              <a:latin typeface="黑体" pitchFamily="2" charset="-122"/>
              <a:ea typeface="黑体" pitchFamily="2" charset="-122"/>
            </a:rPr>
            <a:t>实践体系</a:t>
          </a:r>
          <a:endParaRPr lang="zh-CN" altLang="en-US" sz="2800" dirty="0">
            <a:solidFill>
              <a:srgbClr val="002060"/>
            </a:solidFill>
          </a:endParaRPr>
        </a:p>
      </dgm:t>
    </dgm:pt>
    <dgm:pt modelId="{BA5607EA-D82E-4915-A718-1BAD52E9A499}" type="parTrans" cxnId="{74C446CC-51BD-4C1E-8442-1AB97EBC6E53}">
      <dgm:prSet/>
      <dgm:spPr/>
      <dgm:t>
        <a:bodyPr/>
        <a:lstStyle/>
        <a:p>
          <a:endParaRPr lang="zh-CN" altLang="en-US"/>
        </a:p>
      </dgm:t>
    </dgm:pt>
    <dgm:pt modelId="{2C8A0C02-A7F9-4C2C-8E02-C9A00B7A8724}" type="sibTrans" cxnId="{74C446CC-51BD-4C1E-8442-1AB97EBC6E53}">
      <dgm:prSet/>
      <dgm:spPr/>
      <dgm:t>
        <a:bodyPr/>
        <a:lstStyle/>
        <a:p>
          <a:endParaRPr lang="zh-CN" altLang="en-US"/>
        </a:p>
      </dgm:t>
    </dgm:pt>
    <dgm:pt modelId="{0CA45D9D-A0C8-41D3-86F0-C7D3CC6484B9}">
      <dgm:prSet phldrT="[文本]" custT="1"/>
      <dgm:spPr/>
      <dgm:t>
        <a:bodyPr/>
        <a:lstStyle/>
        <a:p>
          <a:r>
            <a:rPr lang="zh-CN" altLang="en-US" sz="2800" b="1" dirty="0" smtClean="0">
              <a:solidFill>
                <a:srgbClr val="002060"/>
              </a:solidFill>
              <a:latin typeface="黑体" pitchFamily="2" charset="-122"/>
              <a:ea typeface="黑体" pitchFamily="2" charset="-122"/>
            </a:rPr>
            <a:t>让孩子享受多彩童年</a:t>
          </a:r>
          <a:endParaRPr lang="zh-CN" altLang="en-US" sz="2800" dirty="0">
            <a:solidFill>
              <a:srgbClr val="002060"/>
            </a:solidFill>
          </a:endParaRPr>
        </a:p>
      </dgm:t>
    </dgm:pt>
    <dgm:pt modelId="{9969175C-BD1F-4688-A200-1EAB8B10256F}" type="parTrans" cxnId="{223EB3E4-E2AE-48AB-B79A-61976F68B0C2}">
      <dgm:prSet/>
      <dgm:spPr/>
      <dgm:t>
        <a:bodyPr/>
        <a:lstStyle/>
        <a:p>
          <a:endParaRPr lang="zh-CN" altLang="en-US"/>
        </a:p>
      </dgm:t>
    </dgm:pt>
    <dgm:pt modelId="{3B37B14B-EAAF-4C81-9BA0-F3F86661A1D7}" type="sibTrans" cxnId="{223EB3E4-E2AE-48AB-B79A-61976F68B0C2}">
      <dgm:prSet/>
      <dgm:spPr/>
      <dgm:t>
        <a:bodyPr/>
        <a:lstStyle/>
        <a:p>
          <a:endParaRPr lang="zh-CN" altLang="en-US"/>
        </a:p>
      </dgm:t>
    </dgm:pt>
    <dgm:pt modelId="{48601AD6-5634-490F-9AC2-4A997FF43DFF}" type="pres">
      <dgm:prSet presAssocID="{0C9CF449-50DC-4A28-9183-5BDC86889AB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F007C20F-04D5-40D1-9A8D-CA77B0CBD557}" type="pres">
      <dgm:prSet presAssocID="{52BBF934-FC93-4AA5-B049-E081C47799ED}" presName="hierRoot1" presStyleCnt="0"/>
      <dgm:spPr/>
    </dgm:pt>
    <dgm:pt modelId="{8B6FA17D-CE21-4B27-806E-728C81554542}" type="pres">
      <dgm:prSet presAssocID="{52BBF934-FC93-4AA5-B049-E081C47799ED}" presName="composite" presStyleCnt="0"/>
      <dgm:spPr/>
    </dgm:pt>
    <dgm:pt modelId="{D217FF3D-0C55-4E37-BAAC-453A1E4A28C6}" type="pres">
      <dgm:prSet presAssocID="{52BBF934-FC93-4AA5-B049-E081C47799ED}" presName="background" presStyleLbl="node0" presStyleIdx="0" presStyleCnt="1"/>
      <dgm:spPr/>
    </dgm:pt>
    <dgm:pt modelId="{90CFE4AC-667B-4857-808F-2BB4254B1975}" type="pres">
      <dgm:prSet presAssocID="{52BBF934-FC93-4AA5-B049-E081C47799ED}" presName="text" presStyleLbl="fgAcc0" presStyleIdx="0" presStyleCnt="1" custScaleX="17678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5040009-E795-4641-AFBE-108B154F3F07}" type="pres">
      <dgm:prSet presAssocID="{52BBF934-FC93-4AA5-B049-E081C47799ED}" presName="hierChild2" presStyleCnt="0"/>
      <dgm:spPr/>
    </dgm:pt>
    <dgm:pt modelId="{22B3359F-7F83-42EE-90CD-6473708B2B0B}" type="pres">
      <dgm:prSet presAssocID="{9FFEF9A0-0FE0-4754-9DC2-14D4E12CEC1D}" presName="Name10" presStyleLbl="parChTrans1D2" presStyleIdx="0" presStyleCnt="2"/>
      <dgm:spPr/>
      <dgm:t>
        <a:bodyPr/>
        <a:lstStyle/>
        <a:p>
          <a:endParaRPr lang="zh-CN" altLang="en-US"/>
        </a:p>
      </dgm:t>
    </dgm:pt>
    <dgm:pt modelId="{335E81B1-6F2A-4708-9E08-23817E72954D}" type="pres">
      <dgm:prSet presAssocID="{7A82ED1D-858A-4634-89ED-97D71B9954F5}" presName="hierRoot2" presStyleCnt="0"/>
      <dgm:spPr/>
    </dgm:pt>
    <dgm:pt modelId="{38DC05CB-5B34-452E-BFEE-6B24C5D785B4}" type="pres">
      <dgm:prSet presAssocID="{7A82ED1D-858A-4634-89ED-97D71B9954F5}" presName="composite2" presStyleCnt="0"/>
      <dgm:spPr/>
    </dgm:pt>
    <dgm:pt modelId="{0A58F856-6D7E-4AAC-9E69-7993BC495E37}" type="pres">
      <dgm:prSet presAssocID="{7A82ED1D-858A-4634-89ED-97D71B9954F5}" presName="background2" presStyleLbl="node2" presStyleIdx="0" presStyleCnt="2"/>
      <dgm:spPr/>
    </dgm:pt>
    <dgm:pt modelId="{5739A47F-7F80-4354-A554-19C7CDDA2308}" type="pres">
      <dgm:prSet presAssocID="{7A82ED1D-858A-4634-89ED-97D71B9954F5}" presName="text2" presStyleLbl="fgAcc2" presStyleIdx="0" presStyleCnt="2" custScaleX="23196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B0B73B2-0D28-4B62-9CD1-0D7D4239EED0}" type="pres">
      <dgm:prSet presAssocID="{7A82ED1D-858A-4634-89ED-97D71B9954F5}" presName="hierChild3" presStyleCnt="0"/>
      <dgm:spPr/>
    </dgm:pt>
    <dgm:pt modelId="{E16A2DC7-C62C-4045-B6EA-9A1212C6A1B6}" type="pres">
      <dgm:prSet presAssocID="{F8D9F548-70D6-4BF5-94A4-165503529F07}" presName="Name17" presStyleLbl="parChTrans1D3" presStyleIdx="0" presStyleCnt="2"/>
      <dgm:spPr/>
      <dgm:t>
        <a:bodyPr/>
        <a:lstStyle/>
        <a:p>
          <a:endParaRPr lang="zh-CN" altLang="en-US"/>
        </a:p>
      </dgm:t>
    </dgm:pt>
    <dgm:pt modelId="{5668EC75-1D6D-4A11-AA9C-76700EAA3935}" type="pres">
      <dgm:prSet presAssocID="{9CE25F7C-D05E-467A-92C2-B81748400517}" presName="hierRoot3" presStyleCnt="0"/>
      <dgm:spPr/>
    </dgm:pt>
    <dgm:pt modelId="{AF4E33C0-A46A-4433-9B63-DBF627D6624A}" type="pres">
      <dgm:prSet presAssocID="{9CE25F7C-D05E-467A-92C2-B81748400517}" presName="composite3" presStyleCnt="0"/>
      <dgm:spPr/>
    </dgm:pt>
    <dgm:pt modelId="{A82F5BD0-9A5B-4093-A075-977EF2931564}" type="pres">
      <dgm:prSet presAssocID="{9CE25F7C-D05E-467A-92C2-B81748400517}" presName="background3" presStyleLbl="node3" presStyleIdx="0" presStyleCnt="2"/>
      <dgm:spPr/>
    </dgm:pt>
    <dgm:pt modelId="{2B84C8FF-A61C-494B-A73C-82CA51EDD364}" type="pres">
      <dgm:prSet presAssocID="{9CE25F7C-D05E-467A-92C2-B81748400517}" presName="text3" presStyleLbl="fgAcc3" presStyleIdx="0" presStyleCnt="2" custScaleX="23196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46E26A5-3771-4990-9F40-54B2B083D7F9}" type="pres">
      <dgm:prSet presAssocID="{9CE25F7C-D05E-467A-92C2-B81748400517}" presName="hierChild4" presStyleCnt="0"/>
      <dgm:spPr/>
    </dgm:pt>
    <dgm:pt modelId="{7B30AFDE-3F0C-4B7E-A232-E610F4AA1B1D}" type="pres">
      <dgm:prSet presAssocID="{BA5607EA-D82E-4915-A718-1BAD52E9A499}" presName="Name10" presStyleLbl="parChTrans1D2" presStyleIdx="1" presStyleCnt="2"/>
      <dgm:spPr/>
      <dgm:t>
        <a:bodyPr/>
        <a:lstStyle/>
        <a:p>
          <a:endParaRPr lang="zh-CN" altLang="en-US"/>
        </a:p>
      </dgm:t>
    </dgm:pt>
    <dgm:pt modelId="{1CF57C5F-45F7-4FF7-913D-F787F74D4DD4}" type="pres">
      <dgm:prSet presAssocID="{14EB9278-6108-4F38-8C1D-4BE6ADC55660}" presName="hierRoot2" presStyleCnt="0"/>
      <dgm:spPr/>
    </dgm:pt>
    <dgm:pt modelId="{365FD312-84E8-47C6-86D5-1DC4212ED458}" type="pres">
      <dgm:prSet presAssocID="{14EB9278-6108-4F38-8C1D-4BE6ADC55660}" presName="composite2" presStyleCnt="0"/>
      <dgm:spPr/>
    </dgm:pt>
    <dgm:pt modelId="{AE531678-2915-4401-9D9A-296165D97479}" type="pres">
      <dgm:prSet presAssocID="{14EB9278-6108-4F38-8C1D-4BE6ADC55660}" presName="background2" presStyleLbl="node2" presStyleIdx="1" presStyleCnt="2"/>
      <dgm:spPr/>
    </dgm:pt>
    <dgm:pt modelId="{7AA390D2-F304-4182-BC12-F60BD00B3364}" type="pres">
      <dgm:prSet presAssocID="{14EB9278-6108-4F38-8C1D-4BE6ADC55660}" presName="text2" presStyleLbl="fgAcc2" presStyleIdx="1" presStyleCnt="2" custScaleX="23196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621F338-EAE6-42BF-8B3C-E9B7E8FEAD4D}" type="pres">
      <dgm:prSet presAssocID="{14EB9278-6108-4F38-8C1D-4BE6ADC55660}" presName="hierChild3" presStyleCnt="0"/>
      <dgm:spPr/>
    </dgm:pt>
    <dgm:pt modelId="{67650B70-7BEC-42E0-83A6-599817852771}" type="pres">
      <dgm:prSet presAssocID="{9969175C-BD1F-4688-A200-1EAB8B10256F}" presName="Name17" presStyleLbl="parChTrans1D3" presStyleIdx="1" presStyleCnt="2"/>
      <dgm:spPr/>
      <dgm:t>
        <a:bodyPr/>
        <a:lstStyle/>
        <a:p>
          <a:endParaRPr lang="zh-CN" altLang="en-US"/>
        </a:p>
      </dgm:t>
    </dgm:pt>
    <dgm:pt modelId="{3F04CA76-71B4-4292-BB71-9CD8F7E32929}" type="pres">
      <dgm:prSet presAssocID="{0CA45D9D-A0C8-41D3-86F0-C7D3CC6484B9}" presName="hierRoot3" presStyleCnt="0"/>
      <dgm:spPr/>
    </dgm:pt>
    <dgm:pt modelId="{38C6382C-960F-4A00-B080-8C58441470CA}" type="pres">
      <dgm:prSet presAssocID="{0CA45D9D-A0C8-41D3-86F0-C7D3CC6484B9}" presName="composite3" presStyleCnt="0"/>
      <dgm:spPr/>
    </dgm:pt>
    <dgm:pt modelId="{ADB01F39-CC40-4EBC-AC9B-3AB4118AC416}" type="pres">
      <dgm:prSet presAssocID="{0CA45D9D-A0C8-41D3-86F0-C7D3CC6484B9}" presName="background3" presStyleLbl="node3" presStyleIdx="1" presStyleCnt="2"/>
      <dgm:spPr/>
    </dgm:pt>
    <dgm:pt modelId="{84571027-660F-4DB5-9C85-F146C074FA9C}" type="pres">
      <dgm:prSet presAssocID="{0CA45D9D-A0C8-41D3-86F0-C7D3CC6484B9}" presName="text3" presStyleLbl="fgAcc3" presStyleIdx="1" presStyleCnt="2" custScaleX="23196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6898D7F-4318-4907-8BAE-F6A1C1EEA031}" type="pres">
      <dgm:prSet presAssocID="{0CA45D9D-A0C8-41D3-86F0-C7D3CC6484B9}" presName="hierChild4" presStyleCnt="0"/>
      <dgm:spPr/>
    </dgm:pt>
  </dgm:ptLst>
  <dgm:cxnLst>
    <dgm:cxn modelId="{9891CAA8-C690-491D-9EC2-3659EC05D6F6}" type="presOf" srcId="{14EB9278-6108-4F38-8C1D-4BE6ADC55660}" destId="{7AA390D2-F304-4182-BC12-F60BD00B3364}" srcOrd="0" destOrd="0" presId="urn:microsoft.com/office/officeart/2005/8/layout/hierarchy1"/>
    <dgm:cxn modelId="{223EB3E4-E2AE-48AB-B79A-61976F68B0C2}" srcId="{14EB9278-6108-4F38-8C1D-4BE6ADC55660}" destId="{0CA45D9D-A0C8-41D3-86F0-C7D3CC6484B9}" srcOrd="0" destOrd="0" parTransId="{9969175C-BD1F-4688-A200-1EAB8B10256F}" sibTransId="{3B37B14B-EAAF-4C81-9BA0-F3F86661A1D7}"/>
    <dgm:cxn modelId="{54FEC79B-FB36-4B8B-8E5A-112FF789D77E}" srcId="{52BBF934-FC93-4AA5-B049-E081C47799ED}" destId="{7A82ED1D-858A-4634-89ED-97D71B9954F5}" srcOrd="0" destOrd="0" parTransId="{9FFEF9A0-0FE0-4754-9DC2-14D4E12CEC1D}" sibTransId="{D40F006C-6044-44DB-A1F9-D5E101070DA1}"/>
    <dgm:cxn modelId="{FB329959-E0E5-4E24-A934-A01876B89E11}" type="presOf" srcId="{7A82ED1D-858A-4634-89ED-97D71B9954F5}" destId="{5739A47F-7F80-4354-A554-19C7CDDA2308}" srcOrd="0" destOrd="0" presId="urn:microsoft.com/office/officeart/2005/8/layout/hierarchy1"/>
    <dgm:cxn modelId="{DA9EA4E3-D2EB-45A0-8E1D-6E540CC0B99F}" type="presOf" srcId="{52BBF934-FC93-4AA5-B049-E081C47799ED}" destId="{90CFE4AC-667B-4857-808F-2BB4254B1975}" srcOrd="0" destOrd="0" presId="urn:microsoft.com/office/officeart/2005/8/layout/hierarchy1"/>
    <dgm:cxn modelId="{74C446CC-51BD-4C1E-8442-1AB97EBC6E53}" srcId="{52BBF934-FC93-4AA5-B049-E081C47799ED}" destId="{14EB9278-6108-4F38-8C1D-4BE6ADC55660}" srcOrd="1" destOrd="0" parTransId="{BA5607EA-D82E-4915-A718-1BAD52E9A499}" sibTransId="{2C8A0C02-A7F9-4C2C-8E02-C9A00B7A8724}"/>
    <dgm:cxn modelId="{B299CFDC-5E44-41FB-AF3D-11B9E9890EB5}" type="presOf" srcId="{0CA45D9D-A0C8-41D3-86F0-C7D3CC6484B9}" destId="{84571027-660F-4DB5-9C85-F146C074FA9C}" srcOrd="0" destOrd="0" presId="urn:microsoft.com/office/officeart/2005/8/layout/hierarchy1"/>
    <dgm:cxn modelId="{B4133DB7-66B5-4096-BEB7-CAAE6736007B}" type="presOf" srcId="{9CE25F7C-D05E-467A-92C2-B81748400517}" destId="{2B84C8FF-A61C-494B-A73C-82CA51EDD364}" srcOrd="0" destOrd="0" presId="urn:microsoft.com/office/officeart/2005/8/layout/hierarchy1"/>
    <dgm:cxn modelId="{114F2CB4-FDC9-4B5D-82CE-5BC3D84A1E07}" srcId="{0C9CF449-50DC-4A28-9183-5BDC86889AB1}" destId="{52BBF934-FC93-4AA5-B049-E081C47799ED}" srcOrd="0" destOrd="0" parTransId="{B8EC1EC8-9E0E-4AD4-ABDE-F0189319FD80}" sibTransId="{0258A180-9281-4B34-9640-C5B2DF086ABF}"/>
    <dgm:cxn modelId="{A8D6EB3D-0B17-41F1-95F1-9747B386F4E3}" type="presOf" srcId="{BA5607EA-D82E-4915-A718-1BAD52E9A499}" destId="{7B30AFDE-3F0C-4B7E-A232-E610F4AA1B1D}" srcOrd="0" destOrd="0" presId="urn:microsoft.com/office/officeart/2005/8/layout/hierarchy1"/>
    <dgm:cxn modelId="{AFA20542-F86B-489D-BF83-68CC2B3A6E46}" type="presOf" srcId="{F8D9F548-70D6-4BF5-94A4-165503529F07}" destId="{E16A2DC7-C62C-4045-B6EA-9A1212C6A1B6}" srcOrd="0" destOrd="0" presId="urn:microsoft.com/office/officeart/2005/8/layout/hierarchy1"/>
    <dgm:cxn modelId="{C7C129AA-0E86-4CD2-A13D-2F6DBC57A808}" type="presOf" srcId="{9FFEF9A0-0FE0-4754-9DC2-14D4E12CEC1D}" destId="{22B3359F-7F83-42EE-90CD-6473708B2B0B}" srcOrd="0" destOrd="0" presId="urn:microsoft.com/office/officeart/2005/8/layout/hierarchy1"/>
    <dgm:cxn modelId="{C31B974C-7DA6-4D86-9AAB-E48549C63F8F}" type="presOf" srcId="{9969175C-BD1F-4688-A200-1EAB8B10256F}" destId="{67650B70-7BEC-42E0-83A6-599817852771}" srcOrd="0" destOrd="0" presId="urn:microsoft.com/office/officeart/2005/8/layout/hierarchy1"/>
    <dgm:cxn modelId="{53A83C7B-34F6-4E0D-B3D6-548CA39F6CD8}" type="presOf" srcId="{0C9CF449-50DC-4A28-9183-5BDC86889AB1}" destId="{48601AD6-5634-490F-9AC2-4A997FF43DFF}" srcOrd="0" destOrd="0" presId="urn:microsoft.com/office/officeart/2005/8/layout/hierarchy1"/>
    <dgm:cxn modelId="{AB5D7AB0-4A93-41BC-B08C-0EABD3548652}" srcId="{7A82ED1D-858A-4634-89ED-97D71B9954F5}" destId="{9CE25F7C-D05E-467A-92C2-B81748400517}" srcOrd="0" destOrd="0" parTransId="{F8D9F548-70D6-4BF5-94A4-165503529F07}" sibTransId="{2054AFF4-4273-49CA-9F1E-4C8BFCCA25BD}"/>
    <dgm:cxn modelId="{E9CC3EBA-7ED7-49BF-82D1-856B7FD122CB}" type="presParOf" srcId="{48601AD6-5634-490F-9AC2-4A997FF43DFF}" destId="{F007C20F-04D5-40D1-9A8D-CA77B0CBD557}" srcOrd="0" destOrd="0" presId="urn:microsoft.com/office/officeart/2005/8/layout/hierarchy1"/>
    <dgm:cxn modelId="{369AD5C8-4161-463F-A680-0F56CD41E083}" type="presParOf" srcId="{F007C20F-04D5-40D1-9A8D-CA77B0CBD557}" destId="{8B6FA17D-CE21-4B27-806E-728C81554542}" srcOrd="0" destOrd="0" presId="urn:microsoft.com/office/officeart/2005/8/layout/hierarchy1"/>
    <dgm:cxn modelId="{C95D1A5A-DFCB-4104-AA84-43CEBE8B7053}" type="presParOf" srcId="{8B6FA17D-CE21-4B27-806E-728C81554542}" destId="{D217FF3D-0C55-4E37-BAAC-453A1E4A28C6}" srcOrd="0" destOrd="0" presId="urn:microsoft.com/office/officeart/2005/8/layout/hierarchy1"/>
    <dgm:cxn modelId="{3FAAD693-217D-442D-B9DE-6EDAF731519E}" type="presParOf" srcId="{8B6FA17D-CE21-4B27-806E-728C81554542}" destId="{90CFE4AC-667B-4857-808F-2BB4254B1975}" srcOrd="1" destOrd="0" presId="urn:microsoft.com/office/officeart/2005/8/layout/hierarchy1"/>
    <dgm:cxn modelId="{0A371249-45FD-4925-A781-20B08E381F31}" type="presParOf" srcId="{F007C20F-04D5-40D1-9A8D-CA77B0CBD557}" destId="{25040009-E795-4641-AFBE-108B154F3F07}" srcOrd="1" destOrd="0" presId="urn:microsoft.com/office/officeart/2005/8/layout/hierarchy1"/>
    <dgm:cxn modelId="{FE0BE890-3D7E-468B-B121-C968D56B09B1}" type="presParOf" srcId="{25040009-E795-4641-AFBE-108B154F3F07}" destId="{22B3359F-7F83-42EE-90CD-6473708B2B0B}" srcOrd="0" destOrd="0" presId="urn:microsoft.com/office/officeart/2005/8/layout/hierarchy1"/>
    <dgm:cxn modelId="{688DCE68-EA26-4563-918A-92C1FFACA9C0}" type="presParOf" srcId="{25040009-E795-4641-AFBE-108B154F3F07}" destId="{335E81B1-6F2A-4708-9E08-23817E72954D}" srcOrd="1" destOrd="0" presId="urn:microsoft.com/office/officeart/2005/8/layout/hierarchy1"/>
    <dgm:cxn modelId="{A1BECD74-7212-4B3B-A0FA-080629238D3F}" type="presParOf" srcId="{335E81B1-6F2A-4708-9E08-23817E72954D}" destId="{38DC05CB-5B34-452E-BFEE-6B24C5D785B4}" srcOrd="0" destOrd="0" presId="urn:microsoft.com/office/officeart/2005/8/layout/hierarchy1"/>
    <dgm:cxn modelId="{2D67B951-417F-4444-AC9A-05D9D590B1CE}" type="presParOf" srcId="{38DC05CB-5B34-452E-BFEE-6B24C5D785B4}" destId="{0A58F856-6D7E-4AAC-9E69-7993BC495E37}" srcOrd="0" destOrd="0" presId="urn:microsoft.com/office/officeart/2005/8/layout/hierarchy1"/>
    <dgm:cxn modelId="{5D64BB14-E847-4935-B8AE-C23AB95C600D}" type="presParOf" srcId="{38DC05CB-5B34-452E-BFEE-6B24C5D785B4}" destId="{5739A47F-7F80-4354-A554-19C7CDDA2308}" srcOrd="1" destOrd="0" presId="urn:microsoft.com/office/officeart/2005/8/layout/hierarchy1"/>
    <dgm:cxn modelId="{150F9E33-BA58-4F36-81E6-FEC69E4277EC}" type="presParOf" srcId="{335E81B1-6F2A-4708-9E08-23817E72954D}" destId="{AB0B73B2-0D28-4B62-9CD1-0D7D4239EED0}" srcOrd="1" destOrd="0" presId="urn:microsoft.com/office/officeart/2005/8/layout/hierarchy1"/>
    <dgm:cxn modelId="{09E3FD1C-903D-4146-B1C1-97588B7EC256}" type="presParOf" srcId="{AB0B73B2-0D28-4B62-9CD1-0D7D4239EED0}" destId="{E16A2DC7-C62C-4045-B6EA-9A1212C6A1B6}" srcOrd="0" destOrd="0" presId="urn:microsoft.com/office/officeart/2005/8/layout/hierarchy1"/>
    <dgm:cxn modelId="{0B03124B-0A59-4D91-A8F8-F8302EDCE265}" type="presParOf" srcId="{AB0B73B2-0D28-4B62-9CD1-0D7D4239EED0}" destId="{5668EC75-1D6D-4A11-AA9C-76700EAA3935}" srcOrd="1" destOrd="0" presId="urn:microsoft.com/office/officeart/2005/8/layout/hierarchy1"/>
    <dgm:cxn modelId="{5805814E-AF6D-4F81-90B9-2206FC9DF037}" type="presParOf" srcId="{5668EC75-1D6D-4A11-AA9C-76700EAA3935}" destId="{AF4E33C0-A46A-4433-9B63-DBF627D6624A}" srcOrd="0" destOrd="0" presId="urn:microsoft.com/office/officeart/2005/8/layout/hierarchy1"/>
    <dgm:cxn modelId="{1FD7F900-A9EE-4B08-A49C-263C5BC00E10}" type="presParOf" srcId="{AF4E33C0-A46A-4433-9B63-DBF627D6624A}" destId="{A82F5BD0-9A5B-4093-A075-977EF2931564}" srcOrd="0" destOrd="0" presId="urn:microsoft.com/office/officeart/2005/8/layout/hierarchy1"/>
    <dgm:cxn modelId="{847762E6-AD9E-4012-A17E-D32AB18EA345}" type="presParOf" srcId="{AF4E33C0-A46A-4433-9B63-DBF627D6624A}" destId="{2B84C8FF-A61C-494B-A73C-82CA51EDD364}" srcOrd="1" destOrd="0" presId="urn:microsoft.com/office/officeart/2005/8/layout/hierarchy1"/>
    <dgm:cxn modelId="{C5F9B44C-A951-469C-9586-459A51F91B0E}" type="presParOf" srcId="{5668EC75-1D6D-4A11-AA9C-76700EAA3935}" destId="{C46E26A5-3771-4990-9F40-54B2B083D7F9}" srcOrd="1" destOrd="0" presId="urn:microsoft.com/office/officeart/2005/8/layout/hierarchy1"/>
    <dgm:cxn modelId="{F406263E-18CE-445F-B1F1-F329907B40F9}" type="presParOf" srcId="{25040009-E795-4641-AFBE-108B154F3F07}" destId="{7B30AFDE-3F0C-4B7E-A232-E610F4AA1B1D}" srcOrd="2" destOrd="0" presId="urn:microsoft.com/office/officeart/2005/8/layout/hierarchy1"/>
    <dgm:cxn modelId="{3F5F2491-BD0E-472B-8AEF-2490A2FB187F}" type="presParOf" srcId="{25040009-E795-4641-AFBE-108B154F3F07}" destId="{1CF57C5F-45F7-4FF7-913D-F787F74D4DD4}" srcOrd="3" destOrd="0" presId="urn:microsoft.com/office/officeart/2005/8/layout/hierarchy1"/>
    <dgm:cxn modelId="{AD2D5A8B-A875-4DA0-A687-7204FE908877}" type="presParOf" srcId="{1CF57C5F-45F7-4FF7-913D-F787F74D4DD4}" destId="{365FD312-84E8-47C6-86D5-1DC4212ED458}" srcOrd="0" destOrd="0" presId="urn:microsoft.com/office/officeart/2005/8/layout/hierarchy1"/>
    <dgm:cxn modelId="{205473B2-F9C9-4CF4-9C8C-F4A557AA4F19}" type="presParOf" srcId="{365FD312-84E8-47C6-86D5-1DC4212ED458}" destId="{AE531678-2915-4401-9D9A-296165D97479}" srcOrd="0" destOrd="0" presId="urn:microsoft.com/office/officeart/2005/8/layout/hierarchy1"/>
    <dgm:cxn modelId="{5B790023-1C40-4A34-A4A9-A5A339E6A6A5}" type="presParOf" srcId="{365FD312-84E8-47C6-86D5-1DC4212ED458}" destId="{7AA390D2-F304-4182-BC12-F60BD00B3364}" srcOrd="1" destOrd="0" presId="urn:microsoft.com/office/officeart/2005/8/layout/hierarchy1"/>
    <dgm:cxn modelId="{D42340D2-06B1-4024-99CC-14236FB0074A}" type="presParOf" srcId="{1CF57C5F-45F7-4FF7-913D-F787F74D4DD4}" destId="{6621F338-EAE6-42BF-8B3C-E9B7E8FEAD4D}" srcOrd="1" destOrd="0" presId="urn:microsoft.com/office/officeart/2005/8/layout/hierarchy1"/>
    <dgm:cxn modelId="{8A0A078E-815B-4868-B6B5-2454C705DD93}" type="presParOf" srcId="{6621F338-EAE6-42BF-8B3C-E9B7E8FEAD4D}" destId="{67650B70-7BEC-42E0-83A6-599817852771}" srcOrd="0" destOrd="0" presId="urn:microsoft.com/office/officeart/2005/8/layout/hierarchy1"/>
    <dgm:cxn modelId="{37214E38-C508-4A74-B49D-3D3D32C0BBF4}" type="presParOf" srcId="{6621F338-EAE6-42BF-8B3C-E9B7E8FEAD4D}" destId="{3F04CA76-71B4-4292-BB71-9CD8F7E32929}" srcOrd="1" destOrd="0" presId="urn:microsoft.com/office/officeart/2005/8/layout/hierarchy1"/>
    <dgm:cxn modelId="{517E9E66-2135-43B3-853E-AA37E11E7CC4}" type="presParOf" srcId="{3F04CA76-71B4-4292-BB71-9CD8F7E32929}" destId="{38C6382C-960F-4A00-B080-8C58441470CA}" srcOrd="0" destOrd="0" presId="urn:microsoft.com/office/officeart/2005/8/layout/hierarchy1"/>
    <dgm:cxn modelId="{72F77811-A68A-4035-9121-28AC1E776ED1}" type="presParOf" srcId="{38C6382C-960F-4A00-B080-8C58441470CA}" destId="{ADB01F39-CC40-4EBC-AC9B-3AB4118AC416}" srcOrd="0" destOrd="0" presId="urn:microsoft.com/office/officeart/2005/8/layout/hierarchy1"/>
    <dgm:cxn modelId="{359D342E-4FE3-41D3-AC07-0E3FEC9AE825}" type="presParOf" srcId="{38C6382C-960F-4A00-B080-8C58441470CA}" destId="{84571027-660F-4DB5-9C85-F146C074FA9C}" srcOrd="1" destOrd="0" presId="urn:microsoft.com/office/officeart/2005/8/layout/hierarchy1"/>
    <dgm:cxn modelId="{A807E8AF-E2CB-4D92-8345-CC6A296E9348}" type="presParOf" srcId="{3F04CA76-71B4-4292-BB71-9CD8F7E32929}" destId="{36898D7F-4318-4907-8BAE-F6A1C1EEA0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148601-F110-4212-A81D-C80274DE2D1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5B4C396-13EC-4E97-8C69-A429CCE6FAB3}">
      <dgm:prSet phldrT="[文本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400" b="1" smtClean="0">
              <a:latin typeface="楷体" pitchFamily="49" charset="-122"/>
              <a:ea typeface="楷体" pitchFamily="49" charset="-122"/>
              <a:cs typeface="Times New Roman" pitchFamily="18" charset="0"/>
            </a:rPr>
            <a:t>回归儿童视角</a:t>
          </a:r>
          <a:r>
            <a:rPr lang="zh-CN" altLang="zh-CN" sz="2400" b="1" smtClean="0"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2400" b="1" smtClean="0"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让孩子们喜欢环境</a:t>
          </a:r>
          <a:endParaRPr lang="zh-CN" altLang="en-US" sz="2400" b="1" dirty="0" smtClean="0">
            <a:latin typeface="楷体" pitchFamily="49" charset="-122"/>
            <a:ea typeface="楷体" pitchFamily="49" charset="-122"/>
            <a:cs typeface="Times New Roman" pitchFamily="18" charset="0"/>
          </a:endParaRPr>
        </a:p>
      </dgm:t>
    </dgm:pt>
    <dgm:pt modelId="{7CB5F6EF-0BDE-4420-99D4-A390BFCAEFE3}" type="parTrans" cxnId="{DF34DB71-C503-45F6-A553-F09F362CC9AE}">
      <dgm:prSet/>
      <dgm:spPr/>
      <dgm:t>
        <a:bodyPr/>
        <a:lstStyle/>
        <a:p>
          <a:pPr algn="ctr"/>
          <a:endParaRPr lang="zh-CN" altLang="en-US" sz="24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A883F885-8000-4D94-9418-EFBC4933C85B}" type="sibTrans" cxnId="{DF34DB71-C503-45F6-A553-F09F362CC9AE}">
      <dgm:prSet/>
      <dgm:spPr/>
      <dgm:t>
        <a:bodyPr/>
        <a:lstStyle/>
        <a:p>
          <a:pPr algn="ctr"/>
          <a:endParaRPr lang="zh-CN" altLang="en-US" sz="24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03E22836-925B-4070-9407-F1D0DA17D267}">
      <dgm:prSet phldrT="[文本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400" b="1" smtClean="0">
              <a:latin typeface="楷体" pitchFamily="49" charset="-122"/>
              <a:ea typeface="楷体" pitchFamily="49" charset="-122"/>
              <a:cs typeface="Times New Roman" pitchFamily="18" charset="0"/>
            </a:rPr>
            <a:t>培养老师童心</a:t>
          </a:r>
          <a:r>
            <a:rPr lang="en-US" altLang="zh-CN" sz="2400" b="1" smtClean="0"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2400" b="1" smtClean="0"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让孩子们喜欢老师</a:t>
          </a:r>
          <a:endParaRPr lang="zh-CN" altLang="en-US" sz="2400" b="1" dirty="0">
            <a:latin typeface="楷体" pitchFamily="49" charset="-122"/>
            <a:ea typeface="楷体" pitchFamily="49" charset="-122"/>
          </a:endParaRPr>
        </a:p>
      </dgm:t>
    </dgm:pt>
    <dgm:pt modelId="{2FCC238F-0007-4601-8D74-EE65EEB1FBEF}" type="parTrans" cxnId="{8E451AC6-082A-4703-A5A0-B7A7517262F5}">
      <dgm:prSet/>
      <dgm:spPr/>
      <dgm:t>
        <a:bodyPr/>
        <a:lstStyle/>
        <a:p>
          <a:pPr algn="ctr"/>
          <a:endParaRPr lang="zh-CN" altLang="en-US" sz="24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CDDB0717-EDD6-498F-9ED2-193EBA7FBF74}" type="sibTrans" cxnId="{8E451AC6-082A-4703-A5A0-B7A7517262F5}">
      <dgm:prSet/>
      <dgm:spPr/>
      <dgm:t>
        <a:bodyPr/>
        <a:lstStyle/>
        <a:p>
          <a:pPr algn="ctr"/>
          <a:endParaRPr lang="zh-CN" altLang="en-US" sz="24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139D4D70-933A-4057-ADC7-E787D428C49D}">
      <dgm:prSet custT="1"/>
      <dgm:spPr/>
      <dgm:t>
        <a:bodyPr/>
        <a:lstStyle/>
        <a:p>
          <a:pPr algn="ctr"/>
          <a:r>
            <a:rPr lang="zh-CN" altLang="en-US" sz="2400" b="1" smtClean="0">
              <a:latin typeface="楷体" pitchFamily="49" charset="-122"/>
              <a:ea typeface="楷体" pitchFamily="49" charset="-122"/>
              <a:cs typeface="Times New Roman" pitchFamily="18" charset="0"/>
            </a:rPr>
            <a:t>搭建广阔平台</a:t>
          </a:r>
          <a:r>
            <a:rPr lang="en-US" altLang="zh-CN" sz="2400" b="1" smtClean="0"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2400" b="1" smtClean="0"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让孩子们喜欢活动</a:t>
          </a:r>
          <a:endParaRPr lang="zh-CN" altLang="en-US" sz="2400" b="1" dirty="0">
            <a:latin typeface="楷体" pitchFamily="49" charset="-122"/>
            <a:ea typeface="楷体" pitchFamily="49" charset="-122"/>
          </a:endParaRPr>
        </a:p>
      </dgm:t>
    </dgm:pt>
    <dgm:pt modelId="{CFF43A3F-1D92-4488-8F05-072AD2A17A2E}" type="parTrans" cxnId="{683D3E47-E271-4EDA-8BEB-C2B9D800E20B}">
      <dgm:prSet/>
      <dgm:spPr/>
      <dgm:t>
        <a:bodyPr/>
        <a:lstStyle/>
        <a:p>
          <a:pPr algn="ctr"/>
          <a:endParaRPr lang="zh-CN" altLang="en-US" sz="24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2DD71768-FCE0-49E5-A83C-BA14D01B324D}" type="sibTrans" cxnId="{683D3E47-E271-4EDA-8BEB-C2B9D800E20B}">
      <dgm:prSet/>
      <dgm:spPr/>
      <dgm:t>
        <a:bodyPr/>
        <a:lstStyle/>
        <a:p>
          <a:pPr algn="ctr"/>
          <a:endParaRPr lang="zh-CN" altLang="en-US" sz="24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79CCFDBF-B392-49E7-B1EB-BF89C5048664}">
      <dgm:prSet custT="1"/>
      <dgm:spPr/>
      <dgm:t>
        <a:bodyPr/>
        <a:lstStyle/>
        <a:p>
          <a:pPr algn="ctr"/>
          <a:r>
            <a:rPr lang="zh-CN" altLang="en-US" sz="2400" b="1" smtClean="0">
              <a:latin typeface="楷体" pitchFamily="49" charset="-122"/>
              <a:ea typeface="楷体" pitchFamily="49" charset="-122"/>
              <a:cs typeface="Times New Roman" pitchFamily="18" charset="0"/>
            </a:rPr>
            <a:t>建立质量标准</a:t>
          </a:r>
          <a:r>
            <a:rPr lang="en-US" altLang="zh-CN" sz="2400" b="1" smtClean="0"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2400" b="1" smtClean="0"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让孩子们喜欢学习</a:t>
          </a:r>
          <a:endParaRPr lang="zh-CN" altLang="en-US" sz="2400" b="1" dirty="0">
            <a:latin typeface="楷体" pitchFamily="49" charset="-122"/>
            <a:ea typeface="楷体" pitchFamily="49" charset="-122"/>
          </a:endParaRPr>
        </a:p>
      </dgm:t>
    </dgm:pt>
    <dgm:pt modelId="{6B305700-B051-4DE7-86A4-9EDBE32B2CB1}" type="parTrans" cxnId="{02347A20-918D-40AA-B75C-73D230669BBC}">
      <dgm:prSet/>
      <dgm:spPr/>
      <dgm:t>
        <a:bodyPr/>
        <a:lstStyle/>
        <a:p>
          <a:pPr algn="ctr"/>
          <a:endParaRPr lang="zh-CN" altLang="en-US" sz="24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379C2E6D-619E-41C2-B396-BF89F117FA0C}" type="sibTrans" cxnId="{02347A20-918D-40AA-B75C-73D230669BBC}">
      <dgm:prSet/>
      <dgm:spPr/>
      <dgm:t>
        <a:bodyPr/>
        <a:lstStyle/>
        <a:p>
          <a:pPr algn="ctr"/>
          <a:endParaRPr lang="zh-CN" altLang="en-US" sz="24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B3051780-D552-4183-B4DF-1E6B8500329A}">
      <dgm:prSet custT="1"/>
      <dgm:spPr/>
      <dgm:t>
        <a:bodyPr/>
        <a:lstStyle/>
        <a:p>
          <a:pPr algn="ctr"/>
          <a:r>
            <a:rPr lang="zh-CN" altLang="en-US" sz="2400" b="1" smtClean="0">
              <a:latin typeface="楷体" pitchFamily="49" charset="-122"/>
              <a:ea typeface="楷体" pitchFamily="49" charset="-122"/>
              <a:cs typeface="Times New Roman" pitchFamily="18" charset="0"/>
            </a:rPr>
            <a:t>改变竞争机制</a:t>
          </a:r>
          <a:r>
            <a:rPr lang="en-US" altLang="zh-CN" sz="2400" b="1" smtClean="0"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2400" b="1" smtClean="0"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让孩子们喜欢同学</a:t>
          </a:r>
          <a:endParaRPr lang="zh-CN" altLang="en-US" sz="2400" b="1" dirty="0">
            <a:latin typeface="楷体" pitchFamily="49" charset="-122"/>
            <a:ea typeface="楷体" pitchFamily="49" charset="-122"/>
          </a:endParaRPr>
        </a:p>
      </dgm:t>
    </dgm:pt>
    <dgm:pt modelId="{508BA166-39BE-46A2-837E-514F2DFCF046}" type="parTrans" cxnId="{06A6EB53-B327-42DE-80DC-6F1CF370E74B}">
      <dgm:prSet/>
      <dgm:spPr/>
      <dgm:t>
        <a:bodyPr/>
        <a:lstStyle/>
        <a:p>
          <a:pPr algn="ctr"/>
          <a:endParaRPr lang="zh-CN" altLang="en-US" sz="24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B2B1916F-FACF-4E25-B786-894B7048D9A5}" type="sibTrans" cxnId="{06A6EB53-B327-42DE-80DC-6F1CF370E74B}">
      <dgm:prSet/>
      <dgm:spPr/>
      <dgm:t>
        <a:bodyPr/>
        <a:lstStyle/>
        <a:p>
          <a:pPr algn="ctr"/>
          <a:endParaRPr lang="zh-CN" altLang="en-US" sz="24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F5ED1948-4FBD-4E67-80DC-B95A0FA5B94A}" type="pres">
      <dgm:prSet presAssocID="{AD148601-F110-4212-A81D-C80274DE2D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928A7DD-A57A-49EF-9B43-06F775FEAC91}" type="pres">
      <dgm:prSet presAssocID="{85B4C396-13EC-4E97-8C69-A429CCE6FAB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138CFB-E634-48FE-B30B-B676FA540D7B}" type="pres">
      <dgm:prSet presAssocID="{A883F885-8000-4D94-9418-EFBC4933C85B}" presName="spacer" presStyleCnt="0"/>
      <dgm:spPr/>
    </dgm:pt>
    <dgm:pt modelId="{BCAE957B-B16E-4FE9-AE23-6F60D6DC4BD2}" type="pres">
      <dgm:prSet presAssocID="{03E22836-925B-4070-9407-F1D0DA17D26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4F6D8F-79AC-4DCE-9C04-24B80C48FAC2}" type="pres">
      <dgm:prSet presAssocID="{CDDB0717-EDD6-498F-9ED2-193EBA7FBF74}" presName="spacer" presStyleCnt="0"/>
      <dgm:spPr/>
    </dgm:pt>
    <dgm:pt modelId="{AED4FB03-1914-4E54-AA80-D700B69EC049}" type="pres">
      <dgm:prSet presAssocID="{B3051780-D552-4183-B4DF-1E6B8500329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60A98AD-553B-4D89-92C9-014149ADF0DE}" type="pres">
      <dgm:prSet presAssocID="{B2B1916F-FACF-4E25-B786-894B7048D9A5}" presName="spacer" presStyleCnt="0"/>
      <dgm:spPr/>
    </dgm:pt>
    <dgm:pt modelId="{5A1A5892-48B8-4AC5-9251-109EA749A3ED}" type="pres">
      <dgm:prSet presAssocID="{139D4D70-933A-4057-ADC7-E787D428C49D}" presName="parentText" presStyleLbl="node1" presStyleIdx="3" presStyleCnt="5" custLinFactNeighborY="1047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99F29B-60CD-484B-8892-7FDC9F0538BF}" type="pres">
      <dgm:prSet presAssocID="{2DD71768-FCE0-49E5-A83C-BA14D01B324D}" presName="spacer" presStyleCnt="0"/>
      <dgm:spPr/>
    </dgm:pt>
    <dgm:pt modelId="{78E87F15-053C-4ECD-9B40-D7E816D782D0}" type="pres">
      <dgm:prSet presAssocID="{79CCFDBF-B392-49E7-B1EB-BF89C504866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EE26837-0B04-4264-AB95-5AFF8F8AD1FC}" type="presOf" srcId="{85B4C396-13EC-4E97-8C69-A429CCE6FAB3}" destId="{8928A7DD-A57A-49EF-9B43-06F775FEAC91}" srcOrd="0" destOrd="0" presId="urn:microsoft.com/office/officeart/2005/8/layout/vList2"/>
    <dgm:cxn modelId="{683D3E47-E271-4EDA-8BEB-C2B9D800E20B}" srcId="{AD148601-F110-4212-A81D-C80274DE2D1C}" destId="{139D4D70-933A-4057-ADC7-E787D428C49D}" srcOrd="3" destOrd="0" parTransId="{CFF43A3F-1D92-4488-8F05-072AD2A17A2E}" sibTransId="{2DD71768-FCE0-49E5-A83C-BA14D01B324D}"/>
    <dgm:cxn modelId="{CD943F3F-7065-4D1D-8BA9-194A6CB59810}" type="presOf" srcId="{139D4D70-933A-4057-ADC7-E787D428C49D}" destId="{5A1A5892-48B8-4AC5-9251-109EA749A3ED}" srcOrd="0" destOrd="0" presId="urn:microsoft.com/office/officeart/2005/8/layout/vList2"/>
    <dgm:cxn modelId="{06A6EB53-B327-42DE-80DC-6F1CF370E74B}" srcId="{AD148601-F110-4212-A81D-C80274DE2D1C}" destId="{B3051780-D552-4183-B4DF-1E6B8500329A}" srcOrd="2" destOrd="0" parTransId="{508BA166-39BE-46A2-837E-514F2DFCF046}" sibTransId="{B2B1916F-FACF-4E25-B786-894B7048D9A5}"/>
    <dgm:cxn modelId="{8E451AC6-082A-4703-A5A0-B7A7517262F5}" srcId="{AD148601-F110-4212-A81D-C80274DE2D1C}" destId="{03E22836-925B-4070-9407-F1D0DA17D267}" srcOrd="1" destOrd="0" parTransId="{2FCC238F-0007-4601-8D74-EE65EEB1FBEF}" sibTransId="{CDDB0717-EDD6-498F-9ED2-193EBA7FBF74}"/>
    <dgm:cxn modelId="{02347A20-918D-40AA-B75C-73D230669BBC}" srcId="{AD148601-F110-4212-A81D-C80274DE2D1C}" destId="{79CCFDBF-B392-49E7-B1EB-BF89C5048664}" srcOrd="4" destOrd="0" parTransId="{6B305700-B051-4DE7-86A4-9EDBE32B2CB1}" sibTransId="{379C2E6D-619E-41C2-B396-BF89F117FA0C}"/>
    <dgm:cxn modelId="{BD46DCBE-7B61-47CA-B982-86C8FCDEC450}" type="presOf" srcId="{B3051780-D552-4183-B4DF-1E6B8500329A}" destId="{AED4FB03-1914-4E54-AA80-D700B69EC049}" srcOrd="0" destOrd="0" presId="urn:microsoft.com/office/officeart/2005/8/layout/vList2"/>
    <dgm:cxn modelId="{A6F8314E-C577-4FE0-B50A-0C078EF004E6}" type="presOf" srcId="{79CCFDBF-B392-49E7-B1EB-BF89C5048664}" destId="{78E87F15-053C-4ECD-9B40-D7E816D782D0}" srcOrd="0" destOrd="0" presId="urn:microsoft.com/office/officeart/2005/8/layout/vList2"/>
    <dgm:cxn modelId="{1B12D125-489E-4DEF-AF8F-AD6F9B15DC16}" type="presOf" srcId="{AD148601-F110-4212-A81D-C80274DE2D1C}" destId="{F5ED1948-4FBD-4E67-80DC-B95A0FA5B94A}" srcOrd="0" destOrd="0" presId="urn:microsoft.com/office/officeart/2005/8/layout/vList2"/>
    <dgm:cxn modelId="{DF34DB71-C503-45F6-A553-F09F362CC9AE}" srcId="{AD148601-F110-4212-A81D-C80274DE2D1C}" destId="{85B4C396-13EC-4E97-8C69-A429CCE6FAB3}" srcOrd="0" destOrd="0" parTransId="{7CB5F6EF-0BDE-4420-99D4-A390BFCAEFE3}" sibTransId="{A883F885-8000-4D94-9418-EFBC4933C85B}"/>
    <dgm:cxn modelId="{C8156579-1127-427C-A50F-9DF5BA9E3177}" type="presOf" srcId="{03E22836-925B-4070-9407-F1D0DA17D267}" destId="{BCAE957B-B16E-4FE9-AE23-6F60D6DC4BD2}" srcOrd="0" destOrd="0" presId="urn:microsoft.com/office/officeart/2005/8/layout/vList2"/>
    <dgm:cxn modelId="{1763DE0B-E0B9-4513-BAAA-8D8E12E356A0}" type="presParOf" srcId="{F5ED1948-4FBD-4E67-80DC-B95A0FA5B94A}" destId="{8928A7DD-A57A-49EF-9B43-06F775FEAC91}" srcOrd="0" destOrd="0" presId="urn:microsoft.com/office/officeart/2005/8/layout/vList2"/>
    <dgm:cxn modelId="{4139B2E7-5982-4C6A-9C16-F1E38611FE86}" type="presParOf" srcId="{F5ED1948-4FBD-4E67-80DC-B95A0FA5B94A}" destId="{92138CFB-E634-48FE-B30B-B676FA540D7B}" srcOrd="1" destOrd="0" presId="urn:microsoft.com/office/officeart/2005/8/layout/vList2"/>
    <dgm:cxn modelId="{C8F6F07E-8E48-4EA9-92BC-ADC845474A71}" type="presParOf" srcId="{F5ED1948-4FBD-4E67-80DC-B95A0FA5B94A}" destId="{BCAE957B-B16E-4FE9-AE23-6F60D6DC4BD2}" srcOrd="2" destOrd="0" presId="urn:microsoft.com/office/officeart/2005/8/layout/vList2"/>
    <dgm:cxn modelId="{28C82D28-5214-4443-A478-F86A8A8EB6EC}" type="presParOf" srcId="{F5ED1948-4FBD-4E67-80DC-B95A0FA5B94A}" destId="{124F6D8F-79AC-4DCE-9C04-24B80C48FAC2}" srcOrd="3" destOrd="0" presId="urn:microsoft.com/office/officeart/2005/8/layout/vList2"/>
    <dgm:cxn modelId="{878E7FD3-B8D4-4150-9C3E-0B1CAD9E541B}" type="presParOf" srcId="{F5ED1948-4FBD-4E67-80DC-B95A0FA5B94A}" destId="{AED4FB03-1914-4E54-AA80-D700B69EC049}" srcOrd="4" destOrd="0" presId="urn:microsoft.com/office/officeart/2005/8/layout/vList2"/>
    <dgm:cxn modelId="{BCDA2F0C-8D53-489A-99FF-90042CDC3E01}" type="presParOf" srcId="{F5ED1948-4FBD-4E67-80DC-B95A0FA5B94A}" destId="{760A98AD-553B-4D89-92C9-014149ADF0DE}" srcOrd="5" destOrd="0" presId="urn:microsoft.com/office/officeart/2005/8/layout/vList2"/>
    <dgm:cxn modelId="{0EECC2A9-DB15-4937-AEC5-A2FEDF641D73}" type="presParOf" srcId="{F5ED1948-4FBD-4E67-80DC-B95A0FA5B94A}" destId="{5A1A5892-48B8-4AC5-9251-109EA749A3ED}" srcOrd="6" destOrd="0" presId="urn:microsoft.com/office/officeart/2005/8/layout/vList2"/>
    <dgm:cxn modelId="{0E792C28-4107-4E29-94B6-6BB08C1F7668}" type="presParOf" srcId="{F5ED1948-4FBD-4E67-80DC-B95A0FA5B94A}" destId="{C299F29B-60CD-484B-8892-7FDC9F0538BF}" srcOrd="7" destOrd="0" presId="urn:microsoft.com/office/officeart/2005/8/layout/vList2"/>
    <dgm:cxn modelId="{D342E8EC-916D-4AAF-963E-0BF9D2112082}" type="presParOf" srcId="{F5ED1948-4FBD-4E67-80DC-B95A0FA5B94A}" destId="{78E87F15-053C-4ECD-9B40-D7E816D782D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148601-F110-4212-A81D-C80274DE2D1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5B4C396-13EC-4E97-8C69-A429CCE6FAB3}">
      <dgm:prSet phldrT="[文本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4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回归儿童视角</a:t>
          </a:r>
          <a:endParaRPr lang="en-US" altLang="zh-CN" sz="2400" b="1" dirty="0" smtClean="0">
            <a:solidFill>
              <a:srgbClr val="002060"/>
            </a:solidFill>
            <a:latin typeface="楷体" pitchFamily="49" charset="-122"/>
            <a:ea typeface="楷体" pitchFamily="49" charset="-122"/>
            <a:cs typeface="Times New Roman" pitchFamily="18" charset="0"/>
          </a:endParaRPr>
        </a:p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sz="24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24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让孩子们喜欢环境</a:t>
          </a:r>
        </a:p>
      </dgm:t>
    </dgm:pt>
    <dgm:pt modelId="{7CB5F6EF-0BDE-4420-99D4-A390BFCAEFE3}" type="parTrans" cxnId="{DF34DB71-C503-45F6-A553-F09F362CC9AE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A883F885-8000-4D94-9418-EFBC4933C85B}" type="sibTrans" cxnId="{DF34DB71-C503-45F6-A553-F09F362CC9AE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03E22836-925B-4070-9407-F1D0DA17D267}">
      <dgm:prSet phldrT="[文本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培养老师童心</a:t>
          </a:r>
          <a:r>
            <a:rPr lang="en-US" alt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让孩子们喜欢老师</a:t>
          </a:r>
          <a:endParaRPr lang="zh-CN" altLang="en-US" sz="1800" b="1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2FCC238F-0007-4601-8D74-EE65EEB1FBEF}" type="parTrans" cxnId="{8E451AC6-082A-4703-A5A0-B7A7517262F5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CDDB0717-EDD6-498F-9ED2-193EBA7FBF74}" type="sibTrans" cxnId="{8E451AC6-082A-4703-A5A0-B7A7517262F5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139D4D70-933A-4057-ADC7-E787D428C49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zh-CN" alt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搭建广阔平台</a:t>
          </a:r>
          <a:r>
            <a:rPr lang="en-US" alt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让孩子们喜欢活动</a:t>
          </a:r>
          <a:endParaRPr lang="zh-CN" altLang="en-US" sz="1800" b="1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CFF43A3F-1D92-4488-8F05-072AD2A17A2E}" type="parTrans" cxnId="{683D3E47-E271-4EDA-8BEB-C2B9D800E20B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2DD71768-FCE0-49E5-A83C-BA14D01B324D}" type="sibTrans" cxnId="{683D3E47-E271-4EDA-8BEB-C2B9D800E20B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79CCFDBF-B392-49E7-B1EB-BF89C504866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zh-CN" alt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建立质量标准</a:t>
          </a:r>
          <a:r>
            <a:rPr lang="en-US" alt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让孩子们喜欢学习</a:t>
          </a:r>
          <a:endParaRPr lang="zh-CN" altLang="en-US" sz="1800" b="1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6B305700-B051-4DE7-86A4-9EDBE32B2CB1}" type="parTrans" cxnId="{02347A20-918D-40AA-B75C-73D230669BBC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379C2E6D-619E-41C2-B396-BF89F117FA0C}" type="sibTrans" cxnId="{02347A20-918D-40AA-B75C-73D230669BBC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B3051780-D552-4183-B4DF-1E6B8500329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zh-CN" alt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改变竞争机制</a:t>
          </a:r>
          <a:r>
            <a:rPr lang="en-US" alt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让孩子们喜欢同学</a:t>
          </a:r>
          <a:endParaRPr lang="zh-CN" altLang="en-US" sz="1800" b="1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508BA166-39BE-46A2-837E-514F2DFCF046}" type="parTrans" cxnId="{06A6EB53-B327-42DE-80DC-6F1CF370E74B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B2B1916F-FACF-4E25-B786-894B7048D9A5}" type="sibTrans" cxnId="{06A6EB53-B327-42DE-80DC-6F1CF370E74B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F5ED1948-4FBD-4E67-80DC-B95A0FA5B94A}" type="pres">
      <dgm:prSet presAssocID="{AD148601-F110-4212-A81D-C80274DE2D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928A7DD-A57A-49EF-9B43-06F775FEAC91}" type="pres">
      <dgm:prSet presAssocID="{85B4C396-13EC-4E97-8C69-A429CCE6FAB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138CFB-E634-48FE-B30B-B676FA540D7B}" type="pres">
      <dgm:prSet presAssocID="{A883F885-8000-4D94-9418-EFBC4933C85B}" presName="spacer" presStyleCnt="0"/>
      <dgm:spPr/>
    </dgm:pt>
    <dgm:pt modelId="{BCAE957B-B16E-4FE9-AE23-6F60D6DC4BD2}" type="pres">
      <dgm:prSet presAssocID="{03E22836-925B-4070-9407-F1D0DA17D26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4F6D8F-79AC-4DCE-9C04-24B80C48FAC2}" type="pres">
      <dgm:prSet presAssocID="{CDDB0717-EDD6-498F-9ED2-193EBA7FBF74}" presName="spacer" presStyleCnt="0"/>
      <dgm:spPr/>
    </dgm:pt>
    <dgm:pt modelId="{AED4FB03-1914-4E54-AA80-D700B69EC049}" type="pres">
      <dgm:prSet presAssocID="{B3051780-D552-4183-B4DF-1E6B8500329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60A98AD-553B-4D89-92C9-014149ADF0DE}" type="pres">
      <dgm:prSet presAssocID="{B2B1916F-FACF-4E25-B786-894B7048D9A5}" presName="spacer" presStyleCnt="0"/>
      <dgm:spPr/>
    </dgm:pt>
    <dgm:pt modelId="{5A1A5892-48B8-4AC5-9251-109EA749A3ED}" type="pres">
      <dgm:prSet presAssocID="{139D4D70-933A-4057-ADC7-E787D428C49D}" presName="parentText" presStyleLbl="node1" presStyleIdx="3" presStyleCnt="5" custLinFactNeighborY="1047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99F29B-60CD-484B-8892-7FDC9F0538BF}" type="pres">
      <dgm:prSet presAssocID="{2DD71768-FCE0-49E5-A83C-BA14D01B324D}" presName="spacer" presStyleCnt="0"/>
      <dgm:spPr/>
    </dgm:pt>
    <dgm:pt modelId="{78E87F15-053C-4ECD-9B40-D7E816D782D0}" type="pres">
      <dgm:prSet presAssocID="{79CCFDBF-B392-49E7-B1EB-BF89C504866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98C8CA5-1A58-403F-919C-0DE428759DE5}" type="presOf" srcId="{139D4D70-933A-4057-ADC7-E787D428C49D}" destId="{5A1A5892-48B8-4AC5-9251-109EA749A3ED}" srcOrd="0" destOrd="0" presId="urn:microsoft.com/office/officeart/2005/8/layout/vList2"/>
    <dgm:cxn modelId="{683D3E47-E271-4EDA-8BEB-C2B9D800E20B}" srcId="{AD148601-F110-4212-A81D-C80274DE2D1C}" destId="{139D4D70-933A-4057-ADC7-E787D428C49D}" srcOrd="3" destOrd="0" parTransId="{CFF43A3F-1D92-4488-8F05-072AD2A17A2E}" sibTransId="{2DD71768-FCE0-49E5-A83C-BA14D01B324D}"/>
    <dgm:cxn modelId="{98531EB2-F4FB-4750-8243-DB117DBAC58A}" type="presOf" srcId="{85B4C396-13EC-4E97-8C69-A429CCE6FAB3}" destId="{8928A7DD-A57A-49EF-9B43-06F775FEAC91}" srcOrd="0" destOrd="0" presId="urn:microsoft.com/office/officeart/2005/8/layout/vList2"/>
    <dgm:cxn modelId="{06A6EB53-B327-42DE-80DC-6F1CF370E74B}" srcId="{AD148601-F110-4212-A81D-C80274DE2D1C}" destId="{B3051780-D552-4183-B4DF-1E6B8500329A}" srcOrd="2" destOrd="0" parTransId="{508BA166-39BE-46A2-837E-514F2DFCF046}" sibTransId="{B2B1916F-FACF-4E25-B786-894B7048D9A5}"/>
    <dgm:cxn modelId="{8E451AC6-082A-4703-A5A0-B7A7517262F5}" srcId="{AD148601-F110-4212-A81D-C80274DE2D1C}" destId="{03E22836-925B-4070-9407-F1D0DA17D267}" srcOrd="1" destOrd="0" parTransId="{2FCC238F-0007-4601-8D74-EE65EEB1FBEF}" sibTransId="{CDDB0717-EDD6-498F-9ED2-193EBA7FBF74}"/>
    <dgm:cxn modelId="{6643912A-ACB6-440E-BC81-8B9FA8814C59}" type="presOf" srcId="{B3051780-D552-4183-B4DF-1E6B8500329A}" destId="{AED4FB03-1914-4E54-AA80-D700B69EC049}" srcOrd="0" destOrd="0" presId="urn:microsoft.com/office/officeart/2005/8/layout/vList2"/>
    <dgm:cxn modelId="{02347A20-918D-40AA-B75C-73D230669BBC}" srcId="{AD148601-F110-4212-A81D-C80274DE2D1C}" destId="{79CCFDBF-B392-49E7-B1EB-BF89C5048664}" srcOrd="4" destOrd="0" parTransId="{6B305700-B051-4DE7-86A4-9EDBE32B2CB1}" sibTransId="{379C2E6D-619E-41C2-B396-BF89F117FA0C}"/>
    <dgm:cxn modelId="{6289391F-ABF7-4B57-AF7B-660332CEBC12}" type="presOf" srcId="{03E22836-925B-4070-9407-F1D0DA17D267}" destId="{BCAE957B-B16E-4FE9-AE23-6F60D6DC4BD2}" srcOrd="0" destOrd="0" presId="urn:microsoft.com/office/officeart/2005/8/layout/vList2"/>
    <dgm:cxn modelId="{EA2AF9A9-9FF6-4C84-A0C8-8A4FEDFF0D8B}" type="presOf" srcId="{79CCFDBF-B392-49E7-B1EB-BF89C5048664}" destId="{78E87F15-053C-4ECD-9B40-D7E816D782D0}" srcOrd="0" destOrd="0" presId="urn:microsoft.com/office/officeart/2005/8/layout/vList2"/>
    <dgm:cxn modelId="{DF34DB71-C503-45F6-A553-F09F362CC9AE}" srcId="{AD148601-F110-4212-A81D-C80274DE2D1C}" destId="{85B4C396-13EC-4E97-8C69-A429CCE6FAB3}" srcOrd="0" destOrd="0" parTransId="{7CB5F6EF-0BDE-4420-99D4-A390BFCAEFE3}" sibTransId="{A883F885-8000-4D94-9418-EFBC4933C85B}"/>
    <dgm:cxn modelId="{4E1DBB95-AA3B-4C49-AA8E-18036BFBF107}" type="presOf" srcId="{AD148601-F110-4212-A81D-C80274DE2D1C}" destId="{F5ED1948-4FBD-4E67-80DC-B95A0FA5B94A}" srcOrd="0" destOrd="0" presId="urn:microsoft.com/office/officeart/2005/8/layout/vList2"/>
    <dgm:cxn modelId="{AC7FF18F-AF1A-4D2D-86FB-FAC2E242CF98}" type="presParOf" srcId="{F5ED1948-4FBD-4E67-80DC-B95A0FA5B94A}" destId="{8928A7DD-A57A-49EF-9B43-06F775FEAC91}" srcOrd="0" destOrd="0" presId="urn:microsoft.com/office/officeart/2005/8/layout/vList2"/>
    <dgm:cxn modelId="{74767A84-7166-4522-8043-748B94D74C35}" type="presParOf" srcId="{F5ED1948-4FBD-4E67-80DC-B95A0FA5B94A}" destId="{92138CFB-E634-48FE-B30B-B676FA540D7B}" srcOrd="1" destOrd="0" presId="urn:microsoft.com/office/officeart/2005/8/layout/vList2"/>
    <dgm:cxn modelId="{20812D5D-3610-40E5-9D6A-9E5A036DA445}" type="presParOf" srcId="{F5ED1948-4FBD-4E67-80DC-B95A0FA5B94A}" destId="{BCAE957B-B16E-4FE9-AE23-6F60D6DC4BD2}" srcOrd="2" destOrd="0" presId="urn:microsoft.com/office/officeart/2005/8/layout/vList2"/>
    <dgm:cxn modelId="{C0695520-847A-4E8E-8C61-18D515B79F7E}" type="presParOf" srcId="{F5ED1948-4FBD-4E67-80DC-B95A0FA5B94A}" destId="{124F6D8F-79AC-4DCE-9C04-24B80C48FAC2}" srcOrd="3" destOrd="0" presId="urn:microsoft.com/office/officeart/2005/8/layout/vList2"/>
    <dgm:cxn modelId="{B25BBF4C-67E4-48F6-8F17-BADD4419C0F4}" type="presParOf" srcId="{F5ED1948-4FBD-4E67-80DC-B95A0FA5B94A}" destId="{AED4FB03-1914-4E54-AA80-D700B69EC049}" srcOrd="4" destOrd="0" presId="urn:microsoft.com/office/officeart/2005/8/layout/vList2"/>
    <dgm:cxn modelId="{AF19E38B-B600-4901-969D-16F8CCD42082}" type="presParOf" srcId="{F5ED1948-4FBD-4E67-80DC-B95A0FA5B94A}" destId="{760A98AD-553B-4D89-92C9-014149ADF0DE}" srcOrd="5" destOrd="0" presId="urn:microsoft.com/office/officeart/2005/8/layout/vList2"/>
    <dgm:cxn modelId="{C62FEEF3-FD56-40FD-B73E-9A16D8A8E272}" type="presParOf" srcId="{F5ED1948-4FBD-4E67-80DC-B95A0FA5B94A}" destId="{5A1A5892-48B8-4AC5-9251-109EA749A3ED}" srcOrd="6" destOrd="0" presId="urn:microsoft.com/office/officeart/2005/8/layout/vList2"/>
    <dgm:cxn modelId="{1DE2E788-6C80-49D5-AAD7-66DE2952064D}" type="presParOf" srcId="{F5ED1948-4FBD-4E67-80DC-B95A0FA5B94A}" destId="{C299F29B-60CD-484B-8892-7FDC9F0538BF}" srcOrd="7" destOrd="0" presId="urn:microsoft.com/office/officeart/2005/8/layout/vList2"/>
    <dgm:cxn modelId="{7D537EC2-FDBB-4CE7-BF44-2A6A3C4F6D7A}" type="presParOf" srcId="{F5ED1948-4FBD-4E67-80DC-B95A0FA5B94A}" destId="{78E87F15-053C-4ECD-9B40-D7E816D782D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D148601-F110-4212-A81D-C80274DE2D1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5B4C396-13EC-4E97-8C69-A429CCE6FAB3}">
      <dgm:prSet phldrT="[文本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回归儿童视角</a:t>
          </a:r>
          <a:r>
            <a:rPr lang="zh-CN" alt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让孩子们喜欢环境</a:t>
          </a:r>
        </a:p>
      </dgm:t>
    </dgm:pt>
    <dgm:pt modelId="{7CB5F6EF-0BDE-4420-99D4-A390BFCAEFE3}" type="parTrans" cxnId="{DF34DB71-C503-45F6-A553-F09F362CC9AE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A883F885-8000-4D94-9418-EFBC4933C85B}" type="sibTrans" cxnId="{DF34DB71-C503-45F6-A553-F09F362CC9AE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03E22836-925B-4070-9407-F1D0DA17D267}">
      <dgm:prSet phldrT="[文本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4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培养老师童心</a:t>
          </a:r>
          <a:endParaRPr lang="en-US" altLang="zh-CN" sz="2400" b="1" dirty="0" smtClean="0">
            <a:solidFill>
              <a:srgbClr val="002060"/>
            </a:solidFill>
            <a:latin typeface="楷体" pitchFamily="49" charset="-122"/>
            <a:ea typeface="楷体" pitchFamily="49" charset="-122"/>
            <a:cs typeface="Times New Roman" pitchFamily="18" charset="0"/>
          </a:endParaRPr>
        </a:p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CN" sz="24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24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让孩子们喜欢老师</a:t>
          </a:r>
          <a:endParaRPr lang="zh-CN" altLang="en-US" sz="2400" b="1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2FCC238F-0007-4601-8D74-EE65EEB1FBEF}" type="parTrans" cxnId="{8E451AC6-082A-4703-A5A0-B7A7517262F5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CDDB0717-EDD6-498F-9ED2-193EBA7FBF74}" type="sibTrans" cxnId="{8E451AC6-082A-4703-A5A0-B7A7517262F5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139D4D70-933A-4057-ADC7-E787D428C49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zh-CN" alt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搭建广阔平台</a:t>
          </a:r>
          <a:r>
            <a:rPr lang="en-US" alt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让孩子们喜欢活动</a:t>
          </a:r>
          <a:endParaRPr lang="zh-CN" altLang="en-US" sz="1800" b="1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CFF43A3F-1D92-4488-8F05-072AD2A17A2E}" type="parTrans" cxnId="{683D3E47-E271-4EDA-8BEB-C2B9D800E20B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2DD71768-FCE0-49E5-A83C-BA14D01B324D}" type="sibTrans" cxnId="{683D3E47-E271-4EDA-8BEB-C2B9D800E20B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79CCFDBF-B392-49E7-B1EB-BF89C504866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zh-CN" alt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建立质量标准</a:t>
          </a:r>
          <a:r>
            <a:rPr lang="en-US" alt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让孩子们喜欢学习</a:t>
          </a:r>
          <a:endParaRPr lang="zh-CN" altLang="en-US" sz="1800" b="1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6B305700-B051-4DE7-86A4-9EDBE32B2CB1}" type="parTrans" cxnId="{02347A20-918D-40AA-B75C-73D230669BBC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379C2E6D-619E-41C2-B396-BF89F117FA0C}" type="sibTrans" cxnId="{02347A20-918D-40AA-B75C-73D230669BBC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B3051780-D552-4183-B4DF-1E6B8500329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zh-CN" alt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改变竞争机制</a:t>
          </a:r>
          <a:r>
            <a:rPr lang="en-US" altLang="zh-CN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18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让孩子们喜欢同学</a:t>
          </a:r>
          <a:endParaRPr lang="zh-CN" altLang="en-US" sz="1800" b="1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508BA166-39BE-46A2-837E-514F2DFCF046}" type="parTrans" cxnId="{06A6EB53-B327-42DE-80DC-6F1CF370E74B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B2B1916F-FACF-4E25-B786-894B7048D9A5}" type="sibTrans" cxnId="{06A6EB53-B327-42DE-80DC-6F1CF370E74B}">
      <dgm:prSet/>
      <dgm:spPr/>
      <dgm:t>
        <a:bodyPr/>
        <a:lstStyle/>
        <a:p>
          <a:pPr algn="ctr"/>
          <a:endParaRPr lang="zh-CN" altLang="en-US" sz="1800" b="1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gm:t>
    </dgm:pt>
    <dgm:pt modelId="{F5ED1948-4FBD-4E67-80DC-B95A0FA5B94A}" type="pres">
      <dgm:prSet presAssocID="{AD148601-F110-4212-A81D-C80274DE2D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928A7DD-A57A-49EF-9B43-06F775FEAC91}" type="pres">
      <dgm:prSet presAssocID="{85B4C396-13EC-4E97-8C69-A429CCE6FAB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138CFB-E634-48FE-B30B-B676FA540D7B}" type="pres">
      <dgm:prSet presAssocID="{A883F885-8000-4D94-9418-EFBC4933C85B}" presName="spacer" presStyleCnt="0"/>
      <dgm:spPr/>
    </dgm:pt>
    <dgm:pt modelId="{BCAE957B-B16E-4FE9-AE23-6F60D6DC4BD2}" type="pres">
      <dgm:prSet presAssocID="{03E22836-925B-4070-9407-F1D0DA17D26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4F6D8F-79AC-4DCE-9C04-24B80C48FAC2}" type="pres">
      <dgm:prSet presAssocID="{CDDB0717-EDD6-498F-9ED2-193EBA7FBF74}" presName="spacer" presStyleCnt="0"/>
      <dgm:spPr/>
    </dgm:pt>
    <dgm:pt modelId="{AED4FB03-1914-4E54-AA80-D700B69EC049}" type="pres">
      <dgm:prSet presAssocID="{B3051780-D552-4183-B4DF-1E6B8500329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60A98AD-553B-4D89-92C9-014149ADF0DE}" type="pres">
      <dgm:prSet presAssocID="{B2B1916F-FACF-4E25-B786-894B7048D9A5}" presName="spacer" presStyleCnt="0"/>
      <dgm:spPr/>
    </dgm:pt>
    <dgm:pt modelId="{5A1A5892-48B8-4AC5-9251-109EA749A3ED}" type="pres">
      <dgm:prSet presAssocID="{139D4D70-933A-4057-ADC7-E787D428C49D}" presName="parentText" presStyleLbl="node1" presStyleIdx="3" presStyleCnt="5" custLinFactNeighborY="1047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99F29B-60CD-484B-8892-7FDC9F0538BF}" type="pres">
      <dgm:prSet presAssocID="{2DD71768-FCE0-49E5-A83C-BA14D01B324D}" presName="spacer" presStyleCnt="0"/>
      <dgm:spPr/>
    </dgm:pt>
    <dgm:pt modelId="{78E87F15-053C-4ECD-9B40-D7E816D782D0}" type="pres">
      <dgm:prSet presAssocID="{79CCFDBF-B392-49E7-B1EB-BF89C504866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8765F4D-4FA8-4DAE-A5D9-C3414A2FBF89}" type="presOf" srcId="{139D4D70-933A-4057-ADC7-E787D428C49D}" destId="{5A1A5892-48B8-4AC5-9251-109EA749A3ED}" srcOrd="0" destOrd="0" presId="urn:microsoft.com/office/officeart/2005/8/layout/vList2"/>
    <dgm:cxn modelId="{CF27296D-DB7B-4ABD-816D-A5A451F53096}" type="presOf" srcId="{79CCFDBF-B392-49E7-B1EB-BF89C5048664}" destId="{78E87F15-053C-4ECD-9B40-D7E816D782D0}" srcOrd="0" destOrd="0" presId="urn:microsoft.com/office/officeart/2005/8/layout/vList2"/>
    <dgm:cxn modelId="{683D3E47-E271-4EDA-8BEB-C2B9D800E20B}" srcId="{AD148601-F110-4212-A81D-C80274DE2D1C}" destId="{139D4D70-933A-4057-ADC7-E787D428C49D}" srcOrd="3" destOrd="0" parTransId="{CFF43A3F-1D92-4488-8F05-072AD2A17A2E}" sibTransId="{2DD71768-FCE0-49E5-A83C-BA14D01B324D}"/>
    <dgm:cxn modelId="{02347A20-918D-40AA-B75C-73D230669BBC}" srcId="{AD148601-F110-4212-A81D-C80274DE2D1C}" destId="{79CCFDBF-B392-49E7-B1EB-BF89C5048664}" srcOrd="4" destOrd="0" parTransId="{6B305700-B051-4DE7-86A4-9EDBE32B2CB1}" sibTransId="{379C2E6D-619E-41C2-B396-BF89F117FA0C}"/>
    <dgm:cxn modelId="{701CC742-1300-4705-A12E-8692E1BE961E}" type="presOf" srcId="{B3051780-D552-4183-B4DF-1E6B8500329A}" destId="{AED4FB03-1914-4E54-AA80-D700B69EC049}" srcOrd="0" destOrd="0" presId="urn:microsoft.com/office/officeart/2005/8/layout/vList2"/>
    <dgm:cxn modelId="{AAA147FF-A274-4842-AF3E-C807502FA179}" type="presOf" srcId="{03E22836-925B-4070-9407-F1D0DA17D267}" destId="{BCAE957B-B16E-4FE9-AE23-6F60D6DC4BD2}" srcOrd="0" destOrd="0" presId="urn:microsoft.com/office/officeart/2005/8/layout/vList2"/>
    <dgm:cxn modelId="{06A6EB53-B327-42DE-80DC-6F1CF370E74B}" srcId="{AD148601-F110-4212-A81D-C80274DE2D1C}" destId="{B3051780-D552-4183-B4DF-1E6B8500329A}" srcOrd="2" destOrd="0" parTransId="{508BA166-39BE-46A2-837E-514F2DFCF046}" sibTransId="{B2B1916F-FACF-4E25-B786-894B7048D9A5}"/>
    <dgm:cxn modelId="{A4D6637A-4A0B-409D-89FC-3D5A829A7C0A}" type="presOf" srcId="{AD148601-F110-4212-A81D-C80274DE2D1C}" destId="{F5ED1948-4FBD-4E67-80DC-B95A0FA5B94A}" srcOrd="0" destOrd="0" presId="urn:microsoft.com/office/officeart/2005/8/layout/vList2"/>
    <dgm:cxn modelId="{DF34DB71-C503-45F6-A553-F09F362CC9AE}" srcId="{AD148601-F110-4212-A81D-C80274DE2D1C}" destId="{85B4C396-13EC-4E97-8C69-A429CCE6FAB3}" srcOrd="0" destOrd="0" parTransId="{7CB5F6EF-0BDE-4420-99D4-A390BFCAEFE3}" sibTransId="{A883F885-8000-4D94-9418-EFBC4933C85B}"/>
    <dgm:cxn modelId="{8E451AC6-082A-4703-A5A0-B7A7517262F5}" srcId="{AD148601-F110-4212-A81D-C80274DE2D1C}" destId="{03E22836-925B-4070-9407-F1D0DA17D267}" srcOrd="1" destOrd="0" parTransId="{2FCC238F-0007-4601-8D74-EE65EEB1FBEF}" sibTransId="{CDDB0717-EDD6-498F-9ED2-193EBA7FBF74}"/>
    <dgm:cxn modelId="{399996A1-9BF5-425F-A6D2-BD7ABD522D96}" type="presOf" srcId="{85B4C396-13EC-4E97-8C69-A429CCE6FAB3}" destId="{8928A7DD-A57A-49EF-9B43-06F775FEAC91}" srcOrd="0" destOrd="0" presId="urn:microsoft.com/office/officeart/2005/8/layout/vList2"/>
    <dgm:cxn modelId="{2DEAB607-003B-4CA4-BDFB-E64B6F700C65}" type="presParOf" srcId="{F5ED1948-4FBD-4E67-80DC-B95A0FA5B94A}" destId="{8928A7DD-A57A-49EF-9B43-06F775FEAC91}" srcOrd="0" destOrd="0" presId="urn:microsoft.com/office/officeart/2005/8/layout/vList2"/>
    <dgm:cxn modelId="{603498D6-2DFE-4577-B717-04156DC15E46}" type="presParOf" srcId="{F5ED1948-4FBD-4E67-80DC-B95A0FA5B94A}" destId="{92138CFB-E634-48FE-B30B-B676FA540D7B}" srcOrd="1" destOrd="0" presId="urn:microsoft.com/office/officeart/2005/8/layout/vList2"/>
    <dgm:cxn modelId="{69D689D6-9636-4546-A096-0E4159960D18}" type="presParOf" srcId="{F5ED1948-4FBD-4E67-80DC-B95A0FA5B94A}" destId="{BCAE957B-B16E-4FE9-AE23-6F60D6DC4BD2}" srcOrd="2" destOrd="0" presId="urn:microsoft.com/office/officeart/2005/8/layout/vList2"/>
    <dgm:cxn modelId="{53056DE9-1E26-4DED-9E2E-352FD9A8F2A0}" type="presParOf" srcId="{F5ED1948-4FBD-4E67-80DC-B95A0FA5B94A}" destId="{124F6D8F-79AC-4DCE-9C04-24B80C48FAC2}" srcOrd="3" destOrd="0" presId="urn:microsoft.com/office/officeart/2005/8/layout/vList2"/>
    <dgm:cxn modelId="{CE4AFE97-F104-4BA9-8C23-85212ECDA662}" type="presParOf" srcId="{F5ED1948-4FBD-4E67-80DC-B95A0FA5B94A}" destId="{AED4FB03-1914-4E54-AA80-D700B69EC049}" srcOrd="4" destOrd="0" presId="urn:microsoft.com/office/officeart/2005/8/layout/vList2"/>
    <dgm:cxn modelId="{A05B9233-24E3-4DAE-91EC-F50D5B4F3C66}" type="presParOf" srcId="{F5ED1948-4FBD-4E67-80DC-B95A0FA5B94A}" destId="{760A98AD-553B-4D89-92C9-014149ADF0DE}" srcOrd="5" destOrd="0" presId="urn:microsoft.com/office/officeart/2005/8/layout/vList2"/>
    <dgm:cxn modelId="{83D45D66-2D2E-4057-9C9D-C8BE6BF1A0FE}" type="presParOf" srcId="{F5ED1948-4FBD-4E67-80DC-B95A0FA5B94A}" destId="{5A1A5892-48B8-4AC5-9251-109EA749A3ED}" srcOrd="6" destOrd="0" presId="urn:microsoft.com/office/officeart/2005/8/layout/vList2"/>
    <dgm:cxn modelId="{F5C1DC68-CEBB-4B86-AB12-86135F78E399}" type="presParOf" srcId="{F5ED1948-4FBD-4E67-80DC-B95A0FA5B94A}" destId="{C299F29B-60CD-484B-8892-7FDC9F0538BF}" srcOrd="7" destOrd="0" presId="urn:microsoft.com/office/officeart/2005/8/layout/vList2"/>
    <dgm:cxn modelId="{19774871-969B-4E7A-8CA8-B01DF555525A}" type="presParOf" srcId="{F5ED1948-4FBD-4E67-80DC-B95A0FA5B94A}" destId="{78E87F15-053C-4ECD-9B40-D7E816D782D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4FB03-1914-4E54-AA80-D700B69EC049}">
      <dsp:nvSpPr>
        <dsp:cNvPr id="0" name=""/>
        <dsp:cNvSpPr/>
      </dsp:nvSpPr>
      <dsp:spPr>
        <a:xfrm>
          <a:off x="0" y="1198356"/>
          <a:ext cx="3857652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36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校长</a:t>
          </a:r>
          <a:endParaRPr lang="zh-CN" altLang="en-US" sz="3600" b="1" kern="1200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sp:txBody>
      <dsp:txXfrm>
        <a:off x="59399" y="1257755"/>
        <a:ext cx="3738854" cy="10980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8A7DD-A57A-49EF-9B43-06F775FEAC91}">
      <dsp:nvSpPr>
        <dsp:cNvPr id="0" name=""/>
        <dsp:cNvSpPr/>
      </dsp:nvSpPr>
      <dsp:spPr>
        <a:xfrm>
          <a:off x="0" y="1031"/>
          <a:ext cx="4071966" cy="791446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回归儿童视角</a:t>
          </a:r>
          <a:r>
            <a:rPr lang="zh-CN" alt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让孩子们喜欢环境</a:t>
          </a:r>
          <a:endParaRPr lang="zh-CN" altLang="en-US" sz="2400" b="1" kern="1200" dirty="0" smtClean="0">
            <a:solidFill>
              <a:srgbClr val="002060"/>
            </a:solidFill>
            <a:latin typeface="楷体" pitchFamily="49" charset="-122"/>
            <a:ea typeface="楷体" pitchFamily="49" charset="-122"/>
            <a:cs typeface="Times New Roman" pitchFamily="18" charset="0"/>
          </a:endParaRPr>
        </a:p>
      </dsp:txBody>
      <dsp:txXfrm>
        <a:off x="38635" y="39666"/>
        <a:ext cx="3994696" cy="714176"/>
      </dsp:txXfrm>
    </dsp:sp>
    <dsp:sp modelId="{BCAE957B-B16E-4FE9-AE23-6F60D6DC4BD2}">
      <dsp:nvSpPr>
        <dsp:cNvPr id="0" name=""/>
        <dsp:cNvSpPr/>
      </dsp:nvSpPr>
      <dsp:spPr>
        <a:xfrm>
          <a:off x="0" y="802786"/>
          <a:ext cx="4071966" cy="791446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培养老师童心</a:t>
          </a:r>
          <a:r>
            <a:rPr lang="en-US" alt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让孩子们喜欢老师</a:t>
          </a:r>
          <a:endParaRPr lang="zh-CN" altLang="en-US" sz="1800" b="1" kern="1200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sp:txBody>
      <dsp:txXfrm>
        <a:off x="38635" y="841421"/>
        <a:ext cx="3994696" cy="714176"/>
      </dsp:txXfrm>
    </dsp:sp>
    <dsp:sp modelId="{AED4FB03-1914-4E54-AA80-D700B69EC049}">
      <dsp:nvSpPr>
        <dsp:cNvPr id="0" name=""/>
        <dsp:cNvSpPr/>
      </dsp:nvSpPr>
      <dsp:spPr>
        <a:xfrm>
          <a:off x="0" y="1604540"/>
          <a:ext cx="4071966" cy="7914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24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改变竞争机制</a:t>
          </a:r>
          <a:endParaRPr lang="en-US" altLang="zh-CN" sz="2400" b="1" kern="1200" dirty="0" smtClean="0">
            <a:solidFill>
              <a:srgbClr val="002060"/>
            </a:solidFill>
            <a:latin typeface="楷体" pitchFamily="49" charset="-122"/>
            <a:ea typeface="楷体" pitchFamily="49" charset="-122"/>
            <a:cs typeface="Times New Roman" pitchFamily="18" charset="0"/>
          </a:endParaRPr>
        </a:p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CN" sz="24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24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让孩子们喜欢同学</a:t>
          </a:r>
          <a:endParaRPr lang="zh-CN" altLang="en-US" sz="2400" b="1" kern="1200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sp:txBody>
      <dsp:txXfrm>
        <a:off x="38635" y="1643175"/>
        <a:ext cx="3994696" cy="714176"/>
      </dsp:txXfrm>
    </dsp:sp>
    <dsp:sp modelId="{5A1A5892-48B8-4AC5-9251-109EA749A3ED}">
      <dsp:nvSpPr>
        <dsp:cNvPr id="0" name=""/>
        <dsp:cNvSpPr/>
      </dsp:nvSpPr>
      <dsp:spPr>
        <a:xfrm>
          <a:off x="0" y="2407374"/>
          <a:ext cx="4071966" cy="791446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搭建广阔平台</a:t>
          </a:r>
          <a:r>
            <a:rPr lang="en-US" alt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让孩子们喜欢活动</a:t>
          </a:r>
          <a:endParaRPr lang="zh-CN" altLang="en-US" sz="1800" b="1" kern="1200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sp:txBody>
      <dsp:txXfrm>
        <a:off x="38635" y="2446009"/>
        <a:ext cx="3994696" cy="714176"/>
      </dsp:txXfrm>
    </dsp:sp>
    <dsp:sp modelId="{78E87F15-053C-4ECD-9B40-D7E816D782D0}">
      <dsp:nvSpPr>
        <dsp:cNvPr id="0" name=""/>
        <dsp:cNvSpPr/>
      </dsp:nvSpPr>
      <dsp:spPr>
        <a:xfrm>
          <a:off x="0" y="3208049"/>
          <a:ext cx="4071966" cy="791446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建立质量标准</a:t>
          </a:r>
          <a:r>
            <a:rPr lang="en-US" alt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让孩子们喜欢学习</a:t>
          </a:r>
          <a:endParaRPr lang="zh-CN" altLang="en-US" sz="1800" b="1" kern="1200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sp:txBody>
      <dsp:txXfrm>
        <a:off x="38635" y="3246684"/>
        <a:ext cx="3994696" cy="71417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8A7DD-A57A-49EF-9B43-06F775FEAC91}">
      <dsp:nvSpPr>
        <dsp:cNvPr id="0" name=""/>
        <dsp:cNvSpPr/>
      </dsp:nvSpPr>
      <dsp:spPr>
        <a:xfrm>
          <a:off x="0" y="1031"/>
          <a:ext cx="4071966" cy="791446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回归儿童视角</a:t>
          </a:r>
          <a:r>
            <a:rPr lang="zh-CN" alt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让孩子们喜欢环境</a:t>
          </a:r>
        </a:p>
      </dsp:txBody>
      <dsp:txXfrm>
        <a:off x="38635" y="39666"/>
        <a:ext cx="3994696" cy="714176"/>
      </dsp:txXfrm>
    </dsp:sp>
    <dsp:sp modelId="{BCAE957B-B16E-4FE9-AE23-6F60D6DC4BD2}">
      <dsp:nvSpPr>
        <dsp:cNvPr id="0" name=""/>
        <dsp:cNvSpPr/>
      </dsp:nvSpPr>
      <dsp:spPr>
        <a:xfrm>
          <a:off x="0" y="802786"/>
          <a:ext cx="4071966" cy="791446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培养老师童心</a:t>
          </a:r>
          <a:r>
            <a:rPr lang="en-US" alt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让孩子们喜欢老师</a:t>
          </a:r>
          <a:endParaRPr lang="zh-CN" altLang="en-US" sz="1800" b="1" kern="1200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sp:txBody>
      <dsp:txXfrm>
        <a:off x="38635" y="841421"/>
        <a:ext cx="3994696" cy="714176"/>
      </dsp:txXfrm>
    </dsp:sp>
    <dsp:sp modelId="{AED4FB03-1914-4E54-AA80-D700B69EC049}">
      <dsp:nvSpPr>
        <dsp:cNvPr id="0" name=""/>
        <dsp:cNvSpPr/>
      </dsp:nvSpPr>
      <dsp:spPr>
        <a:xfrm>
          <a:off x="0" y="1604540"/>
          <a:ext cx="4071966" cy="791446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改变竞争机制</a:t>
          </a:r>
          <a:r>
            <a:rPr lang="en-US" alt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让孩子们喜欢同学</a:t>
          </a:r>
          <a:endParaRPr lang="zh-CN" altLang="en-US" sz="1800" b="1" kern="1200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sp:txBody>
      <dsp:txXfrm>
        <a:off x="38635" y="1643175"/>
        <a:ext cx="3994696" cy="714176"/>
      </dsp:txXfrm>
    </dsp:sp>
    <dsp:sp modelId="{5A1A5892-48B8-4AC5-9251-109EA749A3ED}">
      <dsp:nvSpPr>
        <dsp:cNvPr id="0" name=""/>
        <dsp:cNvSpPr/>
      </dsp:nvSpPr>
      <dsp:spPr>
        <a:xfrm>
          <a:off x="0" y="2407374"/>
          <a:ext cx="4071966" cy="7914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24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搭建广阔平台</a:t>
          </a:r>
          <a:endParaRPr lang="en-US" altLang="zh-CN" sz="2400" b="1" kern="1200" dirty="0" smtClean="0">
            <a:solidFill>
              <a:srgbClr val="002060"/>
            </a:solidFill>
            <a:latin typeface="楷体" pitchFamily="49" charset="-122"/>
            <a:ea typeface="楷体" pitchFamily="49" charset="-122"/>
            <a:cs typeface="Times New Roman" pitchFamily="18" charset="0"/>
          </a:endParaRPr>
        </a:p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CN" sz="24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24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让孩子们喜欢活动</a:t>
          </a:r>
          <a:endParaRPr lang="zh-CN" altLang="en-US" sz="2400" b="1" kern="1200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sp:txBody>
      <dsp:txXfrm>
        <a:off x="38635" y="2446009"/>
        <a:ext cx="3994696" cy="714176"/>
      </dsp:txXfrm>
    </dsp:sp>
    <dsp:sp modelId="{78E87F15-053C-4ECD-9B40-D7E816D782D0}">
      <dsp:nvSpPr>
        <dsp:cNvPr id="0" name=""/>
        <dsp:cNvSpPr/>
      </dsp:nvSpPr>
      <dsp:spPr>
        <a:xfrm>
          <a:off x="0" y="3208049"/>
          <a:ext cx="4071966" cy="791446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建立质量标准</a:t>
          </a:r>
          <a:r>
            <a:rPr lang="en-US" alt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让孩子们喜欢学习</a:t>
          </a:r>
          <a:endParaRPr lang="zh-CN" altLang="en-US" sz="1800" b="1" kern="1200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sp:txBody>
      <dsp:txXfrm>
        <a:off x="38635" y="3246684"/>
        <a:ext cx="3994696" cy="71417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8A7DD-A57A-49EF-9B43-06F775FEAC91}">
      <dsp:nvSpPr>
        <dsp:cNvPr id="0" name=""/>
        <dsp:cNvSpPr/>
      </dsp:nvSpPr>
      <dsp:spPr>
        <a:xfrm>
          <a:off x="0" y="1031"/>
          <a:ext cx="4071966" cy="791446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回归儿童视角</a:t>
          </a:r>
          <a:r>
            <a:rPr lang="zh-CN" alt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让孩子们喜欢环境</a:t>
          </a:r>
        </a:p>
      </dsp:txBody>
      <dsp:txXfrm>
        <a:off x="38635" y="39666"/>
        <a:ext cx="3994696" cy="714176"/>
      </dsp:txXfrm>
    </dsp:sp>
    <dsp:sp modelId="{BCAE957B-B16E-4FE9-AE23-6F60D6DC4BD2}">
      <dsp:nvSpPr>
        <dsp:cNvPr id="0" name=""/>
        <dsp:cNvSpPr/>
      </dsp:nvSpPr>
      <dsp:spPr>
        <a:xfrm>
          <a:off x="0" y="802786"/>
          <a:ext cx="4071966" cy="791446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培养老师童心</a:t>
          </a:r>
          <a:r>
            <a:rPr lang="en-US" alt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让孩子们喜欢老师</a:t>
          </a:r>
          <a:endParaRPr lang="zh-CN" altLang="en-US" sz="1800" b="1" kern="1200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sp:txBody>
      <dsp:txXfrm>
        <a:off x="38635" y="841421"/>
        <a:ext cx="3994696" cy="714176"/>
      </dsp:txXfrm>
    </dsp:sp>
    <dsp:sp modelId="{AED4FB03-1914-4E54-AA80-D700B69EC049}">
      <dsp:nvSpPr>
        <dsp:cNvPr id="0" name=""/>
        <dsp:cNvSpPr/>
      </dsp:nvSpPr>
      <dsp:spPr>
        <a:xfrm>
          <a:off x="0" y="1604540"/>
          <a:ext cx="4071966" cy="791446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改变竞争机制</a:t>
          </a:r>
          <a:r>
            <a:rPr lang="en-US" alt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让孩子们喜欢同学</a:t>
          </a:r>
          <a:endParaRPr lang="zh-CN" altLang="en-US" sz="1800" b="1" kern="1200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sp:txBody>
      <dsp:txXfrm>
        <a:off x="38635" y="1643175"/>
        <a:ext cx="3994696" cy="714176"/>
      </dsp:txXfrm>
    </dsp:sp>
    <dsp:sp modelId="{5A1A5892-48B8-4AC5-9251-109EA749A3ED}">
      <dsp:nvSpPr>
        <dsp:cNvPr id="0" name=""/>
        <dsp:cNvSpPr/>
      </dsp:nvSpPr>
      <dsp:spPr>
        <a:xfrm>
          <a:off x="0" y="2407374"/>
          <a:ext cx="4071966" cy="791446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搭建广阔平台</a:t>
          </a:r>
          <a:r>
            <a:rPr lang="en-US" alt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让孩子们喜欢活动</a:t>
          </a:r>
          <a:endParaRPr lang="zh-CN" altLang="en-US" sz="1800" b="1" kern="1200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sp:txBody>
      <dsp:txXfrm>
        <a:off x="38635" y="2446009"/>
        <a:ext cx="3994696" cy="714176"/>
      </dsp:txXfrm>
    </dsp:sp>
    <dsp:sp modelId="{78E87F15-053C-4ECD-9B40-D7E816D782D0}">
      <dsp:nvSpPr>
        <dsp:cNvPr id="0" name=""/>
        <dsp:cNvSpPr/>
      </dsp:nvSpPr>
      <dsp:spPr>
        <a:xfrm>
          <a:off x="0" y="3208049"/>
          <a:ext cx="4071966" cy="7914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24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建立质量标准</a:t>
          </a:r>
          <a:endParaRPr lang="en-US" altLang="zh-CN" sz="2400" b="1" kern="1200" dirty="0" smtClean="0">
            <a:solidFill>
              <a:srgbClr val="002060"/>
            </a:solidFill>
            <a:latin typeface="楷体" pitchFamily="49" charset="-122"/>
            <a:ea typeface="楷体" pitchFamily="49" charset="-122"/>
            <a:cs typeface="Times New Roman" pitchFamily="18" charset="0"/>
          </a:endParaRPr>
        </a:p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CN" sz="24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24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让孩子们喜欢学习</a:t>
          </a:r>
          <a:endParaRPr lang="zh-CN" altLang="en-US" sz="2400" b="1" kern="1200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sp:txBody>
      <dsp:txXfrm>
        <a:off x="38635" y="3246684"/>
        <a:ext cx="3994696" cy="71417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8A7DD-A57A-49EF-9B43-06F775FEAC91}">
      <dsp:nvSpPr>
        <dsp:cNvPr id="0" name=""/>
        <dsp:cNvSpPr/>
      </dsp:nvSpPr>
      <dsp:spPr>
        <a:xfrm>
          <a:off x="0" y="2983"/>
          <a:ext cx="7715304" cy="71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sz="2400" b="1" kern="1200" dirty="0" smtClean="0">
              <a:latin typeface="楷体" pitchFamily="49" charset="-122"/>
              <a:ea typeface="楷体" pitchFamily="49" charset="-122"/>
            </a:rPr>
            <a:t>营造多彩的教育环境</a:t>
          </a:r>
          <a:r>
            <a:rPr lang="en-US" sz="2400" b="1" kern="1200" dirty="0" smtClean="0">
              <a:latin typeface="楷体" pitchFamily="49" charset="-122"/>
              <a:ea typeface="楷体" pitchFamily="49" charset="-122"/>
            </a:rPr>
            <a:t>——</a:t>
          </a:r>
          <a:r>
            <a:rPr lang="zh-CN" sz="2400" b="1" kern="1200" dirty="0" smtClean="0">
              <a:latin typeface="楷体" pitchFamily="49" charset="-122"/>
              <a:ea typeface="楷体" pitchFamily="49" charset="-122"/>
            </a:rPr>
            <a:t>文化育人</a:t>
          </a:r>
          <a:endParaRPr lang="zh-CN" altLang="en-US" sz="2400" b="1" kern="1200" dirty="0" smtClean="0">
            <a:latin typeface="楷体" pitchFamily="49" charset="-122"/>
            <a:ea typeface="楷体" pitchFamily="49" charset="-122"/>
            <a:cs typeface="Times New Roman" pitchFamily="18" charset="0"/>
          </a:endParaRPr>
        </a:p>
      </dsp:txBody>
      <dsp:txXfrm>
        <a:off x="34726" y="37709"/>
        <a:ext cx="7645852" cy="641908"/>
      </dsp:txXfrm>
    </dsp:sp>
    <dsp:sp modelId="{BCAE957B-B16E-4FE9-AE23-6F60D6DC4BD2}">
      <dsp:nvSpPr>
        <dsp:cNvPr id="0" name=""/>
        <dsp:cNvSpPr/>
      </dsp:nvSpPr>
      <dsp:spPr>
        <a:xfrm>
          <a:off x="0" y="823783"/>
          <a:ext cx="7715304" cy="71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sz="2400" b="1" kern="1200" dirty="0" smtClean="0">
              <a:latin typeface="楷体" pitchFamily="49" charset="-122"/>
              <a:ea typeface="楷体" pitchFamily="49" charset="-122"/>
            </a:rPr>
            <a:t>确立多彩的学校管理</a:t>
          </a:r>
          <a:r>
            <a:rPr lang="en-US" sz="2400" b="1" kern="1200" dirty="0" smtClean="0">
              <a:latin typeface="楷体" pitchFamily="49" charset="-122"/>
              <a:ea typeface="楷体" pitchFamily="49" charset="-122"/>
            </a:rPr>
            <a:t>——</a:t>
          </a:r>
          <a:r>
            <a:rPr lang="zh-CN" sz="2400" b="1" kern="1200" dirty="0" smtClean="0">
              <a:latin typeface="楷体" pitchFamily="49" charset="-122"/>
              <a:ea typeface="楷体" pitchFamily="49" charset="-122"/>
            </a:rPr>
            <a:t>规范育人</a:t>
          </a:r>
          <a:endParaRPr lang="zh-CN" altLang="en-US" sz="2400" b="1" kern="1200" dirty="0">
            <a:latin typeface="楷体" pitchFamily="49" charset="-122"/>
            <a:ea typeface="楷体" pitchFamily="49" charset="-122"/>
          </a:endParaRPr>
        </a:p>
      </dsp:txBody>
      <dsp:txXfrm>
        <a:off x="34726" y="858509"/>
        <a:ext cx="7645852" cy="641908"/>
      </dsp:txXfrm>
    </dsp:sp>
    <dsp:sp modelId="{AED4FB03-1914-4E54-AA80-D700B69EC049}">
      <dsp:nvSpPr>
        <dsp:cNvPr id="0" name=""/>
        <dsp:cNvSpPr/>
      </dsp:nvSpPr>
      <dsp:spPr>
        <a:xfrm>
          <a:off x="0" y="1644583"/>
          <a:ext cx="7715304" cy="71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400" b="1" kern="1200" dirty="0" smtClean="0">
              <a:latin typeface="楷体" pitchFamily="49" charset="-122"/>
              <a:ea typeface="楷体" pitchFamily="49" charset="-122"/>
            </a:rPr>
            <a:t>建设多彩的课程体系</a:t>
          </a:r>
          <a:r>
            <a:rPr lang="en-US" sz="2400" b="1" kern="1200" dirty="0" smtClean="0">
              <a:latin typeface="楷体" pitchFamily="49" charset="-122"/>
              <a:ea typeface="楷体" pitchFamily="49" charset="-122"/>
            </a:rPr>
            <a:t>——</a:t>
          </a:r>
          <a:r>
            <a:rPr lang="zh-CN" sz="2400" b="1" kern="1200" dirty="0" smtClean="0">
              <a:latin typeface="楷体" pitchFamily="49" charset="-122"/>
              <a:ea typeface="楷体" pitchFamily="49" charset="-122"/>
            </a:rPr>
            <a:t>学科育人</a:t>
          </a:r>
          <a:endParaRPr lang="zh-CN" altLang="en-US" sz="2400" b="1" kern="1200" dirty="0">
            <a:latin typeface="楷体" pitchFamily="49" charset="-122"/>
            <a:ea typeface="楷体" pitchFamily="49" charset="-122"/>
          </a:endParaRPr>
        </a:p>
      </dsp:txBody>
      <dsp:txXfrm>
        <a:off x="34726" y="1679309"/>
        <a:ext cx="7645852" cy="641908"/>
      </dsp:txXfrm>
    </dsp:sp>
    <dsp:sp modelId="{5A1A5892-48B8-4AC5-9251-109EA749A3ED}">
      <dsp:nvSpPr>
        <dsp:cNvPr id="0" name=""/>
        <dsp:cNvSpPr/>
      </dsp:nvSpPr>
      <dsp:spPr>
        <a:xfrm>
          <a:off x="0" y="2476842"/>
          <a:ext cx="7715304" cy="71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400" b="1" kern="1200" dirty="0" smtClean="0">
              <a:latin typeface="楷体" pitchFamily="49" charset="-122"/>
              <a:ea typeface="楷体" pitchFamily="49" charset="-122"/>
            </a:rPr>
            <a:t>开展多彩的学生社团</a:t>
          </a:r>
          <a:r>
            <a:rPr lang="en-US" sz="2400" b="1" kern="1200" dirty="0" smtClean="0">
              <a:latin typeface="楷体" pitchFamily="49" charset="-122"/>
              <a:ea typeface="楷体" pitchFamily="49" charset="-122"/>
            </a:rPr>
            <a:t>——</a:t>
          </a:r>
          <a:r>
            <a:rPr lang="zh-CN" sz="2400" b="1" kern="1200" dirty="0" smtClean="0">
              <a:latin typeface="楷体" pitchFamily="49" charset="-122"/>
              <a:ea typeface="楷体" pitchFamily="49" charset="-122"/>
            </a:rPr>
            <a:t>活动育人</a:t>
          </a:r>
          <a:endParaRPr lang="zh-CN" altLang="en-US" sz="2400" b="1" kern="1200" dirty="0">
            <a:latin typeface="楷体" pitchFamily="49" charset="-122"/>
            <a:ea typeface="楷体" pitchFamily="49" charset="-122"/>
          </a:endParaRPr>
        </a:p>
      </dsp:txBody>
      <dsp:txXfrm>
        <a:off x="34726" y="2511568"/>
        <a:ext cx="7645852" cy="641908"/>
      </dsp:txXfrm>
    </dsp:sp>
    <dsp:sp modelId="{78E87F15-053C-4ECD-9B40-D7E816D782D0}">
      <dsp:nvSpPr>
        <dsp:cNvPr id="0" name=""/>
        <dsp:cNvSpPr/>
      </dsp:nvSpPr>
      <dsp:spPr>
        <a:xfrm>
          <a:off x="0" y="3286184"/>
          <a:ext cx="7715304" cy="71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400" b="1" kern="1200" dirty="0" smtClean="0">
              <a:latin typeface="楷体" pitchFamily="49" charset="-122"/>
              <a:ea typeface="楷体" pitchFamily="49" charset="-122"/>
            </a:rPr>
            <a:t>形成多彩的教育品牌</a:t>
          </a:r>
          <a:r>
            <a:rPr lang="en-US" sz="2400" b="1" kern="1200" dirty="0" smtClean="0">
              <a:latin typeface="楷体" pitchFamily="49" charset="-122"/>
              <a:ea typeface="楷体" pitchFamily="49" charset="-122"/>
            </a:rPr>
            <a:t>——</a:t>
          </a:r>
          <a:r>
            <a:rPr lang="zh-CN" sz="2400" b="1" kern="1200" dirty="0" smtClean="0">
              <a:latin typeface="楷体" pitchFamily="49" charset="-122"/>
              <a:ea typeface="楷体" pitchFamily="49" charset="-122"/>
            </a:rPr>
            <a:t>特色育人</a:t>
          </a:r>
          <a:endParaRPr lang="zh-CN" altLang="en-US" sz="2400" b="1" kern="1200" dirty="0">
            <a:latin typeface="楷体" pitchFamily="49" charset="-122"/>
            <a:ea typeface="楷体" pitchFamily="49" charset="-122"/>
          </a:endParaRPr>
        </a:p>
      </dsp:txBody>
      <dsp:txXfrm>
        <a:off x="34726" y="3320910"/>
        <a:ext cx="7645852" cy="64190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8A7DD-A57A-49EF-9B43-06F775FEAC91}">
      <dsp:nvSpPr>
        <dsp:cNvPr id="0" name=""/>
        <dsp:cNvSpPr/>
      </dsp:nvSpPr>
      <dsp:spPr>
        <a:xfrm>
          <a:off x="0" y="647"/>
          <a:ext cx="3857652" cy="7915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sz="24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营造多彩的教育环境</a:t>
          </a:r>
          <a:endParaRPr lang="en-US" altLang="zh-CN" sz="2400" b="1" kern="1200" dirty="0" smtClean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24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文化育人</a:t>
          </a:r>
          <a:endParaRPr lang="zh-CN" altLang="en-US" sz="2400" b="1" kern="1200" dirty="0" smtClean="0">
            <a:solidFill>
              <a:srgbClr val="002060"/>
            </a:solidFill>
            <a:latin typeface="楷体" pitchFamily="49" charset="-122"/>
            <a:ea typeface="楷体" pitchFamily="49" charset="-122"/>
            <a:cs typeface="Times New Roman" pitchFamily="18" charset="0"/>
          </a:endParaRPr>
        </a:p>
      </dsp:txBody>
      <dsp:txXfrm>
        <a:off x="38641" y="39288"/>
        <a:ext cx="3780370" cy="714273"/>
      </dsp:txXfrm>
    </dsp:sp>
    <dsp:sp modelId="{BCAE957B-B16E-4FE9-AE23-6F60D6DC4BD2}">
      <dsp:nvSpPr>
        <dsp:cNvPr id="0" name=""/>
        <dsp:cNvSpPr/>
      </dsp:nvSpPr>
      <dsp:spPr>
        <a:xfrm>
          <a:off x="0" y="802567"/>
          <a:ext cx="3857652" cy="7915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确立多彩的学校管理</a:t>
          </a:r>
          <a:r>
            <a:rPr 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规范育人</a:t>
          </a:r>
          <a:endParaRPr lang="zh-CN" altLang="en-US" sz="1800" b="1" kern="1200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sp:txBody>
      <dsp:txXfrm>
        <a:off x="38641" y="841208"/>
        <a:ext cx="3780370" cy="714273"/>
      </dsp:txXfrm>
    </dsp:sp>
    <dsp:sp modelId="{AED4FB03-1914-4E54-AA80-D700B69EC049}">
      <dsp:nvSpPr>
        <dsp:cNvPr id="0" name=""/>
        <dsp:cNvSpPr/>
      </dsp:nvSpPr>
      <dsp:spPr>
        <a:xfrm>
          <a:off x="0" y="1604486"/>
          <a:ext cx="3857652" cy="791555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建设多彩的课程体系</a:t>
          </a:r>
          <a:r>
            <a:rPr 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学科育人</a:t>
          </a:r>
          <a:endParaRPr lang="zh-CN" altLang="en-US" sz="1800" b="1" kern="1200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sp:txBody>
      <dsp:txXfrm>
        <a:off x="38641" y="1643127"/>
        <a:ext cx="3780370" cy="714273"/>
      </dsp:txXfrm>
    </dsp:sp>
    <dsp:sp modelId="{5A1A5892-48B8-4AC5-9251-109EA749A3ED}">
      <dsp:nvSpPr>
        <dsp:cNvPr id="0" name=""/>
        <dsp:cNvSpPr/>
      </dsp:nvSpPr>
      <dsp:spPr>
        <a:xfrm>
          <a:off x="0" y="2407490"/>
          <a:ext cx="3857652" cy="791555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开展多彩的学生社团</a:t>
          </a:r>
          <a:r>
            <a:rPr 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活动育人</a:t>
          </a:r>
          <a:endParaRPr lang="zh-CN" altLang="en-US" sz="1800" b="1" kern="1200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sp:txBody>
      <dsp:txXfrm>
        <a:off x="38641" y="2446131"/>
        <a:ext cx="3780370" cy="714273"/>
      </dsp:txXfrm>
    </dsp:sp>
    <dsp:sp modelId="{78E87F15-053C-4ECD-9B40-D7E816D782D0}">
      <dsp:nvSpPr>
        <dsp:cNvPr id="0" name=""/>
        <dsp:cNvSpPr/>
      </dsp:nvSpPr>
      <dsp:spPr>
        <a:xfrm>
          <a:off x="0" y="3208325"/>
          <a:ext cx="3857652" cy="791555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形成多彩的教育品牌</a:t>
          </a:r>
          <a:r>
            <a:rPr 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特色育人</a:t>
          </a:r>
          <a:endParaRPr lang="zh-CN" altLang="en-US" sz="1800" b="1" kern="1200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sp:txBody>
      <dsp:txXfrm>
        <a:off x="38641" y="3246966"/>
        <a:ext cx="3780370" cy="71427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8A7DD-A57A-49EF-9B43-06F775FEAC91}">
      <dsp:nvSpPr>
        <dsp:cNvPr id="0" name=""/>
        <dsp:cNvSpPr/>
      </dsp:nvSpPr>
      <dsp:spPr>
        <a:xfrm>
          <a:off x="0" y="1031"/>
          <a:ext cx="3857652" cy="791446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营造多彩的教育环境</a:t>
          </a:r>
          <a:r>
            <a:rPr 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文化育人</a:t>
          </a:r>
          <a:endParaRPr lang="zh-CN" altLang="en-US" sz="1800" b="1" kern="1200" dirty="0" smtClean="0">
            <a:solidFill>
              <a:srgbClr val="002060"/>
            </a:solidFill>
            <a:latin typeface="楷体" pitchFamily="49" charset="-122"/>
            <a:ea typeface="楷体" pitchFamily="49" charset="-122"/>
            <a:cs typeface="Times New Roman" pitchFamily="18" charset="0"/>
          </a:endParaRPr>
        </a:p>
      </dsp:txBody>
      <dsp:txXfrm>
        <a:off x="38635" y="39666"/>
        <a:ext cx="3780382" cy="714176"/>
      </dsp:txXfrm>
    </dsp:sp>
    <dsp:sp modelId="{BCAE957B-B16E-4FE9-AE23-6F60D6DC4BD2}">
      <dsp:nvSpPr>
        <dsp:cNvPr id="0" name=""/>
        <dsp:cNvSpPr/>
      </dsp:nvSpPr>
      <dsp:spPr>
        <a:xfrm>
          <a:off x="0" y="802786"/>
          <a:ext cx="3857652" cy="7914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sz="24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确立多彩的学校管理</a:t>
          </a:r>
          <a:endParaRPr lang="en-US" altLang="zh-CN" sz="2400" b="1" kern="1200" dirty="0" smtClean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24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规范育人</a:t>
          </a:r>
          <a:endParaRPr lang="zh-CN" altLang="en-US" sz="2400" b="1" kern="1200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sp:txBody>
      <dsp:txXfrm>
        <a:off x="38635" y="841421"/>
        <a:ext cx="3780382" cy="714176"/>
      </dsp:txXfrm>
    </dsp:sp>
    <dsp:sp modelId="{AED4FB03-1914-4E54-AA80-D700B69EC049}">
      <dsp:nvSpPr>
        <dsp:cNvPr id="0" name=""/>
        <dsp:cNvSpPr/>
      </dsp:nvSpPr>
      <dsp:spPr>
        <a:xfrm>
          <a:off x="0" y="1604540"/>
          <a:ext cx="3857652" cy="791446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建设多彩的课程体系</a:t>
          </a:r>
          <a:r>
            <a:rPr 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学科育人</a:t>
          </a:r>
          <a:endParaRPr lang="zh-CN" altLang="en-US" sz="1800" b="1" kern="1200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sp:txBody>
      <dsp:txXfrm>
        <a:off x="38635" y="1643175"/>
        <a:ext cx="3780382" cy="714176"/>
      </dsp:txXfrm>
    </dsp:sp>
    <dsp:sp modelId="{5A1A5892-48B8-4AC5-9251-109EA749A3ED}">
      <dsp:nvSpPr>
        <dsp:cNvPr id="0" name=""/>
        <dsp:cNvSpPr/>
      </dsp:nvSpPr>
      <dsp:spPr>
        <a:xfrm>
          <a:off x="0" y="2407374"/>
          <a:ext cx="3857652" cy="791446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开展多彩的学生社团</a:t>
          </a:r>
          <a:r>
            <a:rPr 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活动育人</a:t>
          </a:r>
          <a:endParaRPr lang="zh-CN" altLang="en-US" sz="1800" b="1" kern="1200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sp:txBody>
      <dsp:txXfrm>
        <a:off x="38635" y="2446009"/>
        <a:ext cx="3780382" cy="714176"/>
      </dsp:txXfrm>
    </dsp:sp>
    <dsp:sp modelId="{78E87F15-053C-4ECD-9B40-D7E816D782D0}">
      <dsp:nvSpPr>
        <dsp:cNvPr id="0" name=""/>
        <dsp:cNvSpPr/>
      </dsp:nvSpPr>
      <dsp:spPr>
        <a:xfrm>
          <a:off x="0" y="3208049"/>
          <a:ext cx="3857652" cy="791446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形成多彩的教育品牌</a:t>
          </a:r>
          <a:r>
            <a:rPr 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特色育人</a:t>
          </a:r>
          <a:endParaRPr lang="zh-CN" altLang="en-US" sz="1800" b="1" kern="1200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sp:txBody>
      <dsp:txXfrm>
        <a:off x="38635" y="3246684"/>
        <a:ext cx="3780382" cy="71417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62584-602C-4233-8CDF-8BA3ABCC468E}">
      <dsp:nvSpPr>
        <dsp:cNvPr id="0" name=""/>
        <dsp:cNvSpPr/>
      </dsp:nvSpPr>
      <dsp:spPr>
        <a:xfrm>
          <a:off x="16311" y="1185"/>
          <a:ext cx="1856388" cy="12846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0701" tIns="22860" rIns="70701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rgbClr val="660066"/>
              </a:solidFill>
              <a:effectLst/>
              <a:latin typeface="仿宋" pitchFamily="49" charset="-122"/>
              <a:ea typeface="仿宋" pitchFamily="49" charset="-122"/>
            </a:rPr>
            <a:t>享受多彩童年，绽放多彩人生</a:t>
          </a:r>
          <a:endParaRPr lang="zh-CN" altLang="en-US" sz="1800" b="1" kern="1200" dirty="0">
            <a:solidFill>
              <a:srgbClr val="660066"/>
            </a:solidFill>
            <a:effectLst/>
            <a:latin typeface="仿宋" pitchFamily="49" charset="-122"/>
            <a:ea typeface="仿宋" pitchFamily="49" charset="-122"/>
          </a:endParaRPr>
        </a:p>
      </dsp:txBody>
      <dsp:txXfrm>
        <a:off x="288173" y="189325"/>
        <a:ext cx="1312664" cy="908418"/>
      </dsp:txXfrm>
    </dsp:sp>
    <dsp:sp modelId="{B7EDD6FD-13E9-4414-9FEC-AA61DEE55E36}">
      <dsp:nvSpPr>
        <dsp:cNvPr id="0" name=""/>
        <dsp:cNvSpPr/>
      </dsp:nvSpPr>
      <dsp:spPr>
        <a:xfrm>
          <a:off x="1626038" y="1185"/>
          <a:ext cx="1856388" cy="12846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0701" tIns="25400" rIns="70701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rgbClr val="660066"/>
              </a:solidFill>
              <a:effectLst/>
              <a:latin typeface="仿宋" pitchFamily="49" charset="-122"/>
              <a:ea typeface="仿宋" pitchFamily="49" charset="-122"/>
            </a:rPr>
            <a:t>大家不同，大家都好</a:t>
          </a:r>
          <a:endParaRPr lang="zh-CN" altLang="en-US" sz="2000" b="1" kern="1200" dirty="0">
            <a:solidFill>
              <a:srgbClr val="660066"/>
            </a:solidFill>
            <a:effectLst/>
            <a:latin typeface="仿宋" pitchFamily="49" charset="-122"/>
            <a:ea typeface="仿宋" pitchFamily="49" charset="-122"/>
          </a:endParaRPr>
        </a:p>
      </dsp:txBody>
      <dsp:txXfrm>
        <a:off x="1897900" y="189325"/>
        <a:ext cx="1312664" cy="908418"/>
      </dsp:txXfrm>
    </dsp:sp>
    <dsp:sp modelId="{E06D5E4B-25EC-4F57-A5BC-42E98B567AF8}">
      <dsp:nvSpPr>
        <dsp:cNvPr id="0" name=""/>
        <dsp:cNvSpPr/>
      </dsp:nvSpPr>
      <dsp:spPr>
        <a:xfrm>
          <a:off x="3215209" y="1185"/>
          <a:ext cx="1856388" cy="12846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0701" tIns="25400" rIns="70701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rgbClr val="660066"/>
              </a:solidFill>
              <a:effectLst/>
              <a:latin typeface="仿宋" pitchFamily="49" charset="-122"/>
              <a:ea typeface="仿宋" pitchFamily="49" charset="-122"/>
            </a:rPr>
            <a:t>不让一个孩子掉队</a:t>
          </a:r>
          <a:endParaRPr lang="zh-CN" altLang="en-US" sz="2000" b="1" kern="1200" dirty="0">
            <a:solidFill>
              <a:srgbClr val="660066"/>
            </a:solidFill>
            <a:effectLst/>
            <a:latin typeface="仿宋" pitchFamily="49" charset="-122"/>
            <a:ea typeface="仿宋" pitchFamily="49" charset="-122"/>
          </a:endParaRPr>
        </a:p>
      </dsp:txBody>
      <dsp:txXfrm>
        <a:off x="3487071" y="189325"/>
        <a:ext cx="1312664" cy="908418"/>
      </dsp:txXfrm>
    </dsp:sp>
    <dsp:sp modelId="{5F7E9432-46A1-4FA4-8901-BF6039AE103A}">
      <dsp:nvSpPr>
        <dsp:cNvPr id="0" name=""/>
        <dsp:cNvSpPr/>
      </dsp:nvSpPr>
      <dsp:spPr>
        <a:xfrm>
          <a:off x="4781230" y="1185"/>
          <a:ext cx="1856388" cy="12846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0701" tIns="25400" rIns="70701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rgbClr val="660066"/>
              </a:solidFill>
              <a:effectLst/>
              <a:latin typeface="仿宋" pitchFamily="49" charset="-122"/>
              <a:ea typeface="仿宋" pitchFamily="49" charset="-122"/>
            </a:rPr>
            <a:t>上好每节常态课</a:t>
          </a:r>
        </a:p>
      </dsp:txBody>
      <dsp:txXfrm>
        <a:off x="5053092" y="189325"/>
        <a:ext cx="1312664" cy="908418"/>
      </dsp:txXfrm>
    </dsp:sp>
    <dsp:sp modelId="{88A747AD-4E22-4AA0-A9E8-1BB42C1DF9D2}">
      <dsp:nvSpPr>
        <dsp:cNvPr id="0" name=""/>
        <dsp:cNvSpPr/>
      </dsp:nvSpPr>
      <dsp:spPr>
        <a:xfrm>
          <a:off x="6414107" y="1185"/>
          <a:ext cx="1856388" cy="12846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0701" tIns="22860" rIns="70701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rgbClr val="660066"/>
              </a:solidFill>
              <a:effectLst/>
              <a:latin typeface="仿宋" pitchFamily="49" charset="-122"/>
              <a:ea typeface="仿宋" pitchFamily="49" charset="-122"/>
            </a:rPr>
            <a:t>收起你的食指，竖起你的拇指</a:t>
          </a:r>
          <a:endParaRPr lang="zh-CN" altLang="en-US" sz="1800" b="1" kern="1200" dirty="0">
            <a:solidFill>
              <a:srgbClr val="660066"/>
            </a:solidFill>
            <a:effectLst/>
            <a:latin typeface="仿宋" pitchFamily="49" charset="-122"/>
            <a:ea typeface="仿宋" pitchFamily="49" charset="-122"/>
          </a:endParaRPr>
        </a:p>
      </dsp:txBody>
      <dsp:txXfrm>
        <a:off x="6685969" y="189325"/>
        <a:ext cx="1312664" cy="90841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62584-602C-4233-8CDF-8BA3ABCC468E}">
      <dsp:nvSpPr>
        <dsp:cNvPr id="0" name=""/>
        <dsp:cNvSpPr/>
      </dsp:nvSpPr>
      <dsp:spPr>
        <a:xfrm>
          <a:off x="5980" y="16158"/>
          <a:ext cx="1867642" cy="13292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3151" tIns="25400" rIns="73151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rgbClr val="660066"/>
              </a:solidFill>
              <a:effectLst/>
              <a:latin typeface="仿宋" pitchFamily="49" charset="-122"/>
              <a:ea typeface="仿宋" pitchFamily="49" charset="-122"/>
            </a:rPr>
            <a:t>以积极的心态享受生活</a:t>
          </a:r>
          <a:endParaRPr lang="zh-CN" altLang="en-US" sz="2000" b="1" kern="1200" dirty="0">
            <a:solidFill>
              <a:srgbClr val="660066"/>
            </a:solidFill>
            <a:effectLst/>
            <a:latin typeface="仿宋" pitchFamily="49" charset="-122"/>
            <a:ea typeface="仿宋" pitchFamily="49" charset="-122"/>
          </a:endParaRPr>
        </a:p>
      </dsp:txBody>
      <dsp:txXfrm>
        <a:off x="279490" y="210816"/>
        <a:ext cx="1320622" cy="939891"/>
      </dsp:txXfrm>
    </dsp:sp>
    <dsp:sp modelId="{B7EDD6FD-13E9-4414-9FEC-AA61DEE55E36}">
      <dsp:nvSpPr>
        <dsp:cNvPr id="0" name=""/>
        <dsp:cNvSpPr/>
      </dsp:nvSpPr>
      <dsp:spPr>
        <a:xfrm>
          <a:off x="1618415" y="15134"/>
          <a:ext cx="1867642" cy="13292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3151" tIns="25400" rIns="73151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rgbClr val="660066"/>
              </a:solidFill>
              <a:effectLst/>
              <a:latin typeface="仿宋" pitchFamily="49" charset="-122"/>
              <a:ea typeface="仿宋" pitchFamily="49" charset="-122"/>
            </a:rPr>
            <a:t>师德</a:t>
          </a:r>
          <a:r>
            <a:rPr lang="en-US" altLang="zh-CN" sz="2000" b="1" kern="1200" dirty="0" smtClean="0">
              <a:solidFill>
                <a:srgbClr val="660066"/>
              </a:solidFill>
              <a:effectLst/>
              <a:latin typeface="仿宋" pitchFamily="49" charset="-122"/>
              <a:ea typeface="仿宋" pitchFamily="49" charset="-122"/>
            </a:rPr>
            <a:t>=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rgbClr val="660066"/>
              </a:solidFill>
              <a:effectLst/>
              <a:latin typeface="仿宋" pitchFamily="49" charset="-122"/>
              <a:ea typeface="仿宋" pitchFamily="49" charset="-122"/>
            </a:rPr>
            <a:t>师爱</a:t>
          </a:r>
          <a:r>
            <a:rPr lang="en-US" altLang="zh-CN" sz="2000" b="1" kern="1200" dirty="0" smtClean="0">
              <a:solidFill>
                <a:srgbClr val="660066"/>
              </a:solidFill>
              <a:effectLst/>
              <a:latin typeface="仿宋" pitchFamily="49" charset="-122"/>
              <a:ea typeface="仿宋" pitchFamily="49" charset="-122"/>
            </a:rPr>
            <a:t>+</a:t>
          </a:r>
          <a:r>
            <a:rPr lang="zh-CN" altLang="en-US" sz="2000" b="1" kern="1200" dirty="0" smtClean="0">
              <a:solidFill>
                <a:srgbClr val="660066"/>
              </a:solidFill>
              <a:effectLst/>
              <a:latin typeface="仿宋" pitchFamily="49" charset="-122"/>
              <a:ea typeface="仿宋" pitchFamily="49" charset="-122"/>
            </a:rPr>
            <a:t>师能</a:t>
          </a:r>
          <a:endParaRPr lang="zh-CN" altLang="en-US" sz="2000" b="1" kern="1200" dirty="0">
            <a:solidFill>
              <a:srgbClr val="660066"/>
            </a:solidFill>
            <a:effectLst/>
            <a:latin typeface="仿宋" pitchFamily="49" charset="-122"/>
            <a:ea typeface="仿宋" pitchFamily="49" charset="-122"/>
          </a:endParaRPr>
        </a:p>
      </dsp:txBody>
      <dsp:txXfrm>
        <a:off x="1891925" y="209792"/>
        <a:ext cx="1320622" cy="939891"/>
      </dsp:txXfrm>
    </dsp:sp>
    <dsp:sp modelId="{E06D5E4B-25EC-4F57-A5BC-42E98B567AF8}">
      <dsp:nvSpPr>
        <dsp:cNvPr id="0" name=""/>
        <dsp:cNvSpPr/>
      </dsp:nvSpPr>
      <dsp:spPr>
        <a:xfrm>
          <a:off x="3209582" y="16158"/>
          <a:ext cx="1867642" cy="13292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3151" tIns="25400" rIns="73151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rgbClr val="660066"/>
              </a:solidFill>
              <a:effectLst/>
              <a:latin typeface="仿宋" pitchFamily="49" charset="-122"/>
              <a:ea typeface="仿宋" pitchFamily="49" charset="-122"/>
            </a:rPr>
            <a:t>传递正能量</a:t>
          </a:r>
          <a:endParaRPr lang="zh-CN" altLang="en-US" sz="2000" b="1" kern="1200" dirty="0">
            <a:solidFill>
              <a:srgbClr val="660066"/>
            </a:solidFill>
            <a:effectLst/>
            <a:latin typeface="仿宋" pitchFamily="49" charset="-122"/>
            <a:ea typeface="仿宋" pitchFamily="49" charset="-122"/>
          </a:endParaRPr>
        </a:p>
      </dsp:txBody>
      <dsp:txXfrm>
        <a:off x="3483092" y="210816"/>
        <a:ext cx="1320622" cy="939891"/>
      </dsp:txXfrm>
    </dsp:sp>
    <dsp:sp modelId="{5F7E9432-46A1-4FA4-8901-BF6039AE103A}">
      <dsp:nvSpPr>
        <dsp:cNvPr id="0" name=""/>
        <dsp:cNvSpPr/>
      </dsp:nvSpPr>
      <dsp:spPr>
        <a:xfrm>
          <a:off x="4776797" y="32316"/>
          <a:ext cx="1867642" cy="13292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3151" tIns="25400" rIns="73151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rgbClr val="660066"/>
              </a:solidFill>
              <a:effectLst/>
              <a:latin typeface="仿宋" pitchFamily="49" charset="-122"/>
              <a:ea typeface="仿宋" pitchFamily="49" charset="-122"/>
            </a:rPr>
            <a:t>精神站立，业务行走</a:t>
          </a:r>
        </a:p>
      </dsp:txBody>
      <dsp:txXfrm>
        <a:off x="5050307" y="226974"/>
        <a:ext cx="1320622" cy="939891"/>
      </dsp:txXfrm>
    </dsp:sp>
    <dsp:sp modelId="{88A747AD-4E22-4AA0-A9E8-1BB42C1DF9D2}">
      <dsp:nvSpPr>
        <dsp:cNvPr id="0" name=""/>
        <dsp:cNvSpPr/>
      </dsp:nvSpPr>
      <dsp:spPr>
        <a:xfrm>
          <a:off x="6413184" y="16158"/>
          <a:ext cx="1867642" cy="13292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3151" tIns="25400" rIns="73151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solidFill>
                <a:srgbClr val="660066"/>
              </a:solidFill>
              <a:effectLst/>
              <a:latin typeface="仿宋" pitchFamily="49" charset="-122"/>
              <a:ea typeface="仿宋" pitchFamily="49" charset="-122"/>
            </a:rPr>
            <a:t>……</a:t>
          </a:r>
          <a:endParaRPr lang="zh-CN" altLang="en-US" sz="2000" b="1" kern="1200" dirty="0">
            <a:solidFill>
              <a:srgbClr val="660066"/>
            </a:solidFill>
            <a:effectLst/>
            <a:latin typeface="仿宋" pitchFamily="49" charset="-122"/>
            <a:ea typeface="仿宋" pitchFamily="49" charset="-122"/>
          </a:endParaRPr>
        </a:p>
      </dsp:txBody>
      <dsp:txXfrm>
        <a:off x="6686694" y="210816"/>
        <a:ext cx="1320622" cy="93989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8A7DD-A57A-49EF-9B43-06F775FEAC91}">
      <dsp:nvSpPr>
        <dsp:cNvPr id="0" name=""/>
        <dsp:cNvSpPr/>
      </dsp:nvSpPr>
      <dsp:spPr>
        <a:xfrm>
          <a:off x="0" y="1031"/>
          <a:ext cx="3857652" cy="791446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营造多彩的教育环境</a:t>
          </a:r>
          <a:r>
            <a:rPr 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文化育人</a:t>
          </a:r>
          <a:endParaRPr lang="zh-CN" altLang="en-US" sz="1800" b="1" kern="1200" dirty="0" smtClean="0">
            <a:solidFill>
              <a:srgbClr val="002060"/>
            </a:solidFill>
            <a:latin typeface="楷体" pitchFamily="49" charset="-122"/>
            <a:ea typeface="楷体" pitchFamily="49" charset="-122"/>
            <a:cs typeface="Times New Roman" pitchFamily="18" charset="0"/>
          </a:endParaRPr>
        </a:p>
      </dsp:txBody>
      <dsp:txXfrm>
        <a:off x="38635" y="39666"/>
        <a:ext cx="3780382" cy="714176"/>
      </dsp:txXfrm>
    </dsp:sp>
    <dsp:sp modelId="{BCAE957B-B16E-4FE9-AE23-6F60D6DC4BD2}">
      <dsp:nvSpPr>
        <dsp:cNvPr id="0" name=""/>
        <dsp:cNvSpPr/>
      </dsp:nvSpPr>
      <dsp:spPr>
        <a:xfrm>
          <a:off x="0" y="802786"/>
          <a:ext cx="3857652" cy="791446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确立多彩的学校管理</a:t>
          </a:r>
          <a:r>
            <a:rPr 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规范育人</a:t>
          </a:r>
          <a:endParaRPr lang="zh-CN" altLang="en-US" sz="1800" b="1" kern="1200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sp:txBody>
      <dsp:txXfrm>
        <a:off x="38635" y="841421"/>
        <a:ext cx="3780382" cy="714176"/>
      </dsp:txXfrm>
    </dsp:sp>
    <dsp:sp modelId="{AED4FB03-1914-4E54-AA80-D700B69EC049}">
      <dsp:nvSpPr>
        <dsp:cNvPr id="0" name=""/>
        <dsp:cNvSpPr/>
      </dsp:nvSpPr>
      <dsp:spPr>
        <a:xfrm>
          <a:off x="0" y="1604540"/>
          <a:ext cx="3857652" cy="7914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sz="24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建设多彩的课程体系</a:t>
          </a:r>
          <a:endParaRPr lang="en-US" altLang="zh-CN" sz="2400" b="1" kern="1200" dirty="0" smtClean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24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学科育人</a:t>
          </a:r>
          <a:endParaRPr lang="zh-CN" altLang="en-US" sz="2400" b="1" kern="1200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sp:txBody>
      <dsp:txXfrm>
        <a:off x="38635" y="1643175"/>
        <a:ext cx="3780382" cy="714176"/>
      </dsp:txXfrm>
    </dsp:sp>
    <dsp:sp modelId="{5A1A5892-48B8-4AC5-9251-109EA749A3ED}">
      <dsp:nvSpPr>
        <dsp:cNvPr id="0" name=""/>
        <dsp:cNvSpPr/>
      </dsp:nvSpPr>
      <dsp:spPr>
        <a:xfrm>
          <a:off x="0" y="2407374"/>
          <a:ext cx="3857652" cy="791446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开展多彩的学生社团</a:t>
          </a:r>
          <a:r>
            <a:rPr 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活动育人</a:t>
          </a:r>
          <a:endParaRPr lang="zh-CN" altLang="en-US" sz="1800" b="1" kern="1200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sp:txBody>
      <dsp:txXfrm>
        <a:off x="38635" y="2446009"/>
        <a:ext cx="3780382" cy="714176"/>
      </dsp:txXfrm>
    </dsp:sp>
    <dsp:sp modelId="{78E87F15-053C-4ECD-9B40-D7E816D782D0}">
      <dsp:nvSpPr>
        <dsp:cNvPr id="0" name=""/>
        <dsp:cNvSpPr/>
      </dsp:nvSpPr>
      <dsp:spPr>
        <a:xfrm>
          <a:off x="0" y="3208049"/>
          <a:ext cx="3857652" cy="791446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形成多彩的教育品牌</a:t>
          </a:r>
          <a:r>
            <a:rPr 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特色育人</a:t>
          </a:r>
          <a:endParaRPr lang="zh-CN" altLang="en-US" sz="1800" b="1" kern="1200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sp:txBody>
      <dsp:txXfrm>
        <a:off x="38635" y="3246684"/>
        <a:ext cx="3780382" cy="71417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F6013-E802-4D3B-9845-4E4B837FAFDA}">
      <dsp:nvSpPr>
        <dsp:cNvPr id="0" name=""/>
        <dsp:cNvSpPr/>
      </dsp:nvSpPr>
      <dsp:spPr>
        <a:xfrm>
          <a:off x="5263" y="0"/>
          <a:ext cx="1573202" cy="5715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>
              <a:latin typeface="黑体" pitchFamily="49" charset="-122"/>
              <a:ea typeface="黑体" pitchFamily="49" charset="-122"/>
            </a:rPr>
            <a:t>问题激趣</a:t>
          </a:r>
          <a:endParaRPr lang="zh-CN" altLang="en-US" sz="2300" kern="1200" dirty="0">
            <a:latin typeface="黑体" pitchFamily="49" charset="-122"/>
            <a:ea typeface="黑体" pitchFamily="49" charset="-122"/>
          </a:endParaRPr>
        </a:p>
      </dsp:txBody>
      <dsp:txXfrm>
        <a:off x="22002" y="16739"/>
        <a:ext cx="1539724" cy="538026"/>
      </dsp:txXfrm>
    </dsp:sp>
    <dsp:sp modelId="{E6FF826B-D588-4565-A7C6-E7665A0CD4C4}">
      <dsp:nvSpPr>
        <dsp:cNvPr id="0" name=""/>
        <dsp:cNvSpPr/>
      </dsp:nvSpPr>
      <dsp:spPr>
        <a:xfrm>
          <a:off x="1735786" y="90674"/>
          <a:ext cx="333519" cy="39015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500" kern="1200">
            <a:solidFill>
              <a:schemeClr val="tx2">
                <a:lumMod val="85000"/>
                <a:lumOff val="15000"/>
              </a:schemeClr>
            </a:solidFill>
            <a:latin typeface="黑体" pitchFamily="49" charset="-122"/>
            <a:ea typeface="黑体" pitchFamily="49" charset="-122"/>
          </a:endParaRPr>
        </a:p>
      </dsp:txBody>
      <dsp:txXfrm>
        <a:off x="1735786" y="168705"/>
        <a:ext cx="233463" cy="234092"/>
      </dsp:txXfrm>
    </dsp:sp>
    <dsp:sp modelId="{195C3622-A4CD-4E72-ACD7-6661DB4C3CD7}">
      <dsp:nvSpPr>
        <dsp:cNvPr id="0" name=""/>
        <dsp:cNvSpPr/>
      </dsp:nvSpPr>
      <dsp:spPr>
        <a:xfrm>
          <a:off x="2207747" y="0"/>
          <a:ext cx="1573202" cy="5715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>
              <a:latin typeface="黑体" pitchFamily="49" charset="-122"/>
              <a:ea typeface="黑体" pitchFamily="49" charset="-122"/>
            </a:rPr>
            <a:t>合作探究</a:t>
          </a:r>
          <a:endParaRPr lang="zh-CN" altLang="en-US" sz="2300" kern="1200" dirty="0">
            <a:latin typeface="黑体" pitchFamily="49" charset="-122"/>
            <a:ea typeface="黑体" pitchFamily="49" charset="-122"/>
          </a:endParaRPr>
        </a:p>
      </dsp:txBody>
      <dsp:txXfrm>
        <a:off x="2224486" y="16739"/>
        <a:ext cx="1539724" cy="538026"/>
      </dsp:txXfrm>
    </dsp:sp>
    <dsp:sp modelId="{ABB4FC55-1DC0-4729-AF9A-FA6FB84DE118}">
      <dsp:nvSpPr>
        <dsp:cNvPr id="0" name=""/>
        <dsp:cNvSpPr/>
      </dsp:nvSpPr>
      <dsp:spPr>
        <a:xfrm>
          <a:off x="3938270" y="90674"/>
          <a:ext cx="333519" cy="39015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500" kern="1200">
            <a:solidFill>
              <a:schemeClr val="tx2">
                <a:lumMod val="85000"/>
                <a:lumOff val="15000"/>
              </a:schemeClr>
            </a:solidFill>
            <a:latin typeface="黑体" pitchFamily="49" charset="-122"/>
            <a:ea typeface="黑体" pitchFamily="49" charset="-122"/>
          </a:endParaRPr>
        </a:p>
      </dsp:txBody>
      <dsp:txXfrm>
        <a:off x="3938270" y="168705"/>
        <a:ext cx="233463" cy="234092"/>
      </dsp:txXfrm>
    </dsp:sp>
    <dsp:sp modelId="{4DEE08AE-B74D-404D-80CB-E5FBDDA656C3}">
      <dsp:nvSpPr>
        <dsp:cNvPr id="0" name=""/>
        <dsp:cNvSpPr/>
      </dsp:nvSpPr>
      <dsp:spPr>
        <a:xfrm>
          <a:off x="4410231" y="0"/>
          <a:ext cx="1573202" cy="5715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smtClean="0">
              <a:latin typeface="黑体" pitchFamily="49" charset="-122"/>
              <a:ea typeface="黑体" pitchFamily="49" charset="-122"/>
            </a:rPr>
            <a:t>内化提升</a:t>
          </a:r>
          <a:endParaRPr lang="zh-CN" altLang="en-US" sz="2300" kern="1200" dirty="0">
            <a:latin typeface="黑体" pitchFamily="49" charset="-122"/>
            <a:ea typeface="黑体" pitchFamily="49" charset="-122"/>
          </a:endParaRPr>
        </a:p>
      </dsp:txBody>
      <dsp:txXfrm>
        <a:off x="4426970" y="16739"/>
        <a:ext cx="1539724" cy="5380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3C2A5-C38E-429A-9DB8-FD7D3DB076CA}">
      <dsp:nvSpPr>
        <dsp:cNvPr id="0" name=""/>
        <dsp:cNvSpPr/>
      </dsp:nvSpPr>
      <dsp:spPr>
        <a:xfrm>
          <a:off x="6822281" y="3682814"/>
          <a:ext cx="1439641" cy="636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130"/>
              </a:lnTo>
              <a:lnTo>
                <a:pt x="1439641" y="519130"/>
              </a:lnTo>
              <a:lnTo>
                <a:pt x="1439641" y="6363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9C9D5A-5465-4CA6-BEF5-905F617DDA22}">
      <dsp:nvSpPr>
        <dsp:cNvPr id="0" name=""/>
        <dsp:cNvSpPr/>
      </dsp:nvSpPr>
      <dsp:spPr>
        <a:xfrm>
          <a:off x="6776561" y="3682814"/>
          <a:ext cx="91440" cy="6363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63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D26CE6-DB03-4FD4-884F-ECCBB3A881FE}">
      <dsp:nvSpPr>
        <dsp:cNvPr id="0" name=""/>
        <dsp:cNvSpPr/>
      </dsp:nvSpPr>
      <dsp:spPr>
        <a:xfrm>
          <a:off x="5382639" y="3682814"/>
          <a:ext cx="1439641" cy="636390"/>
        </a:xfrm>
        <a:custGeom>
          <a:avLst/>
          <a:gdLst/>
          <a:ahLst/>
          <a:cxnLst/>
          <a:rect l="0" t="0" r="0" b="0"/>
          <a:pathLst>
            <a:path>
              <a:moveTo>
                <a:pt x="1439641" y="0"/>
              </a:moveTo>
              <a:lnTo>
                <a:pt x="1439641" y="519130"/>
              </a:lnTo>
              <a:lnTo>
                <a:pt x="0" y="519130"/>
              </a:lnTo>
              <a:lnTo>
                <a:pt x="0" y="6363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D6EC9-53BE-44D9-AB5C-A9514C5EA44E}">
      <dsp:nvSpPr>
        <dsp:cNvPr id="0" name=""/>
        <dsp:cNvSpPr/>
      </dsp:nvSpPr>
      <dsp:spPr>
        <a:xfrm>
          <a:off x="4501678" y="2132550"/>
          <a:ext cx="2320602" cy="7464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230"/>
              </a:lnTo>
              <a:lnTo>
                <a:pt x="2320602" y="629230"/>
              </a:lnTo>
              <a:lnTo>
                <a:pt x="2320602" y="7464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8C0137-531B-4411-B7B1-08CE17600BB3}">
      <dsp:nvSpPr>
        <dsp:cNvPr id="0" name=""/>
        <dsp:cNvSpPr/>
      </dsp:nvSpPr>
      <dsp:spPr>
        <a:xfrm>
          <a:off x="2181076" y="3682814"/>
          <a:ext cx="1439641" cy="636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130"/>
              </a:lnTo>
              <a:lnTo>
                <a:pt x="1439641" y="519130"/>
              </a:lnTo>
              <a:lnTo>
                <a:pt x="1439641" y="6363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6A8A01-B883-4056-9787-8DC602F1AF9B}">
      <dsp:nvSpPr>
        <dsp:cNvPr id="0" name=""/>
        <dsp:cNvSpPr/>
      </dsp:nvSpPr>
      <dsp:spPr>
        <a:xfrm>
          <a:off x="2135356" y="3682814"/>
          <a:ext cx="91440" cy="6363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63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F0EFA-CE15-49B8-AC59-0C75A57A1F7B}">
      <dsp:nvSpPr>
        <dsp:cNvPr id="0" name=""/>
        <dsp:cNvSpPr/>
      </dsp:nvSpPr>
      <dsp:spPr>
        <a:xfrm>
          <a:off x="741434" y="3682814"/>
          <a:ext cx="1439641" cy="636390"/>
        </a:xfrm>
        <a:custGeom>
          <a:avLst/>
          <a:gdLst/>
          <a:ahLst/>
          <a:cxnLst/>
          <a:rect l="0" t="0" r="0" b="0"/>
          <a:pathLst>
            <a:path>
              <a:moveTo>
                <a:pt x="1439641" y="0"/>
              </a:moveTo>
              <a:lnTo>
                <a:pt x="1439641" y="519130"/>
              </a:lnTo>
              <a:lnTo>
                <a:pt x="0" y="519130"/>
              </a:lnTo>
              <a:lnTo>
                <a:pt x="0" y="6363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61E8CE-18CE-413D-BA54-930C5C927B49}">
      <dsp:nvSpPr>
        <dsp:cNvPr id="0" name=""/>
        <dsp:cNvSpPr/>
      </dsp:nvSpPr>
      <dsp:spPr>
        <a:xfrm>
          <a:off x="2181076" y="2132550"/>
          <a:ext cx="2320602" cy="746491"/>
        </a:xfrm>
        <a:custGeom>
          <a:avLst/>
          <a:gdLst/>
          <a:ahLst/>
          <a:cxnLst/>
          <a:rect l="0" t="0" r="0" b="0"/>
          <a:pathLst>
            <a:path>
              <a:moveTo>
                <a:pt x="2320602" y="0"/>
              </a:moveTo>
              <a:lnTo>
                <a:pt x="2320602" y="629230"/>
              </a:lnTo>
              <a:lnTo>
                <a:pt x="0" y="629230"/>
              </a:lnTo>
              <a:lnTo>
                <a:pt x="0" y="7464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E3F7F-B0AC-4EE6-8450-211F9CCCF385}">
      <dsp:nvSpPr>
        <dsp:cNvPr id="0" name=""/>
        <dsp:cNvSpPr/>
      </dsp:nvSpPr>
      <dsp:spPr>
        <a:xfrm>
          <a:off x="2613212" y="1328777"/>
          <a:ext cx="3776932" cy="803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6D0D54-FF51-46D3-8802-E24AD13FCEFD}">
      <dsp:nvSpPr>
        <dsp:cNvPr id="0" name=""/>
        <dsp:cNvSpPr/>
      </dsp:nvSpPr>
      <dsp:spPr>
        <a:xfrm>
          <a:off x="2753855" y="1462388"/>
          <a:ext cx="3776932" cy="8037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smtClean="0"/>
            <a:t>学校管理：两</a:t>
          </a:r>
          <a:r>
            <a:rPr lang="zh-CN" altLang="en-US" sz="2000" b="1" kern="1200" dirty="0" smtClean="0"/>
            <a:t>个层次、三个意识</a:t>
          </a:r>
          <a:endParaRPr lang="zh-CN" altLang="en-US" sz="2000" b="1" kern="1200" dirty="0"/>
        </a:p>
      </dsp:txBody>
      <dsp:txXfrm>
        <a:off x="2777397" y="1485930"/>
        <a:ext cx="3729848" cy="756688"/>
      </dsp:txXfrm>
    </dsp:sp>
    <dsp:sp modelId="{85614A54-6910-4DC5-8DA1-0C734BE89B2C}">
      <dsp:nvSpPr>
        <dsp:cNvPr id="0" name=""/>
        <dsp:cNvSpPr/>
      </dsp:nvSpPr>
      <dsp:spPr>
        <a:xfrm>
          <a:off x="1548184" y="2879041"/>
          <a:ext cx="1265783" cy="803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24F3C6-2BCB-492C-ABFF-1E8ABDDAADB0}">
      <dsp:nvSpPr>
        <dsp:cNvPr id="0" name=""/>
        <dsp:cNvSpPr/>
      </dsp:nvSpPr>
      <dsp:spPr>
        <a:xfrm>
          <a:off x="1688827" y="3012652"/>
          <a:ext cx="1265783" cy="8037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/>
            <a:t>前提层次</a:t>
          </a:r>
          <a:endParaRPr lang="zh-CN" altLang="en-US" sz="2000" b="1" kern="1200" dirty="0"/>
        </a:p>
      </dsp:txBody>
      <dsp:txXfrm>
        <a:off x="1712369" y="3036194"/>
        <a:ext cx="1218699" cy="756688"/>
      </dsp:txXfrm>
    </dsp:sp>
    <dsp:sp modelId="{AEFBC095-8E8A-49B6-9C6D-2E2281FA4692}">
      <dsp:nvSpPr>
        <dsp:cNvPr id="0" name=""/>
        <dsp:cNvSpPr/>
      </dsp:nvSpPr>
      <dsp:spPr>
        <a:xfrm>
          <a:off x="108543" y="4319205"/>
          <a:ext cx="1265783" cy="803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64A8A7-FABA-4BE3-BA97-6E6D1482F48F}">
      <dsp:nvSpPr>
        <dsp:cNvPr id="0" name=""/>
        <dsp:cNvSpPr/>
      </dsp:nvSpPr>
      <dsp:spPr>
        <a:xfrm>
          <a:off x="249185" y="4452815"/>
          <a:ext cx="1265783" cy="8037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/>
            <a:t>底线意识</a:t>
          </a:r>
          <a:endParaRPr lang="zh-CN" altLang="en-US" sz="2000" b="1" kern="1200" dirty="0"/>
        </a:p>
      </dsp:txBody>
      <dsp:txXfrm>
        <a:off x="272727" y="4476357"/>
        <a:ext cx="1218699" cy="756688"/>
      </dsp:txXfrm>
    </dsp:sp>
    <dsp:sp modelId="{4E7187B2-DBD1-451A-886A-82E1050B0453}">
      <dsp:nvSpPr>
        <dsp:cNvPr id="0" name=""/>
        <dsp:cNvSpPr/>
      </dsp:nvSpPr>
      <dsp:spPr>
        <a:xfrm>
          <a:off x="1548184" y="4319205"/>
          <a:ext cx="1265783" cy="803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B8C94D-E2E5-4CB7-981B-A4EBE281429B}">
      <dsp:nvSpPr>
        <dsp:cNvPr id="0" name=""/>
        <dsp:cNvSpPr/>
      </dsp:nvSpPr>
      <dsp:spPr>
        <a:xfrm>
          <a:off x="1688827" y="4452815"/>
          <a:ext cx="1265783" cy="8037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/>
            <a:t>问题意识</a:t>
          </a:r>
          <a:endParaRPr lang="zh-CN" altLang="en-US" sz="2000" b="1" kern="1200" dirty="0"/>
        </a:p>
      </dsp:txBody>
      <dsp:txXfrm>
        <a:off x="1712369" y="4476357"/>
        <a:ext cx="1218699" cy="756688"/>
      </dsp:txXfrm>
    </dsp:sp>
    <dsp:sp modelId="{EEE67A0B-8E8A-4476-8E4D-10494903891F}">
      <dsp:nvSpPr>
        <dsp:cNvPr id="0" name=""/>
        <dsp:cNvSpPr/>
      </dsp:nvSpPr>
      <dsp:spPr>
        <a:xfrm>
          <a:off x="2987825" y="4319205"/>
          <a:ext cx="1265783" cy="803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58C430-2A3A-4BA2-9BAD-40E3290E5EA0}">
      <dsp:nvSpPr>
        <dsp:cNvPr id="0" name=""/>
        <dsp:cNvSpPr/>
      </dsp:nvSpPr>
      <dsp:spPr>
        <a:xfrm>
          <a:off x="3128468" y="4452815"/>
          <a:ext cx="1265783" cy="8037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/>
            <a:t>负责意识</a:t>
          </a:r>
          <a:endParaRPr lang="zh-CN" altLang="en-US" sz="2000" b="1" kern="1200" dirty="0"/>
        </a:p>
      </dsp:txBody>
      <dsp:txXfrm>
        <a:off x="3152010" y="4476357"/>
        <a:ext cx="1218699" cy="756688"/>
      </dsp:txXfrm>
    </dsp:sp>
    <dsp:sp modelId="{415A66F6-91CF-4448-9B74-5BA418384180}">
      <dsp:nvSpPr>
        <dsp:cNvPr id="0" name=""/>
        <dsp:cNvSpPr/>
      </dsp:nvSpPr>
      <dsp:spPr>
        <a:xfrm>
          <a:off x="6189389" y="2879041"/>
          <a:ext cx="1265783" cy="803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F3D926-3112-4888-88FB-5AC77924B876}">
      <dsp:nvSpPr>
        <dsp:cNvPr id="0" name=""/>
        <dsp:cNvSpPr/>
      </dsp:nvSpPr>
      <dsp:spPr>
        <a:xfrm>
          <a:off x="6330032" y="3012652"/>
          <a:ext cx="1265783" cy="8037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/>
            <a:t>中心层次</a:t>
          </a:r>
          <a:endParaRPr lang="zh-CN" altLang="en-US" sz="2000" b="1" kern="1200" dirty="0"/>
        </a:p>
      </dsp:txBody>
      <dsp:txXfrm>
        <a:off x="6353574" y="3036194"/>
        <a:ext cx="1218699" cy="756688"/>
      </dsp:txXfrm>
    </dsp:sp>
    <dsp:sp modelId="{5CDD7692-D467-405A-A1EF-80E7A614F829}">
      <dsp:nvSpPr>
        <dsp:cNvPr id="0" name=""/>
        <dsp:cNvSpPr/>
      </dsp:nvSpPr>
      <dsp:spPr>
        <a:xfrm>
          <a:off x="4749748" y="4319205"/>
          <a:ext cx="1265783" cy="803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3B9A93-5B83-4F49-8523-7BB97CCA5D91}">
      <dsp:nvSpPr>
        <dsp:cNvPr id="0" name=""/>
        <dsp:cNvSpPr/>
      </dsp:nvSpPr>
      <dsp:spPr>
        <a:xfrm>
          <a:off x="4890390" y="4452815"/>
          <a:ext cx="1265783" cy="8037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/>
            <a:t>质量意识</a:t>
          </a:r>
          <a:endParaRPr lang="zh-CN" altLang="en-US" sz="2000" b="1" kern="1200" dirty="0"/>
        </a:p>
      </dsp:txBody>
      <dsp:txXfrm>
        <a:off x="4913932" y="4476357"/>
        <a:ext cx="1218699" cy="756688"/>
      </dsp:txXfrm>
    </dsp:sp>
    <dsp:sp modelId="{EC1F59B4-4490-430E-8566-6770706F7189}">
      <dsp:nvSpPr>
        <dsp:cNvPr id="0" name=""/>
        <dsp:cNvSpPr/>
      </dsp:nvSpPr>
      <dsp:spPr>
        <a:xfrm>
          <a:off x="6189389" y="4319205"/>
          <a:ext cx="1265783" cy="803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4BBA9A-769E-49AB-8507-59DA6EF33CAD}">
      <dsp:nvSpPr>
        <dsp:cNvPr id="0" name=""/>
        <dsp:cNvSpPr/>
      </dsp:nvSpPr>
      <dsp:spPr>
        <a:xfrm>
          <a:off x="6330032" y="4452815"/>
          <a:ext cx="1265783" cy="8037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/>
            <a:t>管理意识</a:t>
          </a:r>
          <a:endParaRPr lang="zh-CN" altLang="en-US" sz="2000" b="1" kern="1200" dirty="0"/>
        </a:p>
      </dsp:txBody>
      <dsp:txXfrm>
        <a:off x="6353574" y="4476357"/>
        <a:ext cx="1218699" cy="756688"/>
      </dsp:txXfrm>
    </dsp:sp>
    <dsp:sp modelId="{676D7665-DEC0-418B-9298-A0F92E016230}">
      <dsp:nvSpPr>
        <dsp:cNvPr id="0" name=""/>
        <dsp:cNvSpPr/>
      </dsp:nvSpPr>
      <dsp:spPr>
        <a:xfrm>
          <a:off x="7629030" y="4319205"/>
          <a:ext cx="1265783" cy="803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DA8E3F-9DD2-48A3-9566-B587F6CF105B}">
      <dsp:nvSpPr>
        <dsp:cNvPr id="0" name=""/>
        <dsp:cNvSpPr/>
      </dsp:nvSpPr>
      <dsp:spPr>
        <a:xfrm>
          <a:off x="7769673" y="4452815"/>
          <a:ext cx="1265783" cy="8037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/>
            <a:t>品牌意识</a:t>
          </a:r>
          <a:endParaRPr lang="zh-CN" altLang="en-US" sz="2000" b="1" kern="1200" dirty="0"/>
        </a:p>
      </dsp:txBody>
      <dsp:txXfrm>
        <a:off x="7793215" y="4476357"/>
        <a:ext cx="1218699" cy="75668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8A7DD-A57A-49EF-9B43-06F775FEAC91}">
      <dsp:nvSpPr>
        <dsp:cNvPr id="0" name=""/>
        <dsp:cNvSpPr/>
      </dsp:nvSpPr>
      <dsp:spPr>
        <a:xfrm>
          <a:off x="0" y="1031"/>
          <a:ext cx="3857652" cy="791446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营造多彩的教育环境</a:t>
          </a:r>
          <a:r>
            <a:rPr 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文化育人</a:t>
          </a:r>
          <a:endParaRPr lang="zh-CN" altLang="en-US" sz="1800" b="1" kern="1200" dirty="0" smtClean="0">
            <a:solidFill>
              <a:srgbClr val="002060"/>
            </a:solidFill>
            <a:latin typeface="楷体" pitchFamily="49" charset="-122"/>
            <a:ea typeface="楷体" pitchFamily="49" charset="-122"/>
            <a:cs typeface="Times New Roman" pitchFamily="18" charset="0"/>
          </a:endParaRPr>
        </a:p>
      </dsp:txBody>
      <dsp:txXfrm>
        <a:off x="38635" y="39666"/>
        <a:ext cx="3780382" cy="714176"/>
      </dsp:txXfrm>
    </dsp:sp>
    <dsp:sp modelId="{BCAE957B-B16E-4FE9-AE23-6F60D6DC4BD2}">
      <dsp:nvSpPr>
        <dsp:cNvPr id="0" name=""/>
        <dsp:cNvSpPr/>
      </dsp:nvSpPr>
      <dsp:spPr>
        <a:xfrm>
          <a:off x="0" y="802786"/>
          <a:ext cx="3857652" cy="791446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确立多彩的学校管理</a:t>
          </a:r>
          <a:r>
            <a:rPr 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规范育人</a:t>
          </a:r>
          <a:endParaRPr lang="zh-CN" altLang="en-US" sz="1800" b="1" kern="1200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sp:txBody>
      <dsp:txXfrm>
        <a:off x="38635" y="841421"/>
        <a:ext cx="3780382" cy="714176"/>
      </dsp:txXfrm>
    </dsp:sp>
    <dsp:sp modelId="{AED4FB03-1914-4E54-AA80-D700B69EC049}">
      <dsp:nvSpPr>
        <dsp:cNvPr id="0" name=""/>
        <dsp:cNvSpPr/>
      </dsp:nvSpPr>
      <dsp:spPr>
        <a:xfrm>
          <a:off x="0" y="1604540"/>
          <a:ext cx="3857652" cy="791446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建设多彩的课程体系</a:t>
          </a:r>
          <a:r>
            <a:rPr 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学科育人</a:t>
          </a:r>
          <a:endParaRPr lang="zh-CN" altLang="en-US" sz="1800" b="1" kern="1200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sp:txBody>
      <dsp:txXfrm>
        <a:off x="38635" y="1643175"/>
        <a:ext cx="3780382" cy="714176"/>
      </dsp:txXfrm>
    </dsp:sp>
    <dsp:sp modelId="{5A1A5892-48B8-4AC5-9251-109EA749A3ED}">
      <dsp:nvSpPr>
        <dsp:cNvPr id="0" name=""/>
        <dsp:cNvSpPr/>
      </dsp:nvSpPr>
      <dsp:spPr>
        <a:xfrm>
          <a:off x="0" y="2407374"/>
          <a:ext cx="3857652" cy="7914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sz="24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开展多彩的学生社团</a:t>
          </a:r>
          <a:endParaRPr lang="en-US" altLang="zh-CN" sz="2400" b="1" kern="1200" dirty="0" smtClean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24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活动育人</a:t>
          </a:r>
          <a:endParaRPr lang="zh-CN" altLang="en-US" sz="2400" b="1" kern="1200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sp:txBody>
      <dsp:txXfrm>
        <a:off x="38635" y="2446009"/>
        <a:ext cx="3780382" cy="714176"/>
      </dsp:txXfrm>
    </dsp:sp>
    <dsp:sp modelId="{78E87F15-053C-4ECD-9B40-D7E816D782D0}">
      <dsp:nvSpPr>
        <dsp:cNvPr id="0" name=""/>
        <dsp:cNvSpPr/>
      </dsp:nvSpPr>
      <dsp:spPr>
        <a:xfrm>
          <a:off x="0" y="3208049"/>
          <a:ext cx="3857652" cy="791446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形成多彩的教育品牌</a:t>
          </a:r>
          <a:r>
            <a:rPr 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特色育人</a:t>
          </a:r>
          <a:endParaRPr lang="zh-CN" altLang="en-US" sz="1800" b="1" kern="1200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sp:txBody>
      <dsp:txXfrm>
        <a:off x="38635" y="3246684"/>
        <a:ext cx="3780382" cy="71417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8A7DD-A57A-49EF-9B43-06F775FEAC91}">
      <dsp:nvSpPr>
        <dsp:cNvPr id="0" name=""/>
        <dsp:cNvSpPr/>
      </dsp:nvSpPr>
      <dsp:spPr>
        <a:xfrm>
          <a:off x="0" y="1031"/>
          <a:ext cx="3857652" cy="791446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营造多彩的教育环境</a:t>
          </a:r>
          <a:r>
            <a:rPr 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文化育人</a:t>
          </a:r>
          <a:endParaRPr lang="zh-CN" altLang="en-US" sz="1800" b="1" kern="1200" dirty="0" smtClean="0">
            <a:solidFill>
              <a:srgbClr val="002060"/>
            </a:solidFill>
            <a:latin typeface="楷体" pitchFamily="49" charset="-122"/>
            <a:ea typeface="楷体" pitchFamily="49" charset="-122"/>
            <a:cs typeface="Times New Roman" pitchFamily="18" charset="0"/>
          </a:endParaRPr>
        </a:p>
      </dsp:txBody>
      <dsp:txXfrm>
        <a:off x="38635" y="39666"/>
        <a:ext cx="3780382" cy="714176"/>
      </dsp:txXfrm>
    </dsp:sp>
    <dsp:sp modelId="{BCAE957B-B16E-4FE9-AE23-6F60D6DC4BD2}">
      <dsp:nvSpPr>
        <dsp:cNvPr id="0" name=""/>
        <dsp:cNvSpPr/>
      </dsp:nvSpPr>
      <dsp:spPr>
        <a:xfrm>
          <a:off x="0" y="802786"/>
          <a:ext cx="3857652" cy="791446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确立多彩的学校管理</a:t>
          </a:r>
          <a:r>
            <a:rPr 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规范育人</a:t>
          </a:r>
          <a:endParaRPr lang="zh-CN" altLang="en-US" sz="1800" b="1" kern="1200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sp:txBody>
      <dsp:txXfrm>
        <a:off x="38635" y="841421"/>
        <a:ext cx="3780382" cy="714176"/>
      </dsp:txXfrm>
    </dsp:sp>
    <dsp:sp modelId="{AED4FB03-1914-4E54-AA80-D700B69EC049}">
      <dsp:nvSpPr>
        <dsp:cNvPr id="0" name=""/>
        <dsp:cNvSpPr/>
      </dsp:nvSpPr>
      <dsp:spPr>
        <a:xfrm>
          <a:off x="0" y="1604540"/>
          <a:ext cx="3857652" cy="791446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建设多彩的课程体系</a:t>
          </a:r>
          <a:r>
            <a:rPr 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学科育人</a:t>
          </a:r>
          <a:endParaRPr lang="zh-CN" altLang="en-US" sz="1800" b="1" kern="1200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sp:txBody>
      <dsp:txXfrm>
        <a:off x="38635" y="1643175"/>
        <a:ext cx="3780382" cy="714176"/>
      </dsp:txXfrm>
    </dsp:sp>
    <dsp:sp modelId="{5A1A5892-48B8-4AC5-9251-109EA749A3ED}">
      <dsp:nvSpPr>
        <dsp:cNvPr id="0" name=""/>
        <dsp:cNvSpPr/>
      </dsp:nvSpPr>
      <dsp:spPr>
        <a:xfrm>
          <a:off x="0" y="2407374"/>
          <a:ext cx="3857652" cy="791446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开展多彩的学生社团</a:t>
          </a:r>
          <a:r>
            <a:rPr 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活动育人</a:t>
          </a:r>
          <a:endParaRPr lang="zh-CN" altLang="en-US" sz="1800" b="1" kern="1200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sp:txBody>
      <dsp:txXfrm>
        <a:off x="38635" y="2446009"/>
        <a:ext cx="3780382" cy="714176"/>
      </dsp:txXfrm>
    </dsp:sp>
    <dsp:sp modelId="{78E87F15-053C-4ECD-9B40-D7E816D782D0}">
      <dsp:nvSpPr>
        <dsp:cNvPr id="0" name=""/>
        <dsp:cNvSpPr/>
      </dsp:nvSpPr>
      <dsp:spPr>
        <a:xfrm>
          <a:off x="0" y="3208049"/>
          <a:ext cx="3857652" cy="7914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sz="24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形成多彩的教育品牌</a:t>
          </a:r>
          <a:endParaRPr lang="en-US" altLang="zh-CN" sz="2400" b="1" kern="1200" dirty="0" smtClean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——</a:t>
          </a:r>
          <a:r>
            <a:rPr lang="zh-CN" sz="24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rPr>
            <a:t>特色育人</a:t>
          </a:r>
          <a:endParaRPr lang="zh-CN" altLang="en-US" sz="2400" b="1" kern="1200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sp:txBody>
      <dsp:txXfrm>
        <a:off x="38635" y="3246684"/>
        <a:ext cx="3780382" cy="71417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86696-1A69-4414-BAEC-8FFB4F3F534B}">
      <dsp:nvSpPr>
        <dsp:cNvPr id="0" name=""/>
        <dsp:cNvSpPr/>
      </dsp:nvSpPr>
      <dsp:spPr>
        <a:xfrm>
          <a:off x="0" y="273672"/>
          <a:ext cx="7920880" cy="378000"/>
        </a:xfrm>
        <a:prstGeom prst="rect">
          <a:avLst/>
        </a:prstGeom>
        <a:gradFill flip="none" rotWithShape="0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2700000" scaled="1"/>
          <a:tileRect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6E20A893-4DF7-4C78-94DA-69D98CA2046E}">
      <dsp:nvSpPr>
        <dsp:cNvPr id="0" name=""/>
        <dsp:cNvSpPr/>
      </dsp:nvSpPr>
      <dsp:spPr>
        <a:xfrm>
          <a:off x="239772" y="52272"/>
          <a:ext cx="7412763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400" b="1" kern="120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校训：</a:t>
          </a:r>
          <a:r>
            <a:rPr lang="zh-CN" altLang="en-US" sz="2400" b="0" kern="120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修</a:t>
          </a:r>
          <a:r>
            <a:rPr lang="zh-CN" altLang="en-US" sz="2400" b="0" kern="1200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德、益智、健体、求美</a:t>
          </a:r>
          <a:endParaRPr lang="zh-CN" altLang="en-US" sz="2400" b="0" kern="1200" dirty="0">
            <a:solidFill>
              <a:srgbClr val="002060"/>
            </a:solidFill>
          </a:endParaRPr>
        </a:p>
      </dsp:txBody>
      <dsp:txXfrm>
        <a:off x="261388" y="73888"/>
        <a:ext cx="7369531" cy="399568"/>
      </dsp:txXfrm>
    </dsp:sp>
    <dsp:sp modelId="{5F991CFD-2A36-4A3E-BD3E-2F9F83285969}">
      <dsp:nvSpPr>
        <dsp:cNvPr id="0" name=""/>
        <dsp:cNvSpPr/>
      </dsp:nvSpPr>
      <dsp:spPr>
        <a:xfrm>
          <a:off x="0" y="954073"/>
          <a:ext cx="7920880" cy="378000"/>
        </a:xfrm>
        <a:prstGeom prst="rect">
          <a:avLst/>
        </a:prstGeom>
        <a:gradFill flip="none" rotWithShape="0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2700000" scaled="1"/>
          <a:tileRect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6FBA3B9B-1158-4C4F-9B4D-6A2E392CF6D8}">
      <dsp:nvSpPr>
        <dsp:cNvPr id="0" name=""/>
        <dsp:cNvSpPr/>
      </dsp:nvSpPr>
      <dsp:spPr>
        <a:xfrm>
          <a:off x="239772" y="732672"/>
          <a:ext cx="7412763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400" b="1" kern="1200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校徽：</a:t>
          </a:r>
          <a:r>
            <a:rPr lang="zh-CN" altLang="en-US" sz="2400" b="0" kern="1200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两个拇指</a:t>
          </a:r>
          <a:endParaRPr lang="zh-CN" altLang="en-US" sz="2400" b="0" kern="1200" dirty="0" smtClean="0">
            <a:solidFill>
              <a:srgbClr val="002060"/>
            </a:solidFill>
            <a:latin typeface="Arial" pitchFamily="34" charset="0"/>
            <a:cs typeface="宋体" pitchFamily="2" charset="-122"/>
          </a:endParaRPr>
        </a:p>
      </dsp:txBody>
      <dsp:txXfrm>
        <a:off x="261388" y="754288"/>
        <a:ext cx="7369531" cy="399568"/>
      </dsp:txXfrm>
    </dsp:sp>
    <dsp:sp modelId="{179BDBFC-E68C-4E3B-B22A-483FFCBFD4CB}">
      <dsp:nvSpPr>
        <dsp:cNvPr id="0" name=""/>
        <dsp:cNvSpPr/>
      </dsp:nvSpPr>
      <dsp:spPr>
        <a:xfrm>
          <a:off x="0" y="1634473"/>
          <a:ext cx="7920880" cy="378000"/>
        </a:xfrm>
        <a:prstGeom prst="rect">
          <a:avLst/>
        </a:prstGeom>
        <a:gradFill flip="none" rotWithShape="0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2700000" scaled="1"/>
          <a:tileRect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CFBE8B14-65B4-447A-AEDB-5B15DF4B413E}">
      <dsp:nvSpPr>
        <dsp:cNvPr id="0" name=""/>
        <dsp:cNvSpPr/>
      </dsp:nvSpPr>
      <dsp:spPr>
        <a:xfrm>
          <a:off x="239772" y="1413073"/>
          <a:ext cx="7412763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400" b="1" kern="1200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校歌：</a:t>
          </a:r>
          <a:r>
            <a:rPr lang="zh-CN" altLang="en-US" sz="2400" b="0" kern="1200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学生之歌</a:t>
          </a:r>
          <a:r>
            <a:rPr lang="zh-CN" altLang="zh-CN" sz="2400" b="0" kern="1200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《</a:t>
          </a:r>
          <a:r>
            <a:rPr lang="zh-CN" altLang="en-US" sz="2400" b="0" kern="1200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多彩童年</a:t>
          </a:r>
          <a:r>
            <a:rPr lang="zh-CN" altLang="zh-CN" sz="2400" b="0" kern="1200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》</a:t>
          </a:r>
          <a:r>
            <a:rPr lang="en-US" altLang="zh-CN" sz="2400" b="0" kern="1200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 </a:t>
          </a:r>
          <a:r>
            <a:rPr lang="zh-CN" altLang="en-US" sz="2400" b="0" kern="1200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教师之歌</a:t>
          </a:r>
          <a:r>
            <a:rPr lang="zh-CN" altLang="zh-CN" sz="2400" b="0" kern="1200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《</a:t>
          </a:r>
          <a:r>
            <a:rPr lang="zh-CN" altLang="en-US" sz="2400" b="0" kern="1200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大爱家园</a:t>
          </a:r>
          <a:r>
            <a:rPr lang="zh-CN" altLang="zh-CN" sz="2400" b="0" kern="1200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》</a:t>
          </a:r>
          <a:endParaRPr lang="zh-CN" altLang="en-US" sz="2400" b="0" kern="1200" dirty="0">
            <a:solidFill>
              <a:srgbClr val="002060"/>
            </a:solidFill>
          </a:endParaRPr>
        </a:p>
      </dsp:txBody>
      <dsp:txXfrm>
        <a:off x="261388" y="1434689"/>
        <a:ext cx="7369531" cy="399568"/>
      </dsp:txXfrm>
    </dsp:sp>
    <dsp:sp modelId="{A054A0DE-A5A7-401E-A079-12A859CEED02}">
      <dsp:nvSpPr>
        <dsp:cNvPr id="0" name=""/>
        <dsp:cNvSpPr/>
      </dsp:nvSpPr>
      <dsp:spPr>
        <a:xfrm>
          <a:off x="0" y="2314873"/>
          <a:ext cx="7920880" cy="378000"/>
        </a:xfrm>
        <a:prstGeom prst="rect">
          <a:avLst/>
        </a:prstGeom>
        <a:gradFill flip="none" rotWithShape="0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2700000" scaled="1"/>
          <a:tileRect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8B4F7EE6-BA79-4B8F-B393-FC67817A3A16}">
      <dsp:nvSpPr>
        <dsp:cNvPr id="0" name=""/>
        <dsp:cNvSpPr/>
      </dsp:nvSpPr>
      <dsp:spPr>
        <a:xfrm>
          <a:off x="239772" y="2093473"/>
          <a:ext cx="7412763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400" b="1" kern="1200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管理作风：</a:t>
          </a:r>
          <a:r>
            <a:rPr lang="zh-CN" altLang="en-US" sz="2400" b="0" kern="1200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率先垂范  公平公正</a:t>
          </a:r>
          <a:endParaRPr lang="zh-CN" altLang="en-US" sz="2400" b="0" kern="1200" dirty="0">
            <a:solidFill>
              <a:srgbClr val="002060"/>
            </a:solidFill>
            <a:latin typeface="仿宋" pitchFamily="49" charset="-122"/>
            <a:ea typeface="仿宋" pitchFamily="49" charset="-122"/>
            <a:cs typeface="Times New Roman" pitchFamily="18" charset="0"/>
          </a:endParaRPr>
        </a:p>
      </dsp:txBody>
      <dsp:txXfrm>
        <a:off x="261388" y="2115089"/>
        <a:ext cx="7369531" cy="399568"/>
      </dsp:txXfrm>
    </dsp:sp>
    <dsp:sp modelId="{8B861F3A-75C4-4BB2-85C6-8693CB061642}">
      <dsp:nvSpPr>
        <dsp:cNvPr id="0" name=""/>
        <dsp:cNvSpPr/>
      </dsp:nvSpPr>
      <dsp:spPr>
        <a:xfrm>
          <a:off x="0" y="2995273"/>
          <a:ext cx="7920880" cy="378000"/>
        </a:xfrm>
        <a:prstGeom prst="rect">
          <a:avLst/>
        </a:prstGeom>
        <a:gradFill flip="none" rotWithShape="0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2700000" scaled="1"/>
          <a:tileRect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49A8000D-98F4-4C0C-A33E-FC13ADC7358F}">
      <dsp:nvSpPr>
        <dsp:cNvPr id="0" name=""/>
        <dsp:cNvSpPr/>
      </dsp:nvSpPr>
      <dsp:spPr>
        <a:xfrm>
          <a:off x="239772" y="2773873"/>
          <a:ext cx="7412763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400" b="1" kern="1200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教</a:t>
          </a:r>
          <a:r>
            <a:rPr lang="zh-CN" altLang="en-US" sz="2400" b="1" kern="120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风：</a:t>
          </a:r>
          <a:r>
            <a:rPr lang="zh-CN" altLang="en-US" sz="2400" b="0" kern="120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少</a:t>
          </a:r>
          <a:r>
            <a:rPr lang="zh-CN" altLang="en-US" sz="2400" b="0" kern="1200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教多学  隐于课中</a:t>
          </a:r>
          <a:endParaRPr lang="zh-CN" altLang="en-US" sz="2400" b="0" kern="1200" dirty="0">
            <a:solidFill>
              <a:srgbClr val="002060"/>
            </a:solidFill>
            <a:latin typeface="仿宋" pitchFamily="49" charset="-122"/>
            <a:ea typeface="仿宋" pitchFamily="49" charset="-122"/>
            <a:cs typeface="Times New Roman" pitchFamily="18" charset="0"/>
          </a:endParaRPr>
        </a:p>
      </dsp:txBody>
      <dsp:txXfrm>
        <a:off x="261388" y="2795489"/>
        <a:ext cx="7369531" cy="399568"/>
      </dsp:txXfrm>
    </dsp:sp>
    <dsp:sp modelId="{5ED0D2EB-44A0-4AC5-8C5E-BC6B618D5BFE}">
      <dsp:nvSpPr>
        <dsp:cNvPr id="0" name=""/>
        <dsp:cNvSpPr/>
      </dsp:nvSpPr>
      <dsp:spPr>
        <a:xfrm>
          <a:off x="0" y="3675673"/>
          <a:ext cx="7920880" cy="378000"/>
        </a:xfrm>
        <a:prstGeom prst="rect">
          <a:avLst/>
        </a:prstGeom>
        <a:gradFill flip="none" rotWithShape="0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2700000" scaled="1"/>
          <a:tileRect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83482C7A-08AD-493D-B3DC-6F9C8091E586}">
      <dsp:nvSpPr>
        <dsp:cNvPr id="0" name=""/>
        <dsp:cNvSpPr/>
      </dsp:nvSpPr>
      <dsp:spPr>
        <a:xfrm>
          <a:off x="239772" y="3454273"/>
          <a:ext cx="7412763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400" b="1" kern="120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学风：</a:t>
          </a:r>
          <a:r>
            <a:rPr lang="zh-CN" altLang="en-US" sz="2400" b="0" kern="120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多彩</a:t>
          </a:r>
          <a:r>
            <a:rPr lang="zh-CN" altLang="en-US" sz="2400" b="0" kern="1200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童年  乐在其中</a:t>
          </a:r>
          <a:endParaRPr lang="zh-CN" altLang="en-US" sz="2400" b="0" kern="1200" dirty="0" smtClean="0">
            <a:solidFill>
              <a:srgbClr val="002060"/>
            </a:solidFill>
            <a:latin typeface="Arial" pitchFamily="34" charset="0"/>
            <a:cs typeface="宋体" pitchFamily="2" charset="-122"/>
          </a:endParaRPr>
        </a:p>
      </dsp:txBody>
      <dsp:txXfrm>
        <a:off x="261388" y="3475889"/>
        <a:ext cx="7369531" cy="399568"/>
      </dsp:txXfrm>
    </dsp:sp>
    <dsp:sp modelId="{0AE40CD0-EF88-48F0-AA91-673D18A1F522}">
      <dsp:nvSpPr>
        <dsp:cNvPr id="0" name=""/>
        <dsp:cNvSpPr/>
      </dsp:nvSpPr>
      <dsp:spPr>
        <a:xfrm>
          <a:off x="0" y="4356073"/>
          <a:ext cx="7920880" cy="378000"/>
        </a:xfrm>
        <a:prstGeom prst="rect">
          <a:avLst/>
        </a:prstGeom>
        <a:gradFill flip="none" rotWithShape="0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2700000" scaled="1"/>
          <a:tileRect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22E94849-790F-4ECF-BAEB-BD28802BEC9D}">
      <dsp:nvSpPr>
        <dsp:cNvPr id="0" name=""/>
        <dsp:cNvSpPr/>
      </dsp:nvSpPr>
      <dsp:spPr>
        <a:xfrm>
          <a:off x="239772" y="4134673"/>
          <a:ext cx="7412763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400" b="1" kern="1200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家校合作：</a:t>
          </a:r>
          <a:r>
            <a:rPr lang="zh-CN" altLang="en-US" sz="2400" b="0" kern="1200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  <a:cs typeface="Times New Roman" pitchFamily="18" charset="0"/>
            </a:rPr>
            <a:t>孩子和我的精神家园</a:t>
          </a:r>
          <a:endParaRPr lang="zh-CN" altLang="en-US" sz="2400" b="0" kern="1200" dirty="0">
            <a:solidFill>
              <a:srgbClr val="002060"/>
            </a:solidFill>
          </a:endParaRPr>
        </a:p>
      </dsp:txBody>
      <dsp:txXfrm>
        <a:off x="261388" y="4156289"/>
        <a:ext cx="7369531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8A7DD-A57A-49EF-9B43-06F775FEAC91}">
      <dsp:nvSpPr>
        <dsp:cNvPr id="0" name=""/>
        <dsp:cNvSpPr/>
      </dsp:nvSpPr>
      <dsp:spPr>
        <a:xfrm>
          <a:off x="0" y="2625"/>
          <a:ext cx="8136904" cy="53719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36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一个好校长，成就一所好学校。</a:t>
          </a:r>
          <a:endParaRPr lang="en-US" altLang="zh-CN" sz="3600" kern="1200" dirty="0" smtClean="0">
            <a:latin typeface="黑体" panose="02010609060101010101" pitchFamily="49" charset="-122"/>
            <a:ea typeface="黑体" panose="02010609060101010101" pitchFamily="49" charset="-122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CN" sz="2000" kern="1200" dirty="0" smtClean="0">
            <a:latin typeface="黑体" panose="02010609060101010101" pitchFamily="49" charset="-122"/>
            <a:ea typeface="黑体" panose="02010609060101010101" pitchFamily="49" charset="-122"/>
          </a:endParaRP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36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一个好校长</a:t>
          </a:r>
          <a:r>
            <a:rPr lang="zh-CN" altLang="en-US" sz="20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（一个头脑、两只手、两条腿、四只眼）</a:t>
          </a:r>
          <a:endParaRPr lang="en-US" altLang="zh-CN" sz="2000" kern="1200" dirty="0" smtClean="0">
            <a:latin typeface="黑体" panose="02010609060101010101" pitchFamily="49" charset="-122"/>
            <a:ea typeface="黑体" panose="02010609060101010101" pitchFamily="49" charset="-122"/>
          </a:endParaRPr>
        </a:p>
        <a:p>
          <a:pPr>
            <a:spcBef>
              <a:spcPct val="0"/>
            </a:spcBef>
          </a:pPr>
          <a:r>
            <a:rPr lang="zh-CN" altLang="en-US" sz="36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带出一只好队伍</a:t>
          </a:r>
          <a:r>
            <a:rPr lang="zh-CN" altLang="en-US" sz="20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（新旧三留人、干部队伍、党员队伍、绽放工程、七步走、师德建设、制度建设、三本手册办学校）</a:t>
          </a:r>
          <a:endParaRPr lang="en-US" altLang="zh-CN" sz="2000" kern="1200" dirty="0" smtClean="0">
            <a:latin typeface="黑体" panose="02010609060101010101" pitchFamily="49" charset="-122"/>
            <a:ea typeface="黑体" panose="02010609060101010101" pitchFamily="49" charset="-122"/>
          </a:endParaRPr>
        </a:p>
        <a:p>
          <a:pPr>
            <a:spcBef>
              <a:spcPct val="0"/>
            </a:spcBef>
          </a:pPr>
          <a:r>
            <a:rPr lang="zh-CN" altLang="en-US" sz="36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干出一组好数据</a:t>
          </a:r>
          <a:r>
            <a:rPr lang="zh-CN" altLang="en-US" sz="20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（教师数据、教学数据、发展数据）</a:t>
          </a: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36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处理一种好关系</a:t>
          </a:r>
          <a:r>
            <a:rPr lang="zh-CN" altLang="en-US" sz="20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（教与学、家与校、师与生）</a:t>
          </a:r>
          <a:endParaRPr lang="en-US" altLang="zh-CN" sz="2000" kern="1200" dirty="0" smtClean="0">
            <a:latin typeface="黑体" panose="02010609060101010101" pitchFamily="49" charset="-122"/>
            <a:ea typeface="黑体" panose="02010609060101010101" pitchFamily="49" charset="-122"/>
          </a:endParaRP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36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成就一所好学校</a:t>
          </a:r>
          <a:r>
            <a:rPr lang="zh-CN" altLang="en-US" sz="20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（由数据到关系、办人民满意教育）</a:t>
          </a:r>
          <a:endParaRPr lang="zh-CN" altLang="en-US" sz="2000" b="1" kern="1200" dirty="0" smtClean="0">
            <a:solidFill>
              <a:srgbClr val="002060"/>
            </a:solidFill>
            <a:latin typeface="楷体" pitchFamily="49" charset="-122"/>
            <a:ea typeface="楷体" pitchFamily="49" charset="-122"/>
            <a:cs typeface="Times New Roman" pitchFamily="18" charset="0"/>
          </a:endParaRPr>
        </a:p>
      </dsp:txBody>
      <dsp:txXfrm>
        <a:off x="262238" y="264863"/>
        <a:ext cx="7612428" cy="48475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A50AF-2EB4-46D2-8786-8C36B6490ACB}">
      <dsp:nvSpPr>
        <dsp:cNvPr id="0" name=""/>
        <dsp:cNvSpPr/>
      </dsp:nvSpPr>
      <dsp:spPr>
        <a:xfrm>
          <a:off x="0" y="0"/>
          <a:ext cx="8072494" cy="13394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b="1" kern="1200" smtClean="0"/>
            <a:t>基于对学生生命成长的思考</a:t>
          </a:r>
          <a:endParaRPr lang="zh-CN" alt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500" kern="1200" dirty="0" smtClean="0"/>
            <a:t>教育是唤醒、培养有生命活力的人。</a:t>
          </a:r>
          <a:r>
            <a:rPr lang="zh-CN" altLang="en-US" sz="1500" kern="1200" dirty="0" smtClean="0"/>
            <a:t>我们理想中的教育</a:t>
          </a:r>
          <a:r>
            <a:rPr lang="zh-CN" sz="1500" kern="1200" dirty="0" smtClean="0"/>
            <a:t>应该是一种和谐、自由、开放、创造的教育状态</a:t>
          </a:r>
          <a:r>
            <a:rPr lang="zh-CN" altLang="en-US" sz="1500" kern="1200" dirty="0" smtClean="0"/>
            <a:t>。</a:t>
          </a:r>
          <a:endParaRPr lang="zh-CN" alt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500" kern="1200" smtClean="0"/>
            <a:t>学校应该是浸润童心、装满童真、洒满童趣的多彩乐园</a:t>
          </a:r>
          <a:r>
            <a:rPr lang="zh-CN" altLang="en-US" sz="1500" kern="1200" smtClean="0"/>
            <a:t>。</a:t>
          </a:r>
          <a:endParaRPr lang="zh-CN" altLang="en-US" sz="1500" kern="1200" dirty="0"/>
        </a:p>
      </dsp:txBody>
      <dsp:txXfrm>
        <a:off x="1748445" y="0"/>
        <a:ext cx="6324048" cy="1339462"/>
      </dsp:txXfrm>
    </dsp:sp>
    <dsp:sp modelId="{854154C2-6F80-4579-A524-9F4CC4518BB8}">
      <dsp:nvSpPr>
        <dsp:cNvPr id="0" name=""/>
        <dsp:cNvSpPr/>
      </dsp:nvSpPr>
      <dsp:spPr>
        <a:xfrm>
          <a:off x="96441" y="109053"/>
          <a:ext cx="1689508" cy="11213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FB7BEE-0272-4BF5-96AA-0CE7B3AF92CE}">
      <dsp:nvSpPr>
        <dsp:cNvPr id="0" name=""/>
        <dsp:cNvSpPr/>
      </dsp:nvSpPr>
      <dsp:spPr>
        <a:xfrm>
          <a:off x="0" y="1473408"/>
          <a:ext cx="8072494" cy="13394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b="1" kern="1200" smtClean="0"/>
            <a:t>体现对小学办学宗旨的理解</a:t>
          </a:r>
          <a:endParaRPr lang="zh-CN" alt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500" kern="1200" dirty="0" smtClean="0"/>
            <a:t>儿童天性是小学教育的起点，习</a:t>
          </a:r>
          <a:r>
            <a:rPr lang="zh-CN" sz="1500" kern="1200" dirty="0" smtClean="0"/>
            <a:t>惯</a:t>
          </a:r>
          <a:r>
            <a:rPr lang="zh-CN" altLang="en-US" sz="1500" kern="1200" dirty="0" smtClean="0"/>
            <a:t>养成</a:t>
          </a:r>
          <a:r>
            <a:rPr lang="zh-CN" sz="1500" kern="1200" dirty="0" smtClean="0"/>
            <a:t>是</a:t>
          </a:r>
          <a:r>
            <a:rPr lang="zh-CN" sz="1500" kern="1200" dirty="0" smtClean="0"/>
            <a:t>小学教育的重点，</a:t>
          </a:r>
          <a:endParaRPr lang="zh-CN" alt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500" kern="1200" dirty="0" smtClean="0"/>
            <a:t>同中求异是小学教育的难点，根植善良是小学教育的根本，</a:t>
          </a:r>
          <a:endParaRPr lang="zh-CN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500" kern="1200" dirty="0" smtClean="0"/>
            <a:t>乐在其中是</a:t>
          </a:r>
          <a:r>
            <a:rPr lang="zh-CN" altLang="en-US" sz="1500" kern="1200" dirty="0" smtClean="0"/>
            <a:t>学生学习</a:t>
          </a:r>
          <a:r>
            <a:rPr lang="zh-CN" sz="1500" kern="1200" dirty="0" smtClean="0"/>
            <a:t>的最佳状态，丰富多彩是</a:t>
          </a:r>
          <a:r>
            <a:rPr lang="zh-CN" altLang="en-US" sz="1500" kern="1200" dirty="0" smtClean="0"/>
            <a:t>小学</a:t>
          </a:r>
          <a:r>
            <a:rPr lang="zh-CN" sz="1500" kern="1200" dirty="0" smtClean="0"/>
            <a:t>教育的最大特色。</a:t>
          </a:r>
          <a:endParaRPr lang="zh-CN" sz="1500" kern="1200" dirty="0"/>
        </a:p>
      </dsp:txBody>
      <dsp:txXfrm>
        <a:off x="1748445" y="1473408"/>
        <a:ext cx="6324048" cy="1339462"/>
      </dsp:txXfrm>
    </dsp:sp>
    <dsp:sp modelId="{A22CB5F0-E5A8-4D57-B6EC-2B1AFCE87569}">
      <dsp:nvSpPr>
        <dsp:cNvPr id="0" name=""/>
        <dsp:cNvSpPr/>
      </dsp:nvSpPr>
      <dsp:spPr>
        <a:xfrm>
          <a:off x="96441" y="1582462"/>
          <a:ext cx="1689508" cy="11213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D6906E3-808F-4600-BB2A-F2394F58DB19}">
      <dsp:nvSpPr>
        <dsp:cNvPr id="0" name=""/>
        <dsp:cNvSpPr/>
      </dsp:nvSpPr>
      <dsp:spPr>
        <a:xfrm>
          <a:off x="0" y="2946817"/>
          <a:ext cx="8072494" cy="13394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b="1" kern="1200" smtClean="0"/>
            <a:t>历经不断完善与提炼的过程</a:t>
          </a:r>
          <a:endParaRPr lang="zh-CN" alt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500" kern="1200" smtClean="0"/>
            <a:t>“办孩子们喜欢的学校”</a:t>
          </a:r>
          <a:endParaRPr lang="zh-CN" alt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500" kern="1200" dirty="0" smtClean="0"/>
            <a:t>“办孩子们喜欢的学校 让孩子享受多彩童年”</a:t>
          </a:r>
          <a:endParaRPr lang="zh-CN" alt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500" kern="1200" smtClean="0"/>
            <a:t>“多彩童年”</a:t>
          </a:r>
          <a:endParaRPr lang="zh-CN" altLang="en-US" sz="1500" kern="1200" dirty="0"/>
        </a:p>
      </dsp:txBody>
      <dsp:txXfrm>
        <a:off x="1748445" y="2946817"/>
        <a:ext cx="6324048" cy="1339462"/>
      </dsp:txXfrm>
    </dsp:sp>
    <dsp:sp modelId="{F011B264-E6E7-4881-97F0-A621D76AB753}">
      <dsp:nvSpPr>
        <dsp:cNvPr id="0" name=""/>
        <dsp:cNvSpPr/>
      </dsp:nvSpPr>
      <dsp:spPr>
        <a:xfrm>
          <a:off x="96441" y="3055871"/>
          <a:ext cx="1689508" cy="11213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21485-F5FB-44C7-BBCE-7A07E0E9BC18}">
      <dsp:nvSpPr>
        <dsp:cNvPr id="0" name=""/>
        <dsp:cNvSpPr/>
      </dsp:nvSpPr>
      <dsp:spPr>
        <a:xfrm>
          <a:off x="0" y="3020473"/>
          <a:ext cx="7890100" cy="11819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kern="1200" dirty="0">
            <a:solidFill>
              <a:srgbClr val="002060"/>
            </a:solidFill>
          </a:endParaRPr>
        </a:p>
      </dsp:txBody>
      <dsp:txXfrm>
        <a:off x="0" y="3020473"/>
        <a:ext cx="2367030" cy="1181973"/>
      </dsp:txXfrm>
    </dsp:sp>
    <dsp:sp modelId="{A089CAAD-EAF1-4DDB-972B-69A74F407F3B}">
      <dsp:nvSpPr>
        <dsp:cNvPr id="0" name=""/>
        <dsp:cNvSpPr/>
      </dsp:nvSpPr>
      <dsp:spPr>
        <a:xfrm>
          <a:off x="0" y="1634991"/>
          <a:ext cx="7890100" cy="11819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solidFill>
                <a:srgbClr val="002060"/>
              </a:solidFill>
            </a:rPr>
            <a:t>育人目标</a:t>
          </a:r>
        </a:p>
      </dsp:txBody>
      <dsp:txXfrm>
        <a:off x="0" y="1634991"/>
        <a:ext cx="2367030" cy="1181973"/>
      </dsp:txXfrm>
    </dsp:sp>
    <dsp:sp modelId="{F4C3DE4E-6A98-44A7-990B-288A47F82F86}">
      <dsp:nvSpPr>
        <dsp:cNvPr id="0" name=""/>
        <dsp:cNvSpPr/>
      </dsp:nvSpPr>
      <dsp:spPr>
        <a:xfrm>
          <a:off x="0" y="256021"/>
          <a:ext cx="7890100" cy="11819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800" b="1" kern="1200" dirty="0" smtClean="0">
              <a:solidFill>
                <a:srgbClr val="002060"/>
              </a:solidFill>
            </a:rPr>
            <a:t>多彩童年</a:t>
          </a:r>
          <a:endParaRPr lang="zh-CN" altLang="en-US" sz="2800" b="1" kern="1200" dirty="0">
            <a:solidFill>
              <a:srgbClr val="002060"/>
            </a:solidFill>
          </a:endParaRPr>
        </a:p>
      </dsp:txBody>
      <dsp:txXfrm>
        <a:off x="0" y="256021"/>
        <a:ext cx="2367030" cy="1181973"/>
      </dsp:txXfrm>
    </dsp:sp>
    <dsp:sp modelId="{49CF7DD5-8517-4B65-9425-5FC4B4810613}">
      <dsp:nvSpPr>
        <dsp:cNvPr id="0" name=""/>
        <dsp:cNvSpPr/>
      </dsp:nvSpPr>
      <dsp:spPr>
        <a:xfrm>
          <a:off x="2785038" y="354519"/>
          <a:ext cx="4529250" cy="9849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000" b="1" kern="1200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</a:rPr>
            <a:t>全面发展 </a:t>
          </a:r>
          <a:r>
            <a:rPr lang="en-US" altLang="zh-CN" sz="2000" b="1" kern="1200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</a:rPr>
            <a:t>+ </a:t>
          </a:r>
          <a:r>
            <a:rPr lang="zh-CN" altLang="en-US" sz="2000" b="1" kern="1200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</a:rPr>
            <a:t>个性成长</a:t>
          </a:r>
        </a:p>
      </dsp:txBody>
      <dsp:txXfrm>
        <a:off x="2813887" y="383368"/>
        <a:ext cx="4471552" cy="927280"/>
      </dsp:txXfrm>
    </dsp:sp>
    <dsp:sp modelId="{33CA2C56-7538-4CD2-A3AE-DFDC6D4501FE}">
      <dsp:nvSpPr>
        <dsp:cNvPr id="0" name=""/>
        <dsp:cNvSpPr/>
      </dsp:nvSpPr>
      <dsp:spPr>
        <a:xfrm>
          <a:off x="5003944" y="1339497"/>
          <a:ext cx="91440" cy="3939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39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B6F9DA-9CFF-4BA6-8F96-D4F0DFF5D028}">
      <dsp:nvSpPr>
        <dsp:cNvPr id="0" name=""/>
        <dsp:cNvSpPr/>
      </dsp:nvSpPr>
      <dsp:spPr>
        <a:xfrm>
          <a:off x="2713285" y="1733488"/>
          <a:ext cx="4672756" cy="9849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zh-CN" sz="2000" b="1" kern="1200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</a:rPr>
            <a:t>培养具有知耻之心、责任之心、大爱之心的全面发展、个性成长的多彩中国娃</a:t>
          </a:r>
          <a:endParaRPr lang="zh-CN" altLang="en-US" sz="2000" b="1" kern="1200" dirty="0">
            <a:solidFill>
              <a:srgbClr val="002060"/>
            </a:solidFill>
            <a:latin typeface="仿宋" pitchFamily="49" charset="-122"/>
            <a:ea typeface="仿宋" pitchFamily="49" charset="-122"/>
          </a:endParaRPr>
        </a:p>
      </dsp:txBody>
      <dsp:txXfrm>
        <a:off x="2742134" y="1762337"/>
        <a:ext cx="4615058" cy="927280"/>
      </dsp:txXfrm>
    </dsp:sp>
    <dsp:sp modelId="{3233A0A5-4578-4EDF-ABF6-621735F106BE}">
      <dsp:nvSpPr>
        <dsp:cNvPr id="0" name=""/>
        <dsp:cNvSpPr/>
      </dsp:nvSpPr>
      <dsp:spPr>
        <a:xfrm>
          <a:off x="3757404" y="2718467"/>
          <a:ext cx="1292259" cy="393991"/>
        </a:xfrm>
        <a:custGeom>
          <a:avLst/>
          <a:gdLst/>
          <a:ahLst/>
          <a:cxnLst/>
          <a:rect l="0" t="0" r="0" b="0"/>
          <a:pathLst>
            <a:path>
              <a:moveTo>
                <a:pt x="1292259" y="0"/>
              </a:moveTo>
              <a:lnTo>
                <a:pt x="1292259" y="196995"/>
              </a:lnTo>
              <a:lnTo>
                <a:pt x="0" y="196995"/>
              </a:lnTo>
              <a:lnTo>
                <a:pt x="0" y="3939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256245-83B9-47BC-8CDC-9958E0ECAB54}">
      <dsp:nvSpPr>
        <dsp:cNvPr id="0" name=""/>
        <dsp:cNvSpPr/>
      </dsp:nvSpPr>
      <dsp:spPr>
        <a:xfrm>
          <a:off x="2368555" y="3112458"/>
          <a:ext cx="2777697" cy="9849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</a:rPr>
            <a:t>德、智、体、美</a:t>
          </a:r>
          <a:endParaRPr lang="en-US" altLang="zh-CN" sz="2000" b="1" kern="1200" dirty="0" smtClean="0">
            <a:solidFill>
              <a:srgbClr val="002060"/>
            </a:solidFill>
            <a:latin typeface="仿宋" pitchFamily="49" charset="-122"/>
            <a:ea typeface="仿宋" pitchFamily="49" charset="-122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spc="-100" baseline="0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</a:rPr>
            <a:t>打基础 涂底色 做准备</a:t>
          </a:r>
          <a:endParaRPr lang="zh-CN" altLang="en-US" sz="2000" b="1" kern="1200" spc="-100" baseline="0" dirty="0">
            <a:solidFill>
              <a:srgbClr val="002060"/>
            </a:solidFill>
            <a:latin typeface="仿宋" pitchFamily="49" charset="-122"/>
            <a:ea typeface="仿宋" pitchFamily="49" charset="-122"/>
          </a:endParaRPr>
        </a:p>
      </dsp:txBody>
      <dsp:txXfrm>
        <a:off x="2397404" y="3141307"/>
        <a:ext cx="2719999" cy="927280"/>
      </dsp:txXfrm>
    </dsp:sp>
    <dsp:sp modelId="{4D02B2D0-69E2-470B-B837-D47B0D1120DE}">
      <dsp:nvSpPr>
        <dsp:cNvPr id="0" name=""/>
        <dsp:cNvSpPr/>
      </dsp:nvSpPr>
      <dsp:spPr>
        <a:xfrm>
          <a:off x="5049664" y="2718467"/>
          <a:ext cx="1610469" cy="393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995"/>
              </a:lnTo>
              <a:lnTo>
                <a:pt x="1610469" y="196995"/>
              </a:lnTo>
              <a:lnTo>
                <a:pt x="1610469" y="3939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DFF9F2-58B1-4002-A209-115A12DBCDFE}">
      <dsp:nvSpPr>
        <dsp:cNvPr id="0" name=""/>
        <dsp:cNvSpPr/>
      </dsp:nvSpPr>
      <dsp:spPr>
        <a:xfrm>
          <a:off x="5589493" y="3112458"/>
          <a:ext cx="2141278" cy="9849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</a:rPr>
            <a:t>差异的、独特的</a:t>
          </a:r>
          <a:endParaRPr lang="en-US" altLang="zh-CN" sz="2000" b="1" kern="1200" dirty="0" smtClean="0">
            <a:solidFill>
              <a:srgbClr val="002060"/>
            </a:solidFill>
            <a:latin typeface="仿宋" pitchFamily="49" charset="-122"/>
            <a:ea typeface="仿宋" pitchFamily="49" charset="-122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</a:rPr>
            <a:t>不同的、唯一的</a:t>
          </a:r>
          <a:endParaRPr lang="zh-CN" altLang="en-US" sz="2000" b="1" kern="1200" dirty="0">
            <a:solidFill>
              <a:srgbClr val="002060"/>
            </a:solidFill>
            <a:latin typeface="仿宋" pitchFamily="49" charset="-122"/>
            <a:ea typeface="仿宋" pitchFamily="49" charset="-122"/>
          </a:endParaRPr>
        </a:p>
      </dsp:txBody>
      <dsp:txXfrm>
        <a:off x="5618342" y="3141307"/>
        <a:ext cx="2083580" cy="9272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50B70-7BEC-42E0-83A6-599817852771}">
      <dsp:nvSpPr>
        <dsp:cNvPr id="0" name=""/>
        <dsp:cNvSpPr/>
      </dsp:nvSpPr>
      <dsp:spPr>
        <a:xfrm>
          <a:off x="5537634" y="2431220"/>
          <a:ext cx="91440" cy="4385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85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0AFDE-3F0C-4B7E-A232-E610F4AA1B1D}">
      <dsp:nvSpPr>
        <dsp:cNvPr id="0" name=""/>
        <dsp:cNvSpPr/>
      </dsp:nvSpPr>
      <dsp:spPr>
        <a:xfrm>
          <a:off x="3666713" y="1034996"/>
          <a:ext cx="1916641" cy="438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891"/>
              </a:lnTo>
              <a:lnTo>
                <a:pt x="1916641" y="298891"/>
              </a:lnTo>
              <a:lnTo>
                <a:pt x="1916641" y="4385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6A2DC7-C62C-4045-B6EA-9A1212C6A1B6}">
      <dsp:nvSpPr>
        <dsp:cNvPr id="0" name=""/>
        <dsp:cNvSpPr/>
      </dsp:nvSpPr>
      <dsp:spPr>
        <a:xfrm>
          <a:off x="1704351" y="2431220"/>
          <a:ext cx="91440" cy="4385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85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3359F-7F83-42EE-90CD-6473708B2B0B}">
      <dsp:nvSpPr>
        <dsp:cNvPr id="0" name=""/>
        <dsp:cNvSpPr/>
      </dsp:nvSpPr>
      <dsp:spPr>
        <a:xfrm>
          <a:off x="1750071" y="1034996"/>
          <a:ext cx="1916641" cy="438597"/>
        </a:xfrm>
        <a:custGeom>
          <a:avLst/>
          <a:gdLst/>
          <a:ahLst/>
          <a:cxnLst/>
          <a:rect l="0" t="0" r="0" b="0"/>
          <a:pathLst>
            <a:path>
              <a:moveTo>
                <a:pt x="1916641" y="0"/>
              </a:moveTo>
              <a:lnTo>
                <a:pt x="1916641" y="298891"/>
              </a:lnTo>
              <a:lnTo>
                <a:pt x="0" y="298891"/>
              </a:lnTo>
              <a:lnTo>
                <a:pt x="0" y="4385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7FF3D-0C55-4E37-BAAC-453A1E4A28C6}">
      <dsp:nvSpPr>
        <dsp:cNvPr id="0" name=""/>
        <dsp:cNvSpPr/>
      </dsp:nvSpPr>
      <dsp:spPr>
        <a:xfrm>
          <a:off x="2333697" y="77370"/>
          <a:ext cx="2666031" cy="957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FE4AC-667B-4857-808F-2BB4254B1975}">
      <dsp:nvSpPr>
        <dsp:cNvPr id="0" name=""/>
        <dsp:cNvSpPr/>
      </dsp:nvSpPr>
      <dsp:spPr>
        <a:xfrm>
          <a:off x="2501261" y="236555"/>
          <a:ext cx="2666031" cy="9576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b="1" kern="1200" dirty="0" smtClean="0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b="100000"/>
                </a:path>
                <a:tileRect t="-100000" r="-100000"/>
              </a:gradFill>
              <a:latin typeface="黑体" pitchFamily="2" charset="-122"/>
              <a:ea typeface="黑体" pitchFamily="2" charset="-122"/>
            </a:rPr>
            <a:t>多彩</a:t>
          </a:r>
          <a:r>
            <a:rPr lang="zh-CN" altLang="en-US" sz="4000" b="1" kern="1200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rPr>
            <a:t>童年</a:t>
          </a:r>
          <a:endParaRPr lang="zh-CN" altLang="en-US" sz="4000" kern="1200" dirty="0"/>
        </a:p>
      </dsp:txBody>
      <dsp:txXfrm>
        <a:off x="2529309" y="264603"/>
        <a:ext cx="2609935" cy="901530"/>
      </dsp:txXfrm>
    </dsp:sp>
    <dsp:sp modelId="{0A58F856-6D7E-4AAC-9E69-7993BC495E37}">
      <dsp:nvSpPr>
        <dsp:cNvPr id="0" name=""/>
        <dsp:cNvSpPr/>
      </dsp:nvSpPr>
      <dsp:spPr>
        <a:xfrm>
          <a:off x="994" y="1473594"/>
          <a:ext cx="3498155" cy="957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9A47F-7F80-4354-A554-19C7CDDA2308}">
      <dsp:nvSpPr>
        <dsp:cNvPr id="0" name=""/>
        <dsp:cNvSpPr/>
      </dsp:nvSpPr>
      <dsp:spPr>
        <a:xfrm>
          <a:off x="168557" y="1632779"/>
          <a:ext cx="3498155" cy="9576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solidFill>
                <a:srgbClr val="002060"/>
              </a:solidFill>
              <a:latin typeface="黑体" pitchFamily="2" charset="-122"/>
              <a:ea typeface="黑体" pitchFamily="2" charset="-122"/>
            </a:rPr>
            <a:t>理念体系</a:t>
          </a:r>
          <a:endParaRPr lang="zh-CN" altLang="en-US" sz="2800" kern="1200" dirty="0">
            <a:solidFill>
              <a:srgbClr val="002060"/>
            </a:solidFill>
          </a:endParaRPr>
        </a:p>
      </dsp:txBody>
      <dsp:txXfrm>
        <a:off x="196605" y="1660827"/>
        <a:ext cx="3442059" cy="901530"/>
      </dsp:txXfrm>
    </dsp:sp>
    <dsp:sp modelId="{A82F5BD0-9A5B-4093-A075-977EF2931564}">
      <dsp:nvSpPr>
        <dsp:cNvPr id="0" name=""/>
        <dsp:cNvSpPr/>
      </dsp:nvSpPr>
      <dsp:spPr>
        <a:xfrm>
          <a:off x="994" y="2869818"/>
          <a:ext cx="3498155" cy="957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4C8FF-A61C-494B-A73C-82CA51EDD364}">
      <dsp:nvSpPr>
        <dsp:cNvPr id="0" name=""/>
        <dsp:cNvSpPr/>
      </dsp:nvSpPr>
      <dsp:spPr>
        <a:xfrm>
          <a:off x="168557" y="3029003"/>
          <a:ext cx="3498155" cy="9576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solidFill>
                <a:srgbClr val="002060"/>
              </a:solidFill>
              <a:latin typeface="黑体" pitchFamily="2" charset="-122"/>
              <a:ea typeface="黑体" pitchFamily="2" charset="-122"/>
            </a:rPr>
            <a:t>办孩子们喜欢的学校</a:t>
          </a:r>
          <a:endParaRPr lang="zh-CN" altLang="en-US" sz="2800" kern="1200" dirty="0">
            <a:solidFill>
              <a:srgbClr val="002060"/>
            </a:solidFill>
          </a:endParaRPr>
        </a:p>
      </dsp:txBody>
      <dsp:txXfrm>
        <a:off x="196605" y="3057051"/>
        <a:ext cx="3442059" cy="901530"/>
      </dsp:txXfrm>
    </dsp:sp>
    <dsp:sp modelId="{AE531678-2915-4401-9D9A-296165D97479}">
      <dsp:nvSpPr>
        <dsp:cNvPr id="0" name=""/>
        <dsp:cNvSpPr/>
      </dsp:nvSpPr>
      <dsp:spPr>
        <a:xfrm>
          <a:off x="3834276" y="1473594"/>
          <a:ext cx="3498155" cy="957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A390D2-F304-4182-BC12-F60BD00B3364}">
      <dsp:nvSpPr>
        <dsp:cNvPr id="0" name=""/>
        <dsp:cNvSpPr/>
      </dsp:nvSpPr>
      <dsp:spPr>
        <a:xfrm>
          <a:off x="4001840" y="1632779"/>
          <a:ext cx="3498155" cy="9576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solidFill>
                <a:srgbClr val="002060"/>
              </a:solidFill>
              <a:latin typeface="黑体" pitchFamily="2" charset="-122"/>
              <a:ea typeface="黑体" pitchFamily="2" charset="-122"/>
            </a:rPr>
            <a:t>实践体系</a:t>
          </a:r>
          <a:endParaRPr lang="zh-CN" altLang="en-US" sz="2800" kern="1200" dirty="0">
            <a:solidFill>
              <a:srgbClr val="002060"/>
            </a:solidFill>
          </a:endParaRPr>
        </a:p>
      </dsp:txBody>
      <dsp:txXfrm>
        <a:off x="4029888" y="1660827"/>
        <a:ext cx="3442059" cy="901530"/>
      </dsp:txXfrm>
    </dsp:sp>
    <dsp:sp modelId="{ADB01F39-CC40-4EBC-AC9B-3AB4118AC416}">
      <dsp:nvSpPr>
        <dsp:cNvPr id="0" name=""/>
        <dsp:cNvSpPr/>
      </dsp:nvSpPr>
      <dsp:spPr>
        <a:xfrm>
          <a:off x="3834276" y="2869818"/>
          <a:ext cx="3498155" cy="957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71027-660F-4DB5-9C85-F146C074FA9C}">
      <dsp:nvSpPr>
        <dsp:cNvPr id="0" name=""/>
        <dsp:cNvSpPr/>
      </dsp:nvSpPr>
      <dsp:spPr>
        <a:xfrm>
          <a:off x="4001840" y="3029003"/>
          <a:ext cx="3498155" cy="9576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solidFill>
                <a:srgbClr val="002060"/>
              </a:solidFill>
              <a:latin typeface="黑体" pitchFamily="2" charset="-122"/>
              <a:ea typeface="黑体" pitchFamily="2" charset="-122"/>
            </a:rPr>
            <a:t>让孩子享受多彩童年</a:t>
          </a:r>
          <a:endParaRPr lang="zh-CN" altLang="en-US" sz="2800" kern="1200" dirty="0">
            <a:solidFill>
              <a:srgbClr val="002060"/>
            </a:solidFill>
          </a:endParaRPr>
        </a:p>
      </dsp:txBody>
      <dsp:txXfrm>
        <a:off x="4029888" y="3057051"/>
        <a:ext cx="3442059" cy="9015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8A7DD-A57A-49EF-9B43-06F775FEAC91}">
      <dsp:nvSpPr>
        <dsp:cNvPr id="0" name=""/>
        <dsp:cNvSpPr/>
      </dsp:nvSpPr>
      <dsp:spPr>
        <a:xfrm>
          <a:off x="0" y="2983"/>
          <a:ext cx="7715304" cy="71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400" b="1" kern="1200" smtClean="0">
              <a:latin typeface="楷体" pitchFamily="49" charset="-122"/>
              <a:ea typeface="楷体" pitchFamily="49" charset="-122"/>
              <a:cs typeface="Times New Roman" pitchFamily="18" charset="0"/>
            </a:rPr>
            <a:t>回归儿童视角</a:t>
          </a:r>
          <a:r>
            <a:rPr lang="zh-CN" altLang="zh-CN" sz="2400" b="1" kern="1200" smtClean="0"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2400" b="1" kern="1200" smtClean="0"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让孩子们喜欢环境</a:t>
          </a:r>
          <a:endParaRPr lang="zh-CN" altLang="en-US" sz="2400" b="1" kern="1200" dirty="0" smtClean="0">
            <a:latin typeface="楷体" pitchFamily="49" charset="-122"/>
            <a:ea typeface="楷体" pitchFamily="49" charset="-122"/>
            <a:cs typeface="Times New Roman" pitchFamily="18" charset="0"/>
          </a:endParaRPr>
        </a:p>
      </dsp:txBody>
      <dsp:txXfrm>
        <a:off x="34726" y="37709"/>
        <a:ext cx="7645852" cy="641908"/>
      </dsp:txXfrm>
    </dsp:sp>
    <dsp:sp modelId="{BCAE957B-B16E-4FE9-AE23-6F60D6DC4BD2}">
      <dsp:nvSpPr>
        <dsp:cNvPr id="0" name=""/>
        <dsp:cNvSpPr/>
      </dsp:nvSpPr>
      <dsp:spPr>
        <a:xfrm>
          <a:off x="0" y="823783"/>
          <a:ext cx="7715304" cy="71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400" b="1" kern="1200" smtClean="0">
              <a:latin typeface="楷体" pitchFamily="49" charset="-122"/>
              <a:ea typeface="楷体" pitchFamily="49" charset="-122"/>
              <a:cs typeface="Times New Roman" pitchFamily="18" charset="0"/>
            </a:rPr>
            <a:t>培养老师童心</a:t>
          </a:r>
          <a:r>
            <a:rPr lang="en-US" altLang="zh-CN" sz="2400" b="1" kern="1200" smtClean="0"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2400" b="1" kern="1200" smtClean="0"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让孩子们喜欢老师</a:t>
          </a:r>
          <a:endParaRPr lang="zh-CN" altLang="en-US" sz="2400" b="1" kern="1200" dirty="0">
            <a:latin typeface="楷体" pitchFamily="49" charset="-122"/>
            <a:ea typeface="楷体" pitchFamily="49" charset="-122"/>
          </a:endParaRPr>
        </a:p>
      </dsp:txBody>
      <dsp:txXfrm>
        <a:off x="34726" y="858509"/>
        <a:ext cx="7645852" cy="641908"/>
      </dsp:txXfrm>
    </dsp:sp>
    <dsp:sp modelId="{AED4FB03-1914-4E54-AA80-D700B69EC049}">
      <dsp:nvSpPr>
        <dsp:cNvPr id="0" name=""/>
        <dsp:cNvSpPr/>
      </dsp:nvSpPr>
      <dsp:spPr>
        <a:xfrm>
          <a:off x="0" y="1644583"/>
          <a:ext cx="7715304" cy="71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smtClean="0">
              <a:latin typeface="楷体" pitchFamily="49" charset="-122"/>
              <a:ea typeface="楷体" pitchFamily="49" charset="-122"/>
              <a:cs typeface="Times New Roman" pitchFamily="18" charset="0"/>
            </a:rPr>
            <a:t>改变竞争机制</a:t>
          </a:r>
          <a:r>
            <a:rPr lang="en-US" altLang="zh-CN" sz="2400" b="1" kern="1200" smtClean="0"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2400" b="1" kern="1200" smtClean="0"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让孩子们喜欢同学</a:t>
          </a:r>
          <a:endParaRPr lang="zh-CN" altLang="en-US" sz="2400" b="1" kern="1200" dirty="0">
            <a:latin typeface="楷体" pitchFamily="49" charset="-122"/>
            <a:ea typeface="楷体" pitchFamily="49" charset="-122"/>
          </a:endParaRPr>
        </a:p>
      </dsp:txBody>
      <dsp:txXfrm>
        <a:off x="34726" y="1679309"/>
        <a:ext cx="7645852" cy="641908"/>
      </dsp:txXfrm>
    </dsp:sp>
    <dsp:sp modelId="{5A1A5892-48B8-4AC5-9251-109EA749A3ED}">
      <dsp:nvSpPr>
        <dsp:cNvPr id="0" name=""/>
        <dsp:cNvSpPr/>
      </dsp:nvSpPr>
      <dsp:spPr>
        <a:xfrm>
          <a:off x="0" y="2476842"/>
          <a:ext cx="7715304" cy="71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smtClean="0">
              <a:latin typeface="楷体" pitchFamily="49" charset="-122"/>
              <a:ea typeface="楷体" pitchFamily="49" charset="-122"/>
              <a:cs typeface="Times New Roman" pitchFamily="18" charset="0"/>
            </a:rPr>
            <a:t>搭建广阔平台</a:t>
          </a:r>
          <a:r>
            <a:rPr lang="en-US" altLang="zh-CN" sz="2400" b="1" kern="1200" smtClean="0"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2400" b="1" kern="1200" smtClean="0"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让孩子们喜欢活动</a:t>
          </a:r>
          <a:endParaRPr lang="zh-CN" altLang="en-US" sz="2400" b="1" kern="1200" dirty="0">
            <a:latin typeface="楷体" pitchFamily="49" charset="-122"/>
            <a:ea typeface="楷体" pitchFamily="49" charset="-122"/>
          </a:endParaRPr>
        </a:p>
      </dsp:txBody>
      <dsp:txXfrm>
        <a:off x="34726" y="2511568"/>
        <a:ext cx="7645852" cy="641908"/>
      </dsp:txXfrm>
    </dsp:sp>
    <dsp:sp modelId="{78E87F15-053C-4ECD-9B40-D7E816D782D0}">
      <dsp:nvSpPr>
        <dsp:cNvPr id="0" name=""/>
        <dsp:cNvSpPr/>
      </dsp:nvSpPr>
      <dsp:spPr>
        <a:xfrm>
          <a:off x="0" y="3286184"/>
          <a:ext cx="7715304" cy="71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smtClean="0">
              <a:latin typeface="楷体" pitchFamily="49" charset="-122"/>
              <a:ea typeface="楷体" pitchFamily="49" charset="-122"/>
              <a:cs typeface="Times New Roman" pitchFamily="18" charset="0"/>
            </a:rPr>
            <a:t>建立质量标准</a:t>
          </a:r>
          <a:r>
            <a:rPr lang="en-US" altLang="zh-CN" sz="2400" b="1" kern="1200" smtClean="0"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2400" b="1" kern="1200" smtClean="0"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让孩子们喜欢学习</a:t>
          </a:r>
          <a:endParaRPr lang="zh-CN" altLang="en-US" sz="2400" b="1" kern="1200" dirty="0">
            <a:latin typeface="楷体" pitchFamily="49" charset="-122"/>
            <a:ea typeface="楷体" pitchFamily="49" charset="-122"/>
          </a:endParaRPr>
        </a:p>
      </dsp:txBody>
      <dsp:txXfrm>
        <a:off x="34726" y="3320910"/>
        <a:ext cx="7645852" cy="6419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8A7DD-A57A-49EF-9B43-06F775FEAC91}">
      <dsp:nvSpPr>
        <dsp:cNvPr id="0" name=""/>
        <dsp:cNvSpPr/>
      </dsp:nvSpPr>
      <dsp:spPr>
        <a:xfrm>
          <a:off x="0" y="647"/>
          <a:ext cx="4071966" cy="7915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4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回归儿童视角</a:t>
          </a:r>
          <a:endParaRPr lang="en-US" altLang="zh-CN" sz="2400" b="1" kern="1200" dirty="0" smtClean="0">
            <a:solidFill>
              <a:srgbClr val="002060"/>
            </a:solidFill>
            <a:latin typeface="楷体" pitchFamily="49" charset="-122"/>
            <a:ea typeface="楷体" pitchFamily="49" charset="-122"/>
            <a:cs typeface="Times New Roman" pitchFamily="18" charset="0"/>
          </a:endParaRPr>
        </a:p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sz="24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24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让孩子们喜欢环境</a:t>
          </a:r>
        </a:p>
      </dsp:txBody>
      <dsp:txXfrm>
        <a:off x="38641" y="39288"/>
        <a:ext cx="3994684" cy="714273"/>
      </dsp:txXfrm>
    </dsp:sp>
    <dsp:sp modelId="{BCAE957B-B16E-4FE9-AE23-6F60D6DC4BD2}">
      <dsp:nvSpPr>
        <dsp:cNvPr id="0" name=""/>
        <dsp:cNvSpPr/>
      </dsp:nvSpPr>
      <dsp:spPr>
        <a:xfrm>
          <a:off x="0" y="802567"/>
          <a:ext cx="4071966" cy="791555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培养老师童心</a:t>
          </a:r>
          <a:r>
            <a:rPr lang="en-US" alt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让孩子们喜欢老师</a:t>
          </a:r>
          <a:endParaRPr lang="zh-CN" altLang="en-US" sz="1800" b="1" kern="1200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sp:txBody>
      <dsp:txXfrm>
        <a:off x="38641" y="841208"/>
        <a:ext cx="3994684" cy="714273"/>
      </dsp:txXfrm>
    </dsp:sp>
    <dsp:sp modelId="{AED4FB03-1914-4E54-AA80-D700B69EC049}">
      <dsp:nvSpPr>
        <dsp:cNvPr id="0" name=""/>
        <dsp:cNvSpPr/>
      </dsp:nvSpPr>
      <dsp:spPr>
        <a:xfrm>
          <a:off x="0" y="1604486"/>
          <a:ext cx="4071966" cy="791555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改变竞争机制</a:t>
          </a:r>
          <a:r>
            <a:rPr lang="en-US" alt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让孩子们喜欢同学</a:t>
          </a:r>
          <a:endParaRPr lang="zh-CN" altLang="en-US" sz="1800" b="1" kern="1200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sp:txBody>
      <dsp:txXfrm>
        <a:off x="38641" y="1643127"/>
        <a:ext cx="3994684" cy="714273"/>
      </dsp:txXfrm>
    </dsp:sp>
    <dsp:sp modelId="{5A1A5892-48B8-4AC5-9251-109EA749A3ED}">
      <dsp:nvSpPr>
        <dsp:cNvPr id="0" name=""/>
        <dsp:cNvSpPr/>
      </dsp:nvSpPr>
      <dsp:spPr>
        <a:xfrm>
          <a:off x="0" y="2407490"/>
          <a:ext cx="4071966" cy="791555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搭建广阔平台</a:t>
          </a:r>
          <a:r>
            <a:rPr lang="en-US" alt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让孩子们喜欢活动</a:t>
          </a:r>
          <a:endParaRPr lang="zh-CN" altLang="en-US" sz="1800" b="1" kern="1200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sp:txBody>
      <dsp:txXfrm>
        <a:off x="38641" y="2446131"/>
        <a:ext cx="3994684" cy="714273"/>
      </dsp:txXfrm>
    </dsp:sp>
    <dsp:sp modelId="{78E87F15-053C-4ECD-9B40-D7E816D782D0}">
      <dsp:nvSpPr>
        <dsp:cNvPr id="0" name=""/>
        <dsp:cNvSpPr/>
      </dsp:nvSpPr>
      <dsp:spPr>
        <a:xfrm>
          <a:off x="0" y="3208325"/>
          <a:ext cx="4071966" cy="791555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建立质量标准</a:t>
          </a:r>
          <a:r>
            <a:rPr lang="en-US" alt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让孩子们喜欢学习</a:t>
          </a:r>
          <a:endParaRPr lang="zh-CN" altLang="en-US" sz="1800" b="1" kern="1200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sp:txBody>
      <dsp:txXfrm>
        <a:off x="38641" y="3246966"/>
        <a:ext cx="3994684" cy="71427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8A7DD-A57A-49EF-9B43-06F775FEAC91}">
      <dsp:nvSpPr>
        <dsp:cNvPr id="0" name=""/>
        <dsp:cNvSpPr/>
      </dsp:nvSpPr>
      <dsp:spPr>
        <a:xfrm>
          <a:off x="0" y="1031"/>
          <a:ext cx="4071966" cy="791446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回归儿童视角</a:t>
          </a:r>
          <a:r>
            <a:rPr lang="zh-CN" alt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让孩子们喜欢环境</a:t>
          </a:r>
        </a:p>
      </dsp:txBody>
      <dsp:txXfrm>
        <a:off x="38635" y="39666"/>
        <a:ext cx="3994696" cy="714176"/>
      </dsp:txXfrm>
    </dsp:sp>
    <dsp:sp modelId="{BCAE957B-B16E-4FE9-AE23-6F60D6DC4BD2}">
      <dsp:nvSpPr>
        <dsp:cNvPr id="0" name=""/>
        <dsp:cNvSpPr/>
      </dsp:nvSpPr>
      <dsp:spPr>
        <a:xfrm>
          <a:off x="0" y="802786"/>
          <a:ext cx="4071966" cy="7914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4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培养老师童心</a:t>
          </a:r>
          <a:endParaRPr lang="en-US" altLang="zh-CN" sz="2400" b="1" kern="1200" dirty="0" smtClean="0">
            <a:solidFill>
              <a:srgbClr val="002060"/>
            </a:solidFill>
            <a:latin typeface="楷体" pitchFamily="49" charset="-122"/>
            <a:ea typeface="楷体" pitchFamily="49" charset="-122"/>
            <a:cs typeface="Times New Roman" pitchFamily="18" charset="0"/>
          </a:endParaRPr>
        </a:p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CN" sz="24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24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让孩子们喜欢老师</a:t>
          </a:r>
          <a:endParaRPr lang="zh-CN" altLang="en-US" sz="2400" b="1" kern="1200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sp:txBody>
      <dsp:txXfrm>
        <a:off x="38635" y="841421"/>
        <a:ext cx="3994696" cy="714176"/>
      </dsp:txXfrm>
    </dsp:sp>
    <dsp:sp modelId="{AED4FB03-1914-4E54-AA80-D700B69EC049}">
      <dsp:nvSpPr>
        <dsp:cNvPr id="0" name=""/>
        <dsp:cNvSpPr/>
      </dsp:nvSpPr>
      <dsp:spPr>
        <a:xfrm>
          <a:off x="0" y="1604540"/>
          <a:ext cx="4071966" cy="791446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改变竞争机制</a:t>
          </a:r>
          <a:r>
            <a:rPr lang="en-US" alt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让孩子们喜欢同学</a:t>
          </a:r>
          <a:endParaRPr lang="zh-CN" altLang="en-US" sz="1800" b="1" kern="1200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sp:txBody>
      <dsp:txXfrm>
        <a:off x="38635" y="1643175"/>
        <a:ext cx="3994696" cy="714176"/>
      </dsp:txXfrm>
    </dsp:sp>
    <dsp:sp modelId="{5A1A5892-48B8-4AC5-9251-109EA749A3ED}">
      <dsp:nvSpPr>
        <dsp:cNvPr id="0" name=""/>
        <dsp:cNvSpPr/>
      </dsp:nvSpPr>
      <dsp:spPr>
        <a:xfrm>
          <a:off x="0" y="2407374"/>
          <a:ext cx="4071966" cy="791446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搭建广阔平台</a:t>
          </a:r>
          <a:r>
            <a:rPr lang="en-US" alt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让孩子们喜欢活动</a:t>
          </a:r>
          <a:endParaRPr lang="zh-CN" altLang="en-US" sz="1800" b="1" kern="1200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sp:txBody>
      <dsp:txXfrm>
        <a:off x="38635" y="2446009"/>
        <a:ext cx="3994696" cy="714176"/>
      </dsp:txXfrm>
    </dsp:sp>
    <dsp:sp modelId="{78E87F15-053C-4ECD-9B40-D7E816D782D0}">
      <dsp:nvSpPr>
        <dsp:cNvPr id="0" name=""/>
        <dsp:cNvSpPr/>
      </dsp:nvSpPr>
      <dsp:spPr>
        <a:xfrm>
          <a:off x="0" y="3208049"/>
          <a:ext cx="4071966" cy="791446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建立质量标准</a:t>
          </a:r>
          <a:r>
            <a:rPr lang="en-US" altLang="zh-CN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——</a:t>
          </a:r>
          <a:r>
            <a:rPr lang="zh-CN" altLang="en-US" sz="1800" b="1" kern="1200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rPr>
            <a:t>让孩子们喜欢学习</a:t>
          </a:r>
          <a:endParaRPr lang="zh-CN" altLang="en-US" sz="1800" b="1" kern="1200" dirty="0">
            <a:solidFill>
              <a:srgbClr val="002060"/>
            </a:solidFill>
            <a:latin typeface="楷体" pitchFamily="49" charset="-122"/>
            <a:ea typeface="楷体" pitchFamily="49" charset="-122"/>
          </a:endParaRPr>
        </a:p>
      </dsp:txBody>
      <dsp:txXfrm>
        <a:off x="38635" y="3246684"/>
        <a:ext cx="3994696" cy="714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2648B-F655-47C9-80CC-B2EBE6DC708C}" type="datetimeFigureOut">
              <a:rPr lang="zh-CN" altLang="en-US" smtClean="0"/>
              <a:pPr/>
              <a:t>2018/4/16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C1D96-AB29-4493-A061-0992D06711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030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C1D96-AB29-4493-A061-0992D06711F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C1D96-AB29-4493-A061-0992D06711FF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C1D96-AB29-4493-A061-0992D06711FF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C1D96-AB29-4493-A061-0992D06711FF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C1D96-AB29-4493-A061-0992D06711FF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30B47-B186-434B-8913-A37E1E50EA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51AE9-E812-4942-B3F8-A0C8FB891C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D3B8F-10B2-48EE-8659-3DBC6756650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E0A08-F67D-4A6E-9762-B98C0F2A88D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5E310-6021-49B0-95E3-03B86D555B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99650-93F9-4510-9025-6B1A2583C58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81922-70C5-4795-9F2E-D12765E2BC6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574C1-6A1B-49D8-A8BD-DC656211B5D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23F8E-3884-4B7C-9FC1-914F408F6B6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8FE60-577A-4498-B6C6-095CDB81AF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9554D4A-9529-4A98-8BC5-1021644150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transition>
    <p:strips dir="r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ctrTitle"/>
          </p:nvPr>
        </p:nvSpPr>
        <p:spPr>
          <a:xfrm>
            <a:off x="428596" y="1428736"/>
            <a:ext cx="8172480" cy="2286016"/>
          </a:xfrm>
          <a:noFill/>
        </p:spPr>
        <p:txBody>
          <a:bodyPr>
            <a:normAutofit/>
          </a:bodyPr>
          <a:lstStyle/>
          <a:p>
            <a:r>
              <a:rPr lang="zh-CN" altLang="en-US" sz="6700" b="1" dirty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微软雅黑" pitchFamily="34" charset="-122"/>
                <a:ea typeface="微软雅黑" pitchFamily="34" charset="-122"/>
              </a:rPr>
              <a:t>多彩童年</a:t>
            </a:r>
            <a:endParaRPr lang="zh-CN" altLang="en-US" sz="6700" b="1" dirty="0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b="100000"/>
                </a:path>
                <a:tileRect t="-100000" r="-10000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副标题 2"/>
          <p:cNvSpPr txBox="1">
            <a:spLocks/>
          </p:cNvSpPr>
          <p:nvPr/>
        </p:nvSpPr>
        <p:spPr bwMode="auto">
          <a:xfrm>
            <a:off x="1357290" y="4572008"/>
            <a:ext cx="6400800" cy="60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</a:t>
            </a:r>
            <a:r>
              <a:rPr lang="en-US" altLang="zh-CN" sz="2400" b="1" kern="0" dirty="0">
                <a:solidFill>
                  <a:schemeClr val="accent2">
                    <a:lumMod val="25000"/>
                  </a:schemeClr>
                </a:solidFill>
                <a:latin typeface="+mn-lt"/>
                <a:ea typeface="+mn-ea"/>
              </a:rPr>
              <a:t>4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月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日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3930B47-B186-434B-8913-A37E1E50EAB3}" type="slidenum">
              <a:rPr lang="en-US" altLang="zh-CN" smtClean="0">
                <a:solidFill>
                  <a:srgbClr val="CEA2C6"/>
                </a:solidFill>
              </a:rPr>
              <a:pPr>
                <a:defRPr/>
              </a:pPr>
              <a:t>1</a:t>
            </a:fld>
            <a:endParaRPr lang="en-US" altLang="zh-CN" dirty="0">
              <a:solidFill>
                <a:srgbClr val="CEA2C6"/>
              </a:solidFill>
            </a:endParaRPr>
          </a:p>
        </p:txBody>
      </p:sp>
      <p:pic>
        <p:nvPicPr>
          <p:cNvPr id="1027" name="Picture 3" descr="C:\Documents and Settings\Administrator\桌面\LOGO名.gif"/>
          <p:cNvPicPr>
            <a:picLocks noChangeAspect="1" noChangeArrowheads="1"/>
          </p:cNvPicPr>
          <p:nvPr/>
        </p:nvPicPr>
        <p:blipFill>
          <a:blip r:embed="rId3" cstate="print"/>
          <a:srcRect l="11773" t="16703" r="13668" b="40780"/>
          <a:stretch>
            <a:fillRect/>
          </a:stretch>
        </p:blipFill>
        <p:spPr bwMode="auto">
          <a:xfrm>
            <a:off x="2428860" y="3857628"/>
            <a:ext cx="4265868" cy="571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368233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>
          <a:xfrm>
            <a:off x="6553200" y="6286520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3930B47-B186-434B-8913-A37E1E50EAB3}" type="slidenum">
              <a:rPr lang="en-US" altLang="zh-CN" smtClean="0">
                <a:solidFill>
                  <a:srgbClr val="CEA2C6"/>
                </a:solidFill>
              </a:rPr>
              <a:pPr>
                <a:defRPr/>
              </a:pPr>
              <a:t>10</a:t>
            </a:fld>
            <a:endParaRPr lang="en-US" altLang="zh-CN">
              <a:solidFill>
                <a:srgbClr val="CEA2C6"/>
              </a:solidFill>
            </a:endParaRPr>
          </a:p>
        </p:txBody>
      </p:sp>
      <p:sp>
        <p:nvSpPr>
          <p:cNvPr id="20" name="椭圆 4"/>
          <p:cNvSpPr/>
          <p:nvPr/>
        </p:nvSpPr>
        <p:spPr>
          <a:xfrm>
            <a:off x="802115" y="2214554"/>
            <a:ext cx="7127471" cy="136922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Aft>
                <a:spcPct val="35000"/>
              </a:spcAft>
            </a:pPr>
            <a:endParaRPr lang="zh-CN" altLang="en-US" sz="4800" b="1" i="0" kern="1200" baseline="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文本占位符 2"/>
          <p:cNvSpPr txBox="1">
            <a:spLocks/>
          </p:cNvSpPr>
          <p:nvPr/>
        </p:nvSpPr>
        <p:spPr bwMode="auto">
          <a:xfrm>
            <a:off x="428596" y="620688"/>
            <a:ext cx="850112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zh-CN" altLang="en-US" sz="3000" b="1" kern="0" dirty="0" smtClean="0">
                <a:latin typeface="黑体" pitchFamily="49" charset="-122"/>
                <a:ea typeface="黑体" pitchFamily="49" charset="-122"/>
              </a:rPr>
              <a:t>三</a:t>
            </a: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、怎么办</a:t>
            </a:r>
            <a:r>
              <a:rPr lang="en-US" sz="3000" b="1" dirty="0" smtClean="0">
                <a:latin typeface="黑体" pitchFamily="49" charset="-122"/>
                <a:ea typeface="黑体" pitchFamily="49" charset="-122"/>
              </a:rPr>
              <a:t>----</a:t>
            </a:r>
            <a:r>
              <a:rPr lang="zh-CN" altLang="en-US" sz="3000" b="1" dirty="0" smtClean="0">
                <a:latin typeface="黑体" pitchFamily="49" charset="-122"/>
                <a:ea typeface="黑体" pitchFamily="49" charset="-122"/>
              </a:rPr>
              <a:t>“多彩童年”办学理念的实践</a:t>
            </a:r>
            <a:endParaRPr kumimoji="0" lang="zh-CN" altLang="en-US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0034" y="1335068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 smtClean="0"/>
              <a:t>（一） “办孩子们喜欢的学校”为</a:t>
            </a:r>
            <a:r>
              <a:rPr lang="zh-CN" altLang="en-US" sz="2400" b="1" dirty="0" smtClean="0"/>
              <a:t>践行</a:t>
            </a:r>
            <a:r>
              <a:rPr lang="zh-CN" altLang="en-US" sz="2200" b="1" dirty="0" smtClean="0"/>
              <a:t>学校办学理念提供引领</a:t>
            </a:r>
            <a:endParaRPr lang="zh-CN" altLang="en-US" sz="2200" dirty="0"/>
          </a:p>
        </p:txBody>
      </p:sp>
      <p:graphicFrame>
        <p:nvGraphicFramePr>
          <p:cNvPr id="14" name="图示 13"/>
          <p:cNvGraphicFramePr/>
          <p:nvPr>
            <p:extLst>
              <p:ext uri="{D42A27DB-BD31-4B8C-83A1-F6EECF244321}">
                <p14:modId xmlns:p14="http://schemas.microsoft.com/office/powerpoint/2010/main" val="267828123"/>
              </p:ext>
            </p:extLst>
          </p:nvPr>
        </p:nvGraphicFramePr>
        <p:xfrm>
          <a:off x="899592" y="2060848"/>
          <a:ext cx="4071966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圆角矩形标注 12"/>
          <p:cNvSpPr/>
          <p:nvPr/>
        </p:nvSpPr>
        <p:spPr>
          <a:xfrm>
            <a:off x="5539217" y="2132856"/>
            <a:ext cx="2643206" cy="3929090"/>
          </a:xfrm>
          <a:prstGeom prst="wedgeRoundRectCallout">
            <a:avLst>
              <a:gd name="adj1" fmla="val -70649"/>
              <a:gd name="adj2" fmla="val -1887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2060"/>
                </a:solidFill>
                <a:latin typeface="仿宋" pitchFamily="49" charset="-122"/>
                <a:ea typeface="仿宋" pitchFamily="49" charset="-122"/>
              </a:rPr>
              <a:t>平等、乐观、童心、公正、多才</a:t>
            </a:r>
            <a:endParaRPr lang="en-US" altLang="zh-CN" b="1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2060"/>
                </a:solidFill>
                <a:latin typeface="仿宋" pitchFamily="49" charset="-122"/>
                <a:ea typeface="仿宋" pitchFamily="49" charset="-122"/>
              </a:rPr>
              <a:t>把自己变成“长大了的儿童”</a:t>
            </a:r>
            <a:endParaRPr lang="en-US" altLang="zh-CN" b="1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2060"/>
                </a:solidFill>
                <a:latin typeface="仿宋" pitchFamily="49" charset="-122"/>
                <a:ea typeface="仿宋" pitchFamily="49" charset="-122"/>
              </a:rPr>
              <a:t>不是让儿童变成“小大人”</a:t>
            </a:r>
            <a:endParaRPr lang="zh-CN" altLang="en-US" b="1" dirty="0">
              <a:solidFill>
                <a:srgbClr val="002060"/>
              </a:solidFill>
              <a:latin typeface="仿宋" pitchFamily="49" charset="-122"/>
              <a:ea typeface="仿宋" pitchFamily="49" charset="-122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>
          <a:xfrm>
            <a:off x="6553200" y="6286520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3930B47-B186-434B-8913-A37E1E50EAB3}" type="slidenum">
              <a:rPr lang="en-US" altLang="zh-CN" smtClean="0">
                <a:solidFill>
                  <a:srgbClr val="CEA2C6"/>
                </a:solidFill>
              </a:rPr>
              <a:pPr>
                <a:defRPr/>
              </a:pPr>
              <a:t>11</a:t>
            </a:fld>
            <a:endParaRPr lang="en-US" altLang="zh-CN">
              <a:solidFill>
                <a:srgbClr val="CEA2C6"/>
              </a:solidFill>
            </a:endParaRPr>
          </a:p>
        </p:txBody>
      </p:sp>
      <p:sp>
        <p:nvSpPr>
          <p:cNvPr id="20" name="椭圆 4"/>
          <p:cNvSpPr/>
          <p:nvPr/>
        </p:nvSpPr>
        <p:spPr>
          <a:xfrm>
            <a:off x="802115" y="2214554"/>
            <a:ext cx="7127471" cy="136922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Aft>
                <a:spcPct val="35000"/>
              </a:spcAft>
            </a:pPr>
            <a:endParaRPr lang="zh-CN" altLang="en-US" sz="4800" b="1" i="0" kern="1200" baseline="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文本占位符 2"/>
          <p:cNvSpPr txBox="1">
            <a:spLocks/>
          </p:cNvSpPr>
          <p:nvPr/>
        </p:nvSpPr>
        <p:spPr bwMode="auto">
          <a:xfrm>
            <a:off x="423838" y="692696"/>
            <a:ext cx="850112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zh-CN" altLang="en-US" sz="3000" b="1" kern="0" dirty="0" smtClean="0">
                <a:latin typeface="黑体" pitchFamily="49" charset="-122"/>
                <a:ea typeface="黑体" pitchFamily="49" charset="-122"/>
              </a:rPr>
              <a:t>三</a:t>
            </a: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、怎么办</a:t>
            </a:r>
            <a:r>
              <a:rPr lang="en-US" sz="3000" b="1" dirty="0" smtClean="0">
                <a:latin typeface="黑体" pitchFamily="49" charset="-122"/>
                <a:ea typeface="黑体" pitchFamily="49" charset="-122"/>
              </a:rPr>
              <a:t>----</a:t>
            </a:r>
            <a:r>
              <a:rPr lang="zh-CN" altLang="en-US" sz="3000" b="1" dirty="0" smtClean="0">
                <a:latin typeface="黑体" pitchFamily="49" charset="-122"/>
                <a:ea typeface="黑体" pitchFamily="49" charset="-122"/>
              </a:rPr>
              <a:t>“多彩童年”办学理念的实践</a:t>
            </a:r>
            <a:endParaRPr kumimoji="0" lang="zh-CN" altLang="en-US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0034" y="1407076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 smtClean="0"/>
              <a:t>（一） “办孩子们喜欢的学校”为</a:t>
            </a:r>
            <a:r>
              <a:rPr lang="zh-CN" altLang="en-US" sz="2400" b="1" dirty="0" smtClean="0"/>
              <a:t>践行</a:t>
            </a:r>
            <a:r>
              <a:rPr lang="zh-CN" altLang="en-US" sz="2200" b="1" dirty="0" smtClean="0"/>
              <a:t>学校办学理念提供引领</a:t>
            </a:r>
            <a:endParaRPr lang="zh-CN" altLang="en-US" sz="2200" dirty="0"/>
          </a:p>
        </p:txBody>
      </p:sp>
      <p:graphicFrame>
        <p:nvGraphicFramePr>
          <p:cNvPr id="14" name="图示 13"/>
          <p:cNvGraphicFramePr/>
          <p:nvPr>
            <p:extLst>
              <p:ext uri="{D42A27DB-BD31-4B8C-83A1-F6EECF244321}">
                <p14:modId xmlns:p14="http://schemas.microsoft.com/office/powerpoint/2010/main" val="3916444725"/>
              </p:ext>
            </p:extLst>
          </p:nvPr>
        </p:nvGraphicFramePr>
        <p:xfrm>
          <a:off x="899592" y="2060848"/>
          <a:ext cx="4071966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圆角矩形标注 12"/>
          <p:cNvSpPr/>
          <p:nvPr/>
        </p:nvSpPr>
        <p:spPr>
          <a:xfrm>
            <a:off x="5526182" y="2120592"/>
            <a:ext cx="2643206" cy="3929090"/>
          </a:xfrm>
          <a:prstGeom prst="wedgeRoundRectCallout">
            <a:avLst>
              <a:gd name="adj1" fmla="val -70649"/>
              <a:gd name="adj2" fmla="val -164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2060"/>
                </a:solidFill>
              </a:rPr>
              <a:t>互相合作，淡化竞争</a:t>
            </a:r>
            <a:endParaRPr lang="en-US" altLang="zh-CN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2060"/>
                </a:solidFill>
              </a:rPr>
              <a:t>改恶性竞争为良性竞争</a:t>
            </a:r>
            <a:endParaRPr lang="en-US" altLang="zh-CN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2060"/>
                </a:solidFill>
              </a:rPr>
              <a:t>评比竞赛采用“达标”的方式</a:t>
            </a:r>
            <a:endParaRPr lang="en-US" altLang="zh-CN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2060"/>
                </a:solidFill>
              </a:rPr>
              <a:t>与“标准”竞赛</a:t>
            </a:r>
            <a:endParaRPr lang="zh-CN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>
          <a:xfrm>
            <a:off x="6553200" y="6286520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3930B47-B186-434B-8913-A37E1E50EAB3}" type="slidenum">
              <a:rPr lang="en-US" altLang="zh-CN" smtClean="0">
                <a:solidFill>
                  <a:srgbClr val="CEA2C6"/>
                </a:solidFill>
              </a:rPr>
              <a:pPr>
                <a:defRPr/>
              </a:pPr>
              <a:t>12</a:t>
            </a:fld>
            <a:endParaRPr lang="en-US" altLang="zh-CN">
              <a:solidFill>
                <a:srgbClr val="CEA2C6"/>
              </a:solidFill>
            </a:endParaRPr>
          </a:p>
        </p:txBody>
      </p:sp>
      <p:sp>
        <p:nvSpPr>
          <p:cNvPr id="20" name="椭圆 4"/>
          <p:cNvSpPr/>
          <p:nvPr/>
        </p:nvSpPr>
        <p:spPr>
          <a:xfrm>
            <a:off x="802115" y="2214554"/>
            <a:ext cx="7127471" cy="136922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Aft>
                <a:spcPct val="35000"/>
              </a:spcAft>
            </a:pPr>
            <a:endParaRPr lang="zh-CN" altLang="en-US" sz="4800" b="1" i="0" kern="1200" baseline="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文本占位符 2"/>
          <p:cNvSpPr txBox="1">
            <a:spLocks/>
          </p:cNvSpPr>
          <p:nvPr/>
        </p:nvSpPr>
        <p:spPr bwMode="auto">
          <a:xfrm>
            <a:off x="428596" y="692696"/>
            <a:ext cx="850112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zh-CN" altLang="en-US" sz="3000" b="1" kern="0" dirty="0" smtClean="0">
                <a:latin typeface="黑体" pitchFamily="49" charset="-122"/>
                <a:ea typeface="黑体" pitchFamily="49" charset="-122"/>
              </a:rPr>
              <a:t>三</a:t>
            </a: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、怎么办</a:t>
            </a:r>
            <a:r>
              <a:rPr lang="en-US" sz="3000" b="1" dirty="0" smtClean="0">
                <a:latin typeface="黑体" pitchFamily="49" charset="-122"/>
                <a:ea typeface="黑体" pitchFamily="49" charset="-122"/>
              </a:rPr>
              <a:t>----</a:t>
            </a:r>
            <a:r>
              <a:rPr lang="zh-CN" altLang="en-US" sz="3000" b="1" dirty="0" smtClean="0">
                <a:latin typeface="黑体" pitchFamily="49" charset="-122"/>
                <a:ea typeface="黑体" pitchFamily="49" charset="-122"/>
              </a:rPr>
              <a:t>“多彩童年”办学理念的实践</a:t>
            </a:r>
            <a:endParaRPr kumimoji="0" lang="zh-CN" altLang="en-US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0961" y="1407076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 smtClean="0"/>
              <a:t>（一） “办孩子们喜欢的学校”为</a:t>
            </a:r>
            <a:r>
              <a:rPr lang="zh-CN" altLang="en-US" sz="2400" b="1" dirty="0" smtClean="0"/>
              <a:t>践行</a:t>
            </a:r>
            <a:r>
              <a:rPr lang="zh-CN" altLang="en-US" sz="2200" b="1" dirty="0" smtClean="0"/>
              <a:t>学校办学理念提供引领</a:t>
            </a:r>
            <a:endParaRPr lang="zh-CN" altLang="en-US" sz="2200" dirty="0"/>
          </a:p>
        </p:txBody>
      </p:sp>
      <p:graphicFrame>
        <p:nvGraphicFramePr>
          <p:cNvPr id="14" name="图示 13"/>
          <p:cNvGraphicFramePr/>
          <p:nvPr>
            <p:extLst>
              <p:ext uri="{D42A27DB-BD31-4B8C-83A1-F6EECF244321}">
                <p14:modId xmlns:p14="http://schemas.microsoft.com/office/powerpoint/2010/main" val="601830959"/>
              </p:ext>
            </p:extLst>
          </p:nvPr>
        </p:nvGraphicFramePr>
        <p:xfrm>
          <a:off x="899592" y="2132856"/>
          <a:ext cx="4071966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圆角矩形标注 12"/>
          <p:cNvSpPr/>
          <p:nvPr/>
        </p:nvSpPr>
        <p:spPr>
          <a:xfrm>
            <a:off x="5508104" y="2185044"/>
            <a:ext cx="2643206" cy="3929090"/>
          </a:xfrm>
          <a:prstGeom prst="wedgeRoundRectCallout">
            <a:avLst>
              <a:gd name="adj1" fmla="val -70199"/>
              <a:gd name="adj2" fmla="val 2193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2060"/>
                </a:solidFill>
                <a:latin typeface="仿宋" pitchFamily="49" charset="-122"/>
                <a:ea typeface="仿宋" pitchFamily="49" charset="-122"/>
              </a:rPr>
              <a:t>丰富性</a:t>
            </a:r>
            <a:endParaRPr lang="en-US" altLang="zh-CN" b="1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2060"/>
                </a:solidFill>
                <a:latin typeface="仿宋" pitchFamily="49" charset="-122"/>
                <a:ea typeface="仿宋" pitchFamily="49" charset="-122"/>
              </a:rPr>
              <a:t>多元化的活动体系</a:t>
            </a:r>
            <a:endParaRPr lang="en-US" altLang="zh-CN" b="1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2060"/>
                </a:solidFill>
                <a:latin typeface="仿宋" pitchFamily="49" charset="-122"/>
                <a:ea typeface="仿宋" pitchFamily="49" charset="-122"/>
              </a:rPr>
              <a:t>给每个孩子提供机会与平台</a:t>
            </a:r>
            <a:endParaRPr lang="en-US" altLang="zh-CN" b="1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</a:endParaRPr>
          </a:p>
          <a:p>
            <a:pPr algn="ctr"/>
            <a:endParaRPr lang="zh-CN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4"/>
          <p:cNvSpPr/>
          <p:nvPr/>
        </p:nvSpPr>
        <p:spPr>
          <a:xfrm>
            <a:off x="802115" y="2214554"/>
            <a:ext cx="7127471" cy="136922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Aft>
                <a:spcPct val="35000"/>
              </a:spcAft>
            </a:pPr>
            <a:endParaRPr lang="zh-CN" altLang="en-US" sz="4800" b="1" i="0" kern="1200" baseline="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文本占位符 2"/>
          <p:cNvSpPr txBox="1">
            <a:spLocks/>
          </p:cNvSpPr>
          <p:nvPr/>
        </p:nvSpPr>
        <p:spPr bwMode="auto">
          <a:xfrm>
            <a:off x="411963" y="692696"/>
            <a:ext cx="850112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zh-CN" altLang="en-US" sz="3000" b="1" kern="0" dirty="0" smtClean="0">
                <a:latin typeface="黑体" pitchFamily="49" charset="-122"/>
                <a:ea typeface="黑体" pitchFamily="49" charset="-122"/>
              </a:rPr>
              <a:t>三</a:t>
            </a: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、怎么办</a:t>
            </a:r>
            <a:r>
              <a:rPr lang="en-US" sz="3000" b="1" dirty="0" smtClean="0">
                <a:latin typeface="黑体" pitchFamily="49" charset="-122"/>
                <a:ea typeface="黑体" pitchFamily="49" charset="-122"/>
              </a:rPr>
              <a:t>----</a:t>
            </a:r>
            <a:r>
              <a:rPr lang="zh-CN" altLang="en-US" sz="3000" b="1" dirty="0" smtClean="0">
                <a:latin typeface="黑体" pitchFamily="49" charset="-122"/>
                <a:ea typeface="黑体" pitchFamily="49" charset="-122"/>
              </a:rPr>
              <a:t>“多彩童年”办学理念的实践</a:t>
            </a:r>
            <a:endParaRPr kumimoji="0" lang="zh-CN" altLang="en-US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0034" y="1435268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 smtClean="0"/>
              <a:t>（一） “办孩子们喜欢的学校”为</a:t>
            </a:r>
            <a:r>
              <a:rPr lang="zh-CN" altLang="en-US" sz="2400" b="1" dirty="0" smtClean="0"/>
              <a:t>践行</a:t>
            </a:r>
            <a:r>
              <a:rPr lang="zh-CN" altLang="en-US" sz="2200" b="1" dirty="0" smtClean="0"/>
              <a:t>学校办学理念提供引领</a:t>
            </a:r>
            <a:endParaRPr lang="zh-CN" altLang="en-US" sz="2200" dirty="0"/>
          </a:p>
        </p:txBody>
      </p:sp>
      <p:graphicFrame>
        <p:nvGraphicFramePr>
          <p:cNvPr id="14" name="图示 13"/>
          <p:cNvGraphicFramePr/>
          <p:nvPr>
            <p:extLst>
              <p:ext uri="{D42A27DB-BD31-4B8C-83A1-F6EECF244321}">
                <p14:modId xmlns:p14="http://schemas.microsoft.com/office/powerpoint/2010/main" val="99057307"/>
              </p:ext>
            </p:extLst>
          </p:nvPr>
        </p:nvGraphicFramePr>
        <p:xfrm>
          <a:off x="899592" y="2132856"/>
          <a:ext cx="4071966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圆角矩形标注 12"/>
          <p:cNvSpPr/>
          <p:nvPr/>
        </p:nvSpPr>
        <p:spPr>
          <a:xfrm>
            <a:off x="5508104" y="2232545"/>
            <a:ext cx="2643206" cy="3929090"/>
          </a:xfrm>
          <a:prstGeom prst="wedgeRoundRectCallout">
            <a:avLst>
              <a:gd name="adj1" fmla="val -68402"/>
              <a:gd name="adj2" fmla="val 4157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学习的主动权还给学生</a:t>
            </a:r>
            <a:endParaRPr lang="en-US" altLang="zh-CN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学生真正成为学习的主人</a:t>
            </a:r>
            <a:endParaRPr lang="en-US" altLang="zh-CN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先学后教，以学定教，能学不教，少教多学</a:t>
            </a:r>
            <a:endParaRPr lang="zh-CN" altLang="en-US" b="1" dirty="0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>
          <a:xfrm>
            <a:off x="6553200" y="6286520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3930B47-B186-434B-8913-A37E1E50EAB3}" type="slidenum">
              <a:rPr lang="en-US" altLang="zh-CN" smtClean="0">
                <a:solidFill>
                  <a:srgbClr val="CEA2C6"/>
                </a:solidFill>
              </a:rPr>
              <a:pPr>
                <a:defRPr/>
              </a:pPr>
              <a:t>14</a:t>
            </a:fld>
            <a:endParaRPr lang="en-US" altLang="zh-CN">
              <a:solidFill>
                <a:srgbClr val="CEA2C6"/>
              </a:solidFill>
            </a:endParaRPr>
          </a:p>
        </p:txBody>
      </p:sp>
      <p:sp>
        <p:nvSpPr>
          <p:cNvPr id="20" name="椭圆 4"/>
          <p:cNvSpPr/>
          <p:nvPr/>
        </p:nvSpPr>
        <p:spPr>
          <a:xfrm>
            <a:off x="802115" y="2214554"/>
            <a:ext cx="7127471" cy="136922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Aft>
                <a:spcPct val="35000"/>
              </a:spcAft>
            </a:pPr>
            <a:endParaRPr lang="zh-CN" altLang="en-US" sz="4800" b="1" i="0" kern="1200" baseline="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文本占位符 2"/>
          <p:cNvSpPr txBox="1">
            <a:spLocks/>
          </p:cNvSpPr>
          <p:nvPr/>
        </p:nvSpPr>
        <p:spPr bwMode="auto">
          <a:xfrm>
            <a:off x="428596" y="620688"/>
            <a:ext cx="850112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zh-CN" altLang="en-US" sz="3000" b="1" kern="0" dirty="0" smtClean="0">
                <a:latin typeface="黑体" pitchFamily="49" charset="-122"/>
                <a:ea typeface="黑体" pitchFamily="49" charset="-122"/>
              </a:rPr>
              <a:t>三</a:t>
            </a: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、怎么办</a:t>
            </a:r>
            <a:r>
              <a:rPr lang="en-US" sz="3000" b="1" dirty="0" smtClean="0">
                <a:latin typeface="黑体" pitchFamily="49" charset="-122"/>
                <a:ea typeface="黑体" pitchFamily="49" charset="-122"/>
              </a:rPr>
              <a:t>----</a:t>
            </a:r>
            <a:r>
              <a:rPr lang="zh-CN" altLang="en-US" sz="3000" b="1" dirty="0" smtClean="0">
                <a:latin typeface="黑体" pitchFamily="49" charset="-122"/>
                <a:ea typeface="黑体" pitchFamily="49" charset="-122"/>
              </a:rPr>
              <a:t>“多彩童年”办学理念的实践</a:t>
            </a:r>
            <a:endParaRPr kumimoji="0" lang="zh-CN" altLang="en-US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3230" y="1351385"/>
            <a:ext cx="81439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 smtClean="0"/>
              <a:t>（二）“让孩子享受多彩童年”为践行学校办学理念提供支撑</a:t>
            </a:r>
            <a:endParaRPr lang="zh-CN" altLang="en-US" sz="2200" dirty="0"/>
          </a:p>
        </p:txBody>
      </p:sp>
      <p:graphicFrame>
        <p:nvGraphicFramePr>
          <p:cNvPr id="14" name="图示 13"/>
          <p:cNvGraphicFramePr/>
          <p:nvPr>
            <p:extLst>
              <p:ext uri="{D42A27DB-BD31-4B8C-83A1-F6EECF244321}">
                <p14:modId xmlns:p14="http://schemas.microsoft.com/office/powerpoint/2010/main" val="2118322585"/>
              </p:ext>
            </p:extLst>
          </p:nvPr>
        </p:nvGraphicFramePr>
        <p:xfrm>
          <a:off x="707544" y="2137170"/>
          <a:ext cx="7715304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>
          <a:xfrm>
            <a:off x="6553200" y="6286520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3930B47-B186-434B-8913-A37E1E50EAB3}" type="slidenum">
              <a:rPr lang="en-US" altLang="zh-CN" smtClean="0">
                <a:solidFill>
                  <a:srgbClr val="CEA2C6"/>
                </a:solidFill>
              </a:rPr>
              <a:pPr>
                <a:defRPr/>
              </a:pPr>
              <a:t>15</a:t>
            </a:fld>
            <a:endParaRPr lang="en-US" altLang="zh-CN">
              <a:solidFill>
                <a:srgbClr val="CEA2C6"/>
              </a:solidFill>
            </a:endParaRPr>
          </a:p>
        </p:txBody>
      </p:sp>
      <p:sp>
        <p:nvSpPr>
          <p:cNvPr id="20" name="椭圆 4"/>
          <p:cNvSpPr/>
          <p:nvPr/>
        </p:nvSpPr>
        <p:spPr>
          <a:xfrm>
            <a:off x="802115" y="2214554"/>
            <a:ext cx="7127471" cy="136922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Aft>
                <a:spcPct val="35000"/>
              </a:spcAft>
            </a:pPr>
            <a:endParaRPr lang="zh-CN" altLang="en-US" sz="4800" b="1" i="0" kern="1200" baseline="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文本占位符 2"/>
          <p:cNvSpPr txBox="1">
            <a:spLocks/>
          </p:cNvSpPr>
          <p:nvPr/>
        </p:nvSpPr>
        <p:spPr bwMode="auto">
          <a:xfrm>
            <a:off x="428596" y="620688"/>
            <a:ext cx="850112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zh-CN" altLang="en-US" sz="3000" b="1" kern="0" dirty="0" smtClean="0">
                <a:latin typeface="黑体" pitchFamily="49" charset="-122"/>
                <a:ea typeface="黑体" pitchFamily="49" charset="-122"/>
              </a:rPr>
              <a:t>三</a:t>
            </a: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、怎么办</a:t>
            </a:r>
            <a:r>
              <a:rPr lang="en-US" sz="3000" b="1" dirty="0" smtClean="0">
                <a:latin typeface="黑体" pitchFamily="49" charset="-122"/>
                <a:ea typeface="黑体" pitchFamily="49" charset="-122"/>
              </a:rPr>
              <a:t>----</a:t>
            </a:r>
            <a:r>
              <a:rPr lang="zh-CN" altLang="en-US" sz="3000" b="1" dirty="0" smtClean="0">
                <a:latin typeface="黑体" pitchFamily="49" charset="-122"/>
                <a:ea typeface="黑体" pitchFamily="49" charset="-122"/>
              </a:rPr>
              <a:t>“多彩童年”办学理念的实践</a:t>
            </a:r>
            <a:endParaRPr kumimoji="0" lang="zh-CN" altLang="en-US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0034" y="1335068"/>
            <a:ext cx="81439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 smtClean="0"/>
              <a:t>（二）“让孩子享受多彩童年”为践行学校办学理念提供支撑</a:t>
            </a:r>
            <a:endParaRPr lang="zh-CN" altLang="en-US" sz="2200" dirty="0"/>
          </a:p>
        </p:txBody>
      </p:sp>
      <p:graphicFrame>
        <p:nvGraphicFramePr>
          <p:cNvPr id="14" name="图示 13"/>
          <p:cNvGraphicFramePr/>
          <p:nvPr>
            <p:extLst>
              <p:ext uri="{D42A27DB-BD31-4B8C-83A1-F6EECF244321}">
                <p14:modId xmlns:p14="http://schemas.microsoft.com/office/powerpoint/2010/main" val="2641586327"/>
              </p:ext>
            </p:extLst>
          </p:nvPr>
        </p:nvGraphicFramePr>
        <p:xfrm>
          <a:off x="714348" y="2132856"/>
          <a:ext cx="3857652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圆角矩形标注 11"/>
          <p:cNvSpPr/>
          <p:nvPr/>
        </p:nvSpPr>
        <p:spPr>
          <a:xfrm>
            <a:off x="5148064" y="2060848"/>
            <a:ext cx="3071834" cy="3929090"/>
          </a:xfrm>
          <a:prstGeom prst="wedgeRoundRectCallout">
            <a:avLst>
              <a:gd name="adj1" fmla="val -70018"/>
              <a:gd name="adj2" fmla="val -3598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“学校是没有天花板的舞台”</a:t>
            </a:r>
            <a:endParaRPr lang="en-US" altLang="zh-CN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“我是校园设计师”</a:t>
            </a:r>
            <a:endParaRPr lang="en-US" altLang="zh-CN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“自己的事情自己做”</a:t>
            </a:r>
            <a:endParaRPr lang="en-US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>
          <a:xfrm>
            <a:off x="6553200" y="6286520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3930B47-B186-434B-8913-A37E1E50EAB3}" type="slidenum">
              <a:rPr lang="en-US" altLang="zh-CN" smtClean="0">
                <a:solidFill>
                  <a:srgbClr val="CEA2C6"/>
                </a:solidFill>
              </a:rPr>
              <a:pPr>
                <a:defRPr/>
              </a:pPr>
              <a:t>16</a:t>
            </a:fld>
            <a:endParaRPr lang="en-US" altLang="zh-CN">
              <a:solidFill>
                <a:srgbClr val="CEA2C6"/>
              </a:solidFill>
            </a:endParaRPr>
          </a:p>
        </p:txBody>
      </p:sp>
      <p:sp>
        <p:nvSpPr>
          <p:cNvPr id="20" name="椭圆 4"/>
          <p:cNvSpPr/>
          <p:nvPr/>
        </p:nvSpPr>
        <p:spPr>
          <a:xfrm>
            <a:off x="802115" y="2214554"/>
            <a:ext cx="7127471" cy="136922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Aft>
                <a:spcPct val="35000"/>
              </a:spcAft>
            </a:pPr>
            <a:endParaRPr lang="zh-CN" altLang="en-US" sz="4800" b="1" i="0" kern="1200" baseline="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文本占位符 2"/>
          <p:cNvSpPr txBox="1">
            <a:spLocks/>
          </p:cNvSpPr>
          <p:nvPr/>
        </p:nvSpPr>
        <p:spPr bwMode="auto">
          <a:xfrm>
            <a:off x="428596" y="620688"/>
            <a:ext cx="850112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zh-CN" altLang="en-US" sz="3000" b="1" kern="0" dirty="0" smtClean="0">
                <a:latin typeface="黑体" pitchFamily="49" charset="-122"/>
                <a:ea typeface="黑体" pitchFamily="49" charset="-122"/>
              </a:rPr>
              <a:t>三</a:t>
            </a: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、怎么办</a:t>
            </a:r>
            <a:r>
              <a:rPr lang="en-US" sz="3000" b="1" dirty="0" smtClean="0">
                <a:latin typeface="黑体" pitchFamily="49" charset="-122"/>
                <a:ea typeface="黑体" pitchFamily="49" charset="-122"/>
              </a:rPr>
              <a:t>----</a:t>
            </a:r>
            <a:r>
              <a:rPr lang="zh-CN" altLang="en-US" sz="3000" b="1" dirty="0" smtClean="0">
                <a:latin typeface="黑体" pitchFamily="49" charset="-122"/>
                <a:ea typeface="黑体" pitchFamily="49" charset="-122"/>
              </a:rPr>
              <a:t>“多彩童年”办学理念的实践</a:t>
            </a:r>
            <a:endParaRPr kumimoji="0" lang="zh-CN" altLang="en-US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2473" y="1339509"/>
            <a:ext cx="81439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 smtClean="0"/>
              <a:t>（二）“让孩子享受多彩童年”为践行学校办学理念提供支撑</a:t>
            </a:r>
            <a:endParaRPr lang="zh-CN" altLang="en-US" sz="2200" dirty="0"/>
          </a:p>
        </p:txBody>
      </p:sp>
      <p:graphicFrame>
        <p:nvGraphicFramePr>
          <p:cNvPr id="14" name="图示 13"/>
          <p:cNvGraphicFramePr/>
          <p:nvPr>
            <p:extLst>
              <p:ext uri="{D42A27DB-BD31-4B8C-83A1-F6EECF244321}">
                <p14:modId xmlns:p14="http://schemas.microsoft.com/office/powerpoint/2010/main" val="4264943331"/>
              </p:ext>
            </p:extLst>
          </p:nvPr>
        </p:nvGraphicFramePr>
        <p:xfrm>
          <a:off x="706787" y="2132856"/>
          <a:ext cx="3857652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圆角矩形标注 11"/>
          <p:cNvSpPr/>
          <p:nvPr/>
        </p:nvSpPr>
        <p:spPr>
          <a:xfrm>
            <a:off x="5280019" y="2214554"/>
            <a:ext cx="3071834" cy="3929090"/>
          </a:xfrm>
          <a:prstGeom prst="wedgeRoundRectCallout">
            <a:avLst>
              <a:gd name="adj1" fmla="val -71951"/>
              <a:gd name="adj2" fmla="val -1996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形成了学校的核心价值观体系</a:t>
            </a:r>
            <a:endParaRPr lang="en-US" altLang="zh-CN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建构了学校</a:t>
            </a:r>
            <a:r>
              <a:rPr lang="en-US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1+7+1</a:t>
            </a:r>
            <a:r>
              <a:rPr lang="zh-CN" altLang="en-US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的管理体系</a:t>
            </a:r>
            <a:endParaRPr lang="en-US" altLang="zh-CN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形成了“变规定为约定”的制度文化</a:t>
            </a:r>
            <a:endParaRPr lang="zh-CN" altLang="en-US" b="1" dirty="0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1"/>
          <p:cNvGrpSpPr/>
          <p:nvPr/>
        </p:nvGrpSpPr>
        <p:grpSpPr>
          <a:xfrm>
            <a:off x="892943" y="2285992"/>
            <a:ext cx="7358114" cy="1000131"/>
            <a:chOff x="0" y="0"/>
            <a:chExt cx="7358114" cy="1274270"/>
          </a:xfrm>
        </p:grpSpPr>
        <p:sp>
          <p:nvSpPr>
            <p:cNvPr id="23" name="上箭头标注 22"/>
            <p:cNvSpPr/>
            <p:nvPr/>
          </p:nvSpPr>
          <p:spPr>
            <a:xfrm rot="10800000">
              <a:off x="0" y="0"/>
              <a:ext cx="7358114" cy="1274270"/>
            </a:xfrm>
            <a:prstGeom prst="upArrowCallout">
              <a:avLst>
                <a:gd name="adj1" fmla="val 50000"/>
                <a:gd name="adj2" fmla="val 73762"/>
                <a:gd name="adj3" fmla="val 25000"/>
                <a:gd name="adj4" fmla="val 64977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上箭头标注 4"/>
            <p:cNvSpPr/>
            <p:nvPr/>
          </p:nvSpPr>
          <p:spPr>
            <a:xfrm>
              <a:off x="0" y="0"/>
              <a:ext cx="7358114" cy="7281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4480" tIns="284480" rIns="284480" bIns="28448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800" b="1" kern="1200" dirty="0" smtClean="0">
                  <a:solidFill>
                    <a:schemeClr val="accent2">
                      <a:lumMod val="50000"/>
                    </a:schemeClr>
                  </a:solidFill>
                  <a:latin typeface="黑体" pitchFamily="2" charset="-122"/>
                  <a:ea typeface="黑体" pitchFamily="2" charset="-122"/>
                </a:rPr>
                <a:t>核心价值观建设</a:t>
              </a:r>
            </a:p>
          </p:txBody>
        </p:sp>
      </p:grpSp>
      <p:sp>
        <p:nvSpPr>
          <p:cNvPr id="30" name="矩形 29"/>
          <p:cNvSpPr/>
          <p:nvPr/>
        </p:nvSpPr>
        <p:spPr>
          <a:xfrm>
            <a:off x="928662" y="2285992"/>
            <a:ext cx="7358114" cy="38568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62280" tIns="462280" rIns="462280" bIns="46228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500" b="0" kern="1200" dirty="0"/>
          </a:p>
        </p:txBody>
      </p:sp>
      <p:graphicFrame>
        <p:nvGraphicFramePr>
          <p:cNvPr id="31" name="图示 30"/>
          <p:cNvGraphicFramePr/>
          <p:nvPr/>
        </p:nvGraphicFramePr>
        <p:xfrm>
          <a:off x="571472" y="3428999"/>
          <a:ext cx="8286808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6553199" y="6074333"/>
            <a:ext cx="2152153" cy="50426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3930B47-B186-434B-8913-A37E1E50EAB3}" type="slidenum">
              <a:rPr lang="en-US" altLang="zh-CN" sz="1600" smtClean="0">
                <a:solidFill>
                  <a:srgbClr val="CEA2C6"/>
                </a:solidFill>
                <a:latin typeface="仿宋" pitchFamily="49" charset="-122"/>
                <a:ea typeface="仿宋" pitchFamily="49" charset="-122"/>
              </a:rPr>
              <a:pPr>
                <a:defRPr/>
              </a:pPr>
              <a:t>17</a:t>
            </a:fld>
            <a:endParaRPr lang="en-US" altLang="zh-CN" sz="1600">
              <a:solidFill>
                <a:srgbClr val="CEA2C6"/>
              </a:solidFill>
              <a:latin typeface="仿宋" pitchFamily="49" charset="-122"/>
              <a:ea typeface="仿宋" pitchFamily="49" charset="-122"/>
            </a:endParaRPr>
          </a:p>
        </p:txBody>
      </p:sp>
      <p:graphicFrame>
        <p:nvGraphicFramePr>
          <p:cNvPr id="15" name="图示 14"/>
          <p:cNvGraphicFramePr/>
          <p:nvPr/>
        </p:nvGraphicFramePr>
        <p:xfrm>
          <a:off x="571472" y="4710681"/>
          <a:ext cx="8286808" cy="1361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文本占位符 2"/>
          <p:cNvSpPr txBox="1">
            <a:spLocks/>
          </p:cNvSpPr>
          <p:nvPr/>
        </p:nvSpPr>
        <p:spPr bwMode="auto">
          <a:xfrm>
            <a:off x="408404" y="692696"/>
            <a:ext cx="850112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zh-CN" altLang="en-US" sz="3000" b="1" kern="0" dirty="0" smtClean="0">
                <a:latin typeface="黑体" pitchFamily="49" charset="-122"/>
                <a:ea typeface="黑体" pitchFamily="49" charset="-122"/>
              </a:rPr>
              <a:t>三</a:t>
            </a: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、怎么办</a:t>
            </a:r>
            <a:r>
              <a:rPr lang="en-US" sz="3000" b="1" dirty="0" smtClean="0">
                <a:latin typeface="黑体" pitchFamily="49" charset="-122"/>
                <a:ea typeface="黑体" pitchFamily="49" charset="-122"/>
              </a:rPr>
              <a:t>----</a:t>
            </a:r>
            <a:r>
              <a:rPr lang="zh-CN" altLang="en-US" sz="3000" b="1" dirty="0" smtClean="0">
                <a:latin typeface="黑体" pitchFamily="49" charset="-122"/>
                <a:ea typeface="黑体" pitchFamily="49" charset="-122"/>
              </a:rPr>
              <a:t>“多彩童年”办学理念的实践</a:t>
            </a:r>
            <a:endParaRPr kumimoji="0" lang="zh-CN" altLang="en-US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0034" y="1499044"/>
            <a:ext cx="81439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 smtClean="0"/>
              <a:t>（二）“让孩子享受多彩童年”为践行学校办学理念提供支撑</a:t>
            </a:r>
            <a:endParaRPr lang="zh-CN" altLang="en-US" sz="22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>
          <a:xfrm>
            <a:off x="6553200" y="6286520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3930B47-B186-434B-8913-A37E1E50EAB3}" type="slidenum">
              <a:rPr lang="en-US" altLang="zh-CN" smtClean="0">
                <a:solidFill>
                  <a:srgbClr val="CEA2C6"/>
                </a:solidFill>
              </a:rPr>
              <a:pPr>
                <a:defRPr/>
              </a:pPr>
              <a:t>18</a:t>
            </a:fld>
            <a:endParaRPr lang="en-US" altLang="zh-CN">
              <a:solidFill>
                <a:srgbClr val="CEA2C6"/>
              </a:solidFill>
            </a:endParaRPr>
          </a:p>
        </p:txBody>
      </p:sp>
      <p:sp>
        <p:nvSpPr>
          <p:cNvPr id="20" name="椭圆 4"/>
          <p:cNvSpPr/>
          <p:nvPr/>
        </p:nvSpPr>
        <p:spPr>
          <a:xfrm>
            <a:off x="802115" y="2214554"/>
            <a:ext cx="7127471" cy="136922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Aft>
                <a:spcPct val="35000"/>
              </a:spcAft>
            </a:pPr>
            <a:endParaRPr lang="zh-CN" altLang="en-US" sz="4800" b="1" i="0" kern="1200" baseline="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文本占位符 2"/>
          <p:cNvSpPr txBox="1">
            <a:spLocks/>
          </p:cNvSpPr>
          <p:nvPr/>
        </p:nvSpPr>
        <p:spPr bwMode="auto">
          <a:xfrm>
            <a:off x="419302" y="620688"/>
            <a:ext cx="850112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zh-CN" altLang="en-US" sz="3000" b="1" kern="0" dirty="0" smtClean="0">
                <a:latin typeface="黑体" pitchFamily="49" charset="-122"/>
                <a:ea typeface="黑体" pitchFamily="49" charset="-122"/>
              </a:rPr>
              <a:t>三</a:t>
            </a: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、怎么办</a:t>
            </a:r>
            <a:r>
              <a:rPr lang="en-US" sz="3000" b="1" dirty="0" smtClean="0">
                <a:latin typeface="黑体" pitchFamily="49" charset="-122"/>
                <a:ea typeface="黑体" pitchFamily="49" charset="-122"/>
              </a:rPr>
              <a:t>----</a:t>
            </a:r>
            <a:r>
              <a:rPr lang="zh-CN" altLang="en-US" sz="3000" b="1" dirty="0" smtClean="0">
                <a:latin typeface="黑体" pitchFamily="49" charset="-122"/>
                <a:ea typeface="黑体" pitchFamily="49" charset="-122"/>
              </a:rPr>
              <a:t>“多彩童年”办学理念的实践</a:t>
            </a:r>
            <a:endParaRPr kumimoji="0" lang="zh-CN" altLang="en-US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0034" y="1387011"/>
            <a:ext cx="81439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 smtClean="0"/>
              <a:t>（二）“让孩子享受多彩童年”为践行学校办学理念提供支撑</a:t>
            </a:r>
            <a:endParaRPr lang="zh-CN" altLang="en-US" sz="2200" dirty="0"/>
          </a:p>
        </p:txBody>
      </p:sp>
      <p:graphicFrame>
        <p:nvGraphicFramePr>
          <p:cNvPr id="14" name="图示 13"/>
          <p:cNvGraphicFramePr/>
          <p:nvPr>
            <p:extLst>
              <p:ext uri="{D42A27DB-BD31-4B8C-83A1-F6EECF244321}">
                <p14:modId xmlns:p14="http://schemas.microsoft.com/office/powerpoint/2010/main" val="2079269665"/>
              </p:ext>
            </p:extLst>
          </p:nvPr>
        </p:nvGraphicFramePr>
        <p:xfrm>
          <a:off x="714348" y="2132856"/>
          <a:ext cx="3857652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圆角矩形标注 11"/>
          <p:cNvSpPr/>
          <p:nvPr/>
        </p:nvSpPr>
        <p:spPr>
          <a:xfrm>
            <a:off x="5286380" y="2212876"/>
            <a:ext cx="3071834" cy="3929090"/>
          </a:xfrm>
          <a:prstGeom prst="wedgeRoundRectCallout">
            <a:avLst>
              <a:gd name="adj1" fmla="val -72724"/>
              <a:gd name="adj2" fmla="val 179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课程文化</a:t>
            </a:r>
            <a:r>
              <a:rPr lang="en-US" altLang="zh-CN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“五馆课程”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课堂文化</a:t>
            </a:r>
            <a:r>
              <a:rPr lang="en-US" altLang="zh-CN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“少教多学”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习惯培养</a:t>
            </a:r>
            <a:r>
              <a:rPr lang="en-US" altLang="zh-CN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“</a:t>
            </a:r>
            <a:r>
              <a:rPr lang="en-US" altLang="en-US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4+3</a:t>
            </a:r>
            <a:r>
              <a:rPr lang="zh-CN" altLang="en-US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”习惯培养框架体系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1"/>
          <p:cNvGrpSpPr/>
          <p:nvPr/>
        </p:nvGrpSpPr>
        <p:grpSpPr>
          <a:xfrm>
            <a:off x="405258" y="1988840"/>
            <a:ext cx="1430438" cy="3786758"/>
            <a:chOff x="405258" y="2018506"/>
            <a:chExt cx="1430438" cy="3786758"/>
          </a:xfrm>
        </p:grpSpPr>
        <p:sp>
          <p:nvSpPr>
            <p:cNvPr id="51" name="右箭头 50"/>
            <p:cNvSpPr/>
            <p:nvPr/>
          </p:nvSpPr>
          <p:spPr bwMode="auto">
            <a:xfrm>
              <a:off x="405258" y="2018506"/>
              <a:ext cx="1430438" cy="1071563"/>
            </a:xfrm>
            <a:prstGeom prst="righ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52" name="右箭头 51"/>
            <p:cNvSpPr/>
            <p:nvPr/>
          </p:nvSpPr>
          <p:spPr bwMode="auto">
            <a:xfrm>
              <a:off x="405258" y="3304951"/>
              <a:ext cx="1430438" cy="1071563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53" name="右箭头 52"/>
            <p:cNvSpPr/>
            <p:nvPr/>
          </p:nvSpPr>
          <p:spPr bwMode="auto">
            <a:xfrm>
              <a:off x="405258" y="4733701"/>
              <a:ext cx="1430438" cy="1071563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90" name="TextBox 73"/>
            <p:cNvSpPr txBox="1">
              <a:spLocks noChangeArrowheads="1"/>
            </p:cNvSpPr>
            <p:nvPr/>
          </p:nvSpPr>
          <p:spPr bwMode="auto">
            <a:xfrm>
              <a:off x="405258" y="2375694"/>
              <a:ext cx="1214414" cy="3693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dirty="0">
                  <a:latin typeface="黑体" panose="02010609060101010101" pitchFamily="2" charset="-122"/>
                  <a:ea typeface="黑体" panose="02010609060101010101" pitchFamily="2" charset="-122"/>
                </a:rPr>
                <a:t>基础课程</a:t>
              </a:r>
            </a:p>
          </p:txBody>
        </p:sp>
        <p:sp>
          <p:nvSpPr>
            <p:cNvPr id="91" name="TextBox 75"/>
            <p:cNvSpPr txBox="1">
              <a:spLocks noChangeArrowheads="1"/>
            </p:cNvSpPr>
            <p:nvPr/>
          </p:nvSpPr>
          <p:spPr bwMode="auto">
            <a:xfrm>
              <a:off x="405258" y="3662139"/>
              <a:ext cx="1214414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dirty="0" smtClean="0">
                  <a:latin typeface="黑体" panose="02010609060101010101" pitchFamily="2" charset="-122"/>
                  <a:ea typeface="黑体" panose="02010609060101010101" pitchFamily="2" charset="-122"/>
                </a:rPr>
                <a:t>综合课程</a:t>
              </a:r>
              <a:endParaRPr lang="zh-CN" altLang="en-US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92" name="TextBox 76"/>
            <p:cNvSpPr txBox="1">
              <a:spLocks noChangeArrowheads="1"/>
            </p:cNvSpPr>
            <p:nvPr/>
          </p:nvSpPr>
          <p:spPr bwMode="auto">
            <a:xfrm>
              <a:off x="405258" y="5090889"/>
              <a:ext cx="1214414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dirty="0" smtClean="0">
                  <a:latin typeface="黑体" panose="02010609060101010101" pitchFamily="2" charset="-122"/>
                  <a:ea typeface="黑体" panose="02010609060101010101" pitchFamily="2" charset="-122"/>
                </a:rPr>
                <a:t>实践课程</a:t>
              </a:r>
              <a:endParaRPr lang="zh-CN" altLang="en-US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907704" y="1556792"/>
          <a:ext cx="6696745" cy="5020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349"/>
                <a:gridCol w="1339349"/>
                <a:gridCol w="1339349"/>
                <a:gridCol w="1339349"/>
                <a:gridCol w="1339349"/>
              </a:tblGrid>
              <a:tr h="63686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图书馆课程</a:t>
                      </a:r>
                      <a:r>
                        <a:rPr lang="zh-CN" altLang="en-US" sz="1400" dirty="0" smtClean="0">
                          <a:solidFill>
                            <a:srgbClr val="FF0000"/>
                          </a:solidFill>
                        </a:rPr>
                        <a:t>人文与交流</a:t>
                      </a:r>
                      <a:endParaRPr lang="en-US" altLang="zh-CN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科技馆课程</a:t>
                      </a:r>
                      <a:endParaRPr lang="en-US" altLang="zh-CN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CN" altLang="en-US" sz="1400" dirty="0" smtClean="0">
                          <a:solidFill>
                            <a:srgbClr val="FF0000"/>
                          </a:solidFill>
                        </a:rPr>
                        <a:t>科学与技术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</a:rPr>
                        <a:t>艺术馆课程</a:t>
                      </a:r>
                      <a:endParaRPr lang="en-US" altLang="zh-CN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Calibri" panose="020F0502020204030204"/>
                        </a:rPr>
                        <a:t>艺术与审美</a:t>
                      </a:r>
                      <a:endParaRPr lang="zh-CN" altLang="zh-CN" sz="1400" b="1" kern="100" dirty="0" smtClean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</a:rPr>
                        <a:t>体育馆课程</a:t>
                      </a:r>
                      <a:endParaRPr lang="en-US" altLang="zh-CN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Calibri" panose="020F0502020204030204"/>
                        </a:rPr>
                        <a:t>体育与健康</a:t>
                      </a:r>
                      <a:endParaRPr lang="zh-CN" altLang="en-US" sz="1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</a:rPr>
                        <a:t>博物馆课程</a:t>
                      </a:r>
                      <a:endParaRPr lang="en-US" altLang="zh-CN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Calibri" panose="020F0502020204030204"/>
                        </a:rPr>
                        <a:t>文化与传承</a:t>
                      </a:r>
                      <a:endParaRPr lang="zh-CN" altLang="zh-CN" sz="1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/>
                </a:tc>
              </a:tr>
              <a:tr h="224645"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/>
                </a:tc>
              </a:tr>
              <a:tr h="50919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语文</a:t>
                      </a:r>
                      <a:endParaRPr lang="en-US" altLang="zh-CN" sz="1400" b="1" kern="1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400" b="1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英语</a:t>
                      </a:r>
                      <a:endParaRPr lang="zh-CN" altLang="en-US" sz="1400" b="1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科学 数学</a:t>
                      </a:r>
                      <a:endParaRPr lang="en-US" altLang="zh-CN" sz="1400" b="1" kern="1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400" b="1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信息 劳动</a:t>
                      </a:r>
                      <a:endParaRPr lang="zh-CN" altLang="en-US" sz="1400" b="1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音乐</a:t>
                      </a:r>
                      <a:endParaRPr lang="en-US" altLang="zh-CN" sz="1400" b="1" kern="1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400" b="1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美术</a:t>
                      </a:r>
                      <a:endParaRPr lang="zh-CN" altLang="en-US" sz="1400" b="1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体育</a:t>
                      </a:r>
                      <a:endParaRPr lang="zh-CN" altLang="en-US" sz="1400" b="1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品生 品社</a:t>
                      </a:r>
                      <a:endParaRPr lang="en-US" altLang="zh-CN" sz="1400" b="1" kern="1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400" b="1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综合实践</a:t>
                      </a:r>
                      <a:endParaRPr lang="zh-CN" altLang="en-US" sz="1400" b="1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246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1" kern="1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1" kern="1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1" kern="1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1" kern="1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1" kern="1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452705">
                <a:tc>
                  <a:txBody>
                    <a:bodyPr/>
                    <a:lstStyle/>
                    <a:p>
                      <a:pPr marL="7175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300" b="1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儿歌篇、童话篇、诗歌篇、小说篇、散文篇、英语实践篇</a:t>
                      </a:r>
                    </a:p>
                  </a:txBody>
                  <a:tcPr marL="60960" marR="60960" marT="9525" marB="0" anchor="ctr"/>
                </a:tc>
                <a:tc>
                  <a:txBody>
                    <a:bodyPr/>
                    <a:lstStyle/>
                    <a:p>
                      <a:pPr marL="7175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300" b="1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有趣的图形、神奇的光电世界、神秘的力量、探寻图形奥秘、水和空气的秘密、智慧大冲关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300" b="1" kern="1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175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300" b="1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纸的文化、多彩葫芦娃、泥的艺术、音乐之声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300" b="1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我爱游戏、你达标了吗？身边的榜样、我们的祖先、身体素质及练习方法、身体小卫士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300" b="1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博物馆礼仪、博物馆之最、文字的故事、小小讲解员、走进中国古代藏品</a:t>
                      </a:r>
                    </a:p>
                  </a:txBody>
                  <a:tcPr/>
                </a:tc>
              </a:tr>
              <a:tr h="2612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1" kern="100" dirty="0" smtClean="0">
                        <a:solidFill>
                          <a:srgbClr val="00206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60960" marR="6096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1" kern="100" dirty="0" smtClean="0">
                        <a:solidFill>
                          <a:srgbClr val="00206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1" kern="100" dirty="0" smtClean="0">
                        <a:solidFill>
                          <a:srgbClr val="00206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900" b="1" kern="100" dirty="0">
                        <a:solidFill>
                          <a:srgbClr val="00206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60960" marR="60960" marT="9525" marB="0" anchor="ctr"/>
                </a:tc>
              </a:tr>
              <a:tr h="928533">
                <a:tc>
                  <a:txBody>
                    <a:bodyPr/>
                    <a:lstStyle/>
                    <a:p>
                      <a:pPr marL="14414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走进图书馆，开展实践活动 </a:t>
                      </a:r>
                      <a:endParaRPr lang="zh-CN" altLang="zh-CN" sz="1400" b="1" kern="100" dirty="0" smtClean="0">
                        <a:solidFill>
                          <a:srgbClr val="00206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60960" marR="60960" marT="9525" marB="0" anchor="ctr"/>
                </a:tc>
                <a:tc>
                  <a:txBody>
                    <a:bodyPr/>
                    <a:lstStyle/>
                    <a:p>
                      <a:pPr marL="14414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参观科技类场馆，开展实践活动 </a:t>
                      </a:r>
                      <a:endParaRPr lang="zh-CN" altLang="zh-CN" sz="1400" b="1" kern="100" dirty="0" smtClean="0">
                        <a:solidFill>
                          <a:srgbClr val="00206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14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参观艺术类场馆，开展实践活动 </a:t>
                      </a:r>
                      <a:endParaRPr lang="zh-CN" altLang="zh-CN" sz="1400" b="1" kern="100" dirty="0" smtClean="0">
                        <a:solidFill>
                          <a:srgbClr val="00206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14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走进体育场馆，开展实践活动 </a:t>
                      </a:r>
                      <a:endParaRPr lang="zh-CN" altLang="zh-CN" sz="1400" b="1" kern="100" dirty="0" smtClean="0">
                        <a:solidFill>
                          <a:srgbClr val="00206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  <a:p>
                      <a:pPr marL="144145" algn="ctr"/>
                      <a:endParaRPr lang="zh-CN" alt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145"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rgbClr val="002060"/>
                          </a:solidFill>
                          <a:effectLst/>
                        </a:rPr>
                        <a:t>参观博物馆，开展实践活动 </a:t>
                      </a:r>
                      <a:endParaRPr lang="zh-CN" sz="1400" b="1" kern="100" dirty="0">
                        <a:solidFill>
                          <a:srgbClr val="00206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60960" marR="60960" marT="9525" marB="0" anchor="ctr"/>
                </a:tc>
              </a:tr>
              <a:tr h="322328">
                <a:tc>
                  <a:txBody>
                    <a:bodyPr/>
                    <a:lstStyle/>
                    <a:p>
                      <a:pPr marL="14414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400" b="1" kern="100" dirty="0" smtClean="0">
                        <a:solidFill>
                          <a:srgbClr val="00206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60960" marR="60960" marT="9525" marB="0" anchor="ctr"/>
                </a:tc>
                <a:tc>
                  <a:txBody>
                    <a:bodyPr/>
                    <a:lstStyle/>
                    <a:p>
                      <a:pPr marL="14414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400" b="1" kern="100" dirty="0" smtClean="0">
                        <a:solidFill>
                          <a:srgbClr val="00206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14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400" b="1" kern="100" dirty="0" smtClean="0">
                        <a:solidFill>
                          <a:srgbClr val="00206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145" algn="ctr"/>
                      <a:endParaRPr lang="zh-CN" alt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145" algn="ctr">
                        <a:spcAft>
                          <a:spcPts val="0"/>
                        </a:spcAft>
                      </a:pPr>
                      <a:endParaRPr lang="zh-CN" sz="1400" b="1" kern="100" dirty="0">
                        <a:solidFill>
                          <a:srgbClr val="00206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60960" marR="60960" marT="9525" marB="0" anchor="ctr"/>
                </a:tc>
              </a:tr>
              <a:tr h="401340">
                <a:tc>
                  <a:txBody>
                    <a:bodyPr/>
                    <a:lstStyle/>
                    <a:p>
                      <a:pPr marL="14414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Calibri" panose="020F0502020204030204"/>
                        </a:rPr>
                        <a:t>学知识</a:t>
                      </a:r>
                      <a:endParaRPr lang="zh-CN" altLang="en-US" sz="1400" b="1" kern="100" dirty="0">
                        <a:solidFill>
                          <a:srgbClr val="00206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60960" marR="60960" marT="9525" marB="0" anchor="ctr"/>
                </a:tc>
                <a:tc>
                  <a:txBody>
                    <a:bodyPr/>
                    <a:lstStyle/>
                    <a:p>
                      <a:pPr marL="14414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Calibri" panose="020F0502020204030204"/>
                        </a:rPr>
                        <a:t>爱科学</a:t>
                      </a:r>
                      <a:endParaRPr lang="zh-CN" altLang="zh-CN" sz="1400" b="1" kern="100" dirty="0" smtClean="0">
                        <a:solidFill>
                          <a:srgbClr val="00206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14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Calibri" panose="020F0502020204030204"/>
                        </a:rPr>
                        <a:t>赏艺术</a:t>
                      </a:r>
                      <a:endParaRPr lang="zh-CN" altLang="zh-CN" sz="1400" b="1" kern="100" dirty="0" smtClean="0">
                        <a:solidFill>
                          <a:srgbClr val="00206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14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Calibri" panose="020F0502020204030204"/>
                        </a:rPr>
                        <a:t>健身心</a:t>
                      </a:r>
                      <a:endParaRPr lang="zh-CN" altLang="en-US" sz="1400" b="1" kern="100" dirty="0">
                        <a:solidFill>
                          <a:srgbClr val="00206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14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Calibri" panose="020F0502020204030204"/>
                        </a:rPr>
                        <a:t>讲传承</a:t>
                      </a:r>
                      <a:endParaRPr lang="zh-CN" sz="1400" b="1" kern="100" dirty="0">
                        <a:solidFill>
                          <a:srgbClr val="00206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60960" marR="60960" marT="9525" marB="0" anchor="ctr"/>
                </a:tc>
              </a:tr>
            </a:tbl>
          </a:graphicData>
        </a:graphic>
      </p:graphicFrame>
      <p:sp>
        <p:nvSpPr>
          <p:cNvPr id="11" name="棱台 10"/>
          <p:cNvSpPr/>
          <p:nvPr/>
        </p:nvSpPr>
        <p:spPr>
          <a:xfrm>
            <a:off x="2017216" y="2276872"/>
            <a:ext cx="1152128" cy="821754"/>
          </a:xfrm>
          <a:prstGeom prst="bevel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棱台 123"/>
          <p:cNvSpPr/>
          <p:nvPr/>
        </p:nvSpPr>
        <p:spPr>
          <a:xfrm>
            <a:off x="3347864" y="2284710"/>
            <a:ext cx="1152128" cy="821754"/>
          </a:xfrm>
          <a:prstGeom prst="bevel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棱台 124"/>
          <p:cNvSpPr/>
          <p:nvPr/>
        </p:nvSpPr>
        <p:spPr>
          <a:xfrm>
            <a:off x="4681512" y="2270962"/>
            <a:ext cx="1152128" cy="821754"/>
          </a:xfrm>
          <a:prstGeom prst="bevel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棱台 125"/>
          <p:cNvSpPr/>
          <p:nvPr/>
        </p:nvSpPr>
        <p:spPr>
          <a:xfrm>
            <a:off x="6012160" y="2278800"/>
            <a:ext cx="1152128" cy="821754"/>
          </a:xfrm>
          <a:prstGeom prst="bevel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棱台 126"/>
          <p:cNvSpPr/>
          <p:nvPr/>
        </p:nvSpPr>
        <p:spPr>
          <a:xfrm>
            <a:off x="7363060" y="2284710"/>
            <a:ext cx="1152128" cy="821754"/>
          </a:xfrm>
          <a:prstGeom prst="bevel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圆角矩形 127"/>
          <p:cNvSpPr/>
          <p:nvPr/>
        </p:nvSpPr>
        <p:spPr>
          <a:xfrm>
            <a:off x="2017216" y="3218886"/>
            <a:ext cx="1169380" cy="1497322"/>
          </a:xfrm>
          <a:prstGeom prst="roundRect">
            <a:avLst/>
          </a:prstGeom>
          <a:solidFill>
            <a:schemeClr val="accent1">
              <a:alpha val="32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圆角矩形 128"/>
          <p:cNvSpPr/>
          <p:nvPr/>
        </p:nvSpPr>
        <p:spPr>
          <a:xfrm>
            <a:off x="3347864" y="3226724"/>
            <a:ext cx="1169380" cy="1497322"/>
          </a:xfrm>
          <a:prstGeom prst="roundRect">
            <a:avLst/>
          </a:prstGeom>
          <a:solidFill>
            <a:schemeClr val="accent1">
              <a:alpha val="32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圆角矩形 129"/>
          <p:cNvSpPr/>
          <p:nvPr/>
        </p:nvSpPr>
        <p:spPr>
          <a:xfrm>
            <a:off x="4672886" y="3210260"/>
            <a:ext cx="1169380" cy="1497322"/>
          </a:xfrm>
          <a:prstGeom prst="roundRect">
            <a:avLst/>
          </a:prstGeom>
          <a:solidFill>
            <a:schemeClr val="accent1">
              <a:alpha val="32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圆角矩形 130"/>
          <p:cNvSpPr/>
          <p:nvPr/>
        </p:nvSpPr>
        <p:spPr>
          <a:xfrm>
            <a:off x="6012160" y="3220814"/>
            <a:ext cx="1169380" cy="1497322"/>
          </a:xfrm>
          <a:prstGeom prst="roundRect">
            <a:avLst/>
          </a:prstGeom>
          <a:solidFill>
            <a:schemeClr val="accent1">
              <a:alpha val="32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圆角矩形 131"/>
          <p:cNvSpPr/>
          <p:nvPr/>
        </p:nvSpPr>
        <p:spPr>
          <a:xfrm>
            <a:off x="7363060" y="3226724"/>
            <a:ext cx="1169380" cy="1497322"/>
          </a:xfrm>
          <a:prstGeom prst="roundRect">
            <a:avLst/>
          </a:prstGeom>
          <a:solidFill>
            <a:schemeClr val="accent1">
              <a:alpha val="32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圆角矩形 132"/>
          <p:cNvSpPr/>
          <p:nvPr/>
        </p:nvSpPr>
        <p:spPr>
          <a:xfrm>
            <a:off x="2043094" y="4804160"/>
            <a:ext cx="1152128" cy="935006"/>
          </a:xfrm>
          <a:prstGeom prst="roundRect">
            <a:avLst/>
          </a:prstGeom>
          <a:solidFill>
            <a:schemeClr val="accent1">
              <a:alpha val="32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圆角矩形 133"/>
          <p:cNvSpPr/>
          <p:nvPr/>
        </p:nvSpPr>
        <p:spPr>
          <a:xfrm>
            <a:off x="3373742" y="4811998"/>
            <a:ext cx="1152128" cy="935006"/>
          </a:xfrm>
          <a:prstGeom prst="roundRect">
            <a:avLst/>
          </a:prstGeom>
          <a:solidFill>
            <a:schemeClr val="accent1">
              <a:alpha val="32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圆角矩形 134"/>
          <p:cNvSpPr/>
          <p:nvPr/>
        </p:nvSpPr>
        <p:spPr>
          <a:xfrm>
            <a:off x="4707390" y="4798250"/>
            <a:ext cx="1152128" cy="935006"/>
          </a:xfrm>
          <a:prstGeom prst="roundRect">
            <a:avLst/>
          </a:prstGeom>
          <a:solidFill>
            <a:schemeClr val="accent1">
              <a:alpha val="32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圆角矩形 135"/>
          <p:cNvSpPr/>
          <p:nvPr/>
        </p:nvSpPr>
        <p:spPr>
          <a:xfrm>
            <a:off x="6038038" y="4806088"/>
            <a:ext cx="1152128" cy="935006"/>
          </a:xfrm>
          <a:prstGeom prst="roundRect">
            <a:avLst/>
          </a:prstGeom>
          <a:solidFill>
            <a:schemeClr val="accent1">
              <a:alpha val="32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圆角矩形 136"/>
          <p:cNvSpPr/>
          <p:nvPr/>
        </p:nvSpPr>
        <p:spPr>
          <a:xfrm>
            <a:off x="7388938" y="4811998"/>
            <a:ext cx="1152128" cy="935006"/>
          </a:xfrm>
          <a:prstGeom prst="roundRect">
            <a:avLst/>
          </a:prstGeom>
          <a:solidFill>
            <a:schemeClr val="accent1">
              <a:alpha val="32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" name="圆角矩形 137"/>
          <p:cNvSpPr/>
          <p:nvPr/>
        </p:nvSpPr>
        <p:spPr>
          <a:xfrm>
            <a:off x="2058890" y="6122011"/>
            <a:ext cx="1152128" cy="395495"/>
          </a:xfrm>
          <a:prstGeom prst="roundRect">
            <a:avLst/>
          </a:prstGeom>
          <a:solidFill>
            <a:schemeClr val="accent1">
              <a:alpha val="32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圆角矩形 138"/>
          <p:cNvSpPr/>
          <p:nvPr/>
        </p:nvSpPr>
        <p:spPr>
          <a:xfrm>
            <a:off x="3389538" y="6129849"/>
            <a:ext cx="1152128" cy="395495"/>
          </a:xfrm>
          <a:prstGeom prst="roundRect">
            <a:avLst/>
          </a:prstGeom>
          <a:solidFill>
            <a:schemeClr val="accent1">
              <a:alpha val="32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圆角矩形 139"/>
          <p:cNvSpPr/>
          <p:nvPr/>
        </p:nvSpPr>
        <p:spPr>
          <a:xfrm>
            <a:off x="4723186" y="6116101"/>
            <a:ext cx="1152128" cy="395495"/>
          </a:xfrm>
          <a:prstGeom prst="roundRect">
            <a:avLst/>
          </a:prstGeom>
          <a:solidFill>
            <a:schemeClr val="accent1">
              <a:alpha val="32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圆角矩形 140"/>
          <p:cNvSpPr/>
          <p:nvPr/>
        </p:nvSpPr>
        <p:spPr>
          <a:xfrm>
            <a:off x="6053834" y="6123939"/>
            <a:ext cx="1152128" cy="395495"/>
          </a:xfrm>
          <a:prstGeom prst="roundRect">
            <a:avLst/>
          </a:prstGeom>
          <a:solidFill>
            <a:schemeClr val="accent1">
              <a:alpha val="32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圆角矩形 141"/>
          <p:cNvSpPr/>
          <p:nvPr/>
        </p:nvSpPr>
        <p:spPr>
          <a:xfrm>
            <a:off x="7404734" y="6129849"/>
            <a:ext cx="1152128" cy="395495"/>
          </a:xfrm>
          <a:prstGeom prst="roundRect">
            <a:avLst/>
          </a:prstGeom>
          <a:solidFill>
            <a:schemeClr val="accent1">
              <a:alpha val="32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>
            <a:off x="2411760" y="5776670"/>
            <a:ext cx="432048" cy="3485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下箭头 142"/>
          <p:cNvSpPr/>
          <p:nvPr/>
        </p:nvSpPr>
        <p:spPr>
          <a:xfrm>
            <a:off x="3742408" y="5786908"/>
            <a:ext cx="432048" cy="3485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下箭头 143"/>
          <p:cNvSpPr/>
          <p:nvPr/>
        </p:nvSpPr>
        <p:spPr>
          <a:xfrm>
            <a:off x="5041552" y="5773440"/>
            <a:ext cx="432048" cy="3485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下箭头 145"/>
          <p:cNvSpPr/>
          <p:nvPr/>
        </p:nvSpPr>
        <p:spPr>
          <a:xfrm>
            <a:off x="6372200" y="5783678"/>
            <a:ext cx="432048" cy="3485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下箭头 146"/>
          <p:cNvSpPr/>
          <p:nvPr/>
        </p:nvSpPr>
        <p:spPr>
          <a:xfrm>
            <a:off x="7757604" y="5789074"/>
            <a:ext cx="432048" cy="3485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标题 1"/>
          <p:cNvSpPr txBox="1"/>
          <p:nvPr/>
        </p:nvSpPr>
        <p:spPr bwMode="auto">
          <a:xfrm>
            <a:off x="139109" y="504146"/>
            <a:ext cx="6500858" cy="772708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  <a:bevelB w="165100" prst="coolSlant"/>
          </a:sp3d>
        </p:spPr>
        <p:txBody>
          <a:bodyPr vert="horz" wrap="square" lIns="91440" tIns="45720" rIns="91440" bIns="45720" numCol="1" anchor="ctr" anchorCtr="0" compatLnSpc="1"/>
          <a:lstStyle/>
          <a:p>
            <a:pPr eaLnBrk="0" hangingPunct="0">
              <a:defRPr/>
            </a:pPr>
            <a:r>
              <a:rPr lang="zh-CN" altLang="en-US" sz="28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课程文化</a:t>
            </a:r>
            <a:r>
              <a:rPr lang="en-US" altLang="zh-CN" sz="28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——</a:t>
            </a:r>
            <a:r>
              <a:rPr lang="zh-CN" altLang="en-US" sz="28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“五馆课程”：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>
          <a:xfrm>
            <a:off x="6553200" y="6286520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3930B47-B186-434B-8913-A37E1E50EAB3}" type="slidenum">
              <a:rPr lang="en-US" altLang="zh-CN" smtClean="0">
                <a:solidFill>
                  <a:srgbClr val="CEA2C6"/>
                </a:solidFill>
              </a:rPr>
              <a:pPr>
                <a:defRPr/>
              </a:pPr>
              <a:t>2</a:t>
            </a:fld>
            <a:endParaRPr lang="en-US" altLang="zh-CN">
              <a:solidFill>
                <a:srgbClr val="CEA2C6"/>
              </a:solidFill>
            </a:endParaRPr>
          </a:p>
        </p:txBody>
      </p:sp>
      <p:sp>
        <p:nvSpPr>
          <p:cNvPr id="20" name="椭圆 4"/>
          <p:cNvSpPr/>
          <p:nvPr/>
        </p:nvSpPr>
        <p:spPr>
          <a:xfrm>
            <a:off x="802115" y="2214554"/>
            <a:ext cx="7127471" cy="136922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Aft>
                <a:spcPct val="35000"/>
              </a:spcAft>
            </a:pPr>
            <a:endParaRPr lang="zh-CN" altLang="en-US" sz="4800" b="1" i="0" kern="1200" baseline="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graphicFrame>
        <p:nvGraphicFramePr>
          <p:cNvPr id="14" name="图示 13"/>
          <p:cNvGraphicFramePr/>
          <p:nvPr>
            <p:extLst>
              <p:ext uri="{D42A27DB-BD31-4B8C-83A1-F6EECF244321}">
                <p14:modId xmlns:p14="http://schemas.microsoft.com/office/powerpoint/2010/main" val="810140367"/>
              </p:ext>
            </p:extLst>
          </p:nvPr>
        </p:nvGraphicFramePr>
        <p:xfrm>
          <a:off x="683568" y="1700808"/>
          <a:ext cx="3857652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圆角矩形标注 11"/>
          <p:cNvSpPr/>
          <p:nvPr/>
        </p:nvSpPr>
        <p:spPr>
          <a:xfrm>
            <a:off x="5220072" y="1412776"/>
            <a:ext cx="3096344" cy="4145114"/>
          </a:xfrm>
          <a:prstGeom prst="wedgeRoundRectCallout">
            <a:avLst>
              <a:gd name="adj1" fmla="val -72724"/>
              <a:gd name="adj2" fmla="val 179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zh-CN" altLang="en-US" sz="3200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一个头脑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zh-CN" altLang="en-US" sz="3200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两只手</a:t>
            </a:r>
            <a:endParaRPr lang="en-US" altLang="zh-CN" sz="32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zh-CN" altLang="en-US" sz="3200" b="1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两条</a:t>
            </a:r>
            <a:r>
              <a:rPr lang="zh-CN" altLang="en-US" sz="3200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腿</a:t>
            </a:r>
            <a:endParaRPr lang="en-US" altLang="zh-CN" sz="32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zh-CN" altLang="en-US" sz="3200" b="1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四只眼</a:t>
            </a:r>
            <a:endParaRPr lang="zh-CN" altLang="en-US" sz="3200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316080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3930B47-B186-434B-8913-A37E1E50EAB3}" type="slidenum">
              <a:rPr lang="en-US" altLang="zh-CN" smtClean="0">
                <a:solidFill>
                  <a:srgbClr val="CEA2C6"/>
                </a:solidFill>
              </a:rPr>
              <a:pPr>
                <a:defRPr/>
              </a:pPr>
              <a:t>20</a:t>
            </a:fld>
            <a:endParaRPr lang="en-US" altLang="zh-CN" dirty="0">
              <a:solidFill>
                <a:srgbClr val="CEA2C6"/>
              </a:solidFill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87860"/>
              </p:ext>
            </p:extLst>
          </p:nvPr>
        </p:nvGraphicFramePr>
        <p:xfrm>
          <a:off x="2052234" y="2132856"/>
          <a:ext cx="6643734" cy="347186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404646"/>
                <a:gridCol w="5239088"/>
              </a:tblGrid>
              <a:tr h="3651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latin typeface="楷体" pitchFamily="49" charset="-122"/>
                          <a:ea typeface="楷体" pitchFamily="49" charset="-122"/>
                        </a:rPr>
                        <a:t>语文</a:t>
                      </a:r>
                      <a:endParaRPr lang="zh-CN" sz="2000" b="1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latin typeface="楷体" pitchFamily="49" charset="-122"/>
                          <a:ea typeface="楷体" pitchFamily="49" charset="-122"/>
                        </a:rPr>
                        <a:t>多读自悟——合作解疑——个性表达</a:t>
                      </a:r>
                      <a:endParaRPr lang="zh-CN" sz="2000" b="1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1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latin typeface="楷体" pitchFamily="49" charset="-122"/>
                          <a:ea typeface="楷体" pitchFamily="49" charset="-122"/>
                        </a:rPr>
                        <a:t>数学</a:t>
                      </a:r>
                      <a:endParaRPr lang="zh-CN" sz="2000" b="1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latin typeface="楷体" pitchFamily="49" charset="-122"/>
                          <a:ea typeface="楷体" pitchFamily="49" charset="-122"/>
                        </a:rPr>
                        <a:t>提出问题——合作探究——巩固提升</a:t>
                      </a:r>
                      <a:endParaRPr lang="zh-CN" sz="2000" b="1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1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latin typeface="楷体" pitchFamily="49" charset="-122"/>
                          <a:ea typeface="楷体" pitchFamily="49" charset="-122"/>
                        </a:rPr>
                        <a:t>英语</a:t>
                      </a:r>
                      <a:endParaRPr lang="zh-CN" sz="2000" b="1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latin typeface="楷体" pitchFamily="49" charset="-122"/>
                          <a:ea typeface="楷体" pitchFamily="49" charset="-122"/>
                        </a:rPr>
                        <a:t>创设情境——合作体验——拓展语用</a:t>
                      </a:r>
                      <a:endParaRPr lang="zh-CN" sz="2000" b="1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1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latin typeface="楷体" pitchFamily="49" charset="-122"/>
                          <a:ea typeface="楷体" pitchFamily="49" charset="-122"/>
                        </a:rPr>
                        <a:t>体育</a:t>
                      </a:r>
                      <a:endParaRPr lang="zh-CN" sz="2000" b="1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latin typeface="楷体" pitchFamily="49" charset="-122"/>
                          <a:ea typeface="楷体" pitchFamily="49" charset="-122"/>
                        </a:rPr>
                        <a:t>激情引趣——学练运用——</a:t>
                      </a:r>
                      <a:r>
                        <a:rPr lang="zh-CN" sz="2000" dirty="0" smtClean="0">
                          <a:latin typeface="楷体" pitchFamily="49" charset="-122"/>
                          <a:ea typeface="楷体" pitchFamily="49" charset="-122"/>
                        </a:rPr>
                        <a:t>提升</a:t>
                      </a:r>
                      <a:r>
                        <a:rPr lang="zh-CN" altLang="en-US" sz="2000" dirty="0" smtClean="0">
                          <a:latin typeface="楷体" pitchFamily="49" charset="-122"/>
                          <a:ea typeface="楷体" pitchFamily="49" charset="-122"/>
                        </a:rPr>
                        <a:t>体质</a:t>
                      </a:r>
                      <a:endParaRPr lang="zh-CN" sz="2000" b="1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1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>
                          <a:latin typeface="楷体" pitchFamily="49" charset="-122"/>
                          <a:ea typeface="楷体" pitchFamily="49" charset="-122"/>
                        </a:rPr>
                        <a:t>科学</a:t>
                      </a:r>
                      <a:endParaRPr lang="zh-CN" sz="2000" b="1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latin typeface="楷体" pitchFamily="49" charset="-122"/>
                          <a:ea typeface="楷体" pitchFamily="49" charset="-122"/>
                        </a:rPr>
                        <a:t>关注学情——合作探究——应用拓展</a:t>
                      </a:r>
                      <a:endParaRPr lang="zh-CN" sz="2000" b="1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1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>
                          <a:latin typeface="楷体" pitchFamily="49" charset="-122"/>
                          <a:ea typeface="楷体" pitchFamily="49" charset="-122"/>
                        </a:rPr>
                        <a:t>综实</a:t>
                      </a:r>
                      <a:endParaRPr lang="zh-CN" sz="2000" b="1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latin typeface="楷体" pitchFamily="49" charset="-122"/>
                          <a:ea typeface="楷体" pitchFamily="49" charset="-122"/>
                        </a:rPr>
                        <a:t>主题质疑——合作研学——实践推广</a:t>
                      </a:r>
                      <a:endParaRPr lang="zh-CN" sz="2000" b="1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1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>
                          <a:latin typeface="楷体" pitchFamily="49" charset="-122"/>
                          <a:ea typeface="楷体" pitchFamily="49" charset="-122"/>
                        </a:rPr>
                        <a:t>美术</a:t>
                      </a:r>
                      <a:endParaRPr lang="zh-CN" sz="2000" b="1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latin typeface="楷体" pitchFamily="49" charset="-122"/>
                          <a:ea typeface="楷体" pitchFamily="49" charset="-122"/>
                        </a:rPr>
                        <a:t>感悟联想——创意表达——呈现自我</a:t>
                      </a:r>
                      <a:endParaRPr lang="zh-CN" sz="2000" b="1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1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>
                          <a:latin typeface="楷体" pitchFamily="49" charset="-122"/>
                          <a:ea typeface="楷体" pitchFamily="49" charset="-122"/>
                        </a:rPr>
                        <a:t>音乐</a:t>
                      </a:r>
                      <a:endParaRPr lang="zh-CN" sz="2000" b="1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latin typeface="楷体" pitchFamily="49" charset="-122"/>
                          <a:ea typeface="楷体" pitchFamily="49" charset="-122"/>
                        </a:rPr>
                        <a:t>聆听感受——鉴赏体验——丰富表现</a:t>
                      </a:r>
                      <a:endParaRPr lang="zh-CN" sz="2000" b="1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1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>
                          <a:latin typeface="楷体" pitchFamily="49" charset="-122"/>
                          <a:ea typeface="楷体" pitchFamily="49" charset="-122"/>
                        </a:rPr>
                        <a:t>品德</a:t>
                      </a:r>
                      <a:endParaRPr lang="zh-CN" sz="2000" b="1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latin typeface="楷体" pitchFamily="49" charset="-122"/>
                          <a:ea typeface="楷体" pitchFamily="49" charset="-122"/>
                        </a:rPr>
                        <a:t>生活引疑——共学解疑——以学促行</a:t>
                      </a:r>
                      <a:endParaRPr lang="zh-CN" sz="2000" b="1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2" name="图示 11"/>
          <p:cNvGraphicFramePr/>
          <p:nvPr>
            <p:extLst>
              <p:ext uri="{D42A27DB-BD31-4B8C-83A1-F6EECF244321}">
                <p14:modId xmlns:p14="http://schemas.microsoft.com/office/powerpoint/2010/main" val="1757500329"/>
              </p:ext>
            </p:extLst>
          </p:nvPr>
        </p:nvGraphicFramePr>
        <p:xfrm>
          <a:off x="2339752" y="1214422"/>
          <a:ext cx="5988698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标题 1"/>
          <p:cNvSpPr txBox="1"/>
          <p:nvPr/>
        </p:nvSpPr>
        <p:spPr bwMode="auto">
          <a:xfrm>
            <a:off x="179512" y="322144"/>
            <a:ext cx="6500858" cy="772708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  <a:bevelB w="165100" prst="coolSlant"/>
          </a:sp3d>
        </p:spPr>
        <p:txBody>
          <a:bodyPr vert="horz" wrap="square" lIns="91440" tIns="45720" rIns="91440" bIns="45720" numCol="1" anchor="ctr" anchorCtr="0" compatLnSpc="1"/>
          <a:lstStyle/>
          <a:p>
            <a:pPr eaLnBrk="0" hangingPunct="0">
              <a:defRPr/>
            </a:pPr>
            <a:r>
              <a:rPr lang="zh-CN" altLang="en-US" sz="28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课堂文化</a:t>
            </a:r>
            <a:r>
              <a:rPr lang="en-US" altLang="zh-CN" sz="28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——</a:t>
            </a:r>
            <a:r>
              <a:rPr lang="zh-CN" altLang="en-US" sz="28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“少教多学”：</a:t>
            </a:r>
          </a:p>
        </p:txBody>
      </p:sp>
      <p:sp>
        <p:nvSpPr>
          <p:cNvPr id="15" name="右箭头 14"/>
          <p:cNvSpPr/>
          <p:nvPr/>
        </p:nvSpPr>
        <p:spPr>
          <a:xfrm>
            <a:off x="458487" y="980728"/>
            <a:ext cx="1643074" cy="10001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02060"/>
                </a:solidFill>
              </a:rPr>
              <a:t>总策略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18" name="右箭头 17"/>
          <p:cNvSpPr/>
          <p:nvPr/>
        </p:nvSpPr>
        <p:spPr>
          <a:xfrm>
            <a:off x="323528" y="3357562"/>
            <a:ext cx="1643074" cy="10001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02060"/>
                </a:solidFill>
              </a:rPr>
              <a:t>分策略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2507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>
          <a:xfrm>
            <a:off x="6553200" y="6286520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3930B47-B186-434B-8913-A37E1E50EAB3}" type="slidenum">
              <a:rPr lang="en-US" altLang="zh-CN" smtClean="0">
                <a:solidFill>
                  <a:srgbClr val="CEA2C6"/>
                </a:solidFill>
              </a:rPr>
              <a:pPr>
                <a:defRPr/>
              </a:pPr>
              <a:t>21</a:t>
            </a:fld>
            <a:endParaRPr lang="en-US" altLang="zh-CN">
              <a:solidFill>
                <a:srgbClr val="CEA2C6"/>
              </a:solidFill>
            </a:endParaRPr>
          </a:p>
        </p:txBody>
      </p:sp>
      <p:sp>
        <p:nvSpPr>
          <p:cNvPr id="20" name="椭圆 4"/>
          <p:cNvSpPr/>
          <p:nvPr/>
        </p:nvSpPr>
        <p:spPr>
          <a:xfrm>
            <a:off x="802115" y="2214554"/>
            <a:ext cx="7127471" cy="136922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Aft>
                <a:spcPct val="35000"/>
              </a:spcAft>
            </a:pPr>
            <a:endParaRPr lang="zh-CN" altLang="en-US" sz="4800" b="1" i="0" kern="1200" baseline="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文本占位符 2"/>
          <p:cNvSpPr txBox="1">
            <a:spLocks/>
          </p:cNvSpPr>
          <p:nvPr/>
        </p:nvSpPr>
        <p:spPr bwMode="auto">
          <a:xfrm>
            <a:off x="428596" y="620688"/>
            <a:ext cx="850112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zh-CN" altLang="en-US" sz="3000" b="1" kern="0" dirty="0" smtClean="0">
                <a:latin typeface="黑体" pitchFamily="49" charset="-122"/>
                <a:ea typeface="黑体" pitchFamily="49" charset="-122"/>
              </a:rPr>
              <a:t>三</a:t>
            </a: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、怎么办</a:t>
            </a:r>
            <a:r>
              <a:rPr lang="en-US" sz="3000" b="1" dirty="0" smtClean="0">
                <a:latin typeface="黑体" pitchFamily="49" charset="-122"/>
                <a:ea typeface="黑体" pitchFamily="49" charset="-122"/>
              </a:rPr>
              <a:t>----</a:t>
            </a:r>
            <a:r>
              <a:rPr lang="zh-CN" altLang="en-US" sz="3000" b="1" dirty="0" smtClean="0">
                <a:latin typeface="黑体" pitchFamily="49" charset="-122"/>
                <a:ea typeface="黑体" pitchFamily="49" charset="-122"/>
              </a:rPr>
              <a:t>“多彩童年”办学理念的实践</a:t>
            </a:r>
            <a:endParaRPr kumimoji="0" lang="zh-CN" altLang="en-US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0034" y="1460067"/>
            <a:ext cx="81439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 smtClean="0"/>
              <a:t>（二）“让孩子享受多彩童年”为践行学校办学理念提供支撑</a:t>
            </a:r>
            <a:endParaRPr lang="zh-CN" altLang="en-US" sz="2200" dirty="0"/>
          </a:p>
        </p:txBody>
      </p:sp>
      <p:graphicFrame>
        <p:nvGraphicFramePr>
          <p:cNvPr id="14" name="图示 13"/>
          <p:cNvGraphicFramePr/>
          <p:nvPr>
            <p:extLst>
              <p:ext uri="{D42A27DB-BD31-4B8C-83A1-F6EECF244321}">
                <p14:modId xmlns:p14="http://schemas.microsoft.com/office/powerpoint/2010/main" val="3621798144"/>
              </p:ext>
            </p:extLst>
          </p:nvPr>
        </p:nvGraphicFramePr>
        <p:xfrm>
          <a:off x="714348" y="2132856"/>
          <a:ext cx="3857652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圆角矩形标注 11"/>
          <p:cNvSpPr/>
          <p:nvPr/>
        </p:nvSpPr>
        <p:spPr>
          <a:xfrm>
            <a:off x="5286380" y="2173168"/>
            <a:ext cx="3071834" cy="3929090"/>
          </a:xfrm>
          <a:prstGeom prst="wedgeRoundRectCallout">
            <a:avLst>
              <a:gd name="adj1" fmla="val -69245"/>
              <a:gd name="adj2" fmla="val 2174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过六节</a:t>
            </a:r>
            <a:endParaRPr lang="en-US" altLang="zh-CN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评七星</a:t>
            </a:r>
            <a:endParaRPr lang="en-US" altLang="zh-CN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建社团</a:t>
            </a:r>
            <a:endParaRPr lang="en-US" altLang="zh-CN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en-US" altLang="en-US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200</a:t>
            </a:r>
            <a:r>
              <a:rPr lang="zh-CN" altLang="en-US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多个各类社团</a:t>
            </a:r>
            <a:endParaRPr lang="en-US" altLang="zh-CN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九个“朝花团”</a:t>
            </a:r>
            <a:endParaRPr lang="en-US" altLang="zh-CN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zh-CN" altLang="en-US" b="1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一</a:t>
            </a:r>
            <a:r>
              <a:rPr lang="zh-CN" altLang="en-US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个“金帆团”</a:t>
            </a:r>
            <a:endParaRPr lang="en-US" altLang="zh-CN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>
          <a:xfrm>
            <a:off x="6553200" y="6286520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3930B47-B186-434B-8913-A37E1E50EAB3}" type="slidenum">
              <a:rPr lang="en-US" altLang="zh-CN" smtClean="0">
                <a:solidFill>
                  <a:srgbClr val="CEA2C6"/>
                </a:solidFill>
              </a:rPr>
              <a:pPr>
                <a:defRPr/>
              </a:pPr>
              <a:t>22</a:t>
            </a:fld>
            <a:endParaRPr lang="en-US" altLang="zh-CN">
              <a:solidFill>
                <a:srgbClr val="CEA2C6"/>
              </a:solidFill>
            </a:endParaRPr>
          </a:p>
        </p:txBody>
      </p:sp>
      <p:sp>
        <p:nvSpPr>
          <p:cNvPr id="20" name="椭圆 4"/>
          <p:cNvSpPr/>
          <p:nvPr/>
        </p:nvSpPr>
        <p:spPr>
          <a:xfrm>
            <a:off x="802115" y="2214554"/>
            <a:ext cx="7127471" cy="136922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Aft>
                <a:spcPct val="35000"/>
              </a:spcAft>
            </a:pPr>
            <a:endParaRPr lang="zh-CN" altLang="en-US" sz="4800" b="1" i="0" kern="1200" baseline="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文本占位符 2"/>
          <p:cNvSpPr txBox="1">
            <a:spLocks/>
          </p:cNvSpPr>
          <p:nvPr/>
        </p:nvSpPr>
        <p:spPr bwMode="auto">
          <a:xfrm>
            <a:off x="428596" y="620688"/>
            <a:ext cx="850112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zh-CN" altLang="en-US" sz="3000" b="1" kern="0" dirty="0" smtClean="0">
                <a:latin typeface="黑体" pitchFamily="49" charset="-122"/>
                <a:ea typeface="黑体" pitchFamily="49" charset="-122"/>
              </a:rPr>
              <a:t>三</a:t>
            </a: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、怎么办</a:t>
            </a:r>
            <a:r>
              <a:rPr lang="en-US" sz="3000" b="1" dirty="0" smtClean="0">
                <a:latin typeface="黑体" pitchFamily="49" charset="-122"/>
                <a:ea typeface="黑体" pitchFamily="49" charset="-122"/>
              </a:rPr>
              <a:t>----</a:t>
            </a:r>
            <a:r>
              <a:rPr lang="zh-CN" altLang="en-US" sz="3000" b="1" dirty="0" smtClean="0">
                <a:latin typeface="黑体" pitchFamily="49" charset="-122"/>
                <a:ea typeface="黑体" pitchFamily="49" charset="-122"/>
              </a:rPr>
              <a:t>“多彩童年”办学理念的实践</a:t>
            </a:r>
            <a:endParaRPr kumimoji="0" lang="zh-CN" altLang="en-US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0034" y="1335068"/>
            <a:ext cx="81439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 smtClean="0"/>
              <a:t>（二）“让孩子享受多彩童年”为践行学校办学理念提供支撑</a:t>
            </a:r>
            <a:endParaRPr lang="zh-CN" altLang="en-US" sz="2200" dirty="0"/>
          </a:p>
        </p:txBody>
      </p:sp>
      <p:graphicFrame>
        <p:nvGraphicFramePr>
          <p:cNvPr id="14" name="图示 13"/>
          <p:cNvGraphicFramePr/>
          <p:nvPr>
            <p:extLst>
              <p:ext uri="{D42A27DB-BD31-4B8C-83A1-F6EECF244321}">
                <p14:modId xmlns:p14="http://schemas.microsoft.com/office/powerpoint/2010/main" val="635406696"/>
              </p:ext>
            </p:extLst>
          </p:nvPr>
        </p:nvGraphicFramePr>
        <p:xfrm>
          <a:off x="714348" y="2132856"/>
          <a:ext cx="3857652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圆角矩形标注 11"/>
          <p:cNvSpPr/>
          <p:nvPr/>
        </p:nvSpPr>
        <p:spPr>
          <a:xfrm>
            <a:off x="5252488" y="2200244"/>
            <a:ext cx="3071834" cy="3929090"/>
          </a:xfrm>
          <a:prstGeom prst="wedgeRoundRectCallout">
            <a:avLst>
              <a:gd name="adj1" fmla="val -71564"/>
              <a:gd name="adj2" fmla="val 4441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“三心”教育</a:t>
            </a:r>
            <a:r>
              <a:rPr lang="en-US" altLang="en-US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----</a:t>
            </a:r>
            <a:r>
              <a:rPr lang="zh-CN" altLang="en-US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社会主义核心价值观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“五素养”培养</a:t>
            </a:r>
            <a:r>
              <a:rPr lang="en-US" altLang="zh-CN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提升学生核心素养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>
          <a:xfrm>
            <a:off x="6553200" y="6286520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3930B47-B186-434B-8913-A37E1E50EAB3}" type="slidenum">
              <a:rPr lang="en-US" altLang="zh-CN" smtClean="0">
                <a:solidFill>
                  <a:srgbClr val="CEA2C6"/>
                </a:solidFill>
              </a:rPr>
              <a:pPr>
                <a:defRPr/>
              </a:pPr>
              <a:t>23</a:t>
            </a:fld>
            <a:endParaRPr lang="en-US" altLang="zh-CN">
              <a:solidFill>
                <a:srgbClr val="CEA2C6"/>
              </a:solidFill>
            </a:endParaRPr>
          </a:p>
        </p:txBody>
      </p:sp>
      <p:sp>
        <p:nvSpPr>
          <p:cNvPr id="20" name="椭圆 4"/>
          <p:cNvSpPr/>
          <p:nvPr/>
        </p:nvSpPr>
        <p:spPr>
          <a:xfrm>
            <a:off x="802115" y="2214554"/>
            <a:ext cx="7127471" cy="136922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Aft>
                <a:spcPct val="35000"/>
              </a:spcAft>
            </a:pPr>
            <a:endParaRPr lang="zh-CN" altLang="en-US" sz="4800" b="1" i="0" kern="1200" baseline="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graphicFrame>
        <p:nvGraphicFramePr>
          <p:cNvPr id="16" name="图示 15"/>
          <p:cNvGraphicFramePr/>
          <p:nvPr>
            <p:extLst>
              <p:ext uri="{D42A27DB-BD31-4B8C-83A1-F6EECF244321}">
                <p14:modId xmlns:p14="http://schemas.microsoft.com/office/powerpoint/2010/main" val="343320458"/>
              </p:ext>
            </p:extLst>
          </p:nvPr>
        </p:nvGraphicFramePr>
        <p:xfrm>
          <a:off x="683568" y="980728"/>
          <a:ext cx="792088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47664" y="1859340"/>
            <a:ext cx="630307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愿每一个孩子</a:t>
            </a:r>
            <a:endParaRPr lang="en-US" altLang="zh-CN" sz="3200" b="1" dirty="0" smtClean="0"/>
          </a:p>
          <a:p>
            <a:r>
              <a:rPr lang="zh-CN" altLang="en-US" sz="3200" b="1" dirty="0" smtClean="0"/>
              <a:t>          </a:t>
            </a:r>
            <a:r>
              <a:rPr lang="zh-CN" altLang="en-US" sz="5400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享受多彩童年</a:t>
            </a:r>
            <a:endParaRPr lang="en-US" altLang="zh-CN" sz="5400" b="1" dirty="0" smtClean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endParaRPr lang="en-US" altLang="zh-CN" sz="3200" b="1" dirty="0" smtClean="0"/>
          </a:p>
          <a:p>
            <a:r>
              <a:rPr lang="zh-CN" altLang="en-US" sz="3200" b="1" dirty="0" smtClean="0"/>
              <a:t>愿每一位老师</a:t>
            </a:r>
            <a:endParaRPr lang="en-US" altLang="zh-CN" sz="3200" b="1" dirty="0" smtClean="0"/>
          </a:p>
          <a:p>
            <a:r>
              <a:rPr lang="zh-CN" altLang="en-US" sz="3200" b="1" dirty="0" smtClean="0"/>
              <a:t>          </a:t>
            </a:r>
            <a:r>
              <a:rPr lang="zh-CN" altLang="en-US" sz="54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绽放多彩人生</a:t>
            </a:r>
            <a:endParaRPr lang="en-US" altLang="zh-CN" sz="5400" b="1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endParaRPr lang="en-US" altLang="zh-CN" sz="3200" b="1" dirty="0" smtClean="0"/>
          </a:p>
        </p:txBody>
      </p:sp>
      <p:sp>
        <p:nvSpPr>
          <p:cNvPr id="5" name="矩形 4"/>
          <p:cNvSpPr/>
          <p:nvPr/>
        </p:nvSpPr>
        <p:spPr>
          <a:xfrm>
            <a:off x="4094946" y="3228945"/>
            <a:ext cx="264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5598567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3930B47-B186-434B-8913-A37E1E50EAB3}" type="slidenum">
              <a:rPr lang="en-US" altLang="zh-CN" smtClean="0">
                <a:solidFill>
                  <a:srgbClr val="CEA2C6"/>
                </a:solidFill>
              </a:rPr>
              <a:pPr>
                <a:defRPr/>
              </a:pPr>
              <a:t>25</a:t>
            </a:fld>
            <a:endParaRPr lang="en-US" altLang="zh-CN">
              <a:solidFill>
                <a:srgbClr val="CEA2C6"/>
              </a:solidFill>
            </a:endParaRPr>
          </a:p>
        </p:txBody>
      </p:sp>
      <p:pic>
        <p:nvPicPr>
          <p:cNvPr id="1028" name="Picture 4" descr="C:\Users\hp\Desktop\未标题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28604"/>
            <a:ext cx="3651779" cy="3490907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2411760" y="3714752"/>
            <a:ext cx="4643470" cy="2143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感谢您的聆听</a:t>
            </a:r>
            <a:endParaRPr lang="en-US" altLang="zh-CN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itchFamily="2" charset="-122"/>
              <a:ea typeface="华文行楷" pitchFamily="2" charset="-122"/>
            </a:endParaRPr>
          </a:p>
          <a:p>
            <a:pPr algn="ctr"/>
            <a:r>
              <a:rPr lang="zh-CN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敬请批评指正</a:t>
            </a:r>
            <a:endParaRPr lang="zh-CN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2142582711"/>
              </p:ext>
            </p:extLst>
          </p:nvPr>
        </p:nvGraphicFramePr>
        <p:xfrm>
          <a:off x="0" y="188640"/>
          <a:ext cx="9144000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7946848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>
          <a:xfrm>
            <a:off x="6553200" y="6286520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3930B47-B186-434B-8913-A37E1E50EAB3}" type="slidenum">
              <a:rPr lang="en-US" altLang="zh-CN" smtClean="0">
                <a:solidFill>
                  <a:srgbClr val="CEA2C6"/>
                </a:solidFill>
              </a:rPr>
              <a:pPr>
                <a:defRPr/>
              </a:pPr>
              <a:t>4</a:t>
            </a:fld>
            <a:endParaRPr lang="en-US" altLang="zh-CN">
              <a:solidFill>
                <a:srgbClr val="CEA2C6"/>
              </a:solidFill>
            </a:endParaRPr>
          </a:p>
        </p:txBody>
      </p:sp>
      <p:sp>
        <p:nvSpPr>
          <p:cNvPr id="20" name="椭圆 4"/>
          <p:cNvSpPr/>
          <p:nvPr/>
        </p:nvSpPr>
        <p:spPr>
          <a:xfrm>
            <a:off x="802115" y="2214554"/>
            <a:ext cx="7127471" cy="136922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Aft>
                <a:spcPct val="35000"/>
              </a:spcAft>
            </a:pPr>
            <a:endParaRPr lang="zh-CN" altLang="en-US" sz="4800" b="1" i="0" kern="1200" baseline="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graphicFrame>
        <p:nvGraphicFramePr>
          <p:cNvPr id="14" name="图示 13"/>
          <p:cNvGraphicFramePr/>
          <p:nvPr>
            <p:extLst>
              <p:ext uri="{D42A27DB-BD31-4B8C-83A1-F6EECF244321}">
                <p14:modId xmlns:p14="http://schemas.microsoft.com/office/powerpoint/2010/main" val="2826301448"/>
              </p:ext>
            </p:extLst>
          </p:nvPr>
        </p:nvGraphicFramePr>
        <p:xfrm>
          <a:off x="611560" y="620688"/>
          <a:ext cx="8136904" cy="5377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5691248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>
          <a:xfrm>
            <a:off x="6553200" y="6286520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3930B47-B186-434B-8913-A37E1E50EAB3}" type="slidenum">
              <a:rPr lang="en-US" altLang="zh-CN" smtClean="0">
                <a:solidFill>
                  <a:srgbClr val="CEA2C6"/>
                </a:solidFill>
              </a:rPr>
              <a:pPr>
                <a:defRPr/>
              </a:pPr>
              <a:t>5</a:t>
            </a:fld>
            <a:endParaRPr lang="en-US" altLang="zh-CN">
              <a:solidFill>
                <a:srgbClr val="CEA2C6"/>
              </a:solidFill>
            </a:endParaRPr>
          </a:p>
        </p:txBody>
      </p:sp>
      <p:sp>
        <p:nvSpPr>
          <p:cNvPr id="10" name="文本占位符 2"/>
          <p:cNvSpPr txBox="1">
            <a:spLocks/>
          </p:cNvSpPr>
          <p:nvPr/>
        </p:nvSpPr>
        <p:spPr bwMode="auto">
          <a:xfrm>
            <a:off x="571472" y="620688"/>
            <a:ext cx="79296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一、为什么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----</a:t>
            </a: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“多彩童年”办学理念的确立</a:t>
            </a:r>
            <a:endParaRPr kumimoji="0" lang="zh-CN" altLang="en-US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</p:txBody>
      </p:sp>
      <p:graphicFrame>
        <p:nvGraphicFramePr>
          <p:cNvPr id="13" name="图示 12"/>
          <p:cNvGraphicFramePr/>
          <p:nvPr>
            <p:extLst>
              <p:ext uri="{D42A27DB-BD31-4B8C-83A1-F6EECF244321}">
                <p14:modId xmlns:p14="http://schemas.microsoft.com/office/powerpoint/2010/main" val="15398534"/>
              </p:ext>
            </p:extLst>
          </p:nvPr>
        </p:nvGraphicFramePr>
        <p:xfrm>
          <a:off x="571472" y="1484784"/>
          <a:ext cx="8072494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>
          <a:xfrm>
            <a:off x="6553200" y="6286520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3930B47-B186-434B-8913-A37E1E50EAB3}" type="slidenum">
              <a:rPr lang="en-US" altLang="zh-CN" smtClean="0">
                <a:solidFill>
                  <a:srgbClr val="CEA2C6"/>
                </a:solidFill>
              </a:rPr>
              <a:pPr>
                <a:defRPr/>
              </a:pPr>
              <a:t>6</a:t>
            </a:fld>
            <a:endParaRPr lang="en-US" altLang="zh-CN">
              <a:solidFill>
                <a:srgbClr val="CEA2C6"/>
              </a:solidFill>
            </a:endParaRPr>
          </a:p>
        </p:txBody>
      </p:sp>
      <p:sp>
        <p:nvSpPr>
          <p:cNvPr id="10" name="文本占位符 2"/>
          <p:cNvSpPr txBox="1">
            <a:spLocks/>
          </p:cNvSpPr>
          <p:nvPr/>
        </p:nvSpPr>
        <p:spPr bwMode="auto">
          <a:xfrm>
            <a:off x="428596" y="692696"/>
            <a:ext cx="850112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zh-CN" altLang="en-US" sz="3000" b="1" kern="0" dirty="0" smtClean="0">
                <a:latin typeface="黑体" pitchFamily="49" charset="-122"/>
                <a:ea typeface="黑体" pitchFamily="49" charset="-122"/>
              </a:rPr>
              <a:t>二</a:t>
            </a: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en-US" sz="3000" b="1" dirty="0" smtClean="0">
                <a:latin typeface="黑体" pitchFamily="49" charset="-122"/>
                <a:ea typeface="黑体" pitchFamily="49" charset="-122"/>
              </a:rPr>
              <a:t>是什么</a:t>
            </a:r>
            <a:r>
              <a:rPr lang="en-US" sz="3000" b="1" dirty="0" smtClean="0">
                <a:latin typeface="黑体" pitchFamily="49" charset="-122"/>
                <a:ea typeface="黑体" pitchFamily="49" charset="-122"/>
              </a:rPr>
              <a:t>----</a:t>
            </a:r>
            <a:r>
              <a:rPr lang="zh-CN" altLang="en-US" sz="3000" b="1" dirty="0" smtClean="0">
                <a:latin typeface="黑体" pitchFamily="49" charset="-122"/>
                <a:ea typeface="黑体" pitchFamily="49" charset="-122"/>
              </a:rPr>
              <a:t>“多彩童年”办学理念的内涵</a:t>
            </a:r>
            <a:endParaRPr kumimoji="0" lang="zh-CN" altLang="en-US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12" name="图示 11"/>
          <p:cNvGraphicFramePr/>
          <p:nvPr>
            <p:extLst>
              <p:ext uri="{D42A27DB-BD31-4B8C-83A1-F6EECF244321}">
                <p14:modId xmlns:p14="http://schemas.microsoft.com/office/powerpoint/2010/main" val="1050841805"/>
              </p:ext>
            </p:extLst>
          </p:nvPr>
        </p:nvGraphicFramePr>
        <p:xfrm>
          <a:off x="734107" y="1628800"/>
          <a:ext cx="7890100" cy="4451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>
          <a:xfrm>
            <a:off x="6553200" y="6286520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3930B47-B186-434B-8913-A37E1E50EAB3}" type="slidenum">
              <a:rPr lang="en-US" altLang="zh-CN" smtClean="0">
                <a:solidFill>
                  <a:srgbClr val="CEA2C6"/>
                </a:solidFill>
              </a:rPr>
              <a:pPr>
                <a:defRPr/>
              </a:pPr>
              <a:t>7</a:t>
            </a:fld>
            <a:endParaRPr lang="en-US" altLang="zh-CN">
              <a:solidFill>
                <a:srgbClr val="CEA2C6"/>
              </a:solidFill>
            </a:endParaRPr>
          </a:p>
        </p:txBody>
      </p:sp>
      <p:sp>
        <p:nvSpPr>
          <p:cNvPr id="20" name="椭圆 4"/>
          <p:cNvSpPr/>
          <p:nvPr/>
        </p:nvSpPr>
        <p:spPr>
          <a:xfrm>
            <a:off x="802115" y="2214554"/>
            <a:ext cx="7127471" cy="136922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Aft>
                <a:spcPct val="35000"/>
              </a:spcAft>
            </a:pPr>
            <a:endParaRPr lang="zh-CN" altLang="en-US" sz="4800" b="1" i="0" kern="1200" baseline="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文本占位符 2"/>
          <p:cNvSpPr txBox="1">
            <a:spLocks/>
          </p:cNvSpPr>
          <p:nvPr/>
        </p:nvSpPr>
        <p:spPr bwMode="auto">
          <a:xfrm>
            <a:off x="428596" y="785794"/>
            <a:ext cx="850112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zh-CN" altLang="en-US" sz="3000" b="1" kern="0" dirty="0" smtClean="0">
                <a:latin typeface="黑体" pitchFamily="49" charset="-122"/>
                <a:ea typeface="黑体" pitchFamily="49" charset="-122"/>
              </a:rPr>
              <a:t>三</a:t>
            </a: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、怎么办</a:t>
            </a:r>
            <a:r>
              <a:rPr lang="en-US" sz="3000" b="1" dirty="0" smtClean="0">
                <a:latin typeface="黑体" pitchFamily="49" charset="-122"/>
                <a:ea typeface="黑体" pitchFamily="49" charset="-122"/>
              </a:rPr>
              <a:t>----</a:t>
            </a:r>
            <a:r>
              <a:rPr lang="zh-CN" altLang="en-US" sz="3000" b="1" dirty="0" smtClean="0">
                <a:latin typeface="黑体" pitchFamily="49" charset="-122"/>
                <a:ea typeface="黑体" pitchFamily="49" charset="-122"/>
              </a:rPr>
              <a:t>“多彩童年”办学理念的实践</a:t>
            </a:r>
            <a:endParaRPr kumimoji="0" lang="zh-CN" altLang="en-US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13" name="图示 12"/>
          <p:cNvGraphicFramePr/>
          <p:nvPr>
            <p:extLst>
              <p:ext uri="{D42A27DB-BD31-4B8C-83A1-F6EECF244321}">
                <p14:modId xmlns:p14="http://schemas.microsoft.com/office/powerpoint/2010/main" val="2862296221"/>
              </p:ext>
            </p:extLst>
          </p:nvPr>
        </p:nvGraphicFramePr>
        <p:xfrm>
          <a:off x="928662" y="1772816"/>
          <a:ext cx="750099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>
          <a:xfrm>
            <a:off x="6553200" y="6286520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3930B47-B186-434B-8913-A37E1E50EAB3}" type="slidenum">
              <a:rPr lang="en-US" altLang="zh-CN" smtClean="0">
                <a:solidFill>
                  <a:srgbClr val="CEA2C6"/>
                </a:solidFill>
              </a:rPr>
              <a:pPr>
                <a:defRPr/>
              </a:pPr>
              <a:t>8</a:t>
            </a:fld>
            <a:endParaRPr lang="en-US" altLang="zh-CN">
              <a:solidFill>
                <a:srgbClr val="CEA2C6"/>
              </a:solidFill>
            </a:endParaRPr>
          </a:p>
        </p:txBody>
      </p:sp>
      <p:sp>
        <p:nvSpPr>
          <p:cNvPr id="20" name="椭圆 4"/>
          <p:cNvSpPr/>
          <p:nvPr/>
        </p:nvSpPr>
        <p:spPr>
          <a:xfrm>
            <a:off x="802115" y="2214554"/>
            <a:ext cx="7127471" cy="136922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Aft>
                <a:spcPct val="35000"/>
              </a:spcAft>
            </a:pPr>
            <a:endParaRPr lang="zh-CN" altLang="en-US" sz="4800" b="1" i="0" kern="1200" baseline="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文本占位符 2"/>
          <p:cNvSpPr txBox="1">
            <a:spLocks/>
          </p:cNvSpPr>
          <p:nvPr/>
        </p:nvSpPr>
        <p:spPr bwMode="auto">
          <a:xfrm>
            <a:off x="429665" y="620688"/>
            <a:ext cx="850112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zh-CN" altLang="en-US" sz="3000" b="1" kern="0" dirty="0" smtClean="0">
                <a:latin typeface="黑体" pitchFamily="49" charset="-122"/>
                <a:ea typeface="黑体" pitchFamily="49" charset="-122"/>
              </a:rPr>
              <a:t>三</a:t>
            </a: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、怎么办</a:t>
            </a:r>
            <a:r>
              <a:rPr lang="en-US" sz="3000" b="1" dirty="0" smtClean="0">
                <a:latin typeface="黑体" pitchFamily="49" charset="-122"/>
                <a:ea typeface="黑体" pitchFamily="49" charset="-122"/>
              </a:rPr>
              <a:t>----</a:t>
            </a:r>
            <a:r>
              <a:rPr lang="zh-CN" altLang="en-US" sz="3000" b="1" dirty="0" smtClean="0">
                <a:latin typeface="黑体" pitchFamily="49" charset="-122"/>
                <a:ea typeface="黑体" pitchFamily="49" charset="-122"/>
              </a:rPr>
              <a:t>“多彩童年”办学理念的实践</a:t>
            </a:r>
            <a:endParaRPr kumimoji="0" lang="zh-CN" altLang="en-US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1789" y="1313477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 smtClean="0"/>
              <a:t>（一） “办孩子们喜欢的学校”为</a:t>
            </a:r>
            <a:r>
              <a:rPr lang="zh-CN" altLang="en-US" sz="2400" b="1" dirty="0" smtClean="0"/>
              <a:t>践行</a:t>
            </a:r>
            <a:r>
              <a:rPr lang="zh-CN" altLang="en-US" sz="2200" b="1" dirty="0" smtClean="0"/>
              <a:t>学校办学理念提供引领</a:t>
            </a:r>
            <a:endParaRPr lang="zh-CN" altLang="en-US" sz="2200" dirty="0"/>
          </a:p>
        </p:txBody>
      </p:sp>
      <p:graphicFrame>
        <p:nvGraphicFramePr>
          <p:cNvPr id="14" name="图示 13"/>
          <p:cNvGraphicFramePr/>
          <p:nvPr>
            <p:extLst>
              <p:ext uri="{D42A27DB-BD31-4B8C-83A1-F6EECF244321}">
                <p14:modId xmlns:p14="http://schemas.microsoft.com/office/powerpoint/2010/main" val="106877430"/>
              </p:ext>
            </p:extLst>
          </p:nvPr>
        </p:nvGraphicFramePr>
        <p:xfrm>
          <a:off x="714348" y="2060848"/>
          <a:ext cx="7715304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>
          <a:xfrm>
            <a:off x="6553200" y="6286520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3930B47-B186-434B-8913-A37E1E50EAB3}" type="slidenum">
              <a:rPr lang="en-US" altLang="zh-CN" smtClean="0">
                <a:solidFill>
                  <a:srgbClr val="CEA2C6"/>
                </a:solidFill>
              </a:rPr>
              <a:pPr>
                <a:defRPr/>
              </a:pPr>
              <a:t>9</a:t>
            </a:fld>
            <a:endParaRPr lang="en-US" altLang="zh-CN">
              <a:solidFill>
                <a:srgbClr val="CEA2C6"/>
              </a:solidFill>
            </a:endParaRPr>
          </a:p>
        </p:txBody>
      </p:sp>
      <p:sp>
        <p:nvSpPr>
          <p:cNvPr id="20" name="椭圆 4"/>
          <p:cNvSpPr/>
          <p:nvPr/>
        </p:nvSpPr>
        <p:spPr>
          <a:xfrm>
            <a:off x="802115" y="2214554"/>
            <a:ext cx="7127471" cy="136922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Aft>
                <a:spcPct val="35000"/>
              </a:spcAft>
            </a:pPr>
            <a:endParaRPr lang="zh-CN" altLang="en-US" sz="4800" b="1" i="0" kern="1200" baseline="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文本占位符 2"/>
          <p:cNvSpPr txBox="1">
            <a:spLocks/>
          </p:cNvSpPr>
          <p:nvPr/>
        </p:nvSpPr>
        <p:spPr bwMode="auto">
          <a:xfrm>
            <a:off x="428596" y="692696"/>
            <a:ext cx="850112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zh-CN" altLang="en-US" sz="3000" b="1" kern="0" dirty="0" smtClean="0">
                <a:latin typeface="黑体" pitchFamily="49" charset="-122"/>
                <a:ea typeface="黑体" pitchFamily="49" charset="-122"/>
              </a:rPr>
              <a:t>三</a:t>
            </a: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、怎么办</a:t>
            </a:r>
            <a:r>
              <a:rPr lang="en-US" sz="3000" b="1" dirty="0" smtClean="0">
                <a:latin typeface="黑体" pitchFamily="49" charset="-122"/>
                <a:ea typeface="黑体" pitchFamily="49" charset="-122"/>
              </a:rPr>
              <a:t>----</a:t>
            </a:r>
            <a:r>
              <a:rPr lang="zh-CN" altLang="en-US" sz="3000" b="1" dirty="0" smtClean="0">
                <a:latin typeface="黑体" pitchFamily="49" charset="-122"/>
                <a:ea typeface="黑体" pitchFamily="49" charset="-122"/>
              </a:rPr>
              <a:t>“多彩童年”办学理念的实践</a:t>
            </a:r>
            <a:endParaRPr kumimoji="0" lang="zh-CN" altLang="en-US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7191" y="1423393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 smtClean="0"/>
              <a:t>（一） “办孩子们喜欢的学校”为</a:t>
            </a:r>
            <a:r>
              <a:rPr lang="zh-CN" altLang="en-US" sz="2400" b="1" dirty="0" smtClean="0"/>
              <a:t>践行</a:t>
            </a:r>
            <a:r>
              <a:rPr lang="zh-CN" altLang="en-US" sz="2200" b="1" dirty="0" smtClean="0"/>
              <a:t>学校办学理念提供引领</a:t>
            </a:r>
            <a:endParaRPr lang="zh-CN" altLang="en-US" sz="2200" dirty="0"/>
          </a:p>
        </p:txBody>
      </p:sp>
      <p:graphicFrame>
        <p:nvGraphicFramePr>
          <p:cNvPr id="14" name="图示 13"/>
          <p:cNvGraphicFramePr/>
          <p:nvPr>
            <p:extLst>
              <p:ext uri="{D42A27DB-BD31-4B8C-83A1-F6EECF244321}">
                <p14:modId xmlns:p14="http://schemas.microsoft.com/office/powerpoint/2010/main" val="1733725418"/>
              </p:ext>
            </p:extLst>
          </p:nvPr>
        </p:nvGraphicFramePr>
        <p:xfrm>
          <a:off x="899592" y="2060848"/>
          <a:ext cx="4071966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圆角矩形标注 12"/>
          <p:cNvSpPr/>
          <p:nvPr/>
        </p:nvSpPr>
        <p:spPr>
          <a:xfrm>
            <a:off x="5436096" y="2178983"/>
            <a:ext cx="2643206" cy="2522786"/>
          </a:xfrm>
          <a:prstGeom prst="wedgeRoundRectCallout">
            <a:avLst>
              <a:gd name="adj1" fmla="val -66605"/>
              <a:gd name="adj2" fmla="val -3791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2060"/>
                </a:solidFill>
                <a:latin typeface="仿宋" pitchFamily="49" charset="-122"/>
                <a:ea typeface="仿宋" pitchFamily="49" charset="-122"/>
              </a:rPr>
              <a:t>属于儿童的文化</a:t>
            </a:r>
            <a:endParaRPr lang="en-US" altLang="zh-CN" b="1" dirty="0" smtClean="0">
              <a:solidFill>
                <a:srgbClr val="002060"/>
              </a:solidFill>
              <a:latin typeface="仿宋" pitchFamily="49" charset="-122"/>
              <a:ea typeface="仿宋" pitchFamily="49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2060"/>
                </a:solidFill>
                <a:latin typeface="仿宋" pitchFamily="49" charset="-122"/>
                <a:ea typeface="仿宋" pitchFamily="49" charset="-122"/>
              </a:rPr>
              <a:t>属</a:t>
            </a:r>
            <a:r>
              <a:rPr lang="zh-CN" altLang="en-US" b="1" dirty="0" smtClean="0">
                <a:solidFill>
                  <a:srgbClr val="002060"/>
                </a:solidFill>
                <a:latin typeface="仿宋" pitchFamily="49" charset="-122"/>
                <a:ea typeface="仿宋" pitchFamily="49" charset="-122"/>
              </a:rPr>
              <a:t>于孩子自己的环境</a:t>
            </a:r>
            <a:endParaRPr lang="zh-CN" altLang="en-US" b="1" dirty="0">
              <a:solidFill>
                <a:srgbClr val="002060"/>
              </a:solidFill>
              <a:latin typeface="仿宋" pitchFamily="49" charset="-122"/>
              <a:ea typeface="仿宋" pitchFamily="49" charset="-122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1111">
  <a:themeElements>
    <a:clrScheme name="1_1111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1111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11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1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1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1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1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1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1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1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1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1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1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1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109017</TotalTime>
  <Words>3164</Words>
  <Application>Microsoft Office PowerPoint</Application>
  <PresentationFormat>全屏显示(4:3)</PresentationFormat>
  <Paragraphs>293</Paragraphs>
  <Slides>25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1_1111</vt:lpstr>
      <vt:lpstr>多彩童年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北京市朝阳区现代教育技术信息网络中心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stl</dc:creator>
  <cp:lastModifiedBy>dell</cp:lastModifiedBy>
  <cp:revision>2371</cp:revision>
  <dcterms:created xsi:type="dcterms:W3CDTF">2009-11-23T09:47:05Z</dcterms:created>
  <dcterms:modified xsi:type="dcterms:W3CDTF">2018-04-16T04:51:40Z</dcterms:modified>
</cp:coreProperties>
</file>