
<file path=[Content_Types].xml><?xml version="1.0" encoding="utf-8"?>
<Types xmlns="http://schemas.openxmlformats.org/package/2006/content-types">
  <Default Extension="jpeg" ContentType="image/jpeg"/>
  <Default Extension="vml" ContentType="application/vnd.openxmlformats-officedocument.vmlDrawing"/>
  <Default Extension="xls" ContentType="application/vnd.ms-excel"/>
  <Default Extension="bin" ContentType="application/vnd.openxmlformats-officedocument.oleObject"/>
  <Default Extension="wdp" ContentType="image/vnd.ms-photo"/>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257" r:id="rId3"/>
    <p:sldId id="258" r:id="rId4"/>
    <p:sldId id="300" r:id="rId5"/>
    <p:sldId id="260" r:id="rId6"/>
    <p:sldId id="261" r:id="rId7"/>
    <p:sldId id="289" r:id="rId8"/>
    <p:sldId id="290" r:id="rId9"/>
    <p:sldId id="291" r:id="rId10"/>
    <p:sldId id="301" r:id="rId11"/>
    <p:sldId id="293" r:id="rId12"/>
    <p:sldId id="294" r:id="rId14"/>
    <p:sldId id="295" r:id="rId15"/>
    <p:sldId id="296" r:id="rId16"/>
    <p:sldId id="297" r:id="rId17"/>
    <p:sldId id="298" r:id="rId18"/>
    <p:sldId id="299" r:id="rId19"/>
    <p:sldId id="318" r:id="rId20"/>
    <p:sldId id="319" r:id="rId21"/>
    <p:sldId id="320" r:id="rId22"/>
    <p:sldId id="321" r:id="rId23"/>
    <p:sldId id="322" r:id="rId24"/>
    <p:sldId id="323" r:id="rId25"/>
    <p:sldId id="324" r:id="rId26"/>
    <p:sldId id="325" r:id="rId27"/>
    <p:sldId id="326" r:id="rId28"/>
    <p:sldId id="327" r:id="rId29"/>
    <p:sldId id="328" r:id="rId30"/>
    <p:sldId id="329" r:id="rId31"/>
    <p:sldId id="330" r:id="rId32"/>
    <p:sldId id="331" r:id="rId33"/>
    <p:sldId id="332" r:id="rId34"/>
    <p:sldId id="334" r:id="rId35"/>
    <p:sldId id="335" r:id="rId36"/>
    <p:sldId id="336" r:id="rId37"/>
    <p:sldId id="337" r:id="rId38"/>
    <p:sldId id="338" r:id="rId39"/>
    <p:sldId id="339" r:id="rId40"/>
    <p:sldId id="340" r:id="rId41"/>
    <p:sldId id="343" r:id="rId42"/>
    <p:sldId id="344" r:id="rId43"/>
    <p:sldId id="345" r:id="rId44"/>
    <p:sldId id="346" r:id="rId45"/>
    <p:sldId id="347" r:id="rId46"/>
    <p:sldId id="348" r:id="rId47"/>
    <p:sldId id="349" r:id="rId48"/>
    <p:sldId id="350" r:id="rId49"/>
    <p:sldId id="351" r:id="rId50"/>
    <p:sldId id="352" r:id="rId51"/>
    <p:sldId id="353" r:id="rId52"/>
    <p:sldId id="354" r:id="rId53"/>
    <p:sldId id="356" r:id="rId54"/>
    <p:sldId id="357" r:id="rId55"/>
    <p:sldId id="358" r:id="rId56"/>
    <p:sldId id="359" r:id="rId57"/>
    <p:sldId id="360" r:id="rId58"/>
    <p:sldId id="361" r:id="rId59"/>
    <p:sldId id="362" r:id="rId60"/>
    <p:sldId id="363" r:id="rId61"/>
    <p:sldId id="364" r:id="rId62"/>
    <p:sldId id="365" r:id="rId63"/>
    <p:sldId id="366" r:id="rId64"/>
    <p:sldId id="367" r:id="rId65"/>
    <p:sldId id="368" r:id="rId66"/>
    <p:sldId id="369" r:id="rId67"/>
    <p:sldId id="370" r:id="rId68"/>
  </p:sldIdLst>
  <p:sldSz cx="9144000" cy="5143500" type="screen16x9"/>
  <p:notesSz cx="6858000" cy="9144000"/>
  <p:embeddedFontLst>
    <p:embeddedFont>
      <p:font typeface="华文行楷" panose="02010800040101010101" pitchFamily="2" charset="-122"/>
      <p:regular r:id="rId72"/>
    </p:embeddedFont>
    <p:embeddedFont>
      <p:font typeface="微软雅黑" panose="020B0503020204020204" pitchFamily="34" charset="-122"/>
      <p:regular r:id="rId73"/>
    </p:embeddedFont>
    <p:embeddedFont>
      <p:font typeface="方正综艺简体" panose="03000509000000000000" pitchFamily="65" charset="-122"/>
      <p:regular r:id="rId74"/>
    </p:embeddedFont>
    <p:embeddedFont>
      <p:font typeface="华文细黑" panose="02010600040101010101" pitchFamily="1" charset="-122"/>
      <p:regular r:id="rId75"/>
    </p:embeddedFont>
    <p:embeddedFont>
      <p:font typeface="Calibri" panose="020F0502020204030204" charset="0"/>
      <p:regular r:id="rId76"/>
      <p:bold r:id="rId77"/>
      <p:italic r:id="rId78"/>
      <p:boldItalic r:id="rId79"/>
    </p:embeddedFont>
    <p:embeddedFont>
      <p:font typeface="Calibri Light" panose="020F0302020204030204" charset="0"/>
      <p:regular r:id="rId80"/>
      <p:italic r:id="rId81"/>
    </p:embeddedFont>
    <p:embeddedFont>
      <p:font typeface="华文宋体" panose="02010600040101010101" pitchFamily="1" charset="-122"/>
      <p:regular r:id="rId82"/>
    </p:embeddedFont>
    <p:embeddedFont>
      <p:font typeface="黑体" panose="02010600030101010101" pitchFamily="1" charset="-122"/>
      <p:regular r:id="rId83"/>
    </p:embeddedFont>
    <p:embeddedFont>
      <p:font typeface="Wingdings 2" panose="05020102010507070707" pitchFamily="18" charset="2"/>
      <p:regular r:id="rId84"/>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99A1"/>
    <a:srgbClr val="E1740D"/>
    <a:srgbClr val="213C51"/>
    <a:srgbClr val="90C6CC"/>
    <a:srgbClr val="F6A55C"/>
    <a:srgbClr val="9DCED3"/>
    <a:srgbClr val="356283"/>
    <a:srgbClr val="52A9B2"/>
    <a:srgbClr val="346E74"/>
    <a:srgbClr val="59AC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37" autoAdjust="0"/>
    <p:restoredTop sz="95310" autoAdjust="0"/>
  </p:normalViewPr>
  <p:slideViewPr>
    <p:cSldViewPr>
      <p:cViewPr varScale="1">
        <p:scale>
          <a:sx n="84" d="100"/>
          <a:sy n="84" d="100"/>
        </p:scale>
        <p:origin x="852" y="64"/>
      </p:cViewPr>
      <p:guideLst>
        <p:guide orient="horz" pos="1620"/>
        <p:guide pos="285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4" Type="http://schemas.openxmlformats.org/officeDocument/2006/relationships/font" Target="fonts/font13.fntdata"/><Relationship Id="rId83" Type="http://schemas.openxmlformats.org/officeDocument/2006/relationships/font" Target="fonts/font12.fntdata"/><Relationship Id="rId82" Type="http://schemas.openxmlformats.org/officeDocument/2006/relationships/font" Target="fonts/font11.fntdata"/><Relationship Id="rId81" Type="http://schemas.openxmlformats.org/officeDocument/2006/relationships/font" Target="fonts/font10.fntdata"/><Relationship Id="rId80" Type="http://schemas.openxmlformats.org/officeDocument/2006/relationships/font" Target="fonts/font9.fntdata"/><Relationship Id="rId8" Type="http://schemas.openxmlformats.org/officeDocument/2006/relationships/slide" Target="slides/slide6.xml"/><Relationship Id="rId79" Type="http://schemas.openxmlformats.org/officeDocument/2006/relationships/font" Target="fonts/font8.fntdata"/><Relationship Id="rId78" Type="http://schemas.openxmlformats.org/officeDocument/2006/relationships/font" Target="fonts/font7.fntdata"/><Relationship Id="rId77" Type="http://schemas.openxmlformats.org/officeDocument/2006/relationships/font" Target="fonts/font6.fntdata"/><Relationship Id="rId76" Type="http://schemas.openxmlformats.org/officeDocument/2006/relationships/font" Target="fonts/font5.fntdata"/><Relationship Id="rId75" Type="http://schemas.openxmlformats.org/officeDocument/2006/relationships/font" Target="fonts/font4.fntdata"/><Relationship Id="rId74" Type="http://schemas.openxmlformats.org/officeDocument/2006/relationships/font" Target="fonts/font3.fntdata"/><Relationship Id="rId73" Type="http://schemas.openxmlformats.org/officeDocument/2006/relationships/font" Target="fonts/font2.fntdata"/><Relationship Id="rId72" Type="http://schemas.openxmlformats.org/officeDocument/2006/relationships/font" Target="fonts/font1.fntdata"/><Relationship Id="rId71" Type="http://schemas.openxmlformats.org/officeDocument/2006/relationships/tableStyles" Target="tableStyles.xml"/><Relationship Id="rId70" Type="http://schemas.openxmlformats.org/officeDocument/2006/relationships/viewProps" Target="viewProps.xml"/><Relationship Id="rId7" Type="http://schemas.openxmlformats.org/officeDocument/2006/relationships/slide" Target="slides/slide5.xml"/><Relationship Id="rId69" Type="http://schemas.openxmlformats.org/officeDocument/2006/relationships/presProps" Target="presProps.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notesMaster" Target="notesMasters/notesMaster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EDCDD3FD-77BF-4066-97E4-CB9825CB9340}" type="doc">
      <dgm:prSet loTypeId="urn:microsoft.com/office/officeart/2005/8/layout/radial6#1" loCatId="cycle" qsTypeId="urn:microsoft.com/office/officeart/2005/8/quickstyle/3d9#1" qsCatId="3D" csTypeId="urn:microsoft.com/office/officeart/2005/8/colors/colorful1" csCatId="colorful" phldr="1"/>
      <dgm:spPr/>
      <dgm:t>
        <a:bodyPr/>
        <a:lstStyle/>
        <a:p>
          <a:endParaRPr lang="zh-CN" altLang="en-US"/>
        </a:p>
      </dgm:t>
    </dgm:pt>
    <dgm:pt modelId="{2CAB1836-3EC6-4A74-BFEE-00B20E363A17}">
      <dgm:prSet phldrT="[文本]" custT="1"/>
      <dgm:spPr/>
      <dgm:t>
        <a:bodyPr/>
        <a:lstStyle/>
        <a:p>
          <a:pPr>
            <a:lnSpc>
              <a:spcPct val="100000"/>
            </a:lnSpc>
            <a:spcAft>
              <a:spcPts val="0"/>
            </a:spcAft>
          </a:pPr>
          <a:endParaRPr lang="en-US" altLang="zh-CN" sz="2400" b="1" dirty="0">
            <a:latin typeface="微软雅黑" panose="020B0503020204020204" pitchFamily="34" charset="-122"/>
            <a:ea typeface="微软雅黑" panose="020B0503020204020204" pitchFamily="34" charset="-122"/>
          </a:endParaRPr>
        </a:p>
        <a:p>
          <a:pPr>
            <a:lnSpc>
              <a:spcPct val="100000"/>
            </a:lnSpc>
            <a:spcAft>
              <a:spcPts val="0"/>
            </a:spcAft>
          </a:pPr>
          <a:r>
            <a:rPr lang="zh-CN" altLang="en-US" sz="2400" b="1" dirty="0">
              <a:latin typeface="微软雅黑" panose="020B0503020204020204" pitchFamily="34" charset="-122"/>
              <a:ea typeface="微软雅黑" panose="020B0503020204020204" pitchFamily="34" charset="-122"/>
            </a:rPr>
            <a:t>核心素养</a:t>
          </a:r>
          <a:endParaRPr lang="en-US" altLang="zh-CN" sz="2400" b="1" dirty="0">
            <a:latin typeface="微软雅黑" panose="020B0503020204020204" pitchFamily="34" charset="-122"/>
            <a:ea typeface="微软雅黑" panose="020B0503020204020204" pitchFamily="34" charset="-122"/>
          </a:endParaRPr>
        </a:p>
        <a:p>
          <a:pPr>
            <a:lnSpc>
              <a:spcPct val="100000"/>
            </a:lnSpc>
            <a:spcAft>
              <a:spcPts val="0"/>
            </a:spcAft>
          </a:pPr>
          <a:r>
            <a:rPr lang="zh-CN" altLang="en-US" sz="2400" b="1" dirty="0">
              <a:latin typeface="微软雅黑" panose="020B0503020204020204" pitchFamily="34" charset="-122"/>
              <a:ea typeface="微软雅黑" panose="020B0503020204020204" pitchFamily="34" charset="-122"/>
            </a:rPr>
            <a:t>育人目标体系</a:t>
          </a:r>
        </a:p>
      </dgm:t>
    </dgm:pt>
    <dgm:pt modelId="{E87B9317-C4B3-43C7-897B-29F700EBD89A}" cxnId="{F3511B75-D92F-47D7-BB03-46B7F7C9E582}" type="parTrans">
      <dgm:prSet/>
      <dgm:spPr/>
      <dgm:t>
        <a:bodyPr/>
        <a:lstStyle/>
        <a:p>
          <a:endParaRPr lang="zh-CN" altLang="en-US"/>
        </a:p>
      </dgm:t>
    </dgm:pt>
    <dgm:pt modelId="{4EBFBF43-4654-4348-811C-2D15BF99A52A}" cxnId="{F3511B75-D92F-47D7-BB03-46B7F7C9E582}" type="sibTrans">
      <dgm:prSet/>
      <dgm:spPr/>
      <dgm:t>
        <a:bodyPr/>
        <a:lstStyle/>
        <a:p>
          <a:endParaRPr lang="zh-CN" altLang="en-US"/>
        </a:p>
      </dgm:t>
    </dgm:pt>
    <dgm:pt modelId="{F6C5CBE2-C751-431F-93B4-2BC2F5B1BB45}">
      <dgm:prSet phldrT="[文本]" custT="1"/>
      <dgm:spPr/>
      <dgm:t>
        <a:bodyPr/>
        <a:lstStyle/>
        <a:p>
          <a:r>
            <a:rPr lang="zh-CN" altLang="en-US" sz="1400" b="1" dirty="0">
              <a:latin typeface="微软雅黑" panose="020B0503020204020204" pitchFamily="34" charset="-122"/>
              <a:ea typeface="微软雅黑" panose="020B0503020204020204" pitchFamily="34" charset="-122"/>
            </a:rPr>
            <a:t>指导课程体系设计</a:t>
          </a:r>
        </a:p>
      </dgm:t>
    </dgm:pt>
    <dgm:pt modelId="{1106E438-F36F-483F-821E-3ED9FECD18A7}" cxnId="{19B44E28-AEAA-431C-A6F3-9EFBD257CFBC}" type="parTrans">
      <dgm:prSet/>
      <dgm:spPr/>
      <dgm:t>
        <a:bodyPr/>
        <a:lstStyle/>
        <a:p>
          <a:endParaRPr lang="zh-CN" altLang="en-US"/>
        </a:p>
      </dgm:t>
    </dgm:pt>
    <dgm:pt modelId="{0EEE1053-F8E1-4154-A87A-0ED60F7D24D6}" cxnId="{19B44E28-AEAA-431C-A6F3-9EFBD257CFBC}" type="sibTrans">
      <dgm:prSet/>
      <dgm:spPr/>
      <dgm:t>
        <a:bodyPr/>
        <a:lstStyle/>
        <a:p>
          <a:endParaRPr lang="zh-CN" altLang="en-US"/>
        </a:p>
      </dgm:t>
    </dgm:pt>
    <dgm:pt modelId="{A902637C-D1DF-4555-BAAB-C707BCEC67CB}">
      <dgm:prSet phldrT="[文本]"/>
      <dgm:spPr/>
      <dgm:t>
        <a:bodyPr/>
        <a:lstStyle/>
        <a:p>
          <a:r>
            <a:rPr lang="zh-CN" altLang="en-US" b="1" dirty="0">
              <a:latin typeface="微软雅黑" panose="020B0503020204020204" pitchFamily="34" charset="-122"/>
              <a:ea typeface="微软雅黑" panose="020B0503020204020204" pitchFamily="34" charset="-122"/>
            </a:rPr>
            <a:t>指导教学实践，引领教师专业发展</a:t>
          </a:r>
        </a:p>
      </dgm:t>
    </dgm:pt>
    <dgm:pt modelId="{E83C8A74-261F-428F-B799-00249B5CB8DB}" cxnId="{F41F2DC8-451E-4EFF-8978-95DD9CD7BB8D}" type="parTrans">
      <dgm:prSet/>
      <dgm:spPr/>
      <dgm:t>
        <a:bodyPr/>
        <a:lstStyle/>
        <a:p>
          <a:endParaRPr lang="zh-CN" altLang="en-US"/>
        </a:p>
      </dgm:t>
    </dgm:pt>
    <dgm:pt modelId="{DB525EDF-DCC5-4154-B2E4-02EFEEE352B7}" cxnId="{F41F2DC8-451E-4EFF-8978-95DD9CD7BB8D}" type="sibTrans">
      <dgm:prSet/>
      <dgm:spPr/>
      <dgm:t>
        <a:bodyPr/>
        <a:lstStyle/>
        <a:p>
          <a:endParaRPr lang="zh-CN" altLang="en-US"/>
        </a:p>
      </dgm:t>
    </dgm:pt>
    <dgm:pt modelId="{E3091BCB-2E94-40CB-9BBE-45D43DC464DF}">
      <dgm:prSet phldrT="[文本]"/>
      <dgm:spPr/>
      <dgm:t>
        <a:bodyPr/>
        <a:lstStyle/>
        <a:p>
          <a:r>
            <a:rPr lang="zh-CN" altLang="en-US" b="1" dirty="0">
              <a:latin typeface="微软雅黑" panose="020B0503020204020204" pitchFamily="34" charset="-122"/>
              <a:ea typeface="微软雅黑" panose="020B0503020204020204" pitchFamily="34" charset="-122"/>
            </a:rPr>
            <a:t>引导学生学习方向</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学什么？</a:t>
          </a:r>
          <a:endParaRPr lang="zh-CN" altLang="en-US" b="1" dirty="0"/>
        </a:p>
      </dgm:t>
    </dgm:pt>
    <dgm:pt modelId="{98DFAAFD-2026-4750-B006-F2B769E94CFA}" cxnId="{1F69E341-B42B-4AB7-9B07-790F202EA739}" type="parTrans">
      <dgm:prSet/>
      <dgm:spPr/>
      <dgm:t>
        <a:bodyPr/>
        <a:lstStyle/>
        <a:p>
          <a:endParaRPr lang="zh-CN" altLang="en-US"/>
        </a:p>
      </dgm:t>
    </dgm:pt>
    <dgm:pt modelId="{B5A18BDE-EF25-42D2-97B7-652B8E50DE13}" cxnId="{1F69E341-B42B-4AB7-9B07-790F202EA739}" type="sibTrans">
      <dgm:prSet/>
      <dgm:spPr/>
      <dgm:t>
        <a:bodyPr/>
        <a:lstStyle/>
        <a:p>
          <a:endParaRPr lang="zh-CN" altLang="en-US"/>
        </a:p>
      </dgm:t>
    </dgm:pt>
    <dgm:pt modelId="{D8B36495-1A94-4621-BCF4-99D708656194}">
      <dgm:prSet phldrT="[文本]" custT="1"/>
      <dgm:spPr/>
      <dgm:t>
        <a:bodyPr/>
        <a:lstStyle/>
        <a:p>
          <a:pPr>
            <a:spcAft>
              <a:spcPts val="0"/>
            </a:spcAft>
          </a:pPr>
          <a:r>
            <a:rPr lang="zh-CN" altLang="en-US" sz="1400" b="1" dirty="0">
              <a:latin typeface="微软雅黑" panose="020B0503020204020204" pitchFamily="34" charset="-122"/>
              <a:ea typeface="微软雅黑" panose="020B0503020204020204" pitchFamily="34" charset="-122"/>
            </a:rPr>
            <a:t>指导教育评价</a:t>
          </a:r>
          <a:r>
            <a:rPr lang="en-US" altLang="zh-CN" sz="1400" b="1" dirty="0">
              <a:latin typeface="微软雅黑" panose="020B0503020204020204" pitchFamily="34" charset="-122"/>
              <a:ea typeface="微软雅黑" panose="020B0503020204020204" pitchFamily="34" charset="-122"/>
            </a:rPr>
            <a:t>——</a:t>
          </a:r>
          <a:r>
            <a:rPr lang="zh-CN" altLang="en-US" sz="1400" b="1" dirty="0">
              <a:latin typeface="微软雅黑" panose="020B0503020204020204" pitchFamily="34" charset="-122"/>
              <a:ea typeface="微软雅黑" panose="020B0503020204020204" pitchFamily="34" charset="-122"/>
            </a:rPr>
            <a:t>培养的如何？</a:t>
          </a:r>
        </a:p>
      </dgm:t>
    </dgm:pt>
    <dgm:pt modelId="{1D0A9F39-3645-4270-A0FA-06010AF6583B}" cxnId="{423D1D1C-B0E5-4F22-94E5-C7B086B4FD3B}" type="parTrans">
      <dgm:prSet/>
      <dgm:spPr/>
      <dgm:t>
        <a:bodyPr/>
        <a:lstStyle/>
        <a:p>
          <a:endParaRPr lang="zh-CN" altLang="en-US"/>
        </a:p>
      </dgm:t>
    </dgm:pt>
    <dgm:pt modelId="{80FB90E3-562F-4F81-AA0B-EAC98AB10B94}" cxnId="{423D1D1C-B0E5-4F22-94E5-C7B086B4FD3B}" type="sibTrans">
      <dgm:prSet/>
      <dgm:spPr/>
      <dgm:t>
        <a:bodyPr/>
        <a:lstStyle/>
        <a:p>
          <a:endParaRPr lang="zh-CN" altLang="en-US"/>
        </a:p>
      </dgm:t>
    </dgm:pt>
    <dgm:pt modelId="{132630E8-FDD1-4301-8E0D-AF1D39E6D47D}" type="pres">
      <dgm:prSet presAssocID="{EDCDD3FD-77BF-4066-97E4-CB9825CB9340}" presName="Name0" presStyleCnt="0">
        <dgm:presLayoutVars>
          <dgm:chMax val="1"/>
          <dgm:dir/>
          <dgm:animLvl val="ctr"/>
          <dgm:resizeHandles val="exact"/>
        </dgm:presLayoutVars>
      </dgm:prSet>
      <dgm:spPr/>
    </dgm:pt>
    <dgm:pt modelId="{3B4AC363-2E89-464F-8AD8-3755C453446D}" type="pres">
      <dgm:prSet presAssocID="{2CAB1836-3EC6-4A74-BFEE-00B20E363A17}" presName="centerShape" presStyleLbl="node0" presStyleIdx="0" presStyleCnt="1" custLinFactNeighborY="3295"/>
      <dgm:spPr/>
    </dgm:pt>
    <dgm:pt modelId="{2B67C9E9-B08D-4A6E-8CFD-AED3B8D4C36B}" type="pres">
      <dgm:prSet presAssocID="{F6C5CBE2-C751-431F-93B4-2BC2F5B1BB45}" presName="node" presStyleLbl="node1" presStyleIdx="0" presStyleCnt="4">
        <dgm:presLayoutVars>
          <dgm:bulletEnabled val="1"/>
        </dgm:presLayoutVars>
      </dgm:prSet>
      <dgm:spPr/>
    </dgm:pt>
    <dgm:pt modelId="{2F358DDB-C142-4658-AFD6-751CE3CDE21C}" type="pres">
      <dgm:prSet presAssocID="{F6C5CBE2-C751-431F-93B4-2BC2F5B1BB45}" presName="dummy" presStyleCnt="0"/>
      <dgm:spPr/>
    </dgm:pt>
    <dgm:pt modelId="{F486A200-8AEA-45AC-AF48-86140E2ADFF7}" type="pres">
      <dgm:prSet presAssocID="{0EEE1053-F8E1-4154-A87A-0ED60F7D24D6}" presName="sibTrans" presStyleLbl="sibTrans2D1" presStyleIdx="0" presStyleCnt="4"/>
      <dgm:spPr/>
    </dgm:pt>
    <dgm:pt modelId="{960C8AAD-873B-4010-A502-FF4640BBFC0B}" type="pres">
      <dgm:prSet presAssocID="{A902637C-D1DF-4555-BAAB-C707BCEC67CB}" presName="node" presStyleLbl="node1" presStyleIdx="1" presStyleCnt="4">
        <dgm:presLayoutVars>
          <dgm:bulletEnabled val="1"/>
        </dgm:presLayoutVars>
      </dgm:prSet>
      <dgm:spPr/>
    </dgm:pt>
    <dgm:pt modelId="{87EA77AD-E3ED-48DE-8BF1-16C3AE4794AC}" type="pres">
      <dgm:prSet presAssocID="{A902637C-D1DF-4555-BAAB-C707BCEC67CB}" presName="dummy" presStyleCnt="0"/>
      <dgm:spPr/>
    </dgm:pt>
    <dgm:pt modelId="{3642C751-120D-4B10-B553-615AAB8E98D6}" type="pres">
      <dgm:prSet presAssocID="{DB525EDF-DCC5-4154-B2E4-02EFEEE352B7}" presName="sibTrans" presStyleLbl="sibTrans2D1" presStyleIdx="1" presStyleCnt="4"/>
      <dgm:spPr/>
    </dgm:pt>
    <dgm:pt modelId="{97221962-029E-4780-BC88-7A81BFDB6679}" type="pres">
      <dgm:prSet presAssocID="{E3091BCB-2E94-40CB-9BBE-45D43DC464DF}" presName="node" presStyleLbl="node1" presStyleIdx="2" presStyleCnt="4">
        <dgm:presLayoutVars>
          <dgm:bulletEnabled val="1"/>
        </dgm:presLayoutVars>
      </dgm:prSet>
      <dgm:spPr/>
    </dgm:pt>
    <dgm:pt modelId="{D007F448-5063-4A95-AD5C-F6EAACD786B5}" type="pres">
      <dgm:prSet presAssocID="{E3091BCB-2E94-40CB-9BBE-45D43DC464DF}" presName="dummy" presStyleCnt="0"/>
      <dgm:spPr/>
    </dgm:pt>
    <dgm:pt modelId="{804502D2-D20C-4370-9F8D-3B009AB61918}" type="pres">
      <dgm:prSet presAssocID="{B5A18BDE-EF25-42D2-97B7-652B8E50DE13}" presName="sibTrans" presStyleLbl="sibTrans2D1" presStyleIdx="2" presStyleCnt="4"/>
      <dgm:spPr/>
    </dgm:pt>
    <dgm:pt modelId="{FB42BB58-31B1-42A6-9977-E279EE8FF7C3}" type="pres">
      <dgm:prSet presAssocID="{D8B36495-1A94-4621-BCF4-99D708656194}" presName="node" presStyleLbl="node1" presStyleIdx="3" presStyleCnt="4">
        <dgm:presLayoutVars>
          <dgm:bulletEnabled val="1"/>
        </dgm:presLayoutVars>
      </dgm:prSet>
      <dgm:spPr/>
    </dgm:pt>
    <dgm:pt modelId="{13EB5F66-463D-47A7-B282-C8054B27FB5D}" type="pres">
      <dgm:prSet presAssocID="{D8B36495-1A94-4621-BCF4-99D708656194}" presName="dummy" presStyleCnt="0"/>
      <dgm:spPr/>
    </dgm:pt>
    <dgm:pt modelId="{F20AF77E-AB5C-4102-B6A5-80349899FC0F}" type="pres">
      <dgm:prSet presAssocID="{80FB90E3-562F-4F81-AA0B-EAC98AB10B94}" presName="sibTrans" presStyleLbl="sibTrans2D1" presStyleIdx="3" presStyleCnt="4"/>
      <dgm:spPr/>
    </dgm:pt>
  </dgm:ptLst>
  <dgm:cxnLst>
    <dgm:cxn modelId="{60AB9007-3CE0-4A56-9148-A43A71EB42EE}" type="presOf" srcId="{0EEE1053-F8E1-4154-A87A-0ED60F7D24D6}" destId="{F486A200-8AEA-45AC-AF48-86140E2ADFF7}" srcOrd="0" destOrd="0" presId="urn:microsoft.com/office/officeart/2005/8/layout/radial6#1"/>
    <dgm:cxn modelId="{423D1D1C-B0E5-4F22-94E5-C7B086B4FD3B}" srcId="{2CAB1836-3EC6-4A74-BFEE-00B20E363A17}" destId="{D8B36495-1A94-4621-BCF4-99D708656194}" srcOrd="3" destOrd="0" parTransId="{1D0A9F39-3645-4270-A0FA-06010AF6583B}" sibTransId="{80FB90E3-562F-4F81-AA0B-EAC98AB10B94}"/>
    <dgm:cxn modelId="{F25EDC22-6327-4576-BA62-290445482022}" type="presOf" srcId="{DB525EDF-DCC5-4154-B2E4-02EFEEE352B7}" destId="{3642C751-120D-4B10-B553-615AAB8E98D6}" srcOrd="0" destOrd="0" presId="urn:microsoft.com/office/officeart/2005/8/layout/radial6#1"/>
    <dgm:cxn modelId="{CF283326-1C1D-4EAB-90D9-80C6CCF768A6}" type="presOf" srcId="{B5A18BDE-EF25-42D2-97B7-652B8E50DE13}" destId="{804502D2-D20C-4370-9F8D-3B009AB61918}" srcOrd="0" destOrd="0" presId="urn:microsoft.com/office/officeart/2005/8/layout/radial6#1"/>
    <dgm:cxn modelId="{19B44E28-AEAA-431C-A6F3-9EFBD257CFBC}" srcId="{2CAB1836-3EC6-4A74-BFEE-00B20E363A17}" destId="{F6C5CBE2-C751-431F-93B4-2BC2F5B1BB45}" srcOrd="0" destOrd="0" parTransId="{1106E438-F36F-483F-821E-3ED9FECD18A7}" sibTransId="{0EEE1053-F8E1-4154-A87A-0ED60F7D24D6}"/>
    <dgm:cxn modelId="{1F69E341-B42B-4AB7-9B07-790F202EA739}" srcId="{2CAB1836-3EC6-4A74-BFEE-00B20E363A17}" destId="{E3091BCB-2E94-40CB-9BBE-45D43DC464DF}" srcOrd="2" destOrd="0" parTransId="{98DFAAFD-2026-4750-B006-F2B769E94CFA}" sibTransId="{B5A18BDE-EF25-42D2-97B7-652B8E50DE13}"/>
    <dgm:cxn modelId="{F3511B75-D92F-47D7-BB03-46B7F7C9E582}" srcId="{EDCDD3FD-77BF-4066-97E4-CB9825CB9340}" destId="{2CAB1836-3EC6-4A74-BFEE-00B20E363A17}" srcOrd="0" destOrd="0" parTransId="{E87B9317-C4B3-43C7-897B-29F700EBD89A}" sibTransId="{4EBFBF43-4654-4348-811C-2D15BF99A52A}"/>
    <dgm:cxn modelId="{D93CE27E-37FE-4D04-B5EF-977DCA4922DB}" type="presOf" srcId="{D8B36495-1A94-4621-BCF4-99D708656194}" destId="{FB42BB58-31B1-42A6-9977-E279EE8FF7C3}" srcOrd="0" destOrd="0" presId="urn:microsoft.com/office/officeart/2005/8/layout/radial6#1"/>
    <dgm:cxn modelId="{1245FD7E-9009-4244-929B-7BBD1C23CD69}" type="presOf" srcId="{F6C5CBE2-C751-431F-93B4-2BC2F5B1BB45}" destId="{2B67C9E9-B08D-4A6E-8CFD-AED3B8D4C36B}" srcOrd="0" destOrd="0" presId="urn:microsoft.com/office/officeart/2005/8/layout/radial6#1"/>
    <dgm:cxn modelId="{9C7AF99C-D2F7-404B-8E35-269EE1E25BF7}" type="presOf" srcId="{80FB90E3-562F-4F81-AA0B-EAC98AB10B94}" destId="{F20AF77E-AB5C-4102-B6A5-80349899FC0F}" srcOrd="0" destOrd="0" presId="urn:microsoft.com/office/officeart/2005/8/layout/radial6#1"/>
    <dgm:cxn modelId="{01FDF8A9-CB27-4FDB-9BE0-619B5A5AA36F}" type="presOf" srcId="{2CAB1836-3EC6-4A74-BFEE-00B20E363A17}" destId="{3B4AC363-2E89-464F-8AD8-3755C453446D}" srcOrd="0" destOrd="0" presId="urn:microsoft.com/office/officeart/2005/8/layout/radial6#1"/>
    <dgm:cxn modelId="{6BB68BAD-3EDD-4E7D-833B-1E517A35714B}" type="presOf" srcId="{A902637C-D1DF-4555-BAAB-C707BCEC67CB}" destId="{960C8AAD-873B-4010-A502-FF4640BBFC0B}" srcOrd="0" destOrd="0" presId="urn:microsoft.com/office/officeart/2005/8/layout/radial6#1"/>
    <dgm:cxn modelId="{CF0695BC-6F1A-4C92-8A16-99C0AFF06544}" type="presOf" srcId="{EDCDD3FD-77BF-4066-97E4-CB9825CB9340}" destId="{132630E8-FDD1-4301-8E0D-AF1D39E6D47D}" srcOrd="0" destOrd="0" presId="urn:microsoft.com/office/officeart/2005/8/layout/radial6#1"/>
    <dgm:cxn modelId="{F41F2DC8-451E-4EFF-8978-95DD9CD7BB8D}" srcId="{2CAB1836-3EC6-4A74-BFEE-00B20E363A17}" destId="{A902637C-D1DF-4555-BAAB-C707BCEC67CB}" srcOrd="1" destOrd="0" parTransId="{E83C8A74-261F-428F-B799-00249B5CB8DB}" sibTransId="{DB525EDF-DCC5-4154-B2E4-02EFEEE352B7}"/>
    <dgm:cxn modelId="{920D9CEB-E5DE-4D60-8635-BD1CDBA65194}" type="presOf" srcId="{E3091BCB-2E94-40CB-9BBE-45D43DC464DF}" destId="{97221962-029E-4780-BC88-7A81BFDB6679}" srcOrd="0" destOrd="0" presId="urn:microsoft.com/office/officeart/2005/8/layout/radial6#1"/>
    <dgm:cxn modelId="{7EF4E519-C7CF-42CA-8135-B2043205B43D}" type="presParOf" srcId="{132630E8-FDD1-4301-8E0D-AF1D39E6D47D}" destId="{3B4AC363-2E89-464F-8AD8-3755C453446D}" srcOrd="0" destOrd="0" presId="urn:microsoft.com/office/officeart/2005/8/layout/radial6#1"/>
    <dgm:cxn modelId="{4BC4EC21-A0E2-47BF-99B7-70F2CA8539BE}" type="presParOf" srcId="{132630E8-FDD1-4301-8E0D-AF1D39E6D47D}" destId="{2B67C9E9-B08D-4A6E-8CFD-AED3B8D4C36B}" srcOrd="1" destOrd="0" presId="urn:microsoft.com/office/officeart/2005/8/layout/radial6#1"/>
    <dgm:cxn modelId="{EEC560AB-A4D9-4CBC-A3EF-EAACE5F3B586}" type="presParOf" srcId="{132630E8-FDD1-4301-8E0D-AF1D39E6D47D}" destId="{2F358DDB-C142-4658-AFD6-751CE3CDE21C}" srcOrd="2" destOrd="0" presId="urn:microsoft.com/office/officeart/2005/8/layout/radial6#1"/>
    <dgm:cxn modelId="{B7805873-214A-4A4A-8E82-0D5BC8F0418F}" type="presParOf" srcId="{132630E8-FDD1-4301-8E0D-AF1D39E6D47D}" destId="{F486A200-8AEA-45AC-AF48-86140E2ADFF7}" srcOrd="3" destOrd="0" presId="urn:microsoft.com/office/officeart/2005/8/layout/radial6#1"/>
    <dgm:cxn modelId="{DCE0F06A-DC8A-42D6-AAA4-08E1324F2613}" type="presParOf" srcId="{132630E8-FDD1-4301-8E0D-AF1D39E6D47D}" destId="{960C8AAD-873B-4010-A502-FF4640BBFC0B}" srcOrd="4" destOrd="0" presId="urn:microsoft.com/office/officeart/2005/8/layout/radial6#1"/>
    <dgm:cxn modelId="{9FDE3670-1CD2-4747-A62F-FB9F8DC6EA20}" type="presParOf" srcId="{132630E8-FDD1-4301-8E0D-AF1D39E6D47D}" destId="{87EA77AD-E3ED-48DE-8BF1-16C3AE4794AC}" srcOrd="5" destOrd="0" presId="urn:microsoft.com/office/officeart/2005/8/layout/radial6#1"/>
    <dgm:cxn modelId="{F1704245-BCFA-4A15-B0A3-00ED8A4DF4CB}" type="presParOf" srcId="{132630E8-FDD1-4301-8E0D-AF1D39E6D47D}" destId="{3642C751-120D-4B10-B553-615AAB8E98D6}" srcOrd="6" destOrd="0" presId="urn:microsoft.com/office/officeart/2005/8/layout/radial6#1"/>
    <dgm:cxn modelId="{3C1938BF-B094-4558-9A03-7D302E1B9A2D}" type="presParOf" srcId="{132630E8-FDD1-4301-8E0D-AF1D39E6D47D}" destId="{97221962-029E-4780-BC88-7A81BFDB6679}" srcOrd="7" destOrd="0" presId="urn:microsoft.com/office/officeart/2005/8/layout/radial6#1"/>
    <dgm:cxn modelId="{C2D964EA-0CEF-4188-BF59-6BF820A3EF8E}" type="presParOf" srcId="{132630E8-FDD1-4301-8E0D-AF1D39E6D47D}" destId="{D007F448-5063-4A95-AD5C-F6EAACD786B5}" srcOrd="8" destOrd="0" presId="urn:microsoft.com/office/officeart/2005/8/layout/radial6#1"/>
    <dgm:cxn modelId="{929AFC81-6AB6-4296-A245-CDF99AFD7FA1}" type="presParOf" srcId="{132630E8-FDD1-4301-8E0D-AF1D39E6D47D}" destId="{804502D2-D20C-4370-9F8D-3B009AB61918}" srcOrd="9" destOrd="0" presId="urn:microsoft.com/office/officeart/2005/8/layout/radial6#1"/>
    <dgm:cxn modelId="{F5895179-AD4E-497B-B086-164F8B7B6FEB}" type="presParOf" srcId="{132630E8-FDD1-4301-8E0D-AF1D39E6D47D}" destId="{FB42BB58-31B1-42A6-9977-E279EE8FF7C3}" srcOrd="10" destOrd="0" presId="urn:microsoft.com/office/officeart/2005/8/layout/radial6#1"/>
    <dgm:cxn modelId="{DC610993-3502-4B54-820A-F0E69144C870}" type="presParOf" srcId="{132630E8-FDD1-4301-8E0D-AF1D39E6D47D}" destId="{13EB5F66-463D-47A7-B282-C8054B27FB5D}" srcOrd="11" destOrd="0" presId="urn:microsoft.com/office/officeart/2005/8/layout/radial6#1"/>
    <dgm:cxn modelId="{A2E5819E-A8DD-41EE-836D-63C3678EFB84}" type="presParOf" srcId="{132630E8-FDD1-4301-8E0D-AF1D39E6D47D}" destId="{F20AF77E-AB5C-4102-B6A5-80349899FC0F}" srcOrd="12" destOrd="0" presId="urn:microsoft.com/office/officeart/2005/8/layout/radial6#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78667E-F9D5-4C4F-AF39-DCC4366A0BF4}" type="doc">
      <dgm:prSet loTypeId="urn:microsoft.com/office/officeart/2005/8/layout/chevron1" loCatId="process" qsTypeId="urn:microsoft.com/office/officeart/2005/8/quickstyle/simple1" qsCatId="simple" csTypeId="urn:microsoft.com/office/officeart/2005/8/colors/accent2_2" csCatId="accent2" phldr="1"/>
      <dgm:spPr/>
    </dgm:pt>
    <dgm:pt modelId="{2327FE9C-4991-484A-BB14-8560961C83C6}">
      <dgm:prSet phldrT="[文本]" custT="1"/>
      <dgm:spPr/>
      <dgm:t>
        <a:bodyPr/>
        <a:lstStyle/>
        <a:p>
          <a:r>
            <a:rPr lang="zh-CN" altLang="en-US" sz="1200" b="1" dirty="0">
              <a:latin typeface="微软雅黑" panose="020B0503020204020204" pitchFamily="34" charset="-122"/>
              <a:ea typeface="微软雅黑" panose="020B0503020204020204" pitchFamily="34" charset="-122"/>
            </a:rPr>
            <a:t>基于学生身心发展规律</a:t>
          </a:r>
          <a:endParaRPr lang="en-US" altLang="zh-CN" sz="1200" b="1" dirty="0">
            <a:latin typeface="微软雅黑" panose="020B0503020204020204" pitchFamily="34" charset="-122"/>
            <a:ea typeface="微软雅黑" panose="020B0503020204020204" pitchFamily="34" charset="-122"/>
          </a:endParaRPr>
        </a:p>
        <a:p>
          <a:r>
            <a:rPr lang="zh-CN" altLang="en-US" sz="1200" b="1" dirty="0">
              <a:latin typeface="微软雅黑" panose="020B0503020204020204" pitchFamily="34" charset="-122"/>
              <a:ea typeface="微软雅黑" panose="020B0503020204020204" pitchFamily="34" charset="-122"/>
            </a:rPr>
            <a:t>采用科学的程序与方法</a:t>
          </a:r>
        </a:p>
      </dgm:t>
    </dgm:pt>
    <dgm:pt modelId="{0ED62722-3B7E-46D1-847B-83EE0274B627}" cxnId="{AD9EB55B-AFF5-4694-ABB8-93C82A18C67B}" type="parTrans">
      <dgm:prSet/>
      <dgm:spPr/>
      <dgm:t>
        <a:bodyPr/>
        <a:lstStyle/>
        <a:p>
          <a:endParaRPr lang="zh-CN" altLang="en-US" sz="1600"/>
        </a:p>
      </dgm:t>
    </dgm:pt>
    <dgm:pt modelId="{A9A9DC58-E77B-4750-A1B0-092896169EB0}" cxnId="{AD9EB55B-AFF5-4694-ABB8-93C82A18C67B}" type="sibTrans">
      <dgm:prSet/>
      <dgm:spPr/>
      <dgm:t>
        <a:bodyPr/>
        <a:lstStyle/>
        <a:p>
          <a:endParaRPr lang="zh-CN" altLang="en-US" sz="1600"/>
        </a:p>
      </dgm:t>
    </dgm:pt>
    <dgm:pt modelId="{ECB90A54-C644-45A3-AE8D-94FFE03828D0}">
      <dgm:prSet phldrT="[文本]" custT="1"/>
      <dgm:spPr/>
      <dgm:t>
        <a:bodyPr/>
        <a:lstStyle/>
        <a:p>
          <a:r>
            <a:rPr lang="zh-CN" altLang="en-US" sz="1200" b="1" dirty="0">
              <a:latin typeface="微软雅黑" panose="020B0503020204020204" pitchFamily="34" charset="-122"/>
              <a:ea typeface="微软雅黑" panose="020B0503020204020204" pitchFamily="34" charset="-122"/>
            </a:rPr>
            <a:t>面向未来</a:t>
          </a:r>
          <a:endParaRPr lang="en-US" altLang="zh-CN" sz="1200" b="1" dirty="0">
            <a:latin typeface="微软雅黑" panose="020B0503020204020204" pitchFamily="34" charset="-122"/>
            <a:ea typeface="微软雅黑" panose="020B0503020204020204" pitchFamily="34" charset="-122"/>
          </a:endParaRPr>
        </a:p>
        <a:p>
          <a:r>
            <a:rPr lang="zh-CN" altLang="en-US" sz="1200" b="1" dirty="0">
              <a:latin typeface="微软雅黑" panose="020B0503020204020204" pitchFamily="34" charset="-122"/>
              <a:ea typeface="微软雅黑" panose="020B0503020204020204" pitchFamily="34" charset="-122"/>
            </a:rPr>
            <a:t>反映时代需求</a:t>
          </a:r>
        </a:p>
      </dgm:t>
    </dgm:pt>
    <dgm:pt modelId="{CC33FA3F-B5C9-443B-830A-CCA240C35DAA}" cxnId="{1593313B-8E8D-4F55-B926-3C12D34CB54D}" type="parTrans">
      <dgm:prSet/>
      <dgm:spPr/>
      <dgm:t>
        <a:bodyPr/>
        <a:lstStyle/>
        <a:p>
          <a:endParaRPr lang="zh-CN" altLang="en-US" sz="1600"/>
        </a:p>
      </dgm:t>
    </dgm:pt>
    <dgm:pt modelId="{3070BBAF-1DF0-4A14-9759-E89BB5650EC9}" cxnId="{1593313B-8E8D-4F55-B926-3C12D34CB54D}" type="sibTrans">
      <dgm:prSet/>
      <dgm:spPr/>
      <dgm:t>
        <a:bodyPr/>
        <a:lstStyle/>
        <a:p>
          <a:endParaRPr lang="zh-CN" altLang="en-US" sz="1600"/>
        </a:p>
      </dgm:t>
    </dgm:pt>
    <dgm:pt modelId="{95CD9CD2-410A-4BC1-A0EF-6B2D9C63C891}">
      <dgm:prSet phldrT="[文本]" custT="1"/>
      <dgm:spPr/>
      <dgm:t>
        <a:bodyPr/>
        <a:lstStyle/>
        <a:p>
          <a:r>
            <a:rPr lang="zh-CN" altLang="en-US" sz="1200" b="1" dirty="0">
              <a:latin typeface="微软雅黑" panose="020B0503020204020204" pitchFamily="34" charset="-122"/>
              <a:ea typeface="微软雅黑" panose="020B0503020204020204" pitchFamily="34" charset="-122"/>
            </a:rPr>
            <a:t>立足国情和现实需要</a:t>
          </a:r>
          <a:endParaRPr lang="en-US" altLang="zh-CN" sz="1200" b="1" dirty="0">
            <a:latin typeface="微软雅黑" panose="020B0503020204020204" pitchFamily="34" charset="-122"/>
            <a:ea typeface="微软雅黑" panose="020B0503020204020204" pitchFamily="34" charset="-122"/>
          </a:endParaRPr>
        </a:p>
        <a:p>
          <a:r>
            <a:rPr lang="zh-CN" altLang="en-US" sz="1200" b="1" dirty="0">
              <a:latin typeface="微软雅黑" panose="020B0503020204020204" pitchFamily="34" charset="-122"/>
              <a:ea typeface="微软雅黑" panose="020B0503020204020204" pitchFamily="34" charset="-122"/>
            </a:rPr>
            <a:t>传承优秀传统文化</a:t>
          </a:r>
        </a:p>
      </dgm:t>
    </dgm:pt>
    <dgm:pt modelId="{E14CA2C2-08BA-4060-B7F0-736254B23F61}" cxnId="{6726EB4C-8D52-4149-841E-019152E7FB6D}" type="parTrans">
      <dgm:prSet/>
      <dgm:spPr/>
      <dgm:t>
        <a:bodyPr/>
        <a:lstStyle/>
        <a:p>
          <a:endParaRPr lang="zh-CN" altLang="en-US" sz="1600"/>
        </a:p>
      </dgm:t>
    </dgm:pt>
    <dgm:pt modelId="{29F45950-9867-434E-A04E-E172973EDFD9}" cxnId="{6726EB4C-8D52-4149-841E-019152E7FB6D}" type="sibTrans">
      <dgm:prSet/>
      <dgm:spPr/>
      <dgm:t>
        <a:bodyPr/>
        <a:lstStyle/>
        <a:p>
          <a:endParaRPr lang="zh-CN" altLang="en-US" sz="1600"/>
        </a:p>
      </dgm:t>
    </dgm:pt>
    <dgm:pt modelId="{228088EC-846F-4CC1-B091-E26E0416F3DA}" type="pres">
      <dgm:prSet presAssocID="{9D78667E-F9D5-4C4F-AF39-DCC4366A0BF4}" presName="Name0" presStyleCnt="0">
        <dgm:presLayoutVars>
          <dgm:dir/>
          <dgm:animLvl val="lvl"/>
          <dgm:resizeHandles val="exact"/>
        </dgm:presLayoutVars>
      </dgm:prSet>
      <dgm:spPr/>
    </dgm:pt>
    <dgm:pt modelId="{C01A6F87-A053-4BD3-AAD1-36AEF3F82BD2}" type="pres">
      <dgm:prSet presAssocID="{2327FE9C-4991-484A-BB14-8560961C83C6}" presName="parTxOnly" presStyleLbl="node1" presStyleIdx="0" presStyleCnt="3" custLinFactNeighborY="-5710">
        <dgm:presLayoutVars>
          <dgm:chMax val="0"/>
          <dgm:chPref val="0"/>
          <dgm:bulletEnabled val="1"/>
        </dgm:presLayoutVars>
      </dgm:prSet>
      <dgm:spPr/>
    </dgm:pt>
    <dgm:pt modelId="{1E4ACED2-D1A5-4EB5-9AA3-34D47FF51FD2}" type="pres">
      <dgm:prSet presAssocID="{A9A9DC58-E77B-4750-A1B0-092896169EB0}" presName="parTxOnlySpace" presStyleCnt="0"/>
      <dgm:spPr/>
    </dgm:pt>
    <dgm:pt modelId="{CDA056D0-FFC7-42F0-A3DA-689F844E78D7}" type="pres">
      <dgm:prSet presAssocID="{ECB90A54-C644-45A3-AE8D-94FFE03828D0}" presName="parTxOnly" presStyleLbl="node1" presStyleIdx="1" presStyleCnt="3" custLinFactNeighborY="-5710">
        <dgm:presLayoutVars>
          <dgm:chMax val="0"/>
          <dgm:chPref val="0"/>
          <dgm:bulletEnabled val="1"/>
        </dgm:presLayoutVars>
      </dgm:prSet>
      <dgm:spPr/>
    </dgm:pt>
    <dgm:pt modelId="{0DFE570B-A335-4B34-A56F-B803123FC4AF}" type="pres">
      <dgm:prSet presAssocID="{3070BBAF-1DF0-4A14-9759-E89BB5650EC9}" presName="parTxOnlySpace" presStyleCnt="0"/>
      <dgm:spPr/>
    </dgm:pt>
    <dgm:pt modelId="{8650F6C0-6BC9-4993-964A-ADC9B5A21B1E}" type="pres">
      <dgm:prSet presAssocID="{95CD9CD2-410A-4BC1-A0EF-6B2D9C63C891}" presName="parTxOnly" presStyleLbl="node1" presStyleIdx="2" presStyleCnt="3" custLinFactNeighborY="12500">
        <dgm:presLayoutVars>
          <dgm:chMax val="0"/>
          <dgm:chPref val="0"/>
          <dgm:bulletEnabled val="1"/>
        </dgm:presLayoutVars>
      </dgm:prSet>
      <dgm:spPr/>
    </dgm:pt>
  </dgm:ptLst>
  <dgm:cxnLst>
    <dgm:cxn modelId="{B2179115-5C84-45B3-B04B-076B6EEDBF59}" type="presOf" srcId="{9D78667E-F9D5-4C4F-AF39-DCC4366A0BF4}" destId="{228088EC-846F-4CC1-B091-E26E0416F3DA}" srcOrd="0" destOrd="0" presId="urn:microsoft.com/office/officeart/2005/8/layout/chevron1"/>
    <dgm:cxn modelId="{1593313B-8E8D-4F55-B926-3C12D34CB54D}" srcId="{9D78667E-F9D5-4C4F-AF39-DCC4366A0BF4}" destId="{ECB90A54-C644-45A3-AE8D-94FFE03828D0}" srcOrd="1" destOrd="0" parTransId="{CC33FA3F-B5C9-443B-830A-CCA240C35DAA}" sibTransId="{3070BBAF-1DF0-4A14-9759-E89BB5650EC9}"/>
    <dgm:cxn modelId="{AD9EB55B-AFF5-4694-ABB8-93C82A18C67B}" srcId="{9D78667E-F9D5-4C4F-AF39-DCC4366A0BF4}" destId="{2327FE9C-4991-484A-BB14-8560961C83C6}" srcOrd="0" destOrd="0" parTransId="{0ED62722-3B7E-46D1-847B-83EE0274B627}" sibTransId="{A9A9DC58-E77B-4750-A1B0-092896169EB0}"/>
    <dgm:cxn modelId="{6726EB4C-8D52-4149-841E-019152E7FB6D}" srcId="{9D78667E-F9D5-4C4F-AF39-DCC4366A0BF4}" destId="{95CD9CD2-410A-4BC1-A0EF-6B2D9C63C891}" srcOrd="2" destOrd="0" parTransId="{E14CA2C2-08BA-4060-B7F0-736254B23F61}" sibTransId="{29F45950-9867-434E-A04E-E172973EDFD9}"/>
    <dgm:cxn modelId="{84603FA8-07E3-45AA-8D03-7374A01B9964}" type="presOf" srcId="{95CD9CD2-410A-4BC1-A0EF-6B2D9C63C891}" destId="{8650F6C0-6BC9-4993-964A-ADC9B5A21B1E}" srcOrd="0" destOrd="0" presId="urn:microsoft.com/office/officeart/2005/8/layout/chevron1"/>
    <dgm:cxn modelId="{746081CC-BD7A-454B-A579-C67B89C639A3}" type="presOf" srcId="{2327FE9C-4991-484A-BB14-8560961C83C6}" destId="{C01A6F87-A053-4BD3-AAD1-36AEF3F82BD2}" srcOrd="0" destOrd="0" presId="urn:microsoft.com/office/officeart/2005/8/layout/chevron1"/>
    <dgm:cxn modelId="{DF4A1BE5-96C5-4457-BFD4-65F2CBCD9198}" type="presOf" srcId="{ECB90A54-C644-45A3-AE8D-94FFE03828D0}" destId="{CDA056D0-FFC7-42F0-A3DA-689F844E78D7}" srcOrd="0" destOrd="0" presId="urn:microsoft.com/office/officeart/2005/8/layout/chevron1"/>
    <dgm:cxn modelId="{856900AD-FC33-4000-BDC1-24E731525EAC}" type="presParOf" srcId="{228088EC-846F-4CC1-B091-E26E0416F3DA}" destId="{C01A6F87-A053-4BD3-AAD1-36AEF3F82BD2}" srcOrd="0" destOrd="0" presId="urn:microsoft.com/office/officeart/2005/8/layout/chevron1"/>
    <dgm:cxn modelId="{74FD865F-C17F-43CD-8A25-4FA1D9EDBD57}" type="presParOf" srcId="{228088EC-846F-4CC1-B091-E26E0416F3DA}" destId="{1E4ACED2-D1A5-4EB5-9AA3-34D47FF51FD2}" srcOrd="1" destOrd="0" presId="urn:microsoft.com/office/officeart/2005/8/layout/chevron1"/>
    <dgm:cxn modelId="{B85FA4BB-DB12-4436-B9D5-07B070C3C95C}" type="presParOf" srcId="{228088EC-846F-4CC1-B091-E26E0416F3DA}" destId="{CDA056D0-FFC7-42F0-A3DA-689F844E78D7}" srcOrd="2" destOrd="0" presId="urn:microsoft.com/office/officeart/2005/8/layout/chevron1"/>
    <dgm:cxn modelId="{ADFDC12F-D2FF-4AB2-AAF8-13ABB26847EE}" type="presParOf" srcId="{228088EC-846F-4CC1-B091-E26E0416F3DA}" destId="{0DFE570B-A335-4B34-A56F-B803123FC4AF}" srcOrd="3" destOrd="0" presId="urn:microsoft.com/office/officeart/2005/8/layout/chevron1"/>
    <dgm:cxn modelId="{A4375268-4474-4E5B-B6E7-F394DC069B10}" type="presParOf" srcId="{228088EC-846F-4CC1-B091-E26E0416F3DA}" destId="{8650F6C0-6BC9-4993-964A-ADC9B5A21B1E}" srcOrd="4" destOrd="0" presId="urn:microsoft.com/office/officeart/2005/8/layout/chevron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6E4397-4BCA-4275-B0E2-D7EE6D35BA4B}" type="doc">
      <dgm:prSet loTypeId="urn:microsoft.com/office/officeart/2005/8/layout/cycle8" loCatId="cycle" qsTypeId="urn:microsoft.com/office/officeart/2005/8/quickstyle/3d1" qsCatId="3D" csTypeId="urn:microsoft.com/office/officeart/2005/8/colors/colorful2" csCatId="colorful" phldr="1"/>
      <dgm:spPr/>
    </dgm:pt>
    <dgm:pt modelId="{168F7A35-1E25-4BB1-8BC8-C27AA7E595B9}">
      <dgm:prSet phldrT="[文本]" custT="1"/>
      <dgm:spPr/>
      <dgm:t>
        <a:bodyPr/>
        <a:lstStyle/>
        <a:p>
          <a:pPr>
            <a:lnSpc>
              <a:spcPct val="100000"/>
            </a:lnSpc>
            <a:spcAft>
              <a:spcPts val="0"/>
            </a:spcAft>
          </a:pPr>
          <a:r>
            <a:rPr lang="zh-CN" altLang="en-US" sz="1400" b="1" dirty="0">
              <a:latin typeface="微软雅黑" panose="020B0503020204020204" pitchFamily="34" charset="-122"/>
              <a:ea typeface="微软雅黑" panose="020B0503020204020204" pitchFamily="34" charset="-122"/>
            </a:rPr>
            <a:t>文化（工具性）：掌握和运用人类智慧文明的各种成果。</a:t>
          </a:r>
          <a:endParaRPr lang="zh-CN" altLang="en-US" sz="1400" dirty="0">
            <a:solidFill>
              <a:schemeClr val="bg1"/>
            </a:solidFill>
          </a:endParaRPr>
        </a:p>
      </dgm:t>
    </dgm:pt>
    <dgm:pt modelId="{AB26A698-5D1C-443E-A15B-8522BC73107B}" cxnId="{6DD47526-20CA-44A7-881C-B9FDA401EC33}" type="parTrans">
      <dgm:prSet/>
      <dgm:spPr/>
      <dgm:t>
        <a:bodyPr/>
        <a:lstStyle/>
        <a:p>
          <a:endParaRPr lang="zh-CN" altLang="en-US"/>
        </a:p>
      </dgm:t>
    </dgm:pt>
    <dgm:pt modelId="{999EE174-3F73-4AB6-9D80-3780B0E2AFC4}" cxnId="{6DD47526-20CA-44A7-881C-B9FDA401EC33}" type="sibTrans">
      <dgm:prSet/>
      <dgm:spPr/>
      <dgm:t>
        <a:bodyPr/>
        <a:lstStyle/>
        <a:p>
          <a:endParaRPr lang="zh-CN" altLang="en-US"/>
        </a:p>
      </dgm:t>
    </dgm:pt>
    <dgm:pt modelId="{B1A2DA89-3C4D-46C7-B3B2-5E997B835A8A}">
      <dgm:prSet phldrT="[文本]" custT="1"/>
      <dgm:spPr/>
      <dgm:t>
        <a:bodyPr/>
        <a:lstStyle/>
        <a:p>
          <a:pPr algn="r">
            <a:lnSpc>
              <a:spcPct val="100000"/>
            </a:lnSpc>
            <a:spcAft>
              <a:spcPts val="0"/>
            </a:spcAft>
          </a:pPr>
          <a:r>
            <a:rPr lang="zh-CN" altLang="en-US" sz="1400" b="1" dirty="0">
              <a:latin typeface="微软雅黑" panose="020B0503020204020204" pitchFamily="34" charset="-122"/>
              <a:ea typeface="微软雅黑" panose="020B0503020204020204" pitchFamily="34" charset="-122"/>
            </a:rPr>
            <a:t>社会性：处理好个人与群体、社会、国家国际之间的关系。</a:t>
          </a:r>
          <a:endParaRPr lang="en-US" altLang="zh-CN" sz="1400" b="1" dirty="0">
            <a:solidFill>
              <a:schemeClr val="bg1"/>
            </a:solidFill>
            <a:latin typeface="微软雅黑" panose="020B0503020204020204" pitchFamily="34" charset="-122"/>
            <a:ea typeface="微软雅黑" panose="020B0503020204020204" pitchFamily="34" charset="-122"/>
          </a:endParaRPr>
        </a:p>
      </dgm:t>
    </dgm:pt>
    <dgm:pt modelId="{13329F29-2E93-4F21-9438-CDA257165EAB}" cxnId="{6F21D6FF-6177-45C0-B36E-09562AE691E6}" type="parTrans">
      <dgm:prSet/>
      <dgm:spPr/>
      <dgm:t>
        <a:bodyPr/>
        <a:lstStyle/>
        <a:p>
          <a:endParaRPr lang="zh-CN" altLang="en-US"/>
        </a:p>
      </dgm:t>
    </dgm:pt>
    <dgm:pt modelId="{60FF9769-381D-4958-84CA-68627F0BDB41}" cxnId="{6F21D6FF-6177-45C0-B36E-09562AE691E6}" type="sibTrans">
      <dgm:prSet/>
      <dgm:spPr/>
      <dgm:t>
        <a:bodyPr/>
        <a:lstStyle/>
        <a:p>
          <a:endParaRPr lang="zh-CN" altLang="en-US"/>
        </a:p>
      </dgm:t>
    </dgm:pt>
    <dgm:pt modelId="{38AA1202-2AA9-4588-B3CB-E27CD06801DC}">
      <dgm:prSet phldrT="[文本]" custT="1"/>
      <dgm:spPr/>
      <dgm:t>
        <a:bodyPr/>
        <a:lstStyle/>
        <a:p>
          <a:pPr algn="l">
            <a:lnSpc>
              <a:spcPct val="100000"/>
            </a:lnSpc>
            <a:spcAft>
              <a:spcPts val="0"/>
            </a:spcAft>
          </a:pPr>
          <a:r>
            <a:rPr lang="zh-CN" altLang="en-US" sz="1400" b="1" noProof="1">
              <a:latin typeface="微软雅黑" panose="020B0503020204020204" pitchFamily="34" charset="-122"/>
              <a:ea typeface="微软雅黑" panose="020B0503020204020204" pitchFamily="34" charset="-122"/>
              <a:cs typeface="+mn-ea"/>
            </a:rPr>
            <a:t>自主性：管理好自己的学习、生活和发展，</a:t>
          </a:r>
          <a:endParaRPr lang="en-US" altLang="zh-CN" sz="1400" b="1" noProof="1">
            <a:latin typeface="微软雅黑" panose="020B0503020204020204" pitchFamily="34" charset="-122"/>
            <a:ea typeface="微软雅黑" panose="020B0503020204020204" pitchFamily="34" charset="-122"/>
            <a:cs typeface="+mn-ea"/>
          </a:endParaRPr>
        </a:p>
        <a:p>
          <a:pPr algn="l">
            <a:lnSpc>
              <a:spcPct val="100000"/>
            </a:lnSpc>
            <a:spcAft>
              <a:spcPts val="0"/>
            </a:spcAft>
          </a:pPr>
          <a:r>
            <a:rPr lang="zh-CN" altLang="en-US" sz="1400" b="1" noProof="1">
              <a:latin typeface="微软雅黑" panose="020B0503020204020204" pitchFamily="34" charset="-122"/>
              <a:ea typeface="微软雅黑" panose="020B0503020204020204" pitchFamily="34" charset="-122"/>
              <a:cs typeface="+mn-ea"/>
            </a:rPr>
            <a:t>能解决问题</a:t>
          </a:r>
          <a:endParaRPr lang="zh-CN" altLang="en-US" sz="1400" b="1" dirty="0">
            <a:solidFill>
              <a:schemeClr val="bg1"/>
            </a:solidFill>
            <a:latin typeface="微软雅黑" panose="020B0503020204020204" pitchFamily="34" charset="-122"/>
            <a:ea typeface="微软雅黑" panose="020B0503020204020204" pitchFamily="34" charset="-122"/>
            <a:cs typeface="+mn-ea"/>
          </a:endParaRPr>
        </a:p>
      </dgm:t>
    </dgm:pt>
    <dgm:pt modelId="{3898AABB-9EC0-452F-B681-1F34F6BCA032}" cxnId="{DC60FA93-605F-435C-8263-B8E57EE1D043}" type="parTrans">
      <dgm:prSet/>
      <dgm:spPr/>
      <dgm:t>
        <a:bodyPr/>
        <a:lstStyle/>
        <a:p>
          <a:endParaRPr lang="zh-CN" altLang="en-US"/>
        </a:p>
      </dgm:t>
    </dgm:pt>
    <dgm:pt modelId="{6F395892-6D1A-442A-ABD1-05C608FAF0DC}" cxnId="{DC60FA93-605F-435C-8263-B8E57EE1D043}" type="sibTrans">
      <dgm:prSet/>
      <dgm:spPr/>
      <dgm:t>
        <a:bodyPr/>
        <a:lstStyle/>
        <a:p>
          <a:endParaRPr lang="zh-CN" altLang="en-US"/>
        </a:p>
      </dgm:t>
    </dgm:pt>
    <dgm:pt modelId="{715164B4-3A27-4A3B-8121-2C9D9064B2AB}" type="pres">
      <dgm:prSet presAssocID="{186E4397-4BCA-4275-B0E2-D7EE6D35BA4B}" presName="compositeShape" presStyleCnt="0">
        <dgm:presLayoutVars>
          <dgm:chMax val="7"/>
          <dgm:dir/>
          <dgm:resizeHandles val="exact"/>
        </dgm:presLayoutVars>
      </dgm:prSet>
      <dgm:spPr/>
    </dgm:pt>
    <dgm:pt modelId="{26BFC266-8C0A-4F0C-89DC-F250AD823504}" type="pres">
      <dgm:prSet presAssocID="{186E4397-4BCA-4275-B0E2-D7EE6D35BA4B}" presName="wedge1" presStyleLbl="node1" presStyleIdx="0" presStyleCnt="3"/>
      <dgm:spPr/>
      <dgm:t>
        <a:bodyPr/>
        <a:lstStyle/>
        <a:p>
          <a:endParaRPr lang="zh-CN" altLang="en-US"/>
        </a:p>
      </dgm:t>
    </dgm:pt>
    <dgm:pt modelId="{C70574FC-25FB-43B6-80DC-5C1DE788B556}" type="pres">
      <dgm:prSet presAssocID="{186E4397-4BCA-4275-B0E2-D7EE6D35BA4B}" presName="dummy1a" presStyleCnt="0"/>
      <dgm:spPr/>
    </dgm:pt>
    <dgm:pt modelId="{8509CB27-DF06-45DE-8598-CCA972C5B926}" type="pres">
      <dgm:prSet presAssocID="{186E4397-4BCA-4275-B0E2-D7EE6D35BA4B}" presName="dummy1b" presStyleCnt="0"/>
      <dgm:spPr/>
    </dgm:pt>
    <dgm:pt modelId="{FA9DA3D9-A9BC-4A74-9525-89005BEDDBF8}" type="pres">
      <dgm:prSet presAssocID="{186E4397-4BCA-4275-B0E2-D7EE6D35BA4B}" presName="wedge1Tx" presStyleLbl="node1" presStyleIdx="0" presStyleCnt="3">
        <dgm:presLayoutVars>
          <dgm:chMax val="0"/>
          <dgm:chPref val="0"/>
          <dgm:bulletEnabled val="1"/>
        </dgm:presLayoutVars>
      </dgm:prSet>
      <dgm:spPr/>
      <dgm:t>
        <a:bodyPr/>
        <a:lstStyle/>
        <a:p>
          <a:endParaRPr lang="zh-CN" altLang="en-US"/>
        </a:p>
      </dgm:t>
    </dgm:pt>
    <dgm:pt modelId="{F64D1C18-7A1A-48E9-ACFB-3558C3E87425}" type="pres">
      <dgm:prSet presAssocID="{186E4397-4BCA-4275-B0E2-D7EE6D35BA4B}" presName="wedge2" presStyleLbl="node1" presStyleIdx="1" presStyleCnt="3"/>
      <dgm:spPr/>
      <dgm:t>
        <a:bodyPr/>
        <a:lstStyle/>
        <a:p>
          <a:endParaRPr lang="zh-CN" altLang="en-US"/>
        </a:p>
      </dgm:t>
    </dgm:pt>
    <dgm:pt modelId="{80D0CFF4-3A12-45E3-AED1-A3CBF70B0C2E}" type="pres">
      <dgm:prSet presAssocID="{186E4397-4BCA-4275-B0E2-D7EE6D35BA4B}" presName="dummy2a" presStyleCnt="0"/>
      <dgm:spPr/>
    </dgm:pt>
    <dgm:pt modelId="{2CF1E3FB-F22B-466F-BC1A-D6192F9017EF}" type="pres">
      <dgm:prSet presAssocID="{186E4397-4BCA-4275-B0E2-D7EE6D35BA4B}" presName="dummy2b" presStyleCnt="0"/>
      <dgm:spPr/>
    </dgm:pt>
    <dgm:pt modelId="{F268A5F1-A118-4E6D-B432-E432D1CEBC60}" type="pres">
      <dgm:prSet presAssocID="{186E4397-4BCA-4275-B0E2-D7EE6D35BA4B}" presName="wedge2Tx" presStyleLbl="node1" presStyleIdx="1" presStyleCnt="3">
        <dgm:presLayoutVars>
          <dgm:chMax val="0"/>
          <dgm:chPref val="0"/>
          <dgm:bulletEnabled val="1"/>
        </dgm:presLayoutVars>
      </dgm:prSet>
      <dgm:spPr/>
      <dgm:t>
        <a:bodyPr/>
        <a:lstStyle/>
        <a:p>
          <a:endParaRPr lang="zh-CN" altLang="en-US"/>
        </a:p>
      </dgm:t>
    </dgm:pt>
    <dgm:pt modelId="{B5E366A5-BC9A-45E2-B9A4-DCC946803B94}" type="pres">
      <dgm:prSet presAssocID="{186E4397-4BCA-4275-B0E2-D7EE6D35BA4B}" presName="wedge3" presStyleLbl="node1" presStyleIdx="2" presStyleCnt="3"/>
      <dgm:spPr/>
      <dgm:t>
        <a:bodyPr/>
        <a:lstStyle/>
        <a:p>
          <a:endParaRPr lang="zh-CN" altLang="en-US"/>
        </a:p>
      </dgm:t>
    </dgm:pt>
    <dgm:pt modelId="{62CD0CE7-9975-45DB-9050-CB53C9C03FD8}" type="pres">
      <dgm:prSet presAssocID="{186E4397-4BCA-4275-B0E2-D7EE6D35BA4B}" presName="dummy3a" presStyleCnt="0"/>
      <dgm:spPr/>
    </dgm:pt>
    <dgm:pt modelId="{210DA822-EED5-474E-B60B-546E1E2BA2C7}" type="pres">
      <dgm:prSet presAssocID="{186E4397-4BCA-4275-B0E2-D7EE6D35BA4B}" presName="dummy3b" presStyleCnt="0"/>
      <dgm:spPr/>
    </dgm:pt>
    <dgm:pt modelId="{C668625F-AC44-4EE6-9168-4ADB5918C790}" type="pres">
      <dgm:prSet presAssocID="{186E4397-4BCA-4275-B0E2-D7EE6D35BA4B}" presName="wedge3Tx" presStyleLbl="node1" presStyleIdx="2" presStyleCnt="3">
        <dgm:presLayoutVars>
          <dgm:chMax val="0"/>
          <dgm:chPref val="0"/>
          <dgm:bulletEnabled val="1"/>
        </dgm:presLayoutVars>
      </dgm:prSet>
      <dgm:spPr/>
      <dgm:t>
        <a:bodyPr/>
        <a:lstStyle/>
        <a:p>
          <a:endParaRPr lang="zh-CN" altLang="en-US"/>
        </a:p>
      </dgm:t>
    </dgm:pt>
    <dgm:pt modelId="{C32DF83A-541D-49E4-9A72-7933C2814977}" type="pres">
      <dgm:prSet presAssocID="{60FF9769-381D-4958-84CA-68627F0BDB41}" presName="arrowWedge1" presStyleLbl="fgSibTrans2D1" presStyleIdx="0" presStyleCnt="3"/>
      <dgm:spPr/>
    </dgm:pt>
    <dgm:pt modelId="{7B7010AA-744C-4BDD-96DE-444FAE4AF563}" type="pres">
      <dgm:prSet presAssocID="{999EE174-3F73-4AB6-9D80-3780B0E2AFC4}" presName="arrowWedge2" presStyleLbl="fgSibTrans2D1" presStyleIdx="1" presStyleCnt="3"/>
      <dgm:spPr/>
    </dgm:pt>
    <dgm:pt modelId="{DA3108DD-B464-4765-8CDA-7915F7C30E1F}" type="pres">
      <dgm:prSet presAssocID="{6F395892-6D1A-442A-ABD1-05C608FAF0DC}" presName="arrowWedge3" presStyleLbl="fgSibTrans2D1" presStyleIdx="2" presStyleCnt="3"/>
      <dgm:spPr/>
    </dgm:pt>
  </dgm:ptLst>
  <dgm:cxnLst>
    <dgm:cxn modelId="{FD99822B-5603-4AB1-AD50-2D1FF97F10FB}" type="presOf" srcId="{186E4397-4BCA-4275-B0E2-D7EE6D35BA4B}" destId="{715164B4-3A27-4A3B-8121-2C9D9064B2AB}" srcOrd="0" destOrd="0" presId="urn:microsoft.com/office/officeart/2005/8/layout/cycle8"/>
    <dgm:cxn modelId="{F91E1CD8-FBB1-4A88-B705-FC87865A2910}" type="presOf" srcId="{168F7A35-1E25-4BB1-8BC8-C27AA7E595B9}" destId="{F64D1C18-7A1A-48E9-ACFB-3558C3E87425}" srcOrd="0" destOrd="0" presId="urn:microsoft.com/office/officeart/2005/8/layout/cycle8"/>
    <dgm:cxn modelId="{595D8411-BE55-42AD-ADCC-251C030923EF}" type="presOf" srcId="{168F7A35-1E25-4BB1-8BC8-C27AA7E595B9}" destId="{F268A5F1-A118-4E6D-B432-E432D1CEBC60}" srcOrd="1" destOrd="0" presId="urn:microsoft.com/office/officeart/2005/8/layout/cycle8"/>
    <dgm:cxn modelId="{40222729-D363-4D46-8820-07EC430ECC8F}" type="presOf" srcId="{B1A2DA89-3C4D-46C7-B3B2-5E997B835A8A}" destId="{FA9DA3D9-A9BC-4A74-9525-89005BEDDBF8}" srcOrd="1" destOrd="0" presId="urn:microsoft.com/office/officeart/2005/8/layout/cycle8"/>
    <dgm:cxn modelId="{6F21D6FF-6177-45C0-B36E-09562AE691E6}" srcId="{186E4397-4BCA-4275-B0E2-D7EE6D35BA4B}" destId="{B1A2DA89-3C4D-46C7-B3B2-5E997B835A8A}" srcOrd="0" destOrd="0" parTransId="{13329F29-2E93-4F21-9438-CDA257165EAB}" sibTransId="{60FF9769-381D-4958-84CA-68627F0BDB41}"/>
    <dgm:cxn modelId="{71AF10AB-EBB9-451B-B46D-89477AD0C81B}" type="presOf" srcId="{B1A2DA89-3C4D-46C7-B3B2-5E997B835A8A}" destId="{26BFC266-8C0A-4F0C-89DC-F250AD823504}" srcOrd="0" destOrd="0" presId="urn:microsoft.com/office/officeart/2005/8/layout/cycle8"/>
    <dgm:cxn modelId="{EF4C221C-4433-495E-ACD2-010B2B1AA435}" type="presOf" srcId="{38AA1202-2AA9-4588-B3CB-E27CD06801DC}" destId="{C668625F-AC44-4EE6-9168-4ADB5918C790}" srcOrd="1" destOrd="0" presId="urn:microsoft.com/office/officeart/2005/8/layout/cycle8"/>
    <dgm:cxn modelId="{DC60FA93-605F-435C-8263-B8E57EE1D043}" srcId="{186E4397-4BCA-4275-B0E2-D7EE6D35BA4B}" destId="{38AA1202-2AA9-4588-B3CB-E27CD06801DC}" srcOrd="2" destOrd="0" parTransId="{3898AABB-9EC0-452F-B681-1F34F6BCA032}" sibTransId="{6F395892-6D1A-442A-ABD1-05C608FAF0DC}"/>
    <dgm:cxn modelId="{EFFCC37E-B431-43EA-8715-6FEEAF01688D}" type="presOf" srcId="{38AA1202-2AA9-4588-B3CB-E27CD06801DC}" destId="{B5E366A5-BC9A-45E2-B9A4-DCC946803B94}" srcOrd="0" destOrd="0" presId="urn:microsoft.com/office/officeart/2005/8/layout/cycle8"/>
    <dgm:cxn modelId="{6DD47526-20CA-44A7-881C-B9FDA401EC33}" srcId="{186E4397-4BCA-4275-B0E2-D7EE6D35BA4B}" destId="{168F7A35-1E25-4BB1-8BC8-C27AA7E595B9}" srcOrd="1" destOrd="0" parTransId="{AB26A698-5D1C-443E-A15B-8522BC73107B}" sibTransId="{999EE174-3F73-4AB6-9D80-3780B0E2AFC4}"/>
    <dgm:cxn modelId="{C653913A-95C6-47E5-B39E-236B70E805A0}" type="presParOf" srcId="{715164B4-3A27-4A3B-8121-2C9D9064B2AB}" destId="{26BFC266-8C0A-4F0C-89DC-F250AD823504}" srcOrd="0" destOrd="0" presId="urn:microsoft.com/office/officeart/2005/8/layout/cycle8"/>
    <dgm:cxn modelId="{97C0D896-8AE7-4B2F-9065-86C4E4248568}" type="presParOf" srcId="{715164B4-3A27-4A3B-8121-2C9D9064B2AB}" destId="{C70574FC-25FB-43B6-80DC-5C1DE788B556}" srcOrd="1" destOrd="0" presId="urn:microsoft.com/office/officeart/2005/8/layout/cycle8"/>
    <dgm:cxn modelId="{D6E6553F-61E2-45CF-8C10-575EE1306910}" type="presParOf" srcId="{715164B4-3A27-4A3B-8121-2C9D9064B2AB}" destId="{8509CB27-DF06-45DE-8598-CCA972C5B926}" srcOrd="2" destOrd="0" presId="urn:microsoft.com/office/officeart/2005/8/layout/cycle8"/>
    <dgm:cxn modelId="{7D262870-9010-4F81-A223-2D83E9522135}" type="presParOf" srcId="{715164B4-3A27-4A3B-8121-2C9D9064B2AB}" destId="{FA9DA3D9-A9BC-4A74-9525-89005BEDDBF8}" srcOrd="3" destOrd="0" presId="urn:microsoft.com/office/officeart/2005/8/layout/cycle8"/>
    <dgm:cxn modelId="{35978A31-9668-419B-B73E-F783C170463B}" type="presParOf" srcId="{715164B4-3A27-4A3B-8121-2C9D9064B2AB}" destId="{F64D1C18-7A1A-48E9-ACFB-3558C3E87425}" srcOrd="4" destOrd="0" presId="urn:microsoft.com/office/officeart/2005/8/layout/cycle8"/>
    <dgm:cxn modelId="{6C334DA3-02F7-4FD6-BA48-C6BBF7141129}" type="presParOf" srcId="{715164B4-3A27-4A3B-8121-2C9D9064B2AB}" destId="{80D0CFF4-3A12-45E3-AED1-A3CBF70B0C2E}" srcOrd="5" destOrd="0" presId="urn:microsoft.com/office/officeart/2005/8/layout/cycle8"/>
    <dgm:cxn modelId="{A422B087-EA24-411B-9E1E-984296EB1A60}" type="presParOf" srcId="{715164B4-3A27-4A3B-8121-2C9D9064B2AB}" destId="{2CF1E3FB-F22B-466F-BC1A-D6192F9017EF}" srcOrd="6" destOrd="0" presId="urn:microsoft.com/office/officeart/2005/8/layout/cycle8"/>
    <dgm:cxn modelId="{E3E24B97-FB86-483D-870C-FE19D9A82716}" type="presParOf" srcId="{715164B4-3A27-4A3B-8121-2C9D9064B2AB}" destId="{F268A5F1-A118-4E6D-B432-E432D1CEBC60}" srcOrd="7" destOrd="0" presId="urn:microsoft.com/office/officeart/2005/8/layout/cycle8"/>
    <dgm:cxn modelId="{D8C48869-A6F9-4FE8-8B13-AB739E6899D9}" type="presParOf" srcId="{715164B4-3A27-4A3B-8121-2C9D9064B2AB}" destId="{B5E366A5-BC9A-45E2-B9A4-DCC946803B94}" srcOrd="8" destOrd="0" presId="urn:microsoft.com/office/officeart/2005/8/layout/cycle8"/>
    <dgm:cxn modelId="{B6006CE1-64BC-497B-8195-A46C3969D818}" type="presParOf" srcId="{715164B4-3A27-4A3B-8121-2C9D9064B2AB}" destId="{62CD0CE7-9975-45DB-9050-CB53C9C03FD8}" srcOrd="9" destOrd="0" presId="urn:microsoft.com/office/officeart/2005/8/layout/cycle8"/>
    <dgm:cxn modelId="{BF77CD09-F687-4A9F-97A4-643047168C5B}" type="presParOf" srcId="{715164B4-3A27-4A3B-8121-2C9D9064B2AB}" destId="{210DA822-EED5-474E-B60B-546E1E2BA2C7}" srcOrd="10" destOrd="0" presId="urn:microsoft.com/office/officeart/2005/8/layout/cycle8"/>
    <dgm:cxn modelId="{E8AB9B45-15B9-4629-BB04-7D7BE07EA0BD}" type="presParOf" srcId="{715164B4-3A27-4A3B-8121-2C9D9064B2AB}" destId="{C668625F-AC44-4EE6-9168-4ADB5918C790}" srcOrd="11" destOrd="0" presId="urn:microsoft.com/office/officeart/2005/8/layout/cycle8"/>
    <dgm:cxn modelId="{A241C332-F24B-4EF9-AA91-42C3B97A10D7}" type="presParOf" srcId="{715164B4-3A27-4A3B-8121-2C9D9064B2AB}" destId="{C32DF83A-541D-49E4-9A72-7933C2814977}" srcOrd="12" destOrd="0" presId="urn:microsoft.com/office/officeart/2005/8/layout/cycle8"/>
    <dgm:cxn modelId="{209E49B6-4092-4FC6-AF48-6D0B4E4894CE}" type="presParOf" srcId="{715164B4-3A27-4A3B-8121-2C9D9064B2AB}" destId="{7B7010AA-744C-4BDD-96DE-444FAE4AF563}" srcOrd="13" destOrd="0" presId="urn:microsoft.com/office/officeart/2005/8/layout/cycle8"/>
    <dgm:cxn modelId="{FC9F1014-30F0-4337-BE04-7864440A2A5F}" type="presParOf" srcId="{715164B4-3A27-4A3B-8121-2C9D9064B2AB}" destId="{DA3108DD-B464-4765-8CDA-7915F7C30E1F}" srcOrd="14" destOrd="0" presId="urn:microsoft.com/office/officeart/2005/8/layout/cycle8"/>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6E4397-4BCA-4275-B0E2-D7EE6D35BA4B}" type="doc">
      <dgm:prSet loTypeId="urn:microsoft.com/office/officeart/2005/8/layout/cycle8" loCatId="cycle" qsTypeId="urn:microsoft.com/office/officeart/2005/8/quickstyle/3d1" qsCatId="3D" csTypeId="urn:microsoft.com/office/officeart/2005/8/colors/colorful2" csCatId="colorful" phldr="1"/>
      <dgm:spPr/>
    </dgm:pt>
    <dgm:pt modelId="{168F7A35-1E25-4BB1-8BC8-C27AA7E595B9}">
      <dgm:prSet phldrT="[文本]" custT="1"/>
      <dgm:spPr/>
      <dgm:t>
        <a:bodyPr/>
        <a:lstStyle/>
        <a:p>
          <a:pPr>
            <a:lnSpc>
              <a:spcPct val="100000"/>
            </a:lnSpc>
            <a:spcAft>
              <a:spcPts val="0"/>
            </a:spcAft>
          </a:pPr>
          <a:r>
            <a:rPr lang="zh-CN" altLang="en-US" sz="1400" b="1" dirty="0">
              <a:solidFill>
                <a:schemeClr val="bg1"/>
              </a:solidFill>
              <a:latin typeface="微软雅黑" panose="020B0503020204020204" pitchFamily="34" charset="-122"/>
              <a:ea typeface="微软雅黑" panose="020B0503020204020204" pitchFamily="34" charset="-122"/>
            </a:rPr>
            <a:t>语言素养</a:t>
          </a:r>
          <a:endParaRPr lang="en-US" altLang="zh-CN" sz="1400" b="1" dirty="0">
            <a:solidFill>
              <a:schemeClr val="bg1"/>
            </a:solidFill>
            <a:latin typeface="微软雅黑" panose="020B0503020204020204" pitchFamily="34" charset="-122"/>
            <a:ea typeface="微软雅黑" panose="020B0503020204020204" pitchFamily="34" charset="-122"/>
          </a:endParaRPr>
        </a:p>
        <a:p>
          <a:pPr>
            <a:lnSpc>
              <a:spcPct val="100000"/>
            </a:lnSpc>
            <a:spcAft>
              <a:spcPts val="0"/>
            </a:spcAft>
          </a:pPr>
          <a:r>
            <a:rPr lang="zh-CN" altLang="en-US" sz="1400" b="1" dirty="0">
              <a:solidFill>
                <a:schemeClr val="bg1"/>
              </a:solidFill>
              <a:latin typeface="微软雅黑" panose="020B0503020204020204" pitchFamily="34" charset="-122"/>
              <a:ea typeface="微软雅黑" panose="020B0503020204020204" pitchFamily="34" charset="-122"/>
            </a:rPr>
            <a:t>数学素养</a:t>
          </a:r>
          <a:endParaRPr lang="en-US" altLang="zh-CN" sz="1400" b="1" dirty="0">
            <a:solidFill>
              <a:schemeClr val="bg1"/>
            </a:solidFill>
            <a:latin typeface="微软雅黑" panose="020B0503020204020204" pitchFamily="34" charset="-122"/>
            <a:ea typeface="微软雅黑" panose="020B0503020204020204" pitchFamily="34" charset="-122"/>
          </a:endParaRPr>
        </a:p>
        <a:p>
          <a:pPr>
            <a:lnSpc>
              <a:spcPct val="100000"/>
            </a:lnSpc>
            <a:spcAft>
              <a:spcPts val="0"/>
            </a:spcAft>
          </a:pPr>
          <a:r>
            <a:rPr lang="zh-CN" altLang="en-US" sz="1400" b="1" dirty="0">
              <a:solidFill>
                <a:schemeClr val="bg1"/>
              </a:solidFill>
              <a:latin typeface="微软雅黑" panose="020B0503020204020204" pitchFamily="34" charset="-122"/>
              <a:ea typeface="微软雅黑" panose="020B0503020204020204" pitchFamily="34" charset="-122"/>
            </a:rPr>
            <a:t>科学技术与信息素养</a:t>
          </a:r>
          <a:endParaRPr lang="en-US" altLang="zh-CN" sz="1400" b="1" dirty="0">
            <a:solidFill>
              <a:schemeClr val="bg1"/>
            </a:solidFill>
            <a:latin typeface="微软雅黑" panose="020B0503020204020204" pitchFamily="34" charset="-122"/>
            <a:ea typeface="微软雅黑" panose="020B0503020204020204" pitchFamily="34" charset="-122"/>
          </a:endParaRPr>
        </a:p>
        <a:p>
          <a:pPr>
            <a:lnSpc>
              <a:spcPct val="100000"/>
            </a:lnSpc>
            <a:spcAft>
              <a:spcPts val="0"/>
            </a:spcAft>
          </a:pPr>
          <a:r>
            <a:rPr lang="zh-CN" altLang="en-US" sz="1400" b="1" dirty="0">
              <a:solidFill>
                <a:schemeClr val="bg1"/>
              </a:solidFill>
              <a:latin typeface="微软雅黑" panose="020B0503020204020204" pitchFamily="34" charset="-122"/>
              <a:ea typeface="微软雅黑" panose="020B0503020204020204" pitchFamily="34" charset="-122"/>
            </a:rPr>
            <a:t>审美与人文素养</a:t>
          </a:r>
          <a:endParaRPr lang="zh-CN" altLang="en-US" sz="1400" dirty="0">
            <a:solidFill>
              <a:schemeClr val="bg1"/>
            </a:solidFill>
          </a:endParaRPr>
        </a:p>
      </dgm:t>
    </dgm:pt>
    <dgm:pt modelId="{AB26A698-5D1C-443E-A15B-8522BC73107B}" cxnId="{6DD47526-20CA-44A7-881C-B9FDA401EC33}" type="parTrans">
      <dgm:prSet/>
      <dgm:spPr/>
      <dgm:t>
        <a:bodyPr/>
        <a:lstStyle/>
        <a:p>
          <a:endParaRPr lang="zh-CN" altLang="en-US"/>
        </a:p>
      </dgm:t>
    </dgm:pt>
    <dgm:pt modelId="{999EE174-3F73-4AB6-9D80-3780B0E2AFC4}" cxnId="{6DD47526-20CA-44A7-881C-B9FDA401EC33}" type="sibTrans">
      <dgm:prSet/>
      <dgm:spPr/>
      <dgm:t>
        <a:bodyPr/>
        <a:lstStyle/>
        <a:p>
          <a:endParaRPr lang="zh-CN" altLang="en-US"/>
        </a:p>
      </dgm:t>
    </dgm:pt>
    <dgm:pt modelId="{B1A2DA89-3C4D-46C7-B3B2-5E997B835A8A}">
      <dgm:prSet phldrT="[文本]" custT="1"/>
      <dgm:spPr/>
      <dgm:t>
        <a:bodyPr/>
        <a:lstStyle/>
        <a:p>
          <a:pPr algn="r">
            <a:lnSpc>
              <a:spcPct val="100000"/>
            </a:lnSpc>
            <a:spcAft>
              <a:spcPts val="0"/>
            </a:spcAft>
          </a:pPr>
          <a:r>
            <a:rPr lang="zh-CN" altLang="en-US" sz="1400" b="1" noProof="1">
              <a:solidFill>
                <a:schemeClr val="bg1"/>
              </a:solidFill>
              <a:latin typeface="微软雅黑" panose="020B0503020204020204" pitchFamily="34" charset="-122"/>
              <a:ea typeface="微软雅黑" panose="020B0503020204020204" pitchFamily="34" charset="-122"/>
              <a:cs typeface="+mn-ea"/>
            </a:rPr>
            <a:t>身心健康</a:t>
          </a:r>
          <a:endParaRPr lang="en-US" altLang="zh-CN" sz="1400" b="1" noProof="1">
            <a:solidFill>
              <a:schemeClr val="bg1"/>
            </a:solidFill>
            <a:latin typeface="微软雅黑" panose="020B0503020204020204" pitchFamily="34" charset="-122"/>
            <a:ea typeface="微软雅黑" panose="020B0503020204020204" pitchFamily="34" charset="-122"/>
            <a:cs typeface="+mn-ea"/>
          </a:endParaRPr>
        </a:p>
        <a:p>
          <a:pPr algn="r">
            <a:lnSpc>
              <a:spcPct val="100000"/>
            </a:lnSpc>
            <a:spcAft>
              <a:spcPts val="0"/>
            </a:spcAft>
          </a:pPr>
          <a:r>
            <a:rPr lang="zh-CN" altLang="en-US" sz="1400" b="1" noProof="1">
              <a:solidFill>
                <a:schemeClr val="bg1"/>
              </a:solidFill>
              <a:latin typeface="微软雅黑" panose="020B0503020204020204" pitchFamily="34" charset="-122"/>
              <a:ea typeface="微软雅黑" panose="020B0503020204020204" pitchFamily="34" charset="-122"/>
              <a:cs typeface="+mn-ea"/>
            </a:rPr>
            <a:t>自我管理</a:t>
          </a:r>
          <a:endParaRPr lang="en-US" altLang="zh-CN" sz="1400" b="1" noProof="1">
            <a:solidFill>
              <a:schemeClr val="bg1"/>
            </a:solidFill>
            <a:latin typeface="微软雅黑" panose="020B0503020204020204" pitchFamily="34" charset="-122"/>
            <a:ea typeface="微软雅黑" panose="020B0503020204020204" pitchFamily="34" charset="-122"/>
            <a:cs typeface="+mn-ea"/>
          </a:endParaRPr>
        </a:p>
        <a:p>
          <a:pPr algn="r">
            <a:lnSpc>
              <a:spcPct val="100000"/>
            </a:lnSpc>
            <a:spcAft>
              <a:spcPts val="0"/>
            </a:spcAft>
          </a:pPr>
          <a:r>
            <a:rPr lang="zh-CN" altLang="en-US" sz="1400" b="1" noProof="1">
              <a:solidFill>
                <a:schemeClr val="bg1"/>
              </a:solidFill>
              <a:latin typeface="微软雅黑" panose="020B0503020204020204" pitchFamily="34" charset="-122"/>
              <a:ea typeface="微软雅黑" panose="020B0503020204020204" pitchFamily="34" charset="-122"/>
              <a:cs typeface="+mn-ea"/>
            </a:rPr>
            <a:t>学会学习</a:t>
          </a:r>
          <a:endParaRPr lang="en-US" altLang="zh-CN" sz="1400" b="1" noProof="1">
            <a:solidFill>
              <a:schemeClr val="bg1"/>
            </a:solidFill>
            <a:latin typeface="微软雅黑" panose="020B0503020204020204" pitchFamily="34" charset="-122"/>
            <a:ea typeface="微软雅黑" panose="020B0503020204020204" pitchFamily="34" charset="-122"/>
            <a:cs typeface="+mn-ea"/>
          </a:endParaRPr>
        </a:p>
        <a:p>
          <a:pPr algn="r">
            <a:lnSpc>
              <a:spcPct val="100000"/>
            </a:lnSpc>
            <a:spcAft>
              <a:spcPts val="0"/>
            </a:spcAft>
          </a:pPr>
          <a:r>
            <a:rPr lang="zh-CN" altLang="en-US" sz="1400" b="1" noProof="1">
              <a:solidFill>
                <a:schemeClr val="bg1"/>
              </a:solidFill>
              <a:latin typeface="微软雅黑" panose="020B0503020204020204" pitchFamily="34" charset="-122"/>
              <a:ea typeface="微软雅黑" panose="020B0503020204020204" pitchFamily="34" charset="-122"/>
              <a:cs typeface="+mn-ea"/>
            </a:rPr>
            <a:t>  实践与创新</a:t>
          </a:r>
          <a:endParaRPr lang="en-US" altLang="zh-CN" sz="1400" b="1" dirty="0">
            <a:solidFill>
              <a:schemeClr val="bg1"/>
            </a:solidFill>
            <a:latin typeface="微软雅黑" panose="020B0503020204020204" pitchFamily="34" charset="-122"/>
            <a:ea typeface="微软雅黑" panose="020B0503020204020204" pitchFamily="34" charset="-122"/>
          </a:endParaRPr>
        </a:p>
      </dgm:t>
    </dgm:pt>
    <dgm:pt modelId="{13329F29-2E93-4F21-9438-CDA257165EAB}" cxnId="{6F21D6FF-6177-45C0-B36E-09562AE691E6}" type="parTrans">
      <dgm:prSet/>
      <dgm:spPr/>
      <dgm:t>
        <a:bodyPr/>
        <a:lstStyle/>
        <a:p>
          <a:endParaRPr lang="zh-CN" altLang="en-US"/>
        </a:p>
      </dgm:t>
    </dgm:pt>
    <dgm:pt modelId="{60FF9769-381D-4958-84CA-68627F0BDB41}" cxnId="{6F21D6FF-6177-45C0-B36E-09562AE691E6}" type="sibTrans">
      <dgm:prSet/>
      <dgm:spPr/>
      <dgm:t>
        <a:bodyPr/>
        <a:lstStyle/>
        <a:p>
          <a:endParaRPr lang="zh-CN" altLang="en-US"/>
        </a:p>
      </dgm:t>
    </dgm:pt>
    <dgm:pt modelId="{38AA1202-2AA9-4588-B3CB-E27CD06801DC}">
      <dgm:prSet phldrT="[文本]" custT="1"/>
      <dgm:spPr/>
      <dgm:t>
        <a:bodyPr/>
        <a:lstStyle/>
        <a:p>
          <a:pPr algn="l">
            <a:lnSpc>
              <a:spcPct val="100000"/>
            </a:lnSpc>
            <a:spcAft>
              <a:spcPts val="0"/>
            </a:spcAft>
          </a:pPr>
          <a:r>
            <a:rPr lang="zh-CN" altLang="en-US" sz="1400" b="1" dirty="0">
              <a:solidFill>
                <a:schemeClr val="bg1"/>
              </a:solidFill>
              <a:latin typeface="微软雅黑" panose="020B0503020204020204" pitchFamily="34" charset="-122"/>
              <a:ea typeface="微软雅黑" panose="020B0503020204020204" pitchFamily="34" charset="-122"/>
              <a:cs typeface="+mn-ea"/>
            </a:rPr>
            <a:t>道德品质</a:t>
          </a:r>
          <a:endParaRPr lang="en-US" altLang="zh-CN" sz="1400" b="1" dirty="0">
            <a:solidFill>
              <a:schemeClr val="bg1"/>
            </a:solidFill>
            <a:latin typeface="微软雅黑" panose="020B0503020204020204" pitchFamily="34" charset="-122"/>
            <a:ea typeface="微软雅黑" panose="020B0503020204020204" pitchFamily="34" charset="-122"/>
            <a:cs typeface="+mn-ea"/>
          </a:endParaRPr>
        </a:p>
        <a:p>
          <a:pPr algn="l">
            <a:lnSpc>
              <a:spcPct val="100000"/>
            </a:lnSpc>
            <a:spcAft>
              <a:spcPts val="0"/>
            </a:spcAft>
          </a:pPr>
          <a:r>
            <a:rPr lang="zh-CN" altLang="en-US" sz="1400" b="1" dirty="0">
              <a:solidFill>
                <a:schemeClr val="bg1"/>
              </a:solidFill>
              <a:latin typeface="微软雅黑" panose="020B0503020204020204" pitchFamily="34" charset="-122"/>
              <a:ea typeface="微软雅黑" panose="020B0503020204020204" pitchFamily="34" charset="-122"/>
              <a:cs typeface="+mn-ea"/>
            </a:rPr>
            <a:t>社会责任</a:t>
          </a:r>
          <a:endParaRPr lang="en-US" altLang="zh-CN" sz="1400" b="1" dirty="0">
            <a:solidFill>
              <a:schemeClr val="bg1"/>
            </a:solidFill>
            <a:latin typeface="微软雅黑" panose="020B0503020204020204" pitchFamily="34" charset="-122"/>
            <a:ea typeface="微软雅黑" panose="020B0503020204020204" pitchFamily="34" charset="-122"/>
            <a:cs typeface="+mn-ea"/>
          </a:endParaRPr>
        </a:p>
        <a:p>
          <a:pPr algn="l">
            <a:lnSpc>
              <a:spcPct val="100000"/>
            </a:lnSpc>
            <a:spcAft>
              <a:spcPts val="0"/>
            </a:spcAft>
          </a:pPr>
          <a:r>
            <a:rPr lang="zh-CN" altLang="en-US" sz="1400" b="1" dirty="0">
              <a:solidFill>
                <a:schemeClr val="bg1"/>
              </a:solidFill>
              <a:latin typeface="微软雅黑" panose="020B0503020204020204" pitchFamily="34" charset="-122"/>
              <a:ea typeface="微软雅黑" panose="020B0503020204020204" pitchFamily="34" charset="-122"/>
              <a:cs typeface="+mn-ea"/>
            </a:rPr>
            <a:t>国家认同</a:t>
          </a:r>
          <a:endParaRPr lang="en-US" altLang="zh-CN" sz="1400" b="1" dirty="0">
            <a:solidFill>
              <a:schemeClr val="bg1"/>
            </a:solidFill>
            <a:latin typeface="微软雅黑" panose="020B0503020204020204" pitchFamily="34" charset="-122"/>
            <a:ea typeface="微软雅黑" panose="020B0503020204020204" pitchFamily="34" charset="-122"/>
            <a:cs typeface="+mn-ea"/>
          </a:endParaRPr>
        </a:p>
        <a:p>
          <a:pPr algn="l">
            <a:lnSpc>
              <a:spcPct val="100000"/>
            </a:lnSpc>
            <a:spcAft>
              <a:spcPts val="0"/>
            </a:spcAft>
          </a:pPr>
          <a:r>
            <a:rPr lang="zh-CN" altLang="en-US" sz="1400" b="1" dirty="0">
              <a:solidFill>
                <a:schemeClr val="bg1"/>
              </a:solidFill>
              <a:latin typeface="微软雅黑" panose="020B0503020204020204" pitchFamily="34" charset="-122"/>
              <a:ea typeface="微软雅黑" panose="020B0503020204020204" pitchFamily="34" charset="-122"/>
              <a:cs typeface="+mn-ea"/>
            </a:rPr>
            <a:t>国际理解</a:t>
          </a:r>
        </a:p>
      </dgm:t>
    </dgm:pt>
    <dgm:pt modelId="{3898AABB-9EC0-452F-B681-1F34F6BCA032}" cxnId="{DC60FA93-605F-435C-8263-B8E57EE1D043}" type="parTrans">
      <dgm:prSet/>
      <dgm:spPr/>
      <dgm:t>
        <a:bodyPr/>
        <a:lstStyle/>
        <a:p>
          <a:endParaRPr lang="zh-CN" altLang="en-US"/>
        </a:p>
      </dgm:t>
    </dgm:pt>
    <dgm:pt modelId="{6F395892-6D1A-442A-ABD1-05C608FAF0DC}" cxnId="{DC60FA93-605F-435C-8263-B8E57EE1D043}" type="sibTrans">
      <dgm:prSet/>
      <dgm:spPr/>
      <dgm:t>
        <a:bodyPr/>
        <a:lstStyle/>
        <a:p>
          <a:endParaRPr lang="zh-CN" altLang="en-US"/>
        </a:p>
      </dgm:t>
    </dgm:pt>
    <dgm:pt modelId="{715164B4-3A27-4A3B-8121-2C9D9064B2AB}" type="pres">
      <dgm:prSet presAssocID="{186E4397-4BCA-4275-B0E2-D7EE6D35BA4B}" presName="compositeShape" presStyleCnt="0">
        <dgm:presLayoutVars>
          <dgm:chMax val="7"/>
          <dgm:dir/>
          <dgm:resizeHandles val="exact"/>
        </dgm:presLayoutVars>
      </dgm:prSet>
      <dgm:spPr/>
    </dgm:pt>
    <dgm:pt modelId="{26BFC266-8C0A-4F0C-89DC-F250AD823504}" type="pres">
      <dgm:prSet presAssocID="{186E4397-4BCA-4275-B0E2-D7EE6D35BA4B}" presName="wedge1" presStyleLbl="node1" presStyleIdx="0" presStyleCnt="3"/>
      <dgm:spPr/>
      <dgm:t>
        <a:bodyPr/>
        <a:lstStyle/>
        <a:p>
          <a:endParaRPr lang="zh-CN" altLang="en-US"/>
        </a:p>
      </dgm:t>
    </dgm:pt>
    <dgm:pt modelId="{C70574FC-25FB-43B6-80DC-5C1DE788B556}" type="pres">
      <dgm:prSet presAssocID="{186E4397-4BCA-4275-B0E2-D7EE6D35BA4B}" presName="dummy1a" presStyleCnt="0"/>
      <dgm:spPr/>
    </dgm:pt>
    <dgm:pt modelId="{8509CB27-DF06-45DE-8598-CCA972C5B926}" type="pres">
      <dgm:prSet presAssocID="{186E4397-4BCA-4275-B0E2-D7EE6D35BA4B}" presName="dummy1b" presStyleCnt="0"/>
      <dgm:spPr/>
    </dgm:pt>
    <dgm:pt modelId="{FA9DA3D9-A9BC-4A74-9525-89005BEDDBF8}" type="pres">
      <dgm:prSet presAssocID="{186E4397-4BCA-4275-B0E2-D7EE6D35BA4B}" presName="wedge1Tx" presStyleLbl="node1" presStyleIdx="0" presStyleCnt="3">
        <dgm:presLayoutVars>
          <dgm:chMax val="0"/>
          <dgm:chPref val="0"/>
          <dgm:bulletEnabled val="1"/>
        </dgm:presLayoutVars>
      </dgm:prSet>
      <dgm:spPr/>
      <dgm:t>
        <a:bodyPr/>
        <a:lstStyle/>
        <a:p>
          <a:endParaRPr lang="zh-CN" altLang="en-US"/>
        </a:p>
      </dgm:t>
    </dgm:pt>
    <dgm:pt modelId="{F64D1C18-7A1A-48E9-ACFB-3558C3E87425}" type="pres">
      <dgm:prSet presAssocID="{186E4397-4BCA-4275-B0E2-D7EE6D35BA4B}" presName="wedge2" presStyleLbl="node1" presStyleIdx="1" presStyleCnt="3"/>
      <dgm:spPr/>
      <dgm:t>
        <a:bodyPr/>
        <a:lstStyle/>
        <a:p>
          <a:endParaRPr lang="zh-CN" altLang="en-US"/>
        </a:p>
      </dgm:t>
    </dgm:pt>
    <dgm:pt modelId="{80D0CFF4-3A12-45E3-AED1-A3CBF70B0C2E}" type="pres">
      <dgm:prSet presAssocID="{186E4397-4BCA-4275-B0E2-D7EE6D35BA4B}" presName="dummy2a" presStyleCnt="0"/>
      <dgm:spPr/>
    </dgm:pt>
    <dgm:pt modelId="{2CF1E3FB-F22B-466F-BC1A-D6192F9017EF}" type="pres">
      <dgm:prSet presAssocID="{186E4397-4BCA-4275-B0E2-D7EE6D35BA4B}" presName="dummy2b" presStyleCnt="0"/>
      <dgm:spPr/>
    </dgm:pt>
    <dgm:pt modelId="{F268A5F1-A118-4E6D-B432-E432D1CEBC60}" type="pres">
      <dgm:prSet presAssocID="{186E4397-4BCA-4275-B0E2-D7EE6D35BA4B}" presName="wedge2Tx" presStyleLbl="node1" presStyleIdx="1" presStyleCnt="3">
        <dgm:presLayoutVars>
          <dgm:chMax val="0"/>
          <dgm:chPref val="0"/>
          <dgm:bulletEnabled val="1"/>
        </dgm:presLayoutVars>
      </dgm:prSet>
      <dgm:spPr/>
      <dgm:t>
        <a:bodyPr/>
        <a:lstStyle/>
        <a:p>
          <a:endParaRPr lang="zh-CN" altLang="en-US"/>
        </a:p>
      </dgm:t>
    </dgm:pt>
    <dgm:pt modelId="{B5E366A5-BC9A-45E2-B9A4-DCC946803B94}" type="pres">
      <dgm:prSet presAssocID="{186E4397-4BCA-4275-B0E2-D7EE6D35BA4B}" presName="wedge3" presStyleLbl="node1" presStyleIdx="2" presStyleCnt="3"/>
      <dgm:spPr/>
      <dgm:t>
        <a:bodyPr/>
        <a:lstStyle/>
        <a:p>
          <a:endParaRPr lang="zh-CN" altLang="en-US"/>
        </a:p>
      </dgm:t>
    </dgm:pt>
    <dgm:pt modelId="{62CD0CE7-9975-45DB-9050-CB53C9C03FD8}" type="pres">
      <dgm:prSet presAssocID="{186E4397-4BCA-4275-B0E2-D7EE6D35BA4B}" presName="dummy3a" presStyleCnt="0"/>
      <dgm:spPr/>
    </dgm:pt>
    <dgm:pt modelId="{210DA822-EED5-474E-B60B-546E1E2BA2C7}" type="pres">
      <dgm:prSet presAssocID="{186E4397-4BCA-4275-B0E2-D7EE6D35BA4B}" presName="dummy3b" presStyleCnt="0"/>
      <dgm:spPr/>
    </dgm:pt>
    <dgm:pt modelId="{C668625F-AC44-4EE6-9168-4ADB5918C790}" type="pres">
      <dgm:prSet presAssocID="{186E4397-4BCA-4275-B0E2-D7EE6D35BA4B}" presName="wedge3Tx" presStyleLbl="node1" presStyleIdx="2" presStyleCnt="3">
        <dgm:presLayoutVars>
          <dgm:chMax val="0"/>
          <dgm:chPref val="0"/>
          <dgm:bulletEnabled val="1"/>
        </dgm:presLayoutVars>
      </dgm:prSet>
      <dgm:spPr/>
      <dgm:t>
        <a:bodyPr/>
        <a:lstStyle/>
        <a:p>
          <a:endParaRPr lang="zh-CN" altLang="en-US"/>
        </a:p>
      </dgm:t>
    </dgm:pt>
    <dgm:pt modelId="{C32DF83A-541D-49E4-9A72-7933C2814977}" type="pres">
      <dgm:prSet presAssocID="{60FF9769-381D-4958-84CA-68627F0BDB41}" presName="arrowWedge1" presStyleLbl="fgSibTrans2D1" presStyleIdx="0" presStyleCnt="3"/>
      <dgm:spPr/>
    </dgm:pt>
    <dgm:pt modelId="{7B7010AA-744C-4BDD-96DE-444FAE4AF563}" type="pres">
      <dgm:prSet presAssocID="{999EE174-3F73-4AB6-9D80-3780B0E2AFC4}" presName="arrowWedge2" presStyleLbl="fgSibTrans2D1" presStyleIdx="1" presStyleCnt="3"/>
      <dgm:spPr/>
    </dgm:pt>
    <dgm:pt modelId="{DA3108DD-B464-4765-8CDA-7915F7C30E1F}" type="pres">
      <dgm:prSet presAssocID="{6F395892-6D1A-442A-ABD1-05C608FAF0DC}" presName="arrowWedge3" presStyleLbl="fgSibTrans2D1" presStyleIdx="2" presStyleCnt="3"/>
      <dgm:spPr/>
    </dgm:pt>
  </dgm:ptLst>
  <dgm:cxnLst>
    <dgm:cxn modelId="{DC60FA93-605F-435C-8263-B8E57EE1D043}" srcId="{186E4397-4BCA-4275-B0E2-D7EE6D35BA4B}" destId="{38AA1202-2AA9-4588-B3CB-E27CD06801DC}" srcOrd="2" destOrd="0" parTransId="{3898AABB-9EC0-452F-B681-1F34F6BCA032}" sibTransId="{6F395892-6D1A-442A-ABD1-05C608FAF0DC}"/>
    <dgm:cxn modelId="{A377700A-F246-4179-98EC-B85805B37000}" type="presOf" srcId="{B1A2DA89-3C4D-46C7-B3B2-5E997B835A8A}" destId="{FA9DA3D9-A9BC-4A74-9525-89005BEDDBF8}" srcOrd="1" destOrd="0" presId="urn:microsoft.com/office/officeart/2005/8/layout/cycle8"/>
    <dgm:cxn modelId="{BC081A3A-492D-43B1-BEC5-E5EC54C550A5}" type="presOf" srcId="{168F7A35-1E25-4BB1-8BC8-C27AA7E595B9}" destId="{F64D1C18-7A1A-48E9-ACFB-3558C3E87425}" srcOrd="0" destOrd="0" presId="urn:microsoft.com/office/officeart/2005/8/layout/cycle8"/>
    <dgm:cxn modelId="{2912FEF8-6F7B-4D22-B521-5CCCA8079CEA}" type="presOf" srcId="{B1A2DA89-3C4D-46C7-B3B2-5E997B835A8A}" destId="{26BFC266-8C0A-4F0C-89DC-F250AD823504}" srcOrd="0" destOrd="0" presId="urn:microsoft.com/office/officeart/2005/8/layout/cycle8"/>
    <dgm:cxn modelId="{6F21D6FF-6177-45C0-B36E-09562AE691E6}" srcId="{186E4397-4BCA-4275-B0E2-D7EE6D35BA4B}" destId="{B1A2DA89-3C4D-46C7-B3B2-5E997B835A8A}" srcOrd="0" destOrd="0" parTransId="{13329F29-2E93-4F21-9438-CDA257165EAB}" sibTransId="{60FF9769-381D-4958-84CA-68627F0BDB41}"/>
    <dgm:cxn modelId="{49C0BD3F-B629-4825-A750-7D476B651773}" type="presOf" srcId="{168F7A35-1E25-4BB1-8BC8-C27AA7E595B9}" destId="{F268A5F1-A118-4E6D-B432-E432D1CEBC60}" srcOrd="1" destOrd="0" presId="urn:microsoft.com/office/officeart/2005/8/layout/cycle8"/>
    <dgm:cxn modelId="{FAEA9E4A-553B-4D8E-AFF1-0C9F16471FCD}" type="presOf" srcId="{38AA1202-2AA9-4588-B3CB-E27CD06801DC}" destId="{C668625F-AC44-4EE6-9168-4ADB5918C790}" srcOrd="1" destOrd="0" presId="urn:microsoft.com/office/officeart/2005/8/layout/cycle8"/>
    <dgm:cxn modelId="{6DD47526-20CA-44A7-881C-B9FDA401EC33}" srcId="{186E4397-4BCA-4275-B0E2-D7EE6D35BA4B}" destId="{168F7A35-1E25-4BB1-8BC8-C27AA7E595B9}" srcOrd="1" destOrd="0" parTransId="{AB26A698-5D1C-443E-A15B-8522BC73107B}" sibTransId="{999EE174-3F73-4AB6-9D80-3780B0E2AFC4}"/>
    <dgm:cxn modelId="{F095063C-ABC9-46F2-94DD-B14B5C666304}" type="presOf" srcId="{186E4397-4BCA-4275-B0E2-D7EE6D35BA4B}" destId="{715164B4-3A27-4A3B-8121-2C9D9064B2AB}" srcOrd="0" destOrd="0" presId="urn:microsoft.com/office/officeart/2005/8/layout/cycle8"/>
    <dgm:cxn modelId="{FB54667A-593F-45FC-B685-B7645BBE0E0C}" type="presOf" srcId="{38AA1202-2AA9-4588-B3CB-E27CD06801DC}" destId="{B5E366A5-BC9A-45E2-B9A4-DCC946803B94}" srcOrd="0" destOrd="0" presId="urn:microsoft.com/office/officeart/2005/8/layout/cycle8"/>
    <dgm:cxn modelId="{D3EF47AB-95EC-40C7-9C21-BE1BD35B84B9}" type="presParOf" srcId="{715164B4-3A27-4A3B-8121-2C9D9064B2AB}" destId="{26BFC266-8C0A-4F0C-89DC-F250AD823504}" srcOrd="0" destOrd="0" presId="urn:microsoft.com/office/officeart/2005/8/layout/cycle8"/>
    <dgm:cxn modelId="{7569376F-E423-43A2-8F08-9FF5EBC80B79}" type="presParOf" srcId="{715164B4-3A27-4A3B-8121-2C9D9064B2AB}" destId="{C70574FC-25FB-43B6-80DC-5C1DE788B556}" srcOrd="1" destOrd="0" presId="urn:microsoft.com/office/officeart/2005/8/layout/cycle8"/>
    <dgm:cxn modelId="{6E81D685-883B-47BF-B907-7045D8564A0E}" type="presParOf" srcId="{715164B4-3A27-4A3B-8121-2C9D9064B2AB}" destId="{8509CB27-DF06-45DE-8598-CCA972C5B926}" srcOrd="2" destOrd="0" presId="urn:microsoft.com/office/officeart/2005/8/layout/cycle8"/>
    <dgm:cxn modelId="{6FAC02F1-F205-46F3-8E10-3B2875B14E9E}" type="presParOf" srcId="{715164B4-3A27-4A3B-8121-2C9D9064B2AB}" destId="{FA9DA3D9-A9BC-4A74-9525-89005BEDDBF8}" srcOrd="3" destOrd="0" presId="urn:microsoft.com/office/officeart/2005/8/layout/cycle8"/>
    <dgm:cxn modelId="{672120DB-637C-4870-BCE8-5C0892939534}" type="presParOf" srcId="{715164B4-3A27-4A3B-8121-2C9D9064B2AB}" destId="{F64D1C18-7A1A-48E9-ACFB-3558C3E87425}" srcOrd="4" destOrd="0" presId="urn:microsoft.com/office/officeart/2005/8/layout/cycle8"/>
    <dgm:cxn modelId="{7248A6F6-8F30-4E13-9672-1B69555E88D9}" type="presParOf" srcId="{715164B4-3A27-4A3B-8121-2C9D9064B2AB}" destId="{80D0CFF4-3A12-45E3-AED1-A3CBF70B0C2E}" srcOrd="5" destOrd="0" presId="urn:microsoft.com/office/officeart/2005/8/layout/cycle8"/>
    <dgm:cxn modelId="{D6281D55-DCB7-485E-ABB1-0EAE28CA07FD}" type="presParOf" srcId="{715164B4-3A27-4A3B-8121-2C9D9064B2AB}" destId="{2CF1E3FB-F22B-466F-BC1A-D6192F9017EF}" srcOrd="6" destOrd="0" presId="urn:microsoft.com/office/officeart/2005/8/layout/cycle8"/>
    <dgm:cxn modelId="{E77E20D8-3F4F-416D-83BE-42FA8AF67497}" type="presParOf" srcId="{715164B4-3A27-4A3B-8121-2C9D9064B2AB}" destId="{F268A5F1-A118-4E6D-B432-E432D1CEBC60}" srcOrd="7" destOrd="0" presId="urn:microsoft.com/office/officeart/2005/8/layout/cycle8"/>
    <dgm:cxn modelId="{C9521DB9-7A9A-43DF-9A03-855F87AFEDAA}" type="presParOf" srcId="{715164B4-3A27-4A3B-8121-2C9D9064B2AB}" destId="{B5E366A5-BC9A-45E2-B9A4-DCC946803B94}" srcOrd="8" destOrd="0" presId="urn:microsoft.com/office/officeart/2005/8/layout/cycle8"/>
    <dgm:cxn modelId="{EB0E5FF3-24A2-4384-8CCD-B613632FA131}" type="presParOf" srcId="{715164B4-3A27-4A3B-8121-2C9D9064B2AB}" destId="{62CD0CE7-9975-45DB-9050-CB53C9C03FD8}" srcOrd="9" destOrd="0" presId="urn:microsoft.com/office/officeart/2005/8/layout/cycle8"/>
    <dgm:cxn modelId="{5582F4C7-E0CF-4323-B6E5-B9A635C4108A}" type="presParOf" srcId="{715164B4-3A27-4A3B-8121-2C9D9064B2AB}" destId="{210DA822-EED5-474E-B60B-546E1E2BA2C7}" srcOrd="10" destOrd="0" presId="urn:microsoft.com/office/officeart/2005/8/layout/cycle8"/>
    <dgm:cxn modelId="{8FBB5B94-171C-4CCD-A616-4A75F0809331}" type="presParOf" srcId="{715164B4-3A27-4A3B-8121-2C9D9064B2AB}" destId="{C668625F-AC44-4EE6-9168-4ADB5918C790}" srcOrd="11" destOrd="0" presId="urn:microsoft.com/office/officeart/2005/8/layout/cycle8"/>
    <dgm:cxn modelId="{1548AB18-BA8B-45C3-AB28-47A2D597441D}" type="presParOf" srcId="{715164B4-3A27-4A3B-8121-2C9D9064B2AB}" destId="{C32DF83A-541D-49E4-9A72-7933C2814977}" srcOrd="12" destOrd="0" presId="urn:microsoft.com/office/officeart/2005/8/layout/cycle8"/>
    <dgm:cxn modelId="{C7C95DC7-8815-4EAE-90C3-7996E0A0F32B}" type="presParOf" srcId="{715164B4-3A27-4A3B-8121-2C9D9064B2AB}" destId="{7B7010AA-744C-4BDD-96DE-444FAE4AF563}" srcOrd="13" destOrd="0" presId="urn:microsoft.com/office/officeart/2005/8/layout/cycle8"/>
    <dgm:cxn modelId="{4DD36528-8BFE-4421-9848-3090BE4FC783}" type="presParOf" srcId="{715164B4-3A27-4A3B-8121-2C9D9064B2AB}" destId="{DA3108DD-B464-4765-8CDA-7915F7C30E1F}" srcOrd="14" destOrd="0" presId="urn:microsoft.com/office/officeart/2005/8/layout/cycle8"/>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86E4397-4BCA-4275-B0E2-D7EE6D35BA4B}" type="doc">
      <dgm:prSet loTypeId="urn:microsoft.com/office/officeart/2005/8/layout/cycle8" loCatId="cycle" qsTypeId="urn:microsoft.com/office/officeart/2005/8/quickstyle/3d1" qsCatId="3D" csTypeId="urn:microsoft.com/office/officeart/2005/8/colors/colorful2" csCatId="colorful" phldr="1"/>
      <dgm:spPr/>
    </dgm:pt>
    <dgm:pt modelId="{168F7A35-1E25-4BB1-8BC8-C27AA7E595B9}">
      <dgm:prSet phldrT="[文本]" custT="1"/>
      <dgm:spPr/>
      <dgm:t>
        <a:bodyPr/>
        <a:lstStyle/>
        <a:p>
          <a:pPr>
            <a:lnSpc>
              <a:spcPct val="100000"/>
            </a:lnSpc>
            <a:spcAft>
              <a:spcPts val="0"/>
            </a:spcAft>
          </a:pPr>
          <a:r>
            <a:rPr lang="zh-CN" altLang="en-US" sz="1600" b="1" dirty="0">
              <a:solidFill>
                <a:schemeClr val="bg1"/>
              </a:solidFill>
              <a:latin typeface="微软雅黑" panose="020B0503020204020204" pitchFamily="34" charset="-122"/>
              <a:ea typeface="微软雅黑" panose="020B0503020204020204" pitchFamily="34" charset="-122"/>
            </a:rPr>
            <a:t>人文底蕴</a:t>
          </a:r>
          <a:endParaRPr lang="en-US" altLang="zh-CN" sz="1600" b="1" dirty="0">
            <a:solidFill>
              <a:schemeClr val="bg1"/>
            </a:solidFill>
            <a:latin typeface="微软雅黑" panose="020B0503020204020204" pitchFamily="34" charset="-122"/>
            <a:ea typeface="微软雅黑" panose="020B0503020204020204" pitchFamily="34" charset="-122"/>
          </a:endParaRPr>
        </a:p>
        <a:p>
          <a:pPr>
            <a:lnSpc>
              <a:spcPct val="100000"/>
            </a:lnSpc>
            <a:spcAft>
              <a:spcPts val="0"/>
            </a:spcAft>
          </a:pPr>
          <a:r>
            <a:rPr lang="zh-CN" altLang="en-US" sz="1600" b="1" dirty="0">
              <a:solidFill>
                <a:schemeClr val="bg1"/>
              </a:solidFill>
              <a:latin typeface="微软雅黑" panose="020B0503020204020204" pitchFamily="34" charset="-122"/>
              <a:ea typeface="微软雅黑" panose="020B0503020204020204" pitchFamily="34" charset="-122"/>
            </a:rPr>
            <a:t>科学精神</a:t>
          </a:r>
          <a:endParaRPr lang="en-US" altLang="zh-CN" sz="1600" b="1" dirty="0">
            <a:solidFill>
              <a:schemeClr val="bg1"/>
            </a:solidFill>
            <a:latin typeface="微软雅黑" panose="020B0503020204020204" pitchFamily="34" charset="-122"/>
            <a:ea typeface="微软雅黑" panose="020B0503020204020204" pitchFamily="34" charset="-122"/>
          </a:endParaRPr>
        </a:p>
        <a:p>
          <a:pPr>
            <a:lnSpc>
              <a:spcPct val="100000"/>
            </a:lnSpc>
            <a:spcAft>
              <a:spcPts val="0"/>
            </a:spcAft>
          </a:pPr>
          <a:r>
            <a:rPr lang="zh-CN" altLang="en-US" sz="1600" b="1" dirty="0">
              <a:solidFill>
                <a:schemeClr val="bg1"/>
              </a:solidFill>
              <a:latin typeface="微软雅黑" panose="020B0503020204020204" pitchFamily="34" charset="-122"/>
              <a:ea typeface="微软雅黑" panose="020B0503020204020204" pitchFamily="34" charset="-122"/>
            </a:rPr>
            <a:t>审美情趣</a:t>
          </a:r>
          <a:endParaRPr lang="en-US" altLang="zh-CN" sz="1600" b="1" dirty="0">
            <a:solidFill>
              <a:schemeClr val="bg1"/>
            </a:solidFill>
            <a:latin typeface="微软雅黑" panose="020B0503020204020204" pitchFamily="34" charset="-122"/>
            <a:ea typeface="微软雅黑" panose="020B0503020204020204" pitchFamily="34" charset="-122"/>
          </a:endParaRPr>
        </a:p>
      </dgm:t>
    </dgm:pt>
    <dgm:pt modelId="{AB26A698-5D1C-443E-A15B-8522BC73107B}" cxnId="{6DD47526-20CA-44A7-881C-B9FDA401EC33}" type="parTrans">
      <dgm:prSet/>
      <dgm:spPr/>
      <dgm:t>
        <a:bodyPr/>
        <a:lstStyle/>
        <a:p>
          <a:endParaRPr lang="zh-CN" altLang="en-US"/>
        </a:p>
      </dgm:t>
    </dgm:pt>
    <dgm:pt modelId="{999EE174-3F73-4AB6-9D80-3780B0E2AFC4}" cxnId="{6DD47526-20CA-44A7-881C-B9FDA401EC33}" type="sibTrans">
      <dgm:prSet/>
      <dgm:spPr/>
      <dgm:t>
        <a:bodyPr/>
        <a:lstStyle/>
        <a:p>
          <a:endParaRPr lang="zh-CN" altLang="en-US"/>
        </a:p>
      </dgm:t>
    </dgm:pt>
    <dgm:pt modelId="{B1A2DA89-3C4D-46C7-B3B2-5E997B835A8A}">
      <dgm:prSet phldrT="[文本]" custT="1"/>
      <dgm:spPr/>
      <dgm:t>
        <a:bodyPr/>
        <a:lstStyle/>
        <a:p>
          <a:pPr algn="r">
            <a:lnSpc>
              <a:spcPct val="100000"/>
            </a:lnSpc>
            <a:spcAft>
              <a:spcPts val="0"/>
            </a:spcAft>
          </a:pPr>
          <a:r>
            <a:rPr lang="zh-CN" altLang="en-US" sz="1600" b="1" noProof="1">
              <a:solidFill>
                <a:schemeClr val="bg1"/>
              </a:solidFill>
              <a:latin typeface="微软雅黑" panose="020B0503020204020204" pitchFamily="34" charset="-122"/>
              <a:ea typeface="微软雅黑" panose="020B0503020204020204" pitchFamily="34" charset="-122"/>
              <a:cs typeface="+mn-ea"/>
            </a:rPr>
            <a:t>学会学习</a:t>
          </a:r>
          <a:endParaRPr lang="en-US" altLang="zh-CN" sz="1600" b="1" noProof="1">
            <a:solidFill>
              <a:schemeClr val="bg1"/>
            </a:solidFill>
            <a:latin typeface="微软雅黑" panose="020B0503020204020204" pitchFamily="34" charset="-122"/>
            <a:ea typeface="微软雅黑" panose="020B0503020204020204" pitchFamily="34" charset="-122"/>
            <a:cs typeface="+mn-ea"/>
          </a:endParaRPr>
        </a:p>
        <a:p>
          <a:pPr algn="r">
            <a:lnSpc>
              <a:spcPct val="100000"/>
            </a:lnSpc>
            <a:spcAft>
              <a:spcPts val="0"/>
            </a:spcAft>
          </a:pPr>
          <a:r>
            <a:rPr lang="zh-CN" altLang="en-US" sz="1600" b="1" noProof="1">
              <a:solidFill>
                <a:schemeClr val="bg1"/>
              </a:solidFill>
              <a:latin typeface="微软雅黑" panose="020B0503020204020204" pitchFamily="34" charset="-122"/>
              <a:ea typeface="微软雅黑" panose="020B0503020204020204" pitchFamily="34" charset="-122"/>
              <a:cs typeface="+mn-ea"/>
            </a:rPr>
            <a:t>  健康生活</a:t>
          </a:r>
          <a:endParaRPr lang="en-US" altLang="zh-CN" sz="1600" b="1" noProof="1">
            <a:solidFill>
              <a:schemeClr val="bg1"/>
            </a:solidFill>
            <a:latin typeface="微软雅黑" panose="020B0503020204020204" pitchFamily="34" charset="-122"/>
            <a:ea typeface="微软雅黑" panose="020B0503020204020204" pitchFamily="34" charset="-122"/>
            <a:cs typeface="+mn-ea"/>
          </a:endParaRPr>
        </a:p>
        <a:p>
          <a:pPr algn="r">
            <a:lnSpc>
              <a:spcPct val="100000"/>
            </a:lnSpc>
            <a:spcAft>
              <a:spcPts val="0"/>
            </a:spcAft>
          </a:pPr>
          <a:r>
            <a:rPr lang="zh-CN" altLang="en-US" sz="1600" b="1" noProof="1">
              <a:solidFill>
                <a:schemeClr val="bg1"/>
              </a:solidFill>
              <a:latin typeface="微软雅黑" panose="020B0503020204020204" pitchFamily="34" charset="-122"/>
              <a:ea typeface="微软雅黑" panose="020B0503020204020204" pitchFamily="34" charset="-122"/>
              <a:cs typeface="+mn-ea"/>
            </a:rPr>
            <a:t>实践创新</a:t>
          </a:r>
          <a:endParaRPr lang="en-US" altLang="zh-CN" sz="1600" b="1" dirty="0">
            <a:solidFill>
              <a:schemeClr val="bg1"/>
            </a:solidFill>
            <a:latin typeface="微软雅黑" panose="020B0503020204020204" pitchFamily="34" charset="-122"/>
            <a:ea typeface="微软雅黑" panose="020B0503020204020204" pitchFamily="34" charset="-122"/>
          </a:endParaRPr>
        </a:p>
      </dgm:t>
    </dgm:pt>
    <dgm:pt modelId="{13329F29-2E93-4F21-9438-CDA257165EAB}" cxnId="{6F21D6FF-6177-45C0-B36E-09562AE691E6}" type="parTrans">
      <dgm:prSet/>
      <dgm:spPr/>
      <dgm:t>
        <a:bodyPr/>
        <a:lstStyle/>
        <a:p>
          <a:endParaRPr lang="zh-CN" altLang="en-US"/>
        </a:p>
      </dgm:t>
    </dgm:pt>
    <dgm:pt modelId="{60FF9769-381D-4958-84CA-68627F0BDB41}" cxnId="{6F21D6FF-6177-45C0-B36E-09562AE691E6}" type="sibTrans">
      <dgm:prSet/>
      <dgm:spPr/>
      <dgm:t>
        <a:bodyPr/>
        <a:lstStyle/>
        <a:p>
          <a:endParaRPr lang="zh-CN" altLang="en-US"/>
        </a:p>
      </dgm:t>
    </dgm:pt>
    <dgm:pt modelId="{38AA1202-2AA9-4588-B3CB-E27CD06801DC}">
      <dgm:prSet phldrT="[文本]" custT="1"/>
      <dgm:spPr/>
      <dgm:t>
        <a:bodyPr/>
        <a:lstStyle/>
        <a:p>
          <a:pPr algn="l">
            <a:lnSpc>
              <a:spcPct val="100000"/>
            </a:lnSpc>
            <a:spcAft>
              <a:spcPts val="0"/>
            </a:spcAft>
          </a:pPr>
          <a:r>
            <a:rPr lang="zh-CN" altLang="en-US" sz="1600" b="1" dirty="0">
              <a:solidFill>
                <a:schemeClr val="bg1"/>
              </a:solidFill>
              <a:latin typeface="微软雅黑" panose="020B0503020204020204" pitchFamily="34" charset="-122"/>
              <a:ea typeface="微软雅黑" panose="020B0503020204020204" pitchFamily="34" charset="-122"/>
              <a:cs typeface="+mn-ea"/>
            </a:rPr>
            <a:t>社会责任</a:t>
          </a:r>
          <a:endParaRPr lang="en-US" altLang="zh-CN" sz="1600" b="1" dirty="0">
            <a:solidFill>
              <a:schemeClr val="bg1"/>
            </a:solidFill>
            <a:latin typeface="微软雅黑" panose="020B0503020204020204" pitchFamily="34" charset="-122"/>
            <a:ea typeface="微软雅黑" panose="020B0503020204020204" pitchFamily="34" charset="-122"/>
            <a:cs typeface="+mn-ea"/>
          </a:endParaRPr>
        </a:p>
        <a:p>
          <a:pPr algn="l">
            <a:lnSpc>
              <a:spcPct val="100000"/>
            </a:lnSpc>
            <a:spcAft>
              <a:spcPts val="0"/>
            </a:spcAft>
          </a:pPr>
          <a:r>
            <a:rPr lang="zh-CN" altLang="en-US" sz="1600" b="1" dirty="0">
              <a:solidFill>
                <a:schemeClr val="bg1"/>
              </a:solidFill>
              <a:latin typeface="微软雅黑" panose="020B0503020204020204" pitchFamily="34" charset="-122"/>
              <a:ea typeface="微软雅黑" panose="020B0503020204020204" pitchFamily="34" charset="-122"/>
              <a:cs typeface="+mn-ea"/>
            </a:rPr>
            <a:t>国家认同</a:t>
          </a:r>
          <a:endParaRPr lang="en-US" altLang="zh-CN" sz="1600" b="1" dirty="0">
            <a:solidFill>
              <a:schemeClr val="bg1"/>
            </a:solidFill>
            <a:latin typeface="微软雅黑" panose="020B0503020204020204" pitchFamily="34" charset="-122"/>
            <a:ea typeface="微软雅黑" panose="020B0503020204020204" pitchFamily="34" charset="-122"/>
            <a:cs typeface="+mn-ea"/>
          </a:endParaRPr>
        </a:p>
        <a:p>
          <a:pPr algn="l">
            <a:lnSpc>
              <a:spcPct val="100000"/>
            </a:lnSpc>
            <a:spcAft>
              <a:spcPts val="0"/>
            </a:spcAft>
          </a:pPr>
          <a:r>
            <a:rPr lang="zh-CN" altLang="en-US" sz="1600" b="1" dirty="0">
              <a:solidFill>
                <a:schemeClr val="bg1"/>
              </a:solidFill>
              <a:latin typeface="微软雅黑" panose="020B0503020204020204" pitchFamily="34" charset="-122"/>
              <a:ea typeface="微软雅黑" panose="020B0503020204020204" pitchFamily="34" charset="-122"/>
              <a:cs typeface="+mn-ea"/>
            </a:rPr>
            <a:t>国际理解</a:t>
          </a:r>
        </a:p>
      </dgm:t>
    </dgm:pt>
    <dgm:pt modelId="{3898AABB-9EC0-452F-B681-1F34F6BCA032}" cxnId="{DC60FA93-605F-435C-8263-B8E57EE1D043}" type="parTrans">
      <dgm:prSet/>
      <dgm:spPr/>
      <dgm:t>
        <a:bodyPr/>
        <a:lstStyle/>
        <a:p>
          <a:endParaRPr lang="zh-CN" altLang="en-US"/>
        </a:p>
      </dgm:t>
    </dgm:pt>
    <dgm:pt modelId="{6F395892-6D1A-442A-ABD1-05C608FAF0DC}" cxnId="{DC60FA93-605F-435C-8263-B8E57EE1D043}" type="sibTrans">
      <dgm:prSet/>
      <dgm:spPr/>
      <dgm:t>
        <a:bodyPr/>
        <a:lstStyle/>
        <a:p>
          <a:endParaRPr lang="zh-CN" altLang="en-US"/>
        </a:p>
      </dgm:t>
    </dgm:pt>
    <dgm:pt modelId="{715164B4-3A27-4A3B-8121-2C9D9064B2AB}" type="pres">
      <dgm:prSet presAssocID="{186E4397-4BCA-4275-B0E2-D7EE6D35BA4B}" presName="compositeShape" presStyleCnt="0">
        <dgm:presLayoutVars>
          <dgm:chMax val="7"/>
          <dgm:dir/>
          <dgm:resizeHandles val="exact"/>
        </dgm:presLayoutVars>
      </dgm:prSet>
      <dgm:spPr/>
    </dgm:pt>
    <dgm:pt modelId="{26BFC266-8C0A-4F0C-89DC-F250AD823504}" type="pres">
      <dgm:prSet presAssocID="{186E4397-4BCA-4275-B0E2-D7EE6D35BA4B}" presName="wedge1" presStyleLbl="node1" presStyleIdx="0" presStyleCnt="3"/>
      <dgm:spPr/>
      <dgm:t>
        <a:bodyPr/>
        <a:lstStyle/>
        <a:p>
          <a:endParaRPr lang="zh-CN" altLang="en-US"/>
        </a:p>
      </dgm:t>
    </dgm:pt>
    <dgm:pt modelId="{C70574FC-25FB-43B6-80DC-5C1DE788B556}" type="pres">
      <dgm:prSet presAssocID="{186E4397-4BCA-4275-B0E2-D7EE6D35BA4B}" presName="dummy1a" presStyleCnt="0"/>
      <dgm:spPr/>
    </dgm:pt>
    <dgm:pt modelId="{8509CB27-DF06-45DE-8598-CCA972C5B926}" type="pres">
      <dgm:prSet presAssocID="{186E4397-4BCA-4275-B0E2-D7EE6D35BA4B}" presName="dummy1b" presStyleCnt="0"/>
      <dgm:spPr/>
    </dgm:pt>
    <dgm:pt modelId="{FA9DA3D9-A9BC-4A74-9525-89005BEDDBF8}" type="pres">
      <dgm:prSet presAssocID="{186E4397-4BCA-4275-B0E2-D7EE6D35BA4B}" presName="wedge1Tx" presStyleLbl="node1" presStyleIdx="0" presStyleCnt="3">
        <dgm:presLayoutVars>
          <dgm:chMax val="0"/>
          <dgm:chPref val="0"/>
          <dgm:bulletEnabled val="1"/>
        </dgm:presLayoutVars>
      </dgm:prSet>
      <dgm:spPr/>
      <dgm:t>
        <a:bodyPr/>
        <a:lstStyle/>
        <a:p>
          <a:endParaRPr lang="zh-CN" altLang="en-US"/>
        </a:p>
      </dgm:t>
    </dgm:pt>
    <dgm:pt modelId="{F64D1C18-7A1A-48E9-ACFB-3558C3E87425}" type="pres">
      <dgm:prSet presAssocID="{186E4397-4BCA-4275-B0E2-D7EE6D35BA4B}" presName="wedge2" presStyleLbl="node1" presStyleIdx="1" presStyleCnt="3"/>
      <dgm:spPr/>
      <dgm:t>
        <a:bodyPr/>
        <a:lstStyle/>
        <a:p>
          <a:endParaRPr lang="zh-CN" altLang="en-US"/>
        </a:p>
      </dgm:t>
    </dgm:pt>
    <dgm:pt modelId="{80D0CFF4-3A12-45E3-AED1-A3CBF70B0C2E}" type="pres">
      <dgm:prSet presAssocID="{186E4397-4BCA-4275-B0E2-D7EE6D35BA4B}" presName="dummy2a" presStyleCnt="0"/>
      <dgm:spPr/>
    </dgm:pt>
    <dgm:pt modelId="{2CF1E3FB-F22B-466F-BC1A-D6192F9017EF}" type="pres">
      <dgm:prSet presAssocID="{186E4397-4BCA-4275-B0E2-D7EE6D35BA4B}" presName="dummy2b" presStyleCnt="0"/>
      <dgm:spPr/>
    </dgm:pt>
    <dgm:pt modelId="{F268A5F1-A118-4E6D-B432-E432D1CEBC60}" type="pres">
      <dgm:prSet presAssocID="{186E4397-4BCA-4275-B0E2-D7EE6D35BA4B}" presName="wedge2Tx" presStyleLbl="node1" presStyleIdx="1" presStyleCnt="3">
        <dgm:presLayoutVars>
          <dgm:chMax val="0"/>
          <dgm:chPref val="0"/>
          <dgm:bulletEnabled val="1"/>
        </dgm:presLayoutVars>
      </dgm:prSet>
      <dgm:spPr/>
      <dgm:t>
        <a:bodyPr/>
        <a:lstStyle/>
        <a:p>
          <a:endParaRPr lang="zh-CN" altLang="en-US"/>
        </a:p>
      </dgm:t>
    </dgm:pt>
    <dgm:pt modelId="{B5E366A5-BC9A-45E2-B9A4-DCC946803B94}" type="pres">
      <dgm:prSet presAssocID="{186E4397-4BCA-4275-B0E2-D7EE6D35BA4B}" presName="wedge3" presStyleLbl="node1" presStyleIdx="2" presStyleCnt="3"/>
      <dgm:spPr/>
      <dgm:t>
        <a:bodyPr/>
        <a:lstStyle/>
        <a:p>
          <a:endParaRPr lang="zh-CN" altLang="en-US"/>
        </a:p>
      </dgm:t>
    </dgm:pt>
    <dgm:pt modelId="{62CD0CE7-9975-45DB-9050-CB53C9C03FD8}" type="pres">
      <dgm:prSet presAssocID="{186E4397-4BCA-4275-B0E2-D7EE6D35BA4B}" presName="dummy3a" presStyleCnt="0"/>
      <dgm:spPr/>
    </dgm:pt>
    <dgm:pt modelId="{210DA822-EED5-474E-B60B-546E1E2BA2C7}" type="pres">
      <dgm:prSet presAssocID="{186E4397-4BCA-4275-B0E2-D7EE6D35BA4B}" presName="dummy3b" presStyleCnt="0"/>
      <dgm:spPr/>
    </dgm:pt>
    <dgm:pt modelId="{C668625F-AC44-4EE6-9168-4ADB5918C790}" type="pres">
      <dgm:prSet presAssocID="{186E4397-4BCA-4275-B0E2-D7EE6D35BA4B}" presName="wedge3Tx" presStyleLbl="node1" presStyleIdx="2" presStyleCnt="3">
        <dgm:presLayoutVars>
          <dgm:chMax val="0"/>
          <dgm:chPref val="0"/>
          <dgm:bulletEnabled val="1"/>
        </dgm:presLayoutVars>
      </dgm:prSet>
      <dgm:spPr/>
      <dgm:t>
        <a:bodyPr/>
        <a:lstStyle/>
        <a:p>
          <a:endParaRPr lang="zh-CN" altLang="en-US"/>
        </a:p>
      </dgm:t>
    </dgm:pt>
    <dgm:pt modelId="{C32DF83A-541D-49E4-9A72-7933C2814977}" type="pres">
      <dgm:prSet presAssocID="{60FF9769-381D-4958-84CA-68627F0BDB41}" presName="arrowWedge1" presStyleLbl="fgSibTrans2D1" presStyleIdx="0" presStyleCnt="3"/>
      <dgm:spPr/>
    </dgm:pt>
    <dgm:pt modelId="{7B7010AA-744C-4BDD-96DE-444FAE4AF563}" type="pres">
      <dgm:prSet presAssocID="{999EE174-3F73-4AB6-9D80-3780B0E2AFC4}" presName="arrowWedge2" presStyleLbl="fgSibTrans2D1" presStyleIdx="1" presStyleCnt="3"/>
      <dgm:spPr/>
    </dgm:pt>
    <dgm:pt modelId="{DA3108DD-B464-4765-8CDA-7915F7C30E1F}" type="pres">
      <dgm:prSet presAssocID="{6F395892-6D1A-442A-ABD1-05C608FAF0DC}" presName="arrowWedge3" presStyleLbl="fgSibTrans2D1" presStyleIdx="2" presStyleCnt="3"/>
      <dgm:spPr/>
    </dgm:pt>
  </dgm:ptLst>
  <dgm:cxnLst>
    <dgm:cxn modelId="{A8FBC0AD-DB41-48B9-B4F6-633FFB9FE98A}" type="presOf" srcId="{B1A2DA89-3C4D-46C7-B3B2-5E997B835A8A}" destId="{FA9DA3D9-A9BC-4A74-9525-89005BEDDBF8}" srcOrd="1" destOrd="0" presId="urn:microsoft.com/office/officeart/2005/8/layout/cycle8"/>
    <dgm:cxn modelId="{6E44A9E0-BACC-4C3C-B636-37B6A89A7D8D}" type="presOf" srcId="{168F7A35-1E25-4BB1-8BC8-C27AA7E595B9}" destId="{F64D1C18-7A1A-48E9-ACFB-3558C3E87425}" srcOrd="0" destOrd="0" presId="urn:microsoft.com/office/officeart/2005/8/layout/cycle8"/>
    <dgm:cxn modelId="{4F9AD13A-5E65-47CD-9231-C97031FD0CE8}" type="presOf" srcId="{186E4397-4BCA-4275-B0E2-D7EE6D35BA4B}" destId="{715164B4-3A27-4A3B-8121-2C9D9064B2AB}" srcOrd="0" destOrd="0" presId="urn:microsoft.com/office/officeart/2005/8/layout/cycle8"/>
    <dgm:cxn modelId="{6F21D6FF-6177-45C0-B36E-09562AE691E6}" srcId="{186E4397-4BCA-4275-B0E2-D7EE6D35BA4B}" destId="{B1A2DA89-3C4D-46C7-B3B2-5E997B835A8A}" srcOrd="0" destOrd="0" parTransId="{13329F29-2E93-4F21-9438-CDA257165EAB}" sibTransId="{60FF9769-381D-4958-84CA-68627F0BDB41}"/>
    <dgm:cxn modelId="{F38AA264-4445-4F4E-AE9B-D20FCD4AFA11}" type="presOf" srcId="{168F7A35-1E25-4BB1-8BC8-C27AA7E595B9}" destId="{F268A5F1-A118-4E6D-B432-E432D1CEBC60}" srcOrd="1" destOrd="0" presId="urn:microsoft.com/office/officeart/2005/8/layout/cycle8"/>
    <dgm:cxn modelId="{3BF6EA41-44D7-4EAE-B9AD-71B24D5CA758}" type="presOf" srcId="{38AA1202-2AA9-4588-B3CB-E27CD06801DC}" destId="{B5E366A5-BC9A-45E2-B9A4-DCC946803B94}" srcOrd="0" destOrd="0" presId="urn:microsoft.com/office/officeart/2005/8/layout/cycle8"/>
    <dgm:cxn modelId="{F1AED030-D4A9-4761-B037-47764254B2A4}" type="presOf" srcId="{B1A2DA89-3C4D-46C7-B3B2-5E997B835A8A}" destId="{26BFC266-8C0A-4F0C-89DC-F250AD823504}" srcOrd="0" destOrd="0" presId="urn:microsoft.com/office/officeart/2005/8/layout/cycle8"/>
    <dgm:cxn modelId="{DC60FA93-605F-435C-8263-B8E57EE1D043}" srcId="{186E4397-4BCA-4275-B0E2-D7EE6D35BA4B}" destId="{38AA1202-2AA9-4588-B3CB-E27CD06801DC}" srcOrd="2" destOrd="0" parTransId="{3898AABB-9EC0-452F-B681-1F34F6BCA032}" sibTransId="{6F395892-6D1A-442A-ABD1-05C608FAF0DC}"/>
    <dgm:cxn modelId="{25DD667C-F3FC-44EC-9974-4459540814A9}" type="presOf" srcId="{38AA1202-2AA9-4588-B3CB-E27CD06801DC}" destId="{C668625F-AC44-4EE6-9168-4ADB5918C790}" srcOrd="1" destOrd="0" presId="urn:microsoft.com/office/officeart/2005/8/layout/cycle8"/>
    <dgm:cxn modelId="{6DD47526-20CA-44A7-881C-B9FDA401EC33}" srcId="{186E4397-4BCA-4275-B0E2-D7EE6D35BA4B}" destId="{168F7A35-1E25-4BB1-8BC8-C27AA7E595B9}" srcOrd="1" destOrd="0" parTransId="{AB26A698-5D1C-443E-A15B-8522BC73107B}" sibTransId="{999EE174-3F73-4AB6-9D80-3780B0E2AFC4}"/>
    <dgm:cxn modelId="{E0E841AC-ADA2-4A9D-86E6-046320DFBCE5}" type="presParOf" srcId="{715164B4-3A27-4A3B-8121-2C9D9064B2AB}" destId="{26BFC266-8C0A-4F0C-89DC-F250AD823504}" srcOrd="0" destOrd="0" presId="urn:microsoft.com/office/officeart/2005/8/layout/cycle8"/>
    <dgm:cxn modelId="{77AEAFD4-0E94-4715-848B-D67B90BAAC4E}" type="presParOf" srcId="{715164B4-3A27-4A3B-8121-2C9D9064B2AB}" destId="{C70574FC-25FB-43B6-80DC-5C1DE788B556}" srcOrd="1" destOrd="0" presId="urn:microsoft.com/office/officeart/2005/8/layout/cycle8"/>
    <dgm:cxn modelId="{9FE938F8-5616-41B5-B3B0-ED9DDD55D850}" type="presParOf" srcId="{715164B4-3A27-4A3B-8121-2C9D9064B2AB}" destId="{8509CB27-DF06-45DE-8598-CCA972C5B926}" srcOrd="2" destOrd="0" presId="urn:microsoft.com/office/officeart/2005/8/layout/cycle8"/>
    <dgm:cxn modelId="{ACFA9EE8-619E-4565-BD5A-5B2DAC5B1265}" type="presParOf" srcId="{715164B4-3A27-4A3B-8121-2C9D9064B2AB}" destId="{FA9DA3D9-A9BC-4A74-9525-89005BEDDBF8}" srcOrd="3" destOrd="0" presId="urn:microsoft.com/office/officeart/2005/8/layout/cycle8"/>
    <dgm:cxn modelId="{E1DD6DFF-ECD2-4495-8B05-733EED1815F8}" type="presParOf" srcId="{715164B4-3A27-4A3B-8121-2C9D9064B2AB}" destId="{F64D1C18-7A1A-48E9-ACFB-3558C3E87425}" srcOrd="4" destOrd="0" presId="urn:microsoft.com/office/officeart/2005/8/layout/cycle8"/>
    <dgm:cxn modelId="{37E70A31-C8E3-405E-9071-3449BE1CDA19}" type="presParOf" srcId="{715164B4-3A27-4A3B-8121-2C9D9064B2AB}" destId="{80D0CFF4-3A12-45E3-AED1-A3CBF70B0C2E}" srcOrd="5" destOrd="0" presId="urn:microsoft.com/office/officeart/2005/8/layout/cycle8"/>
    <dgm:cxn modelId="{6D0466A5-D04E-4881-8526-BB6B985F6B92}" type="presParOf" srcId="{715164B4-3A27-4A3B-8121-2C9D9064B2AB}" destId="{2CF1E3FB-F22B-466F-BC1A-D6192F9017EF}" srcOrd="6" destOrd="0" presId="urn:microsoft.com/office/officeart/2005/8/layout/cycle8"/>
    <dgm:cxn modelId="{637469C0-F6CE-4328-8C18-35A050532F2B}" type="presParOf" srcId="{715164B4-3A27-4A3B-8121-2C9D9064B2AB}" destId="{F268A5F1-A118-4E6D-B432-E432D1CEBC60}" srcOrd="7" destOrd="0" presId="urn:microsoft.com/office/officeart/2005/8/layout/cycle8"/>
    <dgm:cxn modelId="{A1C4C304-5DCF-4DD7-951D-C2D0049A4ABF}" type="presParOf" srcId="{715164B4-3A27-4A3B-8121-2C9D9064B2AB}" destId="{B5E366A5-BC9A-45E2-B9A4-DCC946803B94}" srcOrd="8" destOrd="0" presId="urn:microsoft.com/office/officeart/2005/8/layout/cycle8"/>
    <dgm:cxn modelId="{5C32C36B-1F23-4E1E-A075-9A702B422190}" type="presParOf" srcId="{715164B4-3A27-4A3B-8121-2C9D9064B2AB}" destId="{62CD0CE7-9975-45DB-9050-CB53C9C03FD8}" srcOrd="9" destOrd="0" presId="urn:microsoft.com/office/officeart/2005/8/layout/cycle8"/>
    <dgm:cxn modelId="{3A11E16A-CDF7-4760-A64B-3A1E8C5F50D2}" type="presParOf" srcId="{715164B4-3A27-4A3B-8121-2C9D9064B2AB}" destId="{210DA822-EED5-474E-B60B-546E1E2BA2C7}" srcOrd="10" destOrd="0" presId="urn:microsoft.com/office/officeart/2005/8/layout/cycle8"/>
    <dgm:cxn modelId="{EF2FE872-FF41-4E76-8F07-F6D7636B4E00}" type="presParOf" srcId="{715164B4-3A27-4A3B-8121-2C9D9064B2AB}" destId="{C668625F-AC44-4EE6-9168-4ADB5918C790}" srcOrd="11" destOrd="0" presId="urn:microsoft.com/office/officeart/2005/8/layout/cycle8"/>
    <dgm:cxn modelId="{5C648052-EAE9-4D29-8521-4D6656A8923A}" type="presParOf" srcId="{715164B4-3A27-4A3B-8121-2C9D9064B2AB}" destId="{C32DF83A-541D-49E4-9A72-7933C2814977}" srcOrd="12" destOrd="0" presId="urn:microsoft.com/office/officeart/2005/8/layout/cycle8"/>
    <dgm:cxn modelId="{06F21E52-18A5-46A9-A23F-E5A34013F82A}" type="presParOf" srcId="{715164B4-3A27-4A3B-8121-2C9D9064B2AB}" destId="{7B7010AA-744C-4BDD-96DE-444FAE4AF563}" srcOrd="13" destOrd="0" presId="urn:microsoft.com/office/officeart/2005/8/layout/cycle8"/>
    <dgm:cxn modelId="{8DBE9ADC-2C2A-4B0E-80C6-290C426F9E42}" type="presParOf" srcId="{715164B4-3A27-4A3B-8121-2C9D9064B2AB}" destId="{DA3108DD-B464-4765-8CDA-7915F7C30E1F}" srcOrd="14" destOrd="0" presId="urn:microsoft.com/office/officeart/2005/8/layout/cycle8"/>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86E4397-4BCA-4275-B0E2-D7EE6D35BA4B}" type="doc">
      <dgm:prSet loTypeId="urn:microsoft.com/office/officeart/2005/8/layout/cycle8" loCatId="cycle" qsTypeId="urn:microsoft.com/office/officeart/2005/8/quickstyle/3d1" qsCatId="3D" csTypeId="urn:microsoft.com/office/officeart/2005/8/colors/colorful2" csCatId="colorful" phldr="1"/>
      <dgm:spPr/>
    </dgm:pt>
    <dgm:pt modelId="{168F7A35-1E25-4BB1-8BC8-C27AA7E595B9}">
      <dgm:prSet phldrT="[文本]" custT="1"/>
      <dgm:spPr/>
      <dgm:t>
        <a:bodyPr/>
        <a:lstStyle/>
        <a:p>
          <a:pPr>
            <a:lnSpc>
              <a:spcPct val="100000"/>
            </a:lnSpc>
            <a:spcAft>
              <a:spcPts val="0"/>
            </a:spcAft>
          </a:pPr>
          <a:r>
            <a:rPr lang="zh-CN" altLang="en-US" sz="1800" b="1" dirty="0">
              <a:solidFill>
                <a:schemeClr val="bg1"/>
              </a:solidFill>
              <a:latin typeface="微软雅黑" panose="020B0503020204020204" pitchFamily="34" charset="-122"/>
              <a:ea typeface="微软雅黑" panose="020B0503020204020204" pitchFamily="34" charset="-122"/>
            </a:rPr>
            <a:t>人文底蕴</a:t>
          </a:r>
          <a:endParaRPr lang="en-US" altLang="zh-CN" sz="1800" b="1" dirty="0">
            <a:solidFill>
              <a:schemeClr val="bg1"/>
            </a:solidFill>
            <a:latin typeface="微软雅黑" panose="020B0503020204020204" pitchFamily="34" charset="-122"/>
            <a:ea typeface="微软雅黑" panose="020B0503020204020204" pitchFamily="34" charset="-122"/>
          </a:endParaRPr>
        </a:p>
        <a:p>
          <a:pPr>
            <a:lnSpc>
              <a:spcPct val="100000"/>
            </a:lnSpc>
            <a:spcAft>
              <a:spcPts val="0"/>
            </a:spcAft>
          </a:pPr>
          <a:r>
            <a:rPr lang="zh-CN" altLang="en-US" sz="1800" b="1" dirty="0">
              <a:solidFill>
                <a:schemeClr val="bg1"/>
              </a:solidFill>
              <a:latin typeface="微软雅黑" panose="020B0503020204020204" pitchFamily="34" charset="-122"/>
              <a:ea typeface="微软雅黑" panose="020B0503020204020204" pitchFamily="34" charset="-122"/>
            </a:rPr>
            <a:t>科学精神</a:t>
          </a:r>
          <a:endParaRPr lang="en-US" altLang="zh-CN" sz="1800" b="1" dirty="0">
            <a:solidFill>
              <a:schemeClr val="bg1"/>
            </a:solidFill>
            <a:latin typeface="微软雅黑" panose="020B0503020204020204" pitchFamily="34" charset="-122"/>
            <a:ea typeface="微软雅黑" panose="020B0503020204020204" pitchFamily="34" charset="-122"/>
          </a:endParaRPr>
        </a:p>
      </dgm:t>
    </dgm:pt>
    <dgm:pt modelId="{AB26A698-5D1C-443E-A15B-8522BC73107B}" cxnId="{6DD47526-20CA-44A7-881C-B9FDA401EC33}" type="parTrans">
      <dgm:prSet/>
      <dgm:spPr/>
      <dgm:t>
        <a:bodyPr/>
        <a:lstStyle/>
        <a:p>
          <a:endParaRPr lang="zh-CN" altLang="en-US"/>
        </a:p>
      </dgm:t>
    </dgm:pt>
    <dgm:pt modelId="{999EE174-3F73-4AB6-9D80-3780B0E2AFC4}" cxnId="{6DD47526-20CA-44A7-881C-B9FDA401EC33}" type="sibTrans">
      <dgm:prSet/>
      <dgm:spPr/>
      <dgm:t>
        <a:bodyPr/>
        <a:lstStyle/>
        <a:p>
          <a:endParaRPr lang="zh-CN" altLang="en-US"/>
        </a:p>
      </dgm:t>
    </dgm:pt>
    <dgm:pt modelId="{B1A2DA89-3C4D-46C7-B3B2-5E997B835A8A}">
      <dgm:prSet phldrT="[文本]" custT="1"/>
      <dgm:spPr/>
      <dgm:t>
        <a:bodyPr/>
        <a:lstStyle/>
        <a:p>
          <a:pPr algn="r">
            <a:lnSpc>
              <a:spcPct val="100000"/>
            </a:lnSpc>
            <a:spcAft>
              <a:spcPts val="0"/>
            </a:spcAft>
          </a:pPr>
          <a:r>
            <a:rPr lang="zh-CN" altLang="en-US" sz="1800" b="1" noProof="1">
              <a:solidFill>
                <a:schemeClr val="bg1"/>
              </a:solidFill>
              <a:latin typeface="微软雅黑" panose="020B0503020204020204" pitchFamily="34" charset="-122"/>
              <a:ea typeface="微软雅黑" panose="020B0503020204020204" pitchFamily="34" charset="-122"/>
              <a:cs typeface="+mn-ea"/>
            </a:rPr>
            <a:t>责任担当</a:t>
          </a:r>
          <a:endParaRPr lang="en-US" altLang="zh-CN" sz="1800" b="1" noProof="1">
            <a:solidFill>
              <a:schemeClr val="bg1"/>
            </a:solidFill>
            <a:latin typeface="微软雅黑" panose="020B0503020204020204" pitchFamily="34" charset="-122"/>
            <a:ea typeface="微软雅黑" panose="020B0503020204020204" pitchFamily="34" charset="-122"/>
            <a:cs typeface="+mn-ea"/>
          </a:endParaRPr>
        </a:p>
        <a:p>
          <a:pPr algn="r">
            <a:lnSpc>
              <a:spcPct val="100000"/>
            </a:lnSpc>
            <a:spcAft>
              <a:spcPts val="0"/>
            </a:spcAft>
          </a:pPr>
          <a:r>
            <a:rPr lang="zh-CN" altLang="en-US" sz="1800" b="1" noProof="1">
              <a:solidFill>
                <a:schemeClr val="bg1"/>
              </a:solidFill>
              <a:latin typeface="微软雅黑" panose="020B0503020204020204" pitchFamily="34" charset="-122"/>
              <a:ea typeface="微软雅黑" panose="020B0503020204020204" pitchFamily="34" charset="-122"/>
              <a:cs typeface="+mn-ea"/>
            </a:rPr>
            <a:t>实践创新</a:t>
          </a:r>
          <a:endParaRPr lang="en-US" altLang="zh-CN" sz="1800" b="1" dirty="0">
            <a:solidFill>
              <a:schemeClr val="bg1"/>
            </a:solidFill>
            <a:latin typeface="微软雅黑" panose="020B0503020204020204" pitchFamily="34" charset="-122"/>
            <a:ea typeface="微软雅黑" panose="020B0503020204020204" pitchFamily="34" charset="-122"/>
          </a:endParaRPr>
        </a:p>
      </dgm:t>
    </dgm:pt>
    <dgm:pt modelId="{13329F29-2E93-4F21-9438-CDA257165EAB}" cxnId="{6F21D6FF-6177-45C0-B36E-09562AE691E6}" type="parTrans">
      <dgm:prSet/>
      <dgm:spPr/>
      <dgm:t>
        <a:bodyPr/>
        <a:lstStyle/>
        <a:p>
          <a:endParaRPr lang="zh-CN" altLang="en-US"/>
        </a:p>
      </dgm:t>
    </dgm:pt>
    <dgm:pt modelId="{60FF9769-381D-4958-84CA-68627F0BDB41}" cxnId="{6F21D6FF-6177-45C0-B36E-09562AE691E6}" type="sibTrans">
      <dgm:prSet/>
      <dgm:spPr/>
      <dgm:t>
        <a:bodyPr/>
        <a:lstStyle/>
        <a:p>
          <a:endParaRPr lang="zh-CN" altLang="en-US"/>
        </a:p>
      </dgm:t>
    </dgm:pt>
    <dgm:pt modelId="{38AA1202-2AA9-4588-B3CB-E27CD06801DC}">
      <dgm:prSet phldrT="[文本]" custT="1"/>
      <dgm:spPr/>
      <dgm:t>
        <a:bodyPr/>
        <a:lstStyle/>
        <a:p>
          <a:pPr algn="l">
            <a:lnSpc>
              <a:spcPct val="100000"/>
            </a:lnSpc>
            <a:spcAft>
              <a:spcPts val="0"/>
            </a:spcAft>
          </a:pPr>
          <a:r>
            <a:rPr lang="zh-CN" altLang="en-US" sz="1800" b="1" dirty="0">
              <a:solidFill>
                <a:schemeClr val="bg1"/>
              </a:solidFill>
              <a:latin typeface="微软雅黑" panose="020B0503020204020204" pitchFamily="34" charset="-122"/>
              <a:ea typeface="微软雅黑" panose="020B0503020204020204" pitchFamily="34" charset="-122"/>
              <a:cs typeface="+mn-ea"/>
            </a:rPr>
            <a:t>学会学习</a:t>
          </a:r>
          <a:endParaRPr lang="en-US" altLang="zh-CN" sz="1800" b="1" dirty="0">
            <a:solidFill>
              <a:schemeClr val="bg1"/>
            </a:solidFill>
            <a:latin typeface="微软雅黑" panose="020B0503020204020204" pitchFamily="34" charset="-122"/>
            <a:ea typeface="微软雅黑" panose="020B0503020204020204" pitchFamily="34" charset="-122"/>
            <a:cs typeface="+mn-ea"/>
          </a:endParaRPr>
        </a:p>
        <a:p>
          <a:pPr algn="l">
            <a:lnSpc>
              <a:spcPct val="100000"/>
            </a:lnSpc>
            <a:spcAft>
              <a:spcPts val="0"/>
            </a:spcAft>
          </a:pPr>
          <a:r>
            <a:rPr lang="zh-CN" altLang="en-US" sz="1800" b="1" dirty="0">
              <a:solidFill>
                <a:schemeClr val="bg1"/>
              </a:solidFill>
              <a:latin typeface="微软雅黑" panose="020B0503020204020204" pitchFamily="34" charset="-122"/>
              <a:ea typeface="微软雅黑" panose="020B0503020204020204" pitchFamily="34" charset="-122"/>
              <a:cs typeface="+mn-ea"/>
            </a:rPr>
            <a:t>健康生活</a:t>
          </a:r>
          <a:endParaRPr lang="en-US" altLang="zh-CN" sz="1800" b="1" dirty="0">
            <a:solidFill>
              <a:schemeClr val="bg1"/>
            </a:solidFill>
            <a:latin typeface="微软雅黑" panose="020B0503020204020204" pitchFamily="34" charset="-122"/>
            <a:ea typeface="微软雅黑" panose="020B0503020204020204" pitchFamily="34" charset="-122"/>
            <a:cs typeface="+mn-ea"/>
          </a:endParaRPr>
        </a:p>
      </dgm:t>
    </dgm:pt>
    <dgm:pt modelId="{3898AABB-9EC0-452F-B681-1F34F6BCA032}" cxnId="{DC60FA93-605F-435C-8263-B8E57EE1D043}" type="parTrans">
      <dgm:prSet/>
      <dgm:spPr/>
      <dgm:t>
        <a:bodyPr/>
        <a:lstStyle/>
        <a:p>
          <a:endParaRPr lang="zh-CN" altLang="en-US"/>
        </a:p>
      </dgm:t>
    </dgm:pt>
    <dgm:pt modelId="{6F395892-6D1A-442A-ABD1-05C608FAF0DC}" cxnId="{DC60FA93-605F-435C-8263-B8E57EE1D043}" type="sibTrans">
      <dgm:prSet/>
      <dgm:spPr/>
      <dgm:t>
        <a:bodyPr/>
        <a:lstStyle/>
        <a:p>
          <a:endParaRPr lang="zh-CN" altLang="en-US"/>
        </a:p>
      </dgm:t>
    </dgm:pt>
    <dgm:pt modelId="{715164B4-3A27-4A3B-8121-2C9D9064B2AB}" type="pres">
      <dgm:prSet presAssocID="{186E4397-4BCA-4275-B0E2-D7EE6D35BA4B}" presName="compositeShape" presStyleCnt="0">
        <dgm:presLayoutVars>
          <dgm:chMax val="7"/>
          <dgm:dir/>
          <dgm:resizeHandles val="exact"/>
        </dgm:presLayoutVars>
      </dgm:prSet>
      <dgm:spPr/>
    </dgm:pt>
    <dgm:pt modelId="{26BFC266-8C0A-4F0C-89DC-F250AD823504}" type="pres">
      <dgm:prSet presAssocID="{186E4397-4BCA-4275-B0E2-D7EE6D35BA4B}" presName="wedge1" presStyleLbl="node1" presStyleIdx="0" presStyleCnt="3"/>
      <dgm:spPr/>
      <dgm:t>
        <a:bodyPr/>
        <a:lstStyle/>
        <a:p>
          <a:endParaRPr lang="zh-CN" altLang="en-US"/>
        </a:p>
      </dgm:t>
    </dgm:pt>
    <dgm:pt modelId="{C70574FC-25FB-43B6-80DC-5C1DE788B556}" type="pres">
      <dgm:prSet presAssocID="{186E4397-4BCA-4275-B0E2-D7EE6D35BA4B}" presName="dummy1a" presStyleCnt="0"/>
      <dgm:spPr/>
    </dgm:pt>
    <dgm:pt modelId="{8509CB27-DF06-45DE-8598-CCA972C5B926}" type="pres">
      <dgm:prSet presAssocID="{186E4397-4BCA-4275-B0E2-D7EE6D35BA4B}" presName="dummy1b" presStyleCnt="0"/>
      <dgm:spPr/>
    </dgm:pt>
    <dgm:pt modelId="{FA9DA3D9-A9BC-4A74-9525-89005BEDDBF8}" type="pres">
      <dgm:prSet presAssocID="{186E4397-4BCA-4275-B0E2-D7EE6D35BA4B}" presName="wedge1Tx" presStyleLbl="node1" presStyleIdx="0" presStyleCnt="3">
        <dgm:presLayoutVars>
          <dgm:chMax val="0"/>
          <dgm:chPref val="0"/>
          <dgm:bulletEnabled val="1"/>
        </dgm:presLayoutVars>
      </dgm:prSet>
      <dgm:spPr/>
      <dgm:t>
        <a:bodyPr/>
        <a:lstStyle/>
        <a:p>
          <a:endParaRPr lang="zh-CN" altLang="en-US"/>
        </a:p>
      </dgm:t>
    </dgm:pt>
    <dgm:pt modelId="{F64D1C18-7A1A-48E9-ACFB-3558C3E87425}" type="pres">
      <dgm:prSet presAssocID="{186E4397-4BCA-4275-B0E2-D7EE6D35BA4B}" presName="wedge2" presStyleLbl="node1" presStyleIdx="1" presStyleCnt="3"/>
      <dgm:spPr/>
      <dgm:t>
        <a:bodyPr/>
        <a:lstStyle/>
        <a:p>
          <a:endParaRPr lang="zh-CN" altLang="en-US"/>
        </a:p>
      </dgm:t>
    </dgm:pt>
    <dgm:pt modelId="{80D0CFF4-3A12-45E3-AED1-A3CBF70B0C2E}" type="pres">
      <dgm:prSet presAssocID="{186E4397-4BCA-4275-B0E2-D7EE6D35BA4B}" presName="dummy2a" presStyleCnt="0"/>
      <dgm:spPr/>
    </dgm:pt>
    <dgm:pt modelId="{2CF1E3FB-F22B-466F-BC1A-D6192F9017EF}" type="pres">
      <dgm:prSet presAssocID="{186E4397-4BCA-4275-B0E2-D7EE6D35BA4B}" presName="dummy2b" presStyleCnt="0"/>
      <dgm:spPr/>
    </dgm:pt>
    <dgm:pt modelId="{F268A5F1-A118-4E6D-B432-E432D1CEBC60}" type="pres">
      <dgm:prSet presAssocID="{186E4397-4BCA-4275-B0E2-D7EE6D35BA4B}" presName="wedge2Tx" presStyleLbl="node1" presStyleIdx="1" presStyleCnt="3">
        <dgm:presLayoutVars>
          <dgm:chMax val="0"/>
          <dgm:chPref val="0"/>
          <dgm:bulletEnabled val="1"/>
        </dgm:presLayoutVars>
      </dgm:prSet>
      <dgm:spPr/>
      <dgm:t>
        <a:bodyPr/>
        <a:lstStyle/>
        <a:p>
          <a:endParaRPr lang="zh-CN" altLang="en-US"/>
        </a:p>
      </dgm:t>
    </dgm:pt>
    <dgm:pt modelId="{B5E366A5-BC9A-45E2-B9A4-DCC946803B94}" type="pres">
      <dgm:prSet presAssocID="{186E4397-4BCA-4275-B0E2-D7EE6D35BA4B}" presName="wedge3" presStyleLbl="node1" presStyleIdx="2" presStyleCnt="3"/>
      <dgm:spPr/>
      <dgm:t>
        <a:bodyPr/>
        <a:lstStyle/>
        <a:p>
          <a:endParaRPr lang="zh-CN" altLang="en-US"/>
        </a:p>
      </dgm:t>
    </dgm:pt>
    <dgm:pt modelId="{62CD0CE7-9975-45DB-9050-CB53C9C03FD8}" type="pres">
      <dgm:prSet presAssocID="{186E4397-4BCA-4275-B0E2-D7EE6D35BA4B}" presName="dummy3a" presStyleCnt="0"/>
      <dgm:spPr/>
    </dgm:pt>
    <dgm:pt modelId="{210DA822-EED5-474E-B60B-546E1E2BA2C7}" type="pres">
      <dgm:prSet presAssocID="{186E4397-4BCA-4275-B0E2-D7EE6D35BA4B}" presName="dummy3b" presStyleCnt="0"/>
      <dgm:spPr/>
    </dgm:pt>
    <dgm:pt modelId="{C668625F-AC44-4EE6-9168-4ADB5918C790}" type="pres">
      <dgm:prSet presAssocID="{186E4397-4BCA-4275-B0E2-D7EE6D35BA4B}" presName="wedge3Tx" presStyleLbl="node1" presStyleIdx="2" presStyleCnt="3">
        <dgm:presLayoutVars>
          <dgm:chMax val="0"/>
          <dgm:chPref val="0"/>
          <dgm:bulletEnabled val="1"/>
        </dgm:presLayoutVars>
      </dgm:prSet>
      <dgm:spPr/>
      <dgm:t>
        <a:bodyPr/>
        <a:lstStyle/>
        <a:p>
          <a:endParaRPr lang="zh-CN" altLang="en-US"/>
        </a:p>
      </dgm:t>
    </dgm:pt>
    <dgm:pt modelId="{C32DF83A-541D-49E4-9A72-7933C2814977}" type="pres">
      <dgm:prSet presAssocID="{60FF9769-381D-4958-84CA-68627F0BDB41}" presName="arrowWedge1" presStyleLbl="fgSibTrans2D1" presStyleIdx="0" presStyleCnt="3"/>
      <dgm:spPr/>
    </dgm:pt>
    <dgm:pt modelId="{7B7010AA-744C-4BDD-96DE-444FAE4AF563}" type="pres">
      <dgm:prSet presAssocID="{999EE174-3F73-4AB6-9D80-3780B0E2AFC4}" presName="arrowWedge2" presStyleLbl="fgSibTrans2D1" presStyleIdx="1" presStyleCnt="3"/>
      <dgm:spPr/>
    </dgm:pt>
    <dgm:pt modelId="{DA3108DD-B464-4765-8CDA-7915F7C30E1F}" type="pres">
      <dgm:prSet presAssocID="{6F395892-6D1A-442A-ABD1-05C608FAF0DC}" presName="arrowWedge3" presStyleLbl="fgSibTrans2D1" presStyleIdx="2" presStyleCnt="3"/>
      <dgm:spPr/>
    </dgm:pt>
  </dgm:ptLst>
  <dgm:cxnLst>
    <dgm:cxn modelId="{DC60FA93-605F-435C-8263-B8E57EE1D043}" srcId="{186E4397-4BCA-4275-B0E2-D7EE6D35BA4B}" destId="{38AA1202-2AA9-4588-B3CB-E27CD06801DC}" srcOrd="2" destOrd="0" parTransId="{3898AABB-9EC0-452F-B681-1F34F6BCA032}" sibTransId="{6F395892-6D1A-442A-ABD1-05C608FAF0DC}"/>
    <dgm:cxn modelId="{DD42BBFC-86DD-4A33-8069-FFAE379DAF24}" type="presOf" srcId="{168F7A35-1E25-4BB1-8BC8-C27AA7E595B9}" destId="{F268A5F1-A118-4E6D-B432-E432D1CEBC60}" srcOrd="1" destOrd="0" presId="urn:microsoft.com/office/officeart/2005/8/layout/cycle8"/>
    <dgm:cxn modelId="{6F21D6FF-6177-45C0-B36E-09562AE691E6}" srcId="{186E4397-4BCA-4275-B0E2-D7EE6D35BA4B}" destId="{B1A2DA89-3C4D-46C7-B3B2-5E997B835A8A}" srcOrd="0" destOrd="0" parTransId="{13329F29-2E93-4F21-9438-CDA257165EAB}" sibTransId="{60FF9769-381D-4958-84CA-68627F0BDB41}"/>
    <dgm:cxn modelId="{B061FD28-D285-4029-B93F-C19F4FEE7DFA}" type="presOf" srcId="{186E4397-4BCA-4275-B0E2-D7EE6D35BA4B}" destId="{715164B4-3A27-4A3B-8121-2C9D9064B2AB}" srcOrd="0" destOrd="0" presId="urn:microsoft.com/office/officeart/2005/8/layout/cycle8"/>
    <dgm:cxn modelId="{3D522684-3BAA-4CC6-9DCC-248896ADC0AB}" type="presOf" srcId="{38AA1202-2AA9-4588-B3CB-E27CD06801DC}" destId="{C668625F-AC44-4EE6-9168-4ADB5918C790}" srcOrd="1" destOrd="0" presId="urn:microsoft.com/office/officeart/2005/8/layout/cycle8"/>
    <dgm:cxn modelId="{B6A739A8-BE54-4D51-8430-565691D3881D}" type="presOf" srcId="{B1A2DA89-3C4D-46C7-B3B2-5E997B835A8A}" destId="{26BFC266-8C0A-4F0C-89DC-F250AD823504}" srcOrd="0" destOrd="0" presId="urn:microsoft.com/office/officeart/2005/8/layout/cycle8"/>
    <dgm:cxn modelId="{6DD47526-20CA-44A7-881C-B9FDA401EC33}" srcId="{186E4397-4BCA-4275-B0E2-D7EE6D35BA4B}" destId="{168F7A35-1E25-4BB1-8BC8-C27AA7E595B9}" srcOrd="1" destOrd="0" parTransId="{AB26A698-5D1C-443E-A15B-8522BC73107B}" sibTransId="{999EE174-3F73-4AB6-9D80-3780B0E2AFC4}"/>
    <dgm:cxn modelId="{A7489A5F-A6FF-4B83-A797-B0F2279B6D6E}" type="presOf" srcId="{168F7A35-1E25-4BB1-8BC8-C27AA7E595B9}" destId="{F64D1C18-7A1A-48E9-ACFB-3558C3E87425}" srcOrd="0" destOrd="0" presId="urn:microsoft.com/office/officeart/2005/8/layout/cycle8"/>
    <dgm:cxn modelId="{33431A0A-D5F6-4AC5-8C06-418716EB1B7F}" type="presOf" srcId="{B1A2DA89-3C4D-46C7-B3B2-5E997B835A8A}" destId="{FA9DA3D9-A9BC-4A74-9525-89005BEDDBF8}" srcOrd="1" destOrd="0" presId="urn:microsoft.com/office/officeart/2005/8/layout/cycle8"/>
    <dgm:cxn modelId="{3BF46916-F059-47F9-99F8-3A701ACEEAD3}" type="presOf" srcId="{38AA1202-2AA9-4588-B3CB-E27CD06801DC}" destId="{B5E366A5-BC9A-45E2-B9A4-DCC946803B94}" srcOrd="0" destOrd="0" presId="urn:microsoft.com/office/officeart/2005/8/layout/cycle8"/>
    <dgm:cxn modelId="{8FB70150-F149-49B6-949C-897D20BE4B96}" type="presParOf" srcId="{715164B4-3A27-4A3B-8121-2C9D9064B2AB}" destId="{26BFC266-8C0A-4F0C-89DC-F250AD823504}" srcOrd="0" destOrd="0" presId="urn:microsoft.com/office/officeart/2005/8/layout/cycle8"/>
    <dgm:cxn modelId="{B7849E00-A561-4B54-930B-2B37305E33D0}" type="presParOf" srcId="{715164B4-3A27-4A3B-8121-2C9D9064B2AB}" destId="{C70574FC-25FB-43B6-80DC-5C1DE788B556}" srcOrd="1" destOrd="0" presId="urn:microsoft.com/office/officeart/2005/8/layout/cycle8"/>
    <dgm:cxn modelId="{F7BEE7FD-CDF5-4FEA-BF63-D67CAE4642D4}" type="presParOf" srcId="{715164B4-3A27-4A3B-8121-2C9D9064B2AB}" destId="{8509CB27-DF06-45DE-8598-CCA972C5B926}" srcOrd="2" destOrd="0" presId="urn:microsoft.com/office/officeart/2005/8/layout/cycle8"/>
    <dgm:cxn modelId="{F02D84C9-6937-4D08-88E9-041FBAF46FFA}" type="presParOf" srcId="{715164B4-3A27-4A3B-8121-2C9D9064B2AB}" destId="{FA9DA3D9-A9BC-4A74-9525-89005BEDDBF8}" srcOrd="3" destOrd="0" presId="urn:microsoft.com/office/officeart/2005/8/layout/cycle8"/>
    <dgm:cxn modelId="{55BD0F4F-DEF4-4613-AF3F-ABE0DAEB943A}" type="presParOf" srcId="{715164B4-3A27-4A3B-8121-2C9D9064B2AB}" destId="{F64D1C18-7A1A-48E9-ACFB-3558C3E87425}" srcOrd="4" destOrd="0" presId="urn:microsoft.com/office/officeart/2005/8/layout/cycle8"/>
    <dgm:cxn modelId="{CCCBCC26-3459-49B9-AADE-4265D233C8DF}" type="presParOf" srcId="{715164B4-3A27-4A3B-8121-2C9D9064B2AB}" destId="{80D0CFF4-3A12-45E3-AED1-A3CBF70B0C2E}" srcOrd="5" destOrd="0" presId="urn:microsoft.com/office/officeart/2005/8/layout/cycle8"/>
    <dgm:cxn modelId="{8B358932-3DB6-4AE6-BD8D-C110D70AA527}" type="presParOf" srcId="{715164B4-3A27-4A3B-8121-2C9D9064B2AB}" destId="{2CF1E3FB-F22B-466F-BC1A-D6192F9017EF}" srcOrd="6" destOrd="0" presId="urn:microsoft.com/office/officeart/2005/8/layout/cycle8"/>
    <dgm:cxn modelId="{6CAEEEBA-397C-4E44-8A0E-13AADC0FF21D}" type="presParOf" srcId="{715164B4-3A27-4A3B-8121-2C9D9064B2AB}" destId="{F268A5F1-A118-4E6D-B432-E432D1CEBC60}" srcOrd="7" destOrd="0" presId="urn:microsoft.com/office/officeart/2005/8/layout/cycle8"/>
    <dgm:cxn modelId="{3CB33AC7-D6E7-4E83-BE7E-0379E7EF8FD9}" type="presParOf" srcId="{715164B4-3A27-4A3B-8121-2C9D9064B2AB}" destId="{B5E366A5-BC9A-45E2-B9A4-DCC946803B94}" srcOrd="8" destOrd="0" presId="urn:microsoft.com/office/officeart/2005/8/layout/cycle8"/>
    <dgm:cxn modelId="{5967B320-8A9B-49E0-80CF-9C0DBD6DBFFE}" type="presParOf" srcId="{715164B4-3A27-4A3B-8121-2C9D9064B2AB}" destId="{62CD0CE7-9975-45DB-9050-CB53C9C03FD8}" srcOrd="9" destOrd="0" presId="urn:microsoft.com/office/officeart/2005/8/layout/cycle8"/>
    <dgm:cxn modelId="{EBD05C09-DF7E-48CC-B9D7-91FEDA6CF20F}" type="presParOf" srcId="{715164B4-3A27-4A3B-8121-2C9D9064B2AB}" destId="{210DA822-EED5-474E-B60B-546E1E2BA2C7}" srcOrd="10" destOrd="0" presId="urn:microsoft.com/office/officeart/2005/8/layout/cycle8"/>
    <dgm:cxn modelId="{3EF6DEF3-138A-4D03-BE9D-745D3554C42E}" type="presParOf" srcId="{715164B4-3A27-4A3B-8121-2C9D9064B2AB}" destId="{C668625F-AC44-4EE6-9168-4ADB5918C790}" srcOrd="11" destOrd="0" presId="urn:microsoft.com/office/officeart/2005/8/layout/cycle8"/>
    <dgm:cxn modelId="{1BA1419B-D50A-40DA-9A71-B995A986BFF7}" type="presParOf" srcId="{715164B4-3A27-4A3B-8121-2C9D9064B2AB}" destId="{C32DF83A-541D-49E4-9A72-7933C2814977}" srcOrd="12" destOrd="0" presId="urn:microsoft.com/office/officeart/2005/8/layout/cycle8"/>
    <dgm:cxn modelId="{444E570F-1512-4252-9A46-768AD7EC39F7}" type="presParOf" srcId="{715164B4-3A27-4A3B-8121-2C9D9064B2AB}" destId="{7B7010AA-744C-4BDD-96DE-444FAE4AF563}" srcOrd="13" destOrd="0" presId="urn:microsoft.com/office/officeart/2005/8/layout/cycle8"/>
    <dgm:cxn modelId="{DBA54F5E-C97B-439F-AB8E-7D5B5F4FAC24}" type="presParOf" srcId="{715164B4-3A27-4A3B-8121-2C9D9064B2AB}" destId="{DA3108DD-B464-4765-8CDA-7915F7C30E1F}" srcOrd="14" destOrd="0" presId="urn:microsoft.com/office/officeart/2005/8/layout/cycle8"/>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0AF77E-AB5C-4102-B6A5-80349899FC0F}">
      <dsp:nvSpPr>
        <dsp:cNvPr id="0" name=""/>
        <dsp:cNvSpPr/>
      </dsp:nvSpPr>
      <dsp:spPr>
        <a:xfrm>
          <a:off x="2194045" y="628717"/>
          <a:ext cx="4198862" cy="4198862"/>
        </a:xfrm>
        <a:prstGeom prst="blockArc">
          <a:avLst>
            <a:gd name="adj1" fmla="val 10800000"/>
            <a:gd name="adj2" fmla="val 16200000"/>
            <a:gd name="adj3" fmla="val 4640"/>
          </a:avLst>
        </a:prstGeom>
        <a:solidFill>
          <a:schemeClr val="accent5">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804502D2-D20C-4370-9F8D-3B009AB61918}">
      <dsp:nvSpPr>
        <dsp:cNvPr id="0" name=""/>
        <dsp:cNvSpPr/>
      </dsp:nvSpPr>
      <dsp:spPr>
        <a:xfrm>
          <a:off x="2194045" y="628717"/>
          <a:ext cx="4198862" cy="4198862"/>
        </a:xfrm>
        <a:prstGeom prst="blockArc">
          <a:avLst>
            <a:gd name="adj1" fmla="val 5400000"/>
            <a:gd name="adj2" fmla="val 10800000"/>
            <a:gd name="adj3" fmla="val 4640"/>
          </a:avLst>
        </a:prstGeom>
        <a:solidFill>
          <a:schemeClr val="accent4">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3642C751-120D-4B10-B553-615AAB8E98D6}">
      <dsp:nvSpPr>
        <dsp:cNvPr id="0" name=""/>
        <dsp:cNvSpPr/>
      </dsp:nvSpPr>
      <dsp:spPr>
        <a:xfrm>
          <a:off x="2194045" y="628717"/>
          <a:ext cx="4198862" cy="4198862"/>
        </a:xfrm>
        <a:prstGeom prst="blockArc">
          <a:avLst>
            <a:gd name="adj1" fmla="val 0"/>
            <a:gd name="adj2" fmla="val 5400000"/>
            <a:gd name="adj3" fmla="val 4640"/>
          </a:avLst>
        </a:prstGeom>
        <a:solidFill>
          <a:schemeClr val="accent3">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F486A200-8AEA-45AC-AF48-86140E2ADFF7}">
      <dsp:nvSpPr>
        <dsp:cNvPr id="0" name=""/>
        <dsp:cNvSpPr/>
      </dsp:nvSpPr>
      <dsp:spPr>
        <a:xfrm>
          <a:off x="2194045" y="628717"/>
          <a:ext cx="4198862" cy="4198862"/>
        </a:xfrm>
        <a:prstGeom prst="blockArc">
          <a:avLst>
            <a:gd name="adj1" fmla="val 16200000"/>
            <a:gd name="adj2" fmla="val 0"/>
            <a:gd name="adj3" fmla="val 4640"/>
          </a:avLst>
        </a:prstGeom>
        <a:solidFill>
          <a:schemeClr val="accent2">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3B4AC363-2E89-464F-8AD8-3755C453446D}">
      <dsp:nvSpPr>
        <dsp:cNvPr id="0" name=""/>
        <dsp:cNvSpPr/>
      </dsp:nvSpPr>
      <dsp:spPr>
        <a:xfrm>
          <a:off x="3327025" y="1896839"/>
          <a:ext cx="1932902" cy="1932902"/>
        </a:xfrm>
        <a:prstGeom prst="ellipse">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sp3d extrusionH="28000" prstMaterial="matte"/>
        </a:bodyPr>
        <a:lstStyle/>
        <a:p>
          <a:pPr marL="0" lvl="0" indent="0" algn="ctr" defTabSz="1066800">
            <a:lnSpc>
              <a:spcPct val="100000"/>
            </a:lnSpc>
            <a:spcBef>
              <a:spcPct val="0"/>
            </a:spcBef>
            <a:spcAft>
              <a:spcPts val="0"/>
            </a:spcAft>
            <a:buNone/>
          </a:pPr>
          <a:endParaRPr lang="en-US" altLang="zh-CN" sz="2400" b="1" kern="1200" dirty="0">
            <a:latin typeface="微软雅黑" panose="020B0503020204020204" pitchFamily="34" charset="-122"/>
            <a:ea typeface="微软雅黑" panose="020B0503020204020204" pitchFamily="34" charset="-122"/>
          </a:endParaRPr>
        </a:p>
        <a:p>
          <a:pPr marL="0" lvl="0" indent="0" algn="ctr" defTabSz="1066800">
            <a:lnSpc>
              <a:spcPct val="100000"/>
            </a:lnSpc>
            <a:spcBef>
              <a:spcPct val="0"/>
            </a:spcBef>
            <a:spcAft>
              <a:spcPts val="0"/>
            </a:spcAft>
            <a:buNone/>
          </a:pPr>
          <a:r>
            <a:rPr lang="zh-CN" altLang="en-US" sz="2400" b="1" kern="1200" dirty="0">
              <a:latin typeface="微软雅黑" panose="020B0503020204020204" pitchFamily="34" charset="-122"/>
              <a:ea typeface="微软雅黑" panose="020B0503020204020204" pitchFamily="34" charset="-122"/>
            </a:rPr>
            <a:t>核心素养</a:t>
          </a:r>
          <a:endParaRPr lang="en-US" altLang="zh-CN" sz="2400" b="1" kern="1200" dirty="0">
            <a:latin typeface="微软雅黑" panose="020B0503020204020204" pitchFamily="34" charset="-122"/>
            <a:ea typeface="微软雅黑" panose="020B0503020204020204" pitchFamily="34" charset="-122"/>
          </a:endParaRPr>
        </a:p>
        <a:p>
          <a:pPr marL="0" lvl="0" indent="0" algn="ctr" defTabSz="1066800">
            <a:lnSpc>
              <a:spcPct val="100000"/>
            </a:lnSpc>
            <a:spcBef>
              <a:spcPct val="0"/>
            </a:spcBef>
            <a:spcAft>
              <a:spcPts val="0"/>
            </a:spcAft>
            <a:buNone/>
          </a:pPr>
          <a:r>
            <a:rPr lang="zh-CN" altLang="en-US" sz="2400" b="1" kern="1200" dirty="0">
              <a:latin typeface="微软雅黑" panose="020B0503020204020204" pitchFamily="34" charset="-122"/>
              <a:ea typeface="微软雅黑" panose="020B0503020204020204" pitchFamily="34" charset="-122"/>
            </a:rPr>
            <a:t>育人目标体系</a:t>
          </a:r>
        </a:p>
      </dsp:txBody>
      <dsp:txXfrm>
        <a:off x="3610092" y="2179906"/>
        <a:ext cx="1366768" cy="1366768"/>
      </dsp:txXfrm>
    </dsp:sp>
    <dsp:sp modelId="{2B67C9E9-B08D-4A6E-8CFD-AED3B8D4C36B}">
      <dsp:nvSpPr>
        <dsp:cNvPr id="0" name=""/>
        <dsp:cNvSpPr/>
      </dsp:nvSpPr>
      <dsp:spPr>
        <a:xfrm>
          <a:off x="3616960" y="910"/>
          <a:ext cx="1353032" cy="1353032"/>
        </a:xfrm>
        <a:prstGeom prst="ellipse">
          <a:avLst/>
        </a:prstGeom>
        <a:solidFill>
          <a:schemeClr val="accent2">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sp3d extrusionH="28000" prstMaterial="matte"/>
        </a:bodyPr>
        <a:lstStyle/>
        <a:p>
          <a:pPr marL="0" lvl="0" indent="0" algn="ctr" defTabSz="622300">
            <a:lnSpc>
              <a:spcPct val="90000"/>
            </a:lnSpc>
            <a:spcBef>
              <a:spcPct val="0"/>
            </a:spcBef>
            <a:spcAft>
              <a:spcPct val="35000"/>
            </a:spcAft>
            <a:buNone/>
          </a:pPr>
          <a:r>
            <a:rPr lang="zh-CN" altLang="en-US" sz="1400" b="1" kern="1200" dirty="0">
              <a:latin typeface="微软雅黑" panose="020B0503020204020204" pitchFamily="34" charset="-122"/>
              <a:ea typeface="微软雅黑" panose="020B0503020204020204" pitchFamily="34" charset="-122"/>
            </a:rPr>
            <a:t>指导课程体系设计</a:t>
          </a:r>
        </a:p>
      </dsp:txBody>
      <dsp:txXfrm>
        <a:off x="3815107" y="199057"/>
        <a:ext cx="956738" cy="956738"/>
      </dsp:txXfrm>
    </dsp:sp>
    <dsp:sp modelId="{960C8AAD-873B-4010-A502-FF4640BBFC0B}">
      <dsp:nvSpPr>
        <dsp:cNvPr id="0" name=""/>
        <dsp:cNvSpPr/>
      </dsp:nvSpPr>
      <dsp:spPr>
        <a:xfrm>
          <a:off x="5667682" y="2051632"/>
          <a:ext cx="1353032" cy="1353032"/>
        </a:xfrm>
        <a:prstGeom prst="ellipse">
          <a:avLst/>
        </a:prstGeom>
        <a:solidFill>
          <a:schemeClr val="accent3">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sp3d extrusionH="28000" prstMaterial="matte"/>
        </a:bodyPr>
        <a:lstStyle/>
        <a:p>
          <a:pPr marL="0" lvl="0" indent="0" algn="ctr" defTabSz="622300">
            <a:lnSpc>
              <a:spcPct val="90000"/>
            </a:lnSpc>
            <a:spcBef>
              <a:spcPct val="0"/>
            </a:spcBef>
            <a:spcAft>
              <a:spcPct val="35000"/>
            </a:spcAft>
            <a:buNone/>
          </a:pPr>
          <a:r>
            <a:rPr lang="zh-CN" altLang="en-US" sz="1400" b="1" kern="1200" dirty="0">
              <a:latin typeface="微软雅黑" panose="020B0503020204020204" pitchFamily="34" charset="-122"/>
              <a:ea typeface="微软雅黑" panose="020B0503020204020204" pitchFamily="34" charset="-122"/>
            </a:rPr>
            <a:t>指导教学实践，引领教师专业发展</a:t>
          </a:r>
        </a:p>
      </dsp:txBody>
      <dsp:txXfrm>
        <a:off x="5865829" y="2249779"/>
        <a:ext cx="956738" cy="956738"/>
      </dsp:txXfrm>
    </dsp:sp>
    <dsp:sp modelId="{97221962-029E-4780-BC88-7A81BFDB6679}">
      <dsp:nvSpPr>
        <dsp:cNvPr id="0" name=""/>
        <dsp:cNvSpPr/>
      </dsp:nvSpPr>
      <dsp:spPr>
        <a:xfrm>
          <a:off x="3616960" y="4102354"/>
          <a:ext cx="1353032" cy="1353032"/>
        </a:xfrm>
        <a:prstGeom prst="ellipse">
          <a:avLst/>
        </a:prstGeom>
        <a:solidFill>
          <a:schemeClr val="accent4">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sp3d extrusionH="28000" prstMaterial="matte"/>
        </a:bodyPr>
        <a:lstStyle/>
        <a:p>
          <a:pPr marL="0" lvl="0" indent="0" algn="ctr" defTabSz="622300">
            <a:lnSpc>
              <a:spcPct val="90000"/>
            </a:lnSpc>
            <a:spcBef>
              <a:spcPct val="0"/>
            </a:spcBef>
            <a:spcAft>
              <a:spcPct val="35000"/>
            </a:spcAft>
            <a:buNone/>
          </a:pPr>
          <a:r>
            <a:rPr lang="zh-CN" altLang="en-US" sz="1400" b="1" kern="1200" dirty="0">
              <a:latin typeface="微软雅黑" panose="020B0503020204020204" pitchFamily="34" charset="-122"/>
              <a:ea typeface="微软雅黑" panose="020B0503020204020204" pitchFamily="34" charset="-122"/>
            </a:rPr>
            <a:t>引导学生学习方向</a:t>
          </a:r>
          <a:r>
            <a:rPr lang="en-US" altLang="zh-CN" sz="1400" b="1" kern="1200" dirty="0">
              <a:latin typeface="微软雅黑" panose="020B0503020204020204" pitchFamily="34" charset="-122"/>
              <a:ea typeface="微软雅黑" panose="020B0503020204020204" pitchFamily="34" charset="-122"/>
            </a:rPr>
            <a:t>——</a:t>
          </a:r>
          <a:r>
            <a:rPr lang="zh-CN" altLang="en-US" sz="1400" b="1" kern="1200" dirty="0">
              <a:latin typeface="微软雅黑" panose="020B0503020204020204" pitchFamily="34" charset="-122"/>
              <a:ea typeface="微软雅黑" panose="020B0503020204020204" pitchFamily="34" charset="-122"/>
            </a:rPr>
            <a:t>学什么？</a:t>
          </a:r>
          <a:endParaRPr lang="zh-CN" altLang="en-US" sz="1400" b="1" kern="1200" dirty="0"/>
        </a:p>
      </dsp:txBody>
      <dsp:txXfrm>
        <a:off x="3815107" y="4300501"/>
        <a:ext cx="956738" cy="956738"/>
      </dsp:txXfrm>
    </dsp:sp>
    <dsp:sp modelId="{FB42BB58-31B1-42A6-9977-E279EE8FF7C3}">
      <dsp:nvSpPr>
        <dsp:cNvPr id="0" name=""/>
        <dsp:cNvSpPr/>
      </dsp:nvSpPr>
      <dsp:spPr>
        <a:xfrm>
          <a:off x="1566238" y="2051632"/>
          <a:ext cx="1353032" cy="1353032"/>
        </a:xfrm>
        <a:prstGeom prst="ellipse">
          <a:avLst/>
        </a:prstGeom>
        <a:solidFill>
          <a:schemeClr val="accent5">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sp3d extrusionH="28000" prstMaterial="matte"/>
        </a:bodyPr>
        <a:lstStyle/>
        <a:p>
          <a:pPr marL="0" lvl="0" indent="0" algn="ctr" defTabSz="622300">
            <a:lnSpc>
              <a:spcPct val="90000"/>
            </a:lnSpc>
            <a:spcBef>
              <a:spcPct val="0"/>
            </a:spcBef>
            <a:spcAft>
              <a:spcPts val="0"/>
            </a:spcAft>
            <a:buNone/>
          </a:pPr>
          <a:r>
            <a:rPr lang="zh-CN" altLang="en-US" sz="1400" b="1" kern="1200" dirty="0">
              <a:latin typeface="微软雅黑" panose="020B0503020204020204" pitchFamily="34" charset="-122"/>
              <a:ea typeface="微软雅黑" panose="020B0503020204020204" pitchFamily="34" charset="-122"/>
            </a:rPr>
            <a:t>指导教育评价</a:t>
          </a:r>
          <a:r>
            <a:rPr lang="en-US" altLang="zh-CN" sz="1400" b="1" kern="1200" dirty="0">
              <a:latin typeface="微软雅黑" panose="020B0503020204020204" pitchFamily="34" charset="-122"/>
              <a:ea typeface="微软雅黑" panose="020B0503020204020204" pitchFamily="34" charset="-122"/>
            </a:rPr>
            <a:t>——</a:t>
          </a:r>
          <a:r>
            <a:rPr lang="zh-CN" altLang="en-US" sz="1400" b="1" kern="1200" dirty="0">
              <a:latin typeface="微软雅黑" panose="020B0503020204020204" pitchFamily="34" charset="-122"/>
              <a:ea typeface="微软雅黑" panose="020B0503020204020204" pitchFamily="34" charset="-122"/>
            </a:rPr>
            <a:t>培养的如何？</a:t>
          </a:r>
        </a:p>
      </dsp:txBody>
      <dsp:txXfrm>
        <a:off x="1764385" y="2249779"/>
        <a:ext cx="956738" cy="9567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1A6F87-A053-4BD3-AAD1-36AEF3F82BD2}">
      <dsp:nvSpPr>
        <dsp:cNvPr id="0" name=""/>
        <dsp:cNvSpPr/>
      </dsp:nvSpPr>
      <dsp:spPr>
        <a:xfrm>
          <a:off x="2088" y="0"/>
          <a:ext cx="2544505" cy="953656"/>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zh-CN" altLang="en-US" sz="1200" b="1" kern="1200" dirty="0">
              <a:latin typeface="微软雅黑" panose="020B0503020204020204" pitchFamily="34" charset="-122"/>
              <a:ea typeface="微软雅黑" panose="020B0503020204020204" pitchFamily="34" charset="-122"/>
            </a:rPr>
            <a:t>基于学生身心发展规律</a:t>
          </a:r>
          <a:endParaRPr lang="en-US" altLang="zh-CN" sz="1200" b="1" kern="1200" dirty="0">
            <a:latin typeface="微软雅黑" panose="020B0503020204020204" pitchFamily="34" charset="-122"/>
            <a:ea typeface="微软雅黑" panose="020B0503020204020204" pitchFamily="34" charset="-122"/>
          </a:endParaRPr>
        </a:p>
        <a:p>
          <a:pPr marL="0" lvl="0" indent="0" algn="ctr" defTabSz="533400">
            <a:lnSpc>
              <a:spcPct val="90000"/>
            </a:lnSpc>
            <a:spcBef>
              <a:spcPct val="0"/>
            </a:spcBef>
            <a:spcAft>
              <a:spcPct val="35000"/>
            </a:spcAft>
            <a:buNone/>
          </a:pPr>
          <a:r>
            <a:rPr lang="zh-CN" altLang="en-US" sz="1200" b="1" kern="1200" dirty="0">
              <a:latin typeface="微软雅黑" panose="020B0503020204020204" pitchFamily="34" charset="-122"/>
              <a:ea typeface="微软雅黑" panose="020B0503020204020204" pitchFamily="34" charset="-122"/>
            </a:rPr>
            <a:t>采用科学的程序与方法</a:t>
          </a:r>
        </a:p>
      </dsp:txBody>
      <dsp:txXfrm>
        <a:off x="478916" y="0"/>
        <a:ext cx="1590849" cy="953656"/>
      </dsp:txXfrm>
    </dsp:sp>
    <dsp:sp modelId="{CDA056D0-FFC7-42F0-A3DA-689F844E78D7}">
      <dsp:nvSpPr>
        <dsp:cNvPr id="0" name=""/>
        <dsp:cNvSpPr/>
      </dsp:nvSpPr>
      <dsp:spPr>
        <a:xfrm>
          <a:off x="2292143" y="0"/>
          <a:ext cx="2544505" cy="953656"/>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zh-CN" altLang="en-US" sz="1200" b="1" kern="1200" dirty="0">
              <a:latin typeface="微软雅黑" panose="020B0503020204020204" pitchFamily="34" charset="-122"/>
              <a:ea typeface="微软雅黑" panose="020B0503020204020204" pitchFamily="34" charset="-122"/>
            </a:rPr>
            <a:t>面向未来</a:t>
          </a:r>
          <a:endParaRPr lang="en-US" altLang="zh-CN" sz="1200" b="1" kern="1200" dirty="0">
            <a:latin typeface="微软雅黑" panose="020B0503020204020204" pitchFamily="34" charset="-122"/>
            <a:ea typeface="微软雅黑" panose="020B0503020204020204" pitchFamily="34" charset="-122"/>
          </a:endParaRPr>
        </a:p>
        <a:p>
          <a:pPr marL="0" lvl="0" indent="0" algn="ctr" defTabSz="533400">
            <a:lnSpc>
              <a:spcPct val="90000"/>
            </a:lnSpc>
            <a:spcBef>
              <a:spcPct val="0"/>
            </a:spcBef>
            <a:spcAft>
              <a:spcPct val="35000"/>
            </a:spcAft>
            <a:buNone/>
          </a:pPr>
          <a:r>
            <a:rPr lang="zh-CN" altLang="en-US" sz="1200" b="1" kern="1200" dirty="0">
              <a:latin typeface="微软雅黑" panose="020B0503020204020204" pitchFamily="34" charset="-122"/>
              <a:ea typeface="微软雅黑" panose="020B0503020204020204" pitchFamily="34" charset="-122"/>
            </a:rPr>
            <a:t>反映时代需求</a:t>
          </a:r>
        </a:p>
      </dsp:txBody>
      <dsp:txXfrm>
        <a:off x="2768971" y="0"/>
        <a:ext cx="1590849" cy="953656"/>
      </dsp:txXfrm>
    </dsp:sp>
    <dsp:sp modelId="{8650F6C0-6BC9-4993-964A-ADC9B5A21B1E}">
      <dsp:nvSpPr>
        <dsp:cNvPr id="0" name=""/>
        <dsp:cNvSpPr/>
      </dsp:nvSpPr>
      <dsp:spPr>
        <a:xfrm>
          <a:off x="4582198" y="0"/>
          <a:ext cx="2544505" cy="953656"/>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zh-CN" altLang="en-US" sz="1200" b="1" kern="1200" dirty="0">
              <a:latin typeface="微软雅黑" panose="020B0503020204020204" pitchFamily="34" charset="-122"/>
              <a:ea typeface="微软雅黑" panose="020B0503020204020204" pitchFamily="34" charset="-122"/>
            </a:rPr>
            <a:t>立足国情和现实需要</a:t>
          </a:r>
          <a:endParaRPr lang="en-US" altLang="zh-CN" sz="1200" b="1" kern="1200" dirty="0">
            <a:latin typeface="微软雅黑" panose="020B0503020204020204" pitchFamily="34" charset="-122"/>
            <a:ea typeface="微软雅黑" panose="020B0503020204020204" pitchFamily="34" charset="-122"/>
          </a:endParaRPr>
        </a:p>
        <a:p>
          <a:pPr marL="0" lvl="0" indent="0" algn="ctr" defTabSz="533400">
            <a:lnSpc>
              <a:spcPct val="90000"/>
            </a:lnSpc>
            <a:spcBef>
              <a:spcPct val="0"/>
            </a:spcBef>
            <a:spcAft>
              <a:spcPct val="35000"/>
            </a:spcAft>
            <a:buNone/>
          </a:pPr>
          <a:r>
            <a:rPr lang="zh-CN" altLang="en-US" sz="1200" b="1" kern="1200" dirty="0">
              <a:latin typeface="微软雅黑" panose="020B0503020204020204" pitchFamily="34" charset="-122"/>
              <a:ea typeface="微软雅黑" panose="020B0503020204020204" pitchFamily="34" charset="-122"/>
            </a:rPr>
            <a:t>传承优秀传统文化</a:t>
          </a:r>
        </a:p>
      </dsp:txBody>
      <dsp:txXfrm>
        <a:off x="5059026" y="0"/>
        <a:ext cx="1590849" cy="9536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BFC266-8C0A-4F0C-89DC-F250AD823504}">
      <dsp:nvSpPr>
        <dsp:cNvPr id="0" name=""/>
        <dsp:cNvSpPr/>
      </dsp:nvSpPr>
      <dsp:spPr>
        <a:xfrm>
          <a:off x="1639596" y="277922"/>
          <a:ext cx="3591619" cy="3591619"/>
        </a:xfrm>
        <a:prstGeom prst="pie">
          <a:avLst>
            <a:gd name="adj1" fmla="val 16200000"/>
            <a:gd name="adj2" fmla="val 180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r" defTabSz="622300">
            <a:lnSpc>
              <a:spcPct val="100000"/>
            </a:lnSpc>
            <a:spcBef>
              <a:spcPct val="0"/>
            </a:spcBef>
            <a:spcAft>
              <a:spcPts val="0"/>
            </a:spcAft>
          </a:pPr>
          <a:r>
            <a:rPr lang="zh-CN" altLang="en-US" sz="1400" b="1" kern="1200" dirty="0">
              <a:latin typeface="微软雅黑" panose="020B0503020204020204" pitchFamily="34" charset="-122"/>
              <a:ea typeface="微软雅黑" panose="020B0503020204020204" pitchFamily="34" charset="-122"/>
            </a:rPr>
            <a:t>社会性：处理好个人与群体、社会、国家国际之间的关系。</a:t>
          </a:r>
          <a:endParaRPr lang="en-US" altLang="zh-CN" sz="1400" b="1" kern="1200" dirty="0">
            <a:solidFill>
              <a:schemeClr val="bg1"/>
            </a:solidFill>
            <a:latin typeface="微软雅黑" panose="020B0503020204020204" pitchFamily="34" charset="-122"/>
            <a:ea typeface="微软雅黑" panose="020B0503020204020204" pitchFamily="34" charset="-122"/>
          </a:endParaRPr>
        </a:p>
      </dsp:txBody>
      <dsp:txXfrm>
        <a:off x="3532466" y="1039004"/>
        <a:ext cx="1282721" cy="1068934"/>
      </dsp:txXfrm>
    </dsp:sp>
    <dsp:sp modelId="{F64D1C18-7A1A-48E9-ACFB-3558C3E87425}">
      <dsp:nvSpPr>
        <dsp:cNvPr id="0" name=""/>
        <dsp:cNvSpPr/>
      </dsp:nvSpPr>
      <dsp:spPr>
        <a:xfrm>
          <a:off x="1565626" y="406195"/>
          <a:ext cx="3591619" cy="3591619"/>
        </a:xfrm>
        <a:prstGeom prst="pie">
          <a:avLst>
            <a:gd name="adj1" fmla="val 1800000"/>
            <a:gd name="adj2" fmla="val 9000000"/>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100000"/>
            </a:lnSpc>
            <a:spcBef>
              <a:spcPct val="0"/>
            </a:spcBef>
            <a:spcAft>
              <a:spcPts val="0"/>
            </a:spcAft>
          </a:pPr>
          <a:r>
            <a:rPr lang="zh-CN" altLang="en-US" sz="1400" b="1" kern="1200" dirty="0">
              <a:latin typeface="微软雅黑" panose="020B0503020204020204" pitchFamily="34" charset="-122"/>
              <a:ea typeface="微软雅黑" panose="020B0503020204020204" pitchFamily="34" charset="-122"/>
            </a:rPr>
            <a:t>文化（工具性）：掌握和运用人类智慧文明的各种成果。</a:t>
          </a:r>
          <a:endParaRPr lang="zh-CN" altLang="en-US" sz="1400" kern="1200" dirty="0">
            <a:solidFill>
              <a:schemeClr val="bg1"/>
            </a:solidFill>
          </a:endParaRPr>
        </a:p>
      </dsp:txBody>
      <dsp:txXfrm>
        <a:off x="2420774" y="2736472"/>
        <a:ext cx="1924082" cy="940662"/>
      </dsp:txXfrm>
    </dsp:sp>
    <dsp:sp modelId="{B5E366A5-BC9A-45E2-B9A4-DCC946803B94}">
      <dsp:nvSpPr>
        <dsp:cNvPr id="0" name=""/>
        <dsp:cNvSpPr/>
      </dsp:nvSpPr>
      <dsp:spPr>
        <a:xfrm>
          <a:off x="1491656" y="277922"/>
          <a:ext cx="3591619" cy="3591619"/>
        </a:xfrm>
        <a:prstGeom prst="pie">
          <a:avLst>
            <a:gd name="adj1" fmla="val 9000000"/>
            <a:gd name="adj2" fmla="val 16200000"/>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l" defTabSz="622300">
            <a:lnSpc>
              <a:spcPct val="100000"/>
            </a:lnSpc>
            <a:spcBef>
              <a:spcPct val="0"/>
            </a:spcBef>
            <a:spcAft>
              <a:spcPts val="0"/>
            </a:spcAft>
          </a:pPr>
          <a:r>
            <a:rPr lang="zh-CN" altLang="en-US" sz="1400" b="1" kern="1200" noProof="1">
              <a:latin typeface="微软雅黑" panose="020B0503020204020204" pitchFamily="34" charset="-122"/>
              <a:ea typeface="微软雅黑" panose="020B0503020204020204" pitchFamily="34" charset="-122"/>
              <a:cs typeface="+mn-ea"/>
            </a:rPr>
            <a:t>自主性：管理好自己的学习、生活和发展，</a:t>
          </a:r>
          <a:endParaRPr lang="en-US" altLang="zh-CN" sz="1400" b="1" kern="1200" noProof="1">
            <a:latin typeface="微软雅黑" panose="020B0503020204020204" pitchFamily="34" charset="-122"/>
            <a:ea typeface="微软雅黑" panose="020B0503020204020204" pitchFamily="34" charset="-122"/>
            <a:cs typeface="+mn-ea"/>
          </a:endParaRPr>
        </a:p>
        <a:p>
          <a:pPr lvl="0" algn="l" defTabSz="622300">
            <a:lnSpc>
              <a:spcPct val="100000"/>
            </a:lnSpc>
            <a:spcBef>
              <a:spcPct val="0"/>
            </a:spcBef>
            <a:spcAft>
              <a:spcPts val="0"/>
            </a:spcAft>
          </a:pPr>
          <a:r>
            <a:rPr lang="zh-CN" altLang="en-US" sz="1400" b="1" kern="1200" noProof="1">
              <a:latin typeface="微软雅黑" panose="020B0503020204020204" pitchFamily="34" charset="-122"/>
              <a:ea typeface="微软雅黑" panose="020B0503020204020204" pitchFamily="34" charset="-122"/>
              <a:cs typeface="+mn-ea"/>
            </a:rPr>
            <a:t>能解决问题</a:t>
          </a:r>
          <a:endParaRPr lang="zh-CN" altLang="en-US" sz="1400" b="1" kern="1200" dirty="0">
            <a:solidFill>
              <a:schemeClr val="bg1"/>
            </a:solidFill>
            <a:latin typeface="微软雅黑" panose="020B0503020204020204" pitchFamily="34" charset="-122"/>
            <a:ea typeface="微软雅黑" panose="020B0503020204020204" pitchFamily="34" charset="-122"/>
            <a:cs typeface="+mn-ea"/>
          </a:endParaRPr>
        </a:p>
      </dsp:txBody>
      <dsp:txXfrm>
        <a:off x="1907685" y="1039004"/>
        <a:ext cx="1282721" cy="1068934"/>
      </dsp:txXfrm>
    </dsp:sp>
    <dsp:sp modelId="{C32DF83A-541D-49E4-9A72-7933C2814977}">
      <dsp:nvSpPr>
        <dsp:cNvPr id="0" name=""/>
        <dsp:cNvSpPr/>
      </dsp:nvSpPr>
      <dsp:spPr>
        <a:xfrm>
          <a:off x="1417554" y="55584"/>
          <a:ext cx="4036296" cy="4036296"/>
        </a:xfrm>
        <a:prstGeom prst="circularArrow">
          <a:avLst>
            <a:gd name="adj1" fmla="val 5085"/>
            <a:gd name="adj2" fmla="val 327528"/>
            <a:gd name="adj3" fmla="val 1472472"/>
            <a:gd name="adj4" fmla="val 16199432"/>
            <a:gd name="adj5" fmla="val 5932"/>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B7010AA-744C-4BDD-96DE-444FAE4AF563}">
      <dsp:nvSpPr>
        <dsp:cNvPr id="0" name=""/>
        <dsp:cNvSpPr/>
      </dsp:nvSpPr>
      <dsp:spPr>
        <a:xfrm>
          <a:off x="1343288" y="183629"/>
          <a:ext cx="4036296" cy="4036296"/>
        </a:xfrm>
        <a:prstGeom prst="circularArrow">
          <a:avLst>
            <a:gd name="adj1" fmla="val 5085"/>
            <a:gd name="adj2" fmla="val 327528"/>
            <a:gd name="adj3" fmla="val 8671970"/>
            <a:gd name="adj4" fmla="val 1800502"/>
            <a:gd name="adj5" fmla="val 5932"/>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A3108DD-B464-4765-8CDA-7915F7C30E1F}">
      <dsp:nvSpPr>
        <dsp:cNvPr id="0" name=""/>
        <dsp:cNvSpPr/>
      </dsp:nvSpPr>
      <dsp:spPr>
        <a:xfrm>
          <a:off x="1269021" y="55584"/>
          <a:ext cx="4036296" cy="4036296"/>
        </a:xfrm>
        <a:prstGeom prst="circularArrow">
          <a:avLst>
            <a:gd name="adj1" fmla="val 5085"/>
            <a:gd name="adj2" fmla="val 327528"/>
            <a:gd name="adj3" fmla="val 15873039"/>
            <a:gd name="adj4" fmla="val 9000000"/>
            <a:gd name="adj5" fmla="val 5932"/>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BFC266-8C0A-4F0C-89DC-F250AD823504}">
      <dsp:nvSpPr>
        <dsp:cNvPr id="0" name=""/>
        <dsp:cNvSpPr/>
      </dsp:nvSpPr>
      <dsp:spPr>
        <a:xfrm>
          <a:off x="1639596" y="277922"/>
          <a:ext cx="3591619" cy="3591619"/>
        </a:xfrm>
        <a:prstGeom prst="pie">
          <a:avLst>
            <a:gd name="adj1" fmla="val 16200000"/>
            <a:gd name="adj2" fmla="val 180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r" defTabSz="622300">
            <a:lnSpc>
              <a:spcPct val="100000"/>
            </a:lnSpc>
            <a:spcBef>
              <a:spcPct val="0"/>
            </a:spcBef>
            <a:spcAft>
              <a:spcPts val="0"/>
            </a:spcAft>
          </a:pPr>
          <a:r>
            <a:rPr lang="zh-CN" altLang="en-US" sz="1400" b="1" kern="1200" noProof="1">
              <a:solidFill>
                <a:schemeClr val="bg1"/>
              </a:solidFill>
              <a:latin typeface="微软雅黑" panose="020B0503020204020204" pitchFamily="34" charset="-122"/>
              <a:ea typeface="微软雅黑" panose="020B0503020204020204" pitchFamily="34" charset="-122"/>
              <a:cs typeface="+mn-ea"/>
            </a:rPr>
            <a:t>身心健康</a:t>
          </a:r>
          <a:endParaRPr lang="en-US" altLang="zh-CN" sz="1400" b="1" kern="1200" noProof="1">
            <a:solidFill>
              <a:schemeClr val="bg1"/>
            </a:solidFill>
            <a:latin typeface="微软雅黑" panose="020B0503020204020204" pitchFamily="34" charset="-122"/>
            <a:ea typeface="微软雅黑" panose="020B0503020204020204" pitchFamily="34" charset="-122"/>
            <a:cs typeface="+mn-ea"/>
          </a:endParaRPr>
        </a:p>
        <a:p>
          <a:pPr lvl="0" algn="r" defTabSz="622300">
            <a:lnSpc>
              <a:spcPct val="100000"/>
            </a:lnSpc>
            <a:spcBef>
              <a:spcPct val="0"/>
            </a:spcBef>
            <a:spcAft>
              <a:spcPts val="0"/>
            </a:spcAft>
          </a:pPr>
          <a:r>
            <a:rPr lang="zh-CN" altLang="en-US" sz="1400" b="1" kern="1200" noProof="1">
              <a:solidFill>
                <a:schemeClr val="bg1"/>
              </a:solidFill>
              <a:latin typeface="微软雅黑" panose="020B0503020204020204" pitchFamily="34" charset="-122"/>
              <a:ea typeface="微软雅黑" panose="020B0503020204020204" pitchFamily="34" charset="-122"/>
              <a:cs typeface="+mn-ea"/>
            </a:rPr>
            <a:t>自我管理</a:t>
          </a:r>
          <a:endParaRPr lang="en-US" altLang="zh-CN" sz="1400" b="1" kern="1200" noProof="1">
            <a:solidFill>
              <a:schemeClr val="bg1"/>
            </a:solidFill>
            <a:latin typeface="微软雅黑" panose="020B0503020204020204" pitchFamily="34" charset="-122"/>
            <a:ea typeface="微软雅黑" panose="020B0503020204020204" pitchFamily="34" charset="-122"/>
            <a:cs typeface="+mn-ea"/>
          </a:endParaRPr>
        </a:p>
        <a:p>
          <a:pPr lvl="0" algn="r" defTabSz="622300">
            <a:lnSpc>
              <a:spcPct val="100000"/>
            </a:lnSpc>
            <a:spcBef>
              <a:spcPct val="0"/>
            </a:spcBef>
            <a:spcAft>
              <a:spcPts val="0"/>
            </a:spcAft>
          </a:pPr>
          <a:r>
            <a:rPr lang="zh-CN" altLang="en-US" sz="1400" b="1" kern="1200" noProof="1">
              <a:solidFill>
                <a:schemeClr val="bg1"/>
              </a:solidFill>
              <a:latin typeface="微软雅黑" panose="020B0503020204020204" pitchFamily="34" charset="-122"/>
              <a:ea typeface="微软雅黑" panose="020B0503020204020204" pitchFamily="34" charset="-122"/>
              <a:cs typeface="+mn-ea"/>
            </a:rPr>
            <a:t>学会学习</a:t>
          </a:r>
          <a:endParaRPr lang="en-US" altLang="zh-CN" sz="1400" b="1" kern="1200" noProof="1">
            <a:solidFill>
              <a:schemeClr val="bg1"/>
            </a:solidFill>
            <a:latin typeface="微软雅黑" panose="020B0503020204020204" pitchFamily="34" charset="-122"/>
            <a:ea typeface="微软雅黑" panose="020B0503020204020204" pitchFamily="34" charset="-122"/>
            <a:cs typeface="+mn-ea"/>
          </a:endParaRPr>
        </a:p>
        <a:p>
          <a:pPr lvl="0" algn="r" defTabSz="622300">
            <a:lnSpc>
              <a:spcPct val="100000"/>
            </a:lnSpc>
            <a:spcBef>
              <a:spcPct val="0"/>
            </a:spcBef>
            <a:spcAft>
              <a:spcPts val="0"/>
            </a:spcAft>
          </a:pPr>
          <a:r>
            <a:rPr lang="zh-CN" altLang="en-US" sz="1400" b="1" kern="1200" noProof="1">
              <a:solidFill>
                <a:schemeClr val="bg1"/>
              </a:solidFill>
              <a:latin typeface="微软雅黑" panose="020B0503020204020204" pitchFamily="34" charset="-122"/>
              <a:ea typeface="微软雅黑" panose="020B0503020204020204" pitchFamily="34" charset="-122"/>
              <a:cs typeface="+mn-ea"/>
            </a:rPr>
            <a:t>  实践与创新</a:t>
          </a:r>
          <a:endParaRPr lang="en-US" altLang="zh-CN" sz="1400" b="1" kern="1200" dirty="0">
            <a:solidFill>
              <a:schemeClr val="bg1"/>
            </a:solidFill>
            <a:latin typeface="微软雅黑" panose="020B0503020204020204" pitchFamily="34" charset="-122"/>
            <a:ea typeface="微软雅黑" panose="020B0503020204020204" pitchFamily="34" charset="-122"/>
          </a:endParaRPr>
        </a:p>
      </dsp:txBody>
      <dsp:txXfrm>
        <a:off x="3532466" y="1039004"/>
        <a:ext cx="1282721" cy="1068934"/>
      </dsp:txXfrm>
    </dsp:sp>
    <dsp:sp modelId="{F64D1C18-7A1A-48E9-ACFB-3558C3E87425}">
      <dsp:nvSpPr>
        <dsp:cNvPr id="0" name=""/>
        <dsp:cNvSpPr/>
      </dsp:nvSpPr>
      <dsp:spPr>
        <a:xfrm>
          <a:off x="1565626" y="406195"/>
          <a:ext cx="3591619" cy="3591619"/>
        </a:xfrm>
        <a:prstGeom prst="pie">
          <a:avLst>
            <a:gd name="adj1" fmla="val 1800000"/>
            <a:gd name="adj2" fmla="val 9000000"/>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100000"/>
            </a:lnSpc>
            <a:spcBef>
              <a:spcPct val="0"/>
            </a:spcBef>
            <a:spcAft>
              <a:spcPts val="0"/>
            </a:spcAft>
          </a:pPr>
          <a:r>
            <a:rPr lang="zh-CN" altLang="en-US" sz="1400" b="1" kern="1200" dirty="0">
              <a:solidFill>
                <a:schemeClr val="bg1"/>
              </a:solidFill>
              <a:latin typeface="微软雅黑" panose="020B0503020204020204" pitchFamily="34" charset="-122"/>
              <a:ea typeface="微软雅黑" panose="020B0503020204020204" pitchFamily="34" charset="-122"/>
            </a:rPr>
            <a:t>语言素养</a:t>
          </a:r>
          <a:endParaRPr lang="en-US" altLang="zh-CN" sz="1400" b="1" kern="1200" dirty="0">
            <a:solidFill>
              <a:schemeClr val="bg1"/>
            </a:solidFill>
            <a:latin typeface="微软雅黑" panose="020B0503020204020204" pitchFamily="34" charset="-122"/>
            <a:ea typeface="微软雅黑" panose="020B0503020204020204" pitchFamily="34" charset="-122"/>
          </a:endParaRPr>
        </a:p>
        <a:p>
          <a:pPr lvl="0" algn="ctr" defTabSz="622300">
            <a:lnSpc>
              <a:spcPct val="100000"/>
            </a:lnSpc>
            <a:spcBef>
              <a:spcPct val="0"/>
            </a:spcBef>
            <a:spcAft>
              <a:spcPts val="0"/>
            </a:spcAft>
          </a:pPr>
          <a:r>
            <a:rPr lang="zh-CN" altLang="en-US" sz="1400" b="1" kern="1200" dirty="0">
              <a:solidFill>
                <a:schemeClr val="bg1"/>
              </a:solidFill>
              <a:latin typeface="微软雅黑" panose="020B0503020204020204" pitchFamily="34" charset="-122"/>
              <a:ea typeface="微软雅黑" panose="020B0503020204020204" pitchFamily="34" charset="-122"/>
            </a:rPr>
            <a:t>数学素养</a:t>
          </a:r>
          <a:endParaRPr lang="en-US" altLang="zh-CN" sz="1400" b="1" kern="1200" dirty="0">
            <a:solidFill>
              <a:schemeClr val="bg1"/>
            </a:solidFill>
            <a:latin typeface="微软雅黑" panose="020B0503020204020204" pitchFamily="34" charset="-122"/>
            <a:ea typeface="微软雅黑" panose="020B0503020204020204" pitchFamily="34" charset="-122"/>
          </a:endParaRPr>
        </a:p>
        <a:p>
          <a:pPr lvl="0" algn="ctr" defTabSz="622300">
            <a:lnSpc>
              <a:spcPct val="100000"/>
            </a:lnSpc>
            <a:spcBef>
              <a:spcPct val="0"/>
            </a:spcBef>
            <a:spcAft>
              <a:spcPts val="0"/>
            </a:spcAft>
          </a:pPr>
          <a:r>
            <a:rPr lang="zh-CN" altLang="en-US" sz="1400" b="1" kern="1200" dirty="0">
              <a:solidFill>
                <a:schemeClr val="bg1"/>
              </a:solidFill>
              <a:latin typeface="微软雅黑" panose="020B0503020204020204" pitchFamily="34" charset="-122"/>
              <a:ea typeface="微软雅黑" panose="020B0503020204020204" pitchFamily="34" charset="-122"/>
            </a:rPr>
            <a:t>科学技术与信息素养</a:t>
          </a:r>
          <a:endParaRPr lang="en-US" altLang="zh-CN" sz="1400" b="1" kern="1200" dirty="0">
            <a:solidFill>
              <a:schemeClr val="bg1"/>
            </a:solidFill>
            <a:latin typeface="微软雅黑" panose="020B0503020204020204" pitchFamily="34" charset="-122"/>
            <a:ea typeface="微软雅黑" panose="020B0503020204020204" pitchFamily="34" charset="-122"/>
          </a:endParaRPr>
        </a:p>
        <a:p>
          <a:pPr lvl="0" algn="ctr" defTabSz="622300">
            <a:lnSpc>
              <a:spcPct val="100000"/>
            </a:lnSpc>
            <a:spcBef>
              <a:spcPct val="0"/>
            </a:spcBef>
            <a:spcAft>
              <a:spcPts val="0"/>
            </a:spcAft>
          </a:pPr>
          <a:r>
            <a:rPr lang="zh-CN" altLang="en-US" sz="1400" b="1" kern="1200" dirty="0">
              <a:solidFill>
                <a:schemeClr val="bg1"/>
              </a:solidFill>
              <a:latin typeface="微软雅黑" panose="020B0503020204020204" pitchFamily="34" charset="-122"/>
              <a:ea typeface="微软雅黑" panose="020B0503020204020204" pitchFamily="34" charset="-122"/>
            </a:rPr>
            <a:t>审美与人文素养</a:t>
          </a:r>
          <a:endParaRPr lang="zh-CN" altLang="en-US" sz="1400" kern="1200" dirty="0">
            <a:solidFill>
              <a:schemeClr val="bg1"/>
            </a:solidFill>
          </a:endParaRPr>
        </a:p>
      </dsp:txBody>
      <dsp:txXfrm>
        <a:off x="2420774" y="2736472"/>
        <a:ext cx="1924082" cy="940662"/>
      </dsp:txXfrm>
    </dsp:sp>
    <dsp:sp modelId="{B5E366A5-BC9A-45E2-B9A4-DCC946803B94}">
      <dsp:nvSpPr>
        <dsp:cNvPr id="0" name=""/>
        <dsp:cNvSpPr/>
      </dsp:nvSpPr>
      <dsp:spPr>
        <a:xfrm>
          <a:off x="1491656" y="277922"/>
          <a:ext cx="3591619" cy="3591619"/>
        </a:xfrm>
        <a:prstGeom prst="pie">
          <a:avLst>
            <a:gd name="adj1" fmla="val 9000000"/>
            <a:gd name="adj2" fmla="val 16200000"/>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l" defTabSz="622300">
            <a:lnSpc>
              <a:spcPct val="100000"/>
            </a:lnSpc>
            <a:spcBef>
              <a:spcPct val="0"/>
            </a:spcBef>
            <a:spcAft>
              <a:spcPts val="0"/>
            </a:spcAft>
          </a:pPr>
          <a:r>
            <a:rPr lang="zh-CN" altLang="en-US" sz="1400" b="1" kern="1200" dirty="0">
              <a:solidFill>
                <a:schemeClr val="bg1"/>
              </a:solidFill>
              <a:latin typeface="微软雅黑" panose="020B0503020204020204" pitchFamily="34" charset="-122"/>
              <a:ea typeface="微软雅黑" panose="020B0503020204020204" pitchFamily="34" charset="-122"/>
              <a:cs typeface="+mn-ea"/>
            </a:rPr>
            <a:t>道德品质</a:t>
          </a:r>
          <a:endParaRPr lang="en-US" altLang="zh-CN" sz="1400" b="1" kern="1200" dirty="0">
            <a:solidFill>
              <a:schemeClr val="bg1"/>
            </a:solidFill>
            <a:latin typeface="微软雅黑" panose="020B0503020204020204" pitchFamily="34" charset="-122"/>
            <a:ea typeface="微软雅黑" panose="020B0503020204020204" pitchFamily="34" charset="-122"/>
            <a:cs typeface="+mn-ea"/>
          </a:endParaRPr>
        </a:p>
        <a:p>
          <a:pPr lvl="0" algn="l" defTabSz="622300">
            <a:lnSpc>
              <a:spcPct val="100000"/>
            </a:lnSpc>
            <a:spcBef>
              <a:spcPct val="0"/>
            </a:spcBef>
            <a:spcAft>
              <a:spcPts val="0"/>
            </a:spcAft>
          </a:pPr>
          <a:r>
            <a:rPr lang="zh-CN" altLang="en-US" sz="1400" b="1" kern="1200" dirty="0">
              <a:solidFill>
                <a:schemeClr val="bg1"/>
              </a:solidFill>
              <a:latin typeface="微软雅黑" panose="020B0503020204020204" pitchFamily="34" charset="-122"/>
              <a:ea typeface="微软雅黑" panose="020B0503020204020204" pitchFamily="34" charset="-122"/>
              <a:cs typeface="+mn-ea"/>
            </a:rPr>
            <a:t>社会责任</a:t>
          </a:r>
          <a:endParaRPr lang="en-US" altLang="zh-CN" sz="1400" b="1" kern="1200" dirty="0">
            <a:solidFill>
              <a:schemeClr val="bg1"/>
            </a:solidFill>
            <a:latin typeface="微软雅黑" panose="020B0503020204020204" pitchFamily="34" charset="-122"/>
            <a:ea typeface="微软雅黑" panose="020B0503020204020204" pitchFamily="34" charset="-122"/>
            <a:cs typeface="+mn-ea"/>
          </a:endParaRPr>
        </a:p>
        <a:p>
          <a:pPr lvl="0" algn="l" defTabSz="622300">
            <a:lnSpc>
              <a:spcPct val="100000"/>
            </a:lnSpc>
            <a:spcBef>
              <a:spcPct val="0"/>
            </a:spcBef>
            <a:spcAft>
              <a:spcPts val="0"/>
            </a:spcAft>
          </a:pPr>
          <a:r>
            <a:rPr lang="zh-CN" altLang="en-US" sz="1400" b="1" kern="1200" dirty="0">
              <a:solidFill>
                <a:schemeClr val="bg1"/>
              </a:solidFill>
              <a:latin typeface="微软雅黑" panose="020B0503020204020204" pitchFamily="34" charset="-122"/>
              <a:ea typeface="微软雅黑" panose="020B0503020204020204" pitchFamily="34" charset="-122"/>
              <a:cs typeface="+mn-ea"/>
            </a:rPr>
            <a:t>国家认同</a:t>
          </a:r>
          <a:endParaRPr lang="en-US" altLang="zh-CN" sz="1400" b="1" kern="1200" dirty="0">
            <a:solidFill>
              <a:schemeClr val="bg1"/>
            </a:solidFill>
            <a:latin typeface="微软雅黑" panose="020B0503020204020204" pitchFamily="34" charset="-122"/>
            <a:ea typeface="微软雅黑" panose="020B0503020204020204" pitchFamily="34" charset="-122"/>
            <a:cs typeface="+mn-ea"/>
          </a:endParaRPr>
        </a:p>
        <a:p>
          <a:pPr lvl="0" algn="l" defTabSz="622300">
            <a:lnSpc>
              <a:spcPct val="100000"/>
            </a:lnSpc>
            <a:spcBef>
              <a:spcPct val="0"/>
            </a:spcBef>
            <a:spcAft>
              <a:spcPts val="0"/>
            </a:spcAft>
          </a:pPr>
          <a:r>
            <a:rPr lang="zh-CN" altLang="en-US" sz="1400" b="1" kern="1200" dirty="0">
              <a:solidFill>
                <a:schemeClr val="bg1"/>
              </a:solidFill>
              <a:latin typeface="微软雅黑" panose="020B0503020204020204" pitchFamily="34" charset="-122"/>
              <a:ea typeface="微软雅黑" panose="020B0503020204020204" pitchFamily="34" charset="-122"/>
              <a:cs typeface="+mn-ea"/>
            </a:rPr>
            <a:t>国际理解</a:t>
          </a:r>
        </a:p>
      </dsp:txBody>
      <dsp:txXfrm>
        <a:off x="1907685" y="1039004"/>
        <a:ext cx="1282721" cy="1068934"/>
      </dsp:txXfrm>
    </dsp:sp>
    <dsp:sp modelId="{C32DF83A-541D-49E4-9A72-7933C2814977}">
      <dsp:nvSpPr>
        <dsp:cNvPr id="0" name=""/>
        <dsp:cNvSpPr/>
      </dsp:nvSpPr>
      <dsp:spPr>
        <a:xfrm>
          <a:off x="1417554" y="55584"/>
          <a:ext cx="4036296" cy="4036296"/>
        </a:xfrm>
        <a:prstGeom prst="circularArrow">
          <a:avLst>
            <a:gd name="adj1" fmla="val 5085"/>
            <a:gd name="adj2" fmla="val 327528"/>
            <a:gd name="adj3" fmla="val 1472472"/>
            <a:gd name="adj4" fmla="val 16199432"/>
            <a:gd name="adj5" fmla="val 5932"/>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B7010AA-744C-4BDD-96DE-444FAE4AF563}">
      <dsp:nvSpPr>
        <dsp:cNvPr id="0" name=""/>
        <dsp:cNvSpPr/>
      </dsp:nvSpPr>
      <dsp:spPr>
        <a:xfrm>
          <a:off x="1343288" y="183629"/>
          <a:ext cx="4036296" cy="4036296"/>
        </a:xfrm>
        <a:prstGeom prst="circularArrow">
          <a:avLst>
            <a:gd name="adj1" fmla="val 5085"/>
            <a:gd name="adj2" fmla="val 327528"/>
            <a:gd name="adj3" fmla="val 8671970"/>
            <a:gd name="adj4" fmla="val 1800502"/>
            <a:gd name="adj5" fmla="val 5932"/>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A3108DD-B464-4765-8CDA-7915F7C30E1F}">
      <dsp:nvSpPr>
        <dsp:cNvPr id="0" name=""/>
        <dsp:cNvSpPr/>
      </dsp:nvSpPr>
      <dsp:spPr>
        <a:xfrm>
          <a:off x="1269021" y="55584"/>
          <a:ext cx="4036296" cy="4036296"/>
        </a:xfrm>
        <a:prstGeom prst="circularArrow">
          <a:avLst>
            <a:gd name="adj1" fmla="val 5085"/>
            <a:gd name="adj2" fmla="val 327528"/>
            <a:gd name="adj3" fmla="val 15873039"/>
            <a:gd name="adj4" fmla="val 9000000"/>
            <a:gd name="adj5" fmla="val 5932"/>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BFC266-8C0A-4F0C-89DC-F250AD823504}">
      <dsp:nvSpPr>
        <dsp:cNvPr id="0" name=""/>
        <dsp:cNvSpPr/>
      </dsp:nvSpPr>
      <dsp:spPr>
        <a:xfrm>
          <a:off x="1639596" y="277922"/>
          <a:ext cx="3591619" cy="3591619"/>
        </a:xfrm>
        <a:prstGeom prst="pie">
          <a:avLst>
            <a:gd name="adj1" fmla="val 16200000"/>
            <a:gd name="adj2" fmla="val 180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r" defTabSz="711200">
            <a:lnSpc>
              <a:spcPct val="100000"/>
            </a:lnSpc>
            <a:spcBef>
              <a:spcPct val="0"/>
            </a:spcBef>
            <a:spcAft>
              <a:spcPts val="0"/>
            </a:spcAft>
          </a:pPr>
          <a:r>
            <a:rPr lang="zh-CN" altLang="en-US" sz="1600" b="1" kern="1200" noProof="1">
              <a:solidFill>
                <a:schemeClr val="bg1"/>
              </a:solidFill>
              <a:latin typeface="微软雅黑" panose="020B0503020204020204" pitchFamily="34" charset="-122"/>
              <a:ea typeface="微软雅黑" panose="020B0503020204020204" pitchFamily="34" charset="-122"/>
              <a:cs typeface="+mn-ea"/>
            </a:rPr>
            <a:t>学会学习</a:t>
          </a:r>
          <a:endParaRPr lang="en-US" altLang="zh-CN" sz="1600" b="1" kern="1200" noProof="1">
            <a:solidFill>
              <a:schemeClr val="bg1"/>
            </a:solidFill>
            <a:latin typeface="微软雅黑" panose="020B0503020204020204" pitchFamily="34" charset="-122"/>
            <a:ea typeface="微软雅黑" panose="020B0503020204020204" pitchFamily="34" charset="-122"/>
            <a:cs typeface="+mn-ea"/>
          </a:endParaRPr>
        </a:p>
        <a:p>
          <a:pPr lvl="0" algn="r" defTabSz="711200">
            <a:lnSpc>
              <a:spcPct val="100000"/>
            </a:lnSpc>
            <a:spcBef>
              <a:spcPct val="0"/>
            </a:spcBef>
            <a:spcAft>
              <a:spcPts val="0"/>
            </a:spcAft>
          </a:pPr>
          <a:r>
            <a:rPr lang="zh-CN" altLang="en-US" sz="1600" b="1" kern="1200" noProof="1">
              <a:solidFill>
                <a:schemeClr val="bg1"/>
              </a:solidFill>
              <a:latin typeface="微软雅黑" panose="020B0503020204020204" pitchFamily="34" charset="-122"/>
              <a:ea typeface="微软雅黑" panose="020B0503020204020204" pitchFamily="34" charset="-122"/>
              <a:cs typeface="+mn-ea"/>
            </a:rPr>
            <a:t>  健康生活</a:t>
          </a:r>
          <a:endParaRPr lang="en-US" altLang="zh-CN" sz="1600" b="1" kern="1200" noProof="1">
            <a:solidFill>
              <a:schemeClr val="bg1"/>
            </a:solidFill>
            <a:latin typeface="微软雅黑" panose="020B0503020204020204" pitchFamily="34" charset="-122"/>
            <a:ea typeface="微软雅黑" panose="020B0503020204020204" pitchFamily="34" charset="-122"/>
            <a:cs typeface="+mn-ea"/>
          </a:endParaRPr>
        </a:p>
        <a:p>
          <a:pPr lvl="0" algn="r" defTabSz="711200">
            <a:lnSpc>
              <a:spcPct val="100000"/>
            </a:lnSpc>
            <a:spcBef>
              <a:spcPct val="0"/>
            </a:spcBef>
            <a:spcAft>
              <a:spcPts val="0"/>
            </a:spcAft>
          </a:pPr>
          <a:r>
            <a:rPr lang="zh-CN" altLang="en-US" sz="1600" b="1" kern="1200" noProof="1">
              <a:solidFill>
                <a:schemeClr val="bg1"/>
              </a:solidFill>
              <a:latin typeface="微软雅黑" panose="020B0503020204020204" pitchFamily="34" charset="-122"/>
              <a:ea typeface="微软雅黑" panose="020B0503020204020204" pitchFamily="34" charset="-122"/>
              <a:cs typeface="+mn-ea"/>
            </a:rPr>
            <a:t>实践创新</a:t>
          </a:r>
          <a:endParaRPr lang="en-US" altLang="zh-CN" sz="1600" b="1" kern="1200" dirty="0">
            <a:solidFill>
              <a:schemeClr val="bg1"/>
            </a:solidFill>
            <a:latin typeface="微软雅黑" panose="020B0503020204020204" pitchFamily="34" charset="-122"/>
            <a:ea typeface="微软雅黑" panose="020B0503020204020204" pitchFamily="34" charset="-122"/>
          </a:endParaRPr>
        </a:p>
      </dsp:txBody>
      <dsp:txXfrm>
        <a:off x="3532466" y="1039004"/>
        <a:ext cx="1282721" cy="1068934"/>
      </dsp:txXfrm>
    </dsp:sp>
    <dsp:sp modelId="{F64D1C18-7A1A-48E9-ACFB-3558C3E87425}">
      <dsp:nvSpPr>
        <dsp:cNvPr id="0" name=""/>
        <dsp:cNvSpPr/>
      </dsp:nvSpPr>
      <dsp:spPr>
        <a:xfrm>
          <a:off x="1565626" y="406195"/>
          <a:ext cx="3591619" cy="3591619"/>
        </a:xfrm>
        <a:prstGeom prst="pie">
          <a:avLst>
            <a:gd name="adj1" fmla="val 1800000"/>
            <a:gd name="adj2" fmla="val 9000000"/>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100000"/>
            </a:lnSpc>
            <a:spcBef>
              <a:spcPct val="0"/>
            </a:spcBef>
            <a:spcAft>
              <a:spcPts val="0"/>
            </a:spcAft>
          </a:pPr>
          <a:r>
            <a:rPr lang="zh-CN" altLang="en-US" sz="1600" b="1" kern="1200" dirty="0">
              <a:solidFill>
                <a:schemeClr val="bg1"/>
              </a:solidFill>
              <a:latin typeface="微软雅黑" panose="020B0503020204020204" pitchFamily="34" charset="-122"/>
              <a:ea typeface="微软雅黑" panose="020B0503020204020204" pitchFamily="34" charset="-122"/>
            </a:rPr>
            <a:t>人文底蕴</a:t>
          </a:r>
          <a:endParaRPr lang="en-US" altLang="zh-CN" sz="1600" b="1" kern="1200" dirty="0">
            <a:solidFill>
              <a:schemeClr val="bg1"/>
            </a:solidFill>
            <a:latin typeface="微软雅黑" panose="020B0503020204020204" pitchFamily="34" charset="-122"/>
            <a:ea typeface="微软雅黑" panose="020B0503020204020204" pitchFamily="34" charset="-122"/>
          </a:endParaRPr>
        </a:p>
        <a:p>
          <a:pPr lvl="0" algn="ctr" defTabSz="711200">
            <a:lnSpc>
              <a:spcPct val="100000"/>
            </a:lnSpc>
            <a:spcBef>
              <a:spcPct val="0"/>
            </a:spcBef>
            <a:spcAft>
              <a:spcPts val="0"/>
            </a:spcAft>
          </a:pPr>
          <a:r>
            <a:rPr lang="zh-CN" altLang="en-US" sz="1600" b="1" kern="1200" dirty="0">
              <a:solidFill>
                <a:schemeClr val="bg1"/>
              </a:solidFill>
              <a:latin typeface="微软雅黑" panose="020B0503020204020204" pitchFamily="34" charset="-122"/>
              <a:ea typeface="微软雅黑" panose="020B0503020204020204" pitchFamily="34" charset="-122"/>
            </a:rPr>
            <a:t>科学精神</a:t>
          </a:r>
          <a:endParaRPr lang="en-US" altLang="zh-CN" sz="1600" b="1" kern="1200" dirty="0">
            <a:solidFill>
              <a:schemeClr val="bg1"/>
            </a:solidFill>
            <a:latin typeface="微软雅黑" panose="020B0503020204020204" pitchFamily="34" charset="-122"/>
            <a:ea typeface="微软雅黑" panose="020B0503020204020204" pitchFamily="34" charset="-122"/>
          </a:endParaRPr>
        </a:p>
        <a:p>
          <a:pPr lvl="0" algn="ctr" defTabSz="711200">
            <a:lnSpc>
              <a:spcPct val="100000"/>
            </a:lnSpc>
            <a:spcBef>
              <a:spcPct val="0"/>
            </a:spcBef>
            <a:spcAft>
              <a:spcPts val="0"/>
            </a:spcAft>
          </a:pPr>
          <a:r>
            <a:rPr lang="zh-CN" altLang="en-US" sz="1600" b="1" kern="1200" dirty="0">
              <a:solidFill>
                <a:schemeClr val="bg1"/>
              </a:solidFill>
              <a:latin typeface="微软雅黑" panose="020B0503020204020204" pitchFamily="34" charset="-122"/>
              <a:ea typeface="微软雅黑" panose="020B0503020204020204" pitchFamily="34" charset="-122"/>
            </a:rPr>
            <a:t>审美情趣</a:t>
          </a:r>
          <a:endParaRPr lang="en-US" altLang="zh-CN" sz="1600" b="1" kern="1200" dirty="0">
            <a:solidFill>
              <a:schemeClr val="bg1"/>
            </a:solidFill>
            <a:latin typeface="微软雅黑" panose="020B0503020204020204" pitchFamily="34" charset="-122"/>
            <a:ea typeface="微软雅黑" panose="020B0503020204020204" pitchFamily="34" charset="-122"/>
          </a:endParaRPr>
        </a:p>
      </dsp:txBody>
      <dsp:txXfrm>
        <a:off x="2420774" y="2736472"/>
        <a:ext cx="1924082" cy="940662"/>
      </dsp:txXfrm>
    </dsp:sp>
    <dsp:sp modelId="{B5E366A5-BC9A-45E2-B9A4-DCC946803B94}">
      <dsp:nvSpPr>
        <dsp:cNvPr id="0" name=""/>
        <dsp:cNvSpPr/>
      </dsp:nvSpPr>
      <dsp:spPr>
        <a:xfrm>
          <a:off x="1491656" y="277922"/>
          <a:ext cx="3591619" cy="3591619"/>
        </a:xfrm>
        <a:prstGeom prst="pie">
          <a:avLst>
            <a:gd name="adj1" fmla="val 9000000"/>
            <a:gd name="adj2" fmla="val 16200000"/>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l" defTabSz="711200">
            <a:lnSpc>
              <a:spcPct val="100000"/>
            </a:lnSpc>
            <a:spcBef>
              <a:spcPct val="0"/>
            </a:spcBef>
            <a:spcAft>
              <a:spcPts val="0"/>
            </a:spcAft>
          </a:pPr>
          <a:r>
            <a:rPr lang="zh-CN" altLang="en-US" sz="1600" b="1" kern="1200" dirty="0">
              <a:solidFill>
                <a:schemeClr val="bg1"/>
              </a:solidFill>
              <a:latin typeface="微软雅黑" panose="020B0503020204020204" pitchFamily="34" charset="-122"/>
              <a:ea typeface="微软雅黑" panose="020B0503020204020204" pitchFamily="34" charset="-122"/>
              <a:cs typeface="+mn-ea"/>
            </a:rPr>
            <a:t>社会责任</a:t>
          </a:r>
          <a:endParaRPr lang="en-US" altLang="zh-CN" sz="1600" b="1" kern="1200" dirty="0">
            <a:solidFill>
              <a:schemeClr val="bg1"/>
            </a:solidFill>
            <a:latin typeface="微软雅黑" panose="020B0503020204020204" pitchFamily="34" charset="-122"/>
            <a:ea typeface="微软雅黑" panose="020B0503020204020204" pitchFamily="34" charset="-122"/>
            <a:cs typeface="+mn-ea"/>
          </a:endParaRPr>
        </a:p>
        <a:p>
          <a:pPr lvl="0" algn="l" defTabSz="711200">
            <a:lnSpc>
              <a:spcPct val="100000"/>
            </a:lnSpc>
            <a:spcBef>
              <a:spcPct val="0"/>
            </a:spcBef>
            <a:spcAft>
              <a:spcPts val="0"/>
            </a:spcAft>
          </a:pPr>
          <a:r>
            <a:rPr lang="zh-CN" altLang="en-US" sz="1600" b="1" kern="1200" dirty="0">
              <a:solidFill>
                <a:schemeClr val="bg1"/>
              </a:solidFill>
              <a:latin typeface="微软雅黑" panose="020B0503020204020204" pitchFamily="34" charset="-122"/>
              <a:ea typeface="微软雅黑" panose="020B0503020204020204" pitchFamily="34" charset="-122"/>
              <a:cs typeface="+mn-ea"/>
            </a:rPr>
            <a:t>国家认同</a:t>
          </a:r>
          <a:endParaRPr lang="en-US" altLang="zh-CN" sz="1600" b="1" kern="1200" dirty="0">
            <a:solidFill>
              <a:schemeClr val="bg1"/>
            </a:solidFill>
            <a:latin typeface="微软雅黑" panose="020B0503020204020204" pitchFamily="34" charset="-122"/>
            <a:ea typeface="微软雅黑" panose="020B0503020204020204" pitchFamily="34" charset="-122"/>
            <a:cs typeface="+mn-ea"/>
          </a:endParaRPr>
        </a:p>
        <a:p>
          <a:pPr lvl="0" algn="l" defTabSz="711200">
            <a:lnSpc>
              <a:spcPct val="100000"/>
            </a:lnSpc>
            <a:spcBef>
              <a:spcPct val="0"/>
            </a:spcBef>
            <a:spcAft>
              <a:spcPts val="0"/>
            </a:spcAft>
          </a:pPr>
          <a:r>
            <a:rPr lang="zh-CN" altLang="en-US" sz="1600" b="1" kern="1200" dirty="0">
              <a:solidFill>
                <a:schemeClr val="bg1"/>
              </a:solidFill>
              <a:latin typeface="微软雅黑" panose="020B0503020204020204" pitchFamily="34" charset="-122"/>
              <a:ea typeface="微软雅黑" panose="020B0503020204020204" pitchFamily="34" charset="-122"/>
              <a:cs typeface="+mn-ea"/>
            </a:rPr>
            <a:t>国际理解</a:t>
          </a:r>
        </a:p>
      </dsp:txBody>
      <dsp:txXfrm>
        <a:off x="1907685" y="1039004"/>
        <a:ext cx="1282721" cy="1068934"/>
      </dsp:txXfrm>
    </dsp:sp>
    <dsp:sp modelId="{C32DF83A-541D-49E4-9A72-7933C2814977}">
      <dsp:nvSpPr>
        <dsp:cNvPr id="0" name=""/>
        <dsp:cNvSpPr/>
      </dsp:nvSpPr>
      <dsp:spPr>
        <a:xfrm>
          <a:off x="1417554" y="55584"/>
          <a:ext cx="4036296" cy="4036296"/>
        </a:xfrm>
        <a:prstGeom prst="circularArrow">
          <a:avLst>
            <a:gd name="adj1" fmla="val 5085"/>
            <a:gd name="adj2" fmla="val 327528"/>
            <a:gd name="adj3" fmla="val 1472472"/>
            <a:gd name="adj4" fmla="val 16199432"/>
            <a:gd name="adj5" fmla="val 5932"/>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B7010AA-744C-4BDD-96DE-444FAE4AF563}">
      <dsp:nvSpPr>
        <dsp:cNvPr id="0" name=""/>
        <dsp:cNvSpPr/>
      </dsp:nvSpPr>
      <dsp:spPr>
        <a:xfrm>
          <a:off x="1343288" y="183629"/>
          <a:ext cx="4036296" cy="4036296"/>
        </a:xfrm>
        <a:prstGeom prst="circularArrow">
          <a:avLst>
            <a:gd name="adj1" fmla="val 5085"/>
            <a:gd name="adj2" fmla="val 327528"/>
            <a:gd name="adj3" fmla="val 8671970"/>
            <a:gd name="adj4" fmla="val 1800502"/>
            <a:gd name="adj5" fmla="val 5932"/>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A3108DD-B464-4765-8CDA-7915F7C30E1F}">
      <dsp:nvSpPr>
        <dsp:cNvPr id="0" name=""/>
        <dsp:cNvSpPr/>
      </dsp:nvSpPr>
      <dsp:spPr>
        <a:xfrm>
          <a:off x="1269021" y="55584"/>
          <a:ext cx="4036296" cy="4036296"/>
        </a:xfrm>
        <a:prstGeom prst="circularArrow">
          <a:avLst>
            <a:gd name="adj1" fmla="val 5085"/>
            <a:gd name="adj2" fmla="val 327528"/>
            <a:gd name="adj3" fmla="val 15873039"/>
            <a:gd name="adj4" fmla="val 9000000"/>
            <a:gd name="adj5" fmla="val 5932"/>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BFC266-8C0A-4F0C-89DC-F250AD823504}">
      <dsp:nvSpPr>
        <dsp:cNvPr id="0" name=""/>
        <dsp:cNvSpPr/>
      </dsp:nvSpPr>
      <dsp:spPr>
        <a:xfrm>
          <a:off x="1639596" y="277922"/>
          <a:ext cx="3591619" cy="3591619"/>
        </a:xfrm>
        <a:prstGeom prst="pie">
          <a:avLst>
            <a:gd name="adj1" fmla="val 16200000"/>
            <a:gd name="adj2" fmla="val 180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r" defTabSz="800100">
            <a:lnSpc>
              <a:spcPct val="100000"/>
            </a:lnSpc>
            <a:spcBef>
              <a:spcPct val="0"/>
            </a:spcBef>
            <a:spcAft>
              <a:spcPts val="0"/>
            </a:spcAft>
          </a:pPr>
          <a:r>
            <a:rPr lang="zh-CN" altLang="en-US" sz="1800" b="1" kern="1200" noProof="1">
              <a:solidFill>
                <a:schemeClr val="bg1"/>
              </a:solidFill>
              <a:latin typeface="微软雅黑" panose="020B0503020204020204" pitchFamily="34" charset="-122"/>
              <a:ea typeface="微软雅黑" panose="020B0503020204020204" pitchFamily="34" charset="-122"/>
              <a:cs typeface="+mn-ea"/>
            </a:rPr>
            <a:t>责任担当</a:t>
          </a:r>
          <a:endParaRPr lang="en-US" altLang="zh-CN" sz="1800" b="1" kern="1200" noProof="1">
            <a:solidFill>
              <a:schemeClr val="bg1"/>
            </a:solidFill>
            <a:latin typeface="微软雅黑" panose="020B0503020204020204" pitchFamily="34" charset="-122"/>
            <a:ea typeface="微软雅黑" panose="020B0503020204020204" pitchFamily="34" charset="-122"/>
            <a:cs typeface="+mn-ea"/>
          </a:endParaRPr>
        </a:p>
        <a:p>
          <a:pPr lvl="0" algn="r" defTabSz="800100">
            <a:lnSpc>
              <a:spcPct val="100000"/>
            </a:lnSpc>
            <a:spcBef>
              <a:spcPct val="0"/>
            </a:spcBef>
            <a:spcAft>
              <a:spcPts val="0"/>
            </a:spcAft>
          </a:pPr>
          <a:r>
            <a:rPr lang="zh-CN" altLang="en-US" sz="1800" b="1" kern="1200" noProof="1">
              <a:solidFill>
                <a:schemeClr val="bg1"/>
              </a:solidFill>
              <a:latin typeface="微软雅黑" panose="020B0503020204020204" pitchFamily="34" charset="-122"/>
              <a:ea typeface="微软雅黑" panose="020B0503020204020204" pitchFamily="34" charset="-122"/>
              <a:cs typeface="+mn-ea"/>
            </a:rPr>
            <a:t>实践创新</a:t>
          </a:r>
          <a:endParaRPr lang="en-US" altLang="zh-CN" sz="1800" b="1" kern="1200" dirty="0">
            <a:solidFill>
              <a:schemeClr val="bg1"/>
            </a:solidFill>
            <a:latin typeface="微软雅黑" panose="020B0503020204020204" pitchFamily="34" charset="-122"/>
            <a:ea typeface="微软雅黑" panose="020B0503020204020204" pitchFamily="34" charset="-122"/>
          </a:endParaRPr>
        </a:p>
      </dsp:txBody>
      <dsp:txXfrm>
        <a:off x="3532466" y="1039004"/>
        <a:ext cx="1282721" cy="1068934"/>
      </dsp:txXfrm>
    </dsp:sp>
    <dsp:sp modelId="{F64D1C18-7A1A-48E9-ACFB-3558C3E87425}">
      <dsp:nvSpPr>
        <dsp:cNvPr id="0" name=""/>
        <dsp:cNvSpPr/>
      </dsp:nvSpPr>
      <dsp:spPr>
        <a:xfrm>
          <a:off x="1565626" y="406195"/>
          <a:ext cx="3591619" cy="3591619"/>
        </a:xfrm>
        <a:prstGeom prst="pie">
          <a:avLst>
            <a:gd name="adj1" fmla="val 1800000"/>
            <a:gd name="adj2" fmla="val 9000000"/>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100000"/>
            </a:lnSpc>
            <a:spcBef>
              <a:spcPct val="0"/>
            </a:spcBef>
            <a:spcAft>
              <a:spcPts val="0"/>
            </a:spcAft>
          </a:pPr>
          <a:r>
            <a:rPr lang="zh-CN" altLang="en-US" sz="1800" b="1" kern="1200" dirty="0">
              <a:solidFill>
                <a:schemeClr val="bg1"/>
              </a:solidFill>
              <a:latin typeface="微软雅黑" panose="020B0503020204020204" pitchFamily="34" charset="-122"/>
              <a:ea typeface="微软雅黑" panose="020B0503020204020204" pitchFamily="34" charset="-122"/>
            </a:rPr>
            <a:t>人文底蕴</a:t>
          </a:r>
          <a:endParaRPr lang="en-US" altLang="zh-CN" sz="1800" b="1" kern="1200" dirty="0">
            <a:solidFill>
              <a:schemeClr val="bg1"/>
            </a:solidFill>
            <a:latin typeface="微软雅黑" panose="020B0503020204020204" pitchFamily="34" charset="-122"/>
            <a:ea typeface="微软雅黑" panose="020B0503020204020204" pitchFamily="34" charset="-122"/>
          </a:endParaRPr>
        </a:p>
        <a:p>
          <a:pPr lvl="0" algn="ctr" defTabSz="800100">
            <a:lnSpc>
              <a:spcPct val="100000"/>
            </a:lnSpc>
            <a:spcBef>
              <a:spcPct val="0"/>
            </a:spcBef>
            <a:spcAft>
              <a:spcPts val="0"/>
            </a:spcAft>
          </a:pPr>
          <a:r>
            <a:rPr lang="zh-CN" altLang="en-US" sz="1800" b="1" kern="1200" dirty="0">
              <a:solidFill>
                <a:schemeClr val="bg1"/>
              </a:solidFill>
              <a:latin typeface="微软雅黑" panose="020B0503020204020204" pitchFamily="34" charset="-122"/>
              <a:ea typeface="微软雅黑" panose="020B0503020204020204" pitchFamily="34" charset="-122"/>
            </a:rPr>
            <a:t>科学精神</a:t>
          </a:r>
          <a:endParaRPr lang="en-US" altLang="zh-CN" sz="1800" b="1" kern="1200" dirty="0">
            <a:solidFill>
              <a:schemeClr val="bg1"/>
            </a:solidFill>
            <a:latin typeface="微软雅黑" panose="020B0503020204020204" pitchFamily="34" charset="-122"/>
            <a:ea typeface="微软雅黑" panose="020B0503020204020204" pitchFamily="34" charset="-122"/>
          </a:endParaRPr>
        </a:p>
      </dsp:txBody>
      <dsp:txXfrm>
        <a:off x="2420774" y="2736472"/>
        <a:ext cx="1924082" cy="940662"/>
      </dsp:txXfrm>
    </dsp:sp>
    <dsp:sp modelId="{B5E366A5-BC9A-45E2-B9A4-DCC946803B94}">
      <dsp:nvSpPr>
        <dsp:cNvPr id="0" name=""/>
        <dsp:cNvSpPr/>
      </dsp:nvSpPr>
      <dsp:spPr>
        <a:xfrm>
          <a:off x="1491656" y="277922"/>
          <a:ext cx="3591619" cy="3591619"/>
        </a:xfrm>
        <a:prstGeom prst="pie">
          <a:avLst>
            <a:gd name="adj1" fmla="val 9000000"/>
            <a:gd name="adj2" fmla="val 16200000"/>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l" defTabSz="800100">
            <a:lnSpc>
              <a:spcPct val="100000"/>
            </a:lnSpc>
            <a:spcBef>
              <a:spcPct val="0"/>
            </a:spcBef>
            <a:spcAft>
              <a:spcPts val="0"/>
            </a:spcAft>
          </a:pPr>
          <a:r>
            <a:rPr lang="zh-CN" altLang="en-US" sz="1800" b="1" kern="1200" dirty="0">
              <a:solidFill>
                <a:schemeClr val="bg1"/>
              </a:solidFill>
              <a:latin typeface="微软雅黑" panose="020B0503020204020204" pitchFamily="34" charset="-122"/>
              <a:ea typeface="微软雅黑" panose="020B0503020204020204" pitchFamily="34" charset="-122"/>
              <a:cs typeface="+mn-ea"/>
            </a:rPr>
            <a:t>学会学习</a:t>
          </a:r>
          <a:endParaRPr lang="en-US" altLang="zh-CN" sz="1800" b="1" kern="1200" dirty="0">
            <a:solidFill>
              <a:schemeClr val="bg1"/>
            </a:solidFill>
            <a:latin typeface="微软雅黑" panose="020B0503020204020204" pitchFamily="34" charset="-122"/>
            <a:ea typeface="微软雅黑" panose="020B0503020204020204" pitchFamily="34" charset="-122"/>
            <a:cs typeface="+mn-ea"/>
          </a:endParaRPr>
        </a:p>
        <a:p>
          <a:pPr lvl="0" algn="l" defTabSz="800100">
            <a:lnSpc>
              <a:spcPct val="100000"/>
            </a:lnSpc>
            <a:spcBef>
              <a:spcPct val="0"/>
            </a:spcBef>
            <a:spcAft>
              <a:spcPts val="0"/>
            </a:spcAft>
          </a:pPr>
          <a:r>
            <a:rPr lang="zh-CN" altLang="en-US" sz="1800" b="1" kern="1200" dirty="0">
              <a:solidFill>
                <a:schemeClr val="bg1"/>
              </a:solidFill>
              <a:latin typeface="微软雅黑" panose="020B0503020204020204" pitchFamily="34" charset="-122"/>
              <a:ea typeface="微软雅黑" panose="020B0503020204020204" pitchFamily="34" charset="-122"/>
              <a:cs typeface="+mn-ea"/>
            </a:rPr>
            <a:t>健康生活</a:t>
          </a:r>
          <a:endParaRPr lang="en-US" altLang="zh-CN" sz="1800" b="1" kern="1200" dirty="0">
            <a:solidFill>
              <a:schemeClr val="bg1"/>
            </a:solidFill>
            <a:latin typeface="微软雅黑" panose="020B0503020204020204" pitchFamily="34" charset="-122"/>
            <a:ea typeface="微软雅黑" panose="020B0503020204020204" pitchFamily="34" charset="-122"/>
            <a:cs typeface="+mn-ea"/>
          </a:endParaRPr>
        </a:p>
      </dsp:txBody>
      <dsp:txXfrm>
        <a:off x="1907685" y="1039004"/>
        <a:ext cx="1282721" cy="1068934"/>
      </dsp:txXfrm>
    </dsp:sp>
    <dsp:sp modelId="{C32DF83A-541D-49E4-9A72-7933C2814977}">
      <dsp:nvSpPr>
        <dsp:cNvPr id="0" name=""/>
        <dsp:cNvSpPr/>
      </dsp:nvSpPr>
      <dsp:spPr>
        <a:xfrm>
          <a:off x="1417554" y="55584"/>
          <a:ext cx="4036296" cy="4036296"/>
        </a:xfrm>
        <a:prstGeom prst="circularArrow">
          <a:avLst>
            <a:gd name="adj1" fmla="val 5085"/>
            <a:gd name="adj2" fmla="val 327528"/>
            <a:gd name="adj3" fmla="val 1472472"/>
            <a:gd name="adj4" fmla="val 16199432"/>
            <a:gd name="adj5" fmla="val 5932"/>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B7010AA-744C-4BDD-96DE-444FAE4AF563}">
      <dsp:nvSpPr>
        <dsp:cNvPr id="0" name=""/>
        <dsp:cNvSpPr/>
      </dsp:nvSpPr>
      <dsp:spPr>
        <a:xfrm>
          <a:off x="1343288" y="183629"/>
          <a:ext cx="4036296" cy="4036296"/>
        </a:xfrm>
        <a:prstGeom prst="circularArrow">
          <a:avLst>
            <a:gd name="adj1" fmla="val 5085"/>
            <a:gd name="adj2" fmla="val 327528"/>
            <a:gd name="adj3" fmla="val 8671970"/>
            <a:gd name="adj4" fmla="val 1800502"/>
            <a:gd name="adj5" fmla="val 5932"/>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A3108DD-B464-4765-8CDA-7915F7C30E1F}">
      <dsp:nvSpPr>
        <dsp:cNvPr id="0" name=""/>
        <dsp:cNvSpPr/>
      </dsp:nvSpPr>
      <dsp:spPr>
        <a:xfrm>
          <a:off x="1269021" y="55584"/>
          <a:ext cx="4036296" cy="4036296"/>
        </a:xfrm>
        <a:prstGeom prst="circularArrow">
          <a:avLst>
            <a:gd name="adj1" fmla="val 5085"/>
            <a:gd name="adj2" fmla="val 327528"/>
            <a:gd name="adj3" fmla="val 15873039"/>
            <a:gd name="adj4" fmla="val 9000000"/>
            <a:gd name="adj5" fmla="val 5932"/>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radial6#1">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dstNode" val="node"/>
                    <dgm:param type="begSty" val="noArr"/>
                    <dgm:param type="endSty" val="noArr"/>
                    <dgm:param type="connRout" val="curve"/>
                    <dgm:param type="begPts" val="ctr"/>
                    <dgm:param type="endPts" val="ctr"/>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srcNode" val="dummyConnPt"/>
                    <dgm:param type="dstNode" val="dummyConnPt"/>
                    <dgm:param type="begSty" val="noArr"/>
                    <dgm:param type="endSty" val="noArr"/>
                    <dgm:param type="connRout" val="longCurve"/>
                    <dgm:param type="begPts" val="bCtr"/>
                    <dgm:param type="endPts" val="tCtr"/>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type="chevron" r:blip="" rot="180">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type="chevron" r:blip="" rot="180">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ar" val="1"/>
      <dgm:param type="vertAlign" val="mid"/>
      <dgm:param type="horzAlign" val="ctr"/>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srcNode" val="dummy1a"/>
                  <dgm:param type="dstNode" val="dummy1b"/>
                  <dgm:param type="begSty" val="arr"/>
                  <dgm:param type="endSty" val="noArr"/>
                  <dgm:param type="connRout" val="longCurve"/>
                  <dgm:param type="begPts" val="tL"/>
                  <dgm:param type="endPts" val="tR"/>
                </dgm:alg>
              </dgm:if>
              <dgm:else name="Name175">
                <dgm:alg type="conn">
                  <dgm:param type="srcNode" val="dummy1a"/>
                  <dgm:param type="dstNode" val="dummy1b"/>
                  <dgm:param type="begSty" val="noArr"/>
                  <dgm:param type="endSty" val="arr"/>
                  <dgm:param type="connRout" val="longCurve"/>
                  <dgm:param type="begPts" val="tL"/>
                  <dgm:param type="endPts" val="t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srcNode" val="dummy1a"/>
                  <dgm:param type="dstNode" val="dummy1b"/>
                  <dgm:param type="begSty" val="noArr"/>
                  <dgm:param type="endSty" val="arr"/>
                  <dgm:param type="connRout" val="curve"/>
                  <dgm:param type="begPts" val="tL"/>
                  <dgm:param type="endPts" val="tL"/>
                </dgm:alg>
              </dgm:if>
              <dgm:else name="Name180">
                <dgm:alg type="conn">
                  <dgm:param type="srcNode" val="dummy1a"/>
                  <dgm:param type="dstNode" val="dummy1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srcNode" val="dummy2a"/>
              <dgm:param type="dstNode" val="dummy2b"/>
              <dgm:param type="begSty" val="noArr"/>
              <dgm:param type="endSty" val="arr"/>
              <dgm:param type="connRout" val="curve"/>
              <dgm:param type="begPts" val="tL"/>
              <dgm:param type="endPts" val="tL"/>
            </dgm:alg>
          </dgm:if>
          <dgm:else name="Name185">
            <dgm:alg type="conn">
              <dgm:param type="srcNode" val="dummy2a"/>
              <dgm:param type="dstNode" val="dummy2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srcNode" val="dummy3a"/>
              <dgm:param type="dstNode" val="dummy3b"/>
              <dgm:param type="begSty" val="noArr"/>
              <dgm:param type="endSty" val="arr"/>
              <dgm:param type="connRout" val="curve"/>
              <dgm:param type="begPts" val="tL"/>
              <dgm:param type="endPts" val="tL"/>
            </dgm:alg>
          </dgm:if>
          <dgm:else name="Name189">
            <dgm:alg type="conn">
              <dgm:param type="srcNode" val="dummy3a"/>
              <dgm:param type="dstNode" val="dummy3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srcNode" val="dummy4a"/>
              <dgm:param type="dstNode" val="dummy4b"/>
              <dgm:param type="begSty" val="noArr"/>
              <dgm:param type="endSty" val="arr"/>
              <dgm:param type="connRout" val="curve"/>
              <dgm:param type="begPts" val="tL"/>
              <dgm:param type="endPts" val="tL"/>
            </dgm:alg>
          </dgm:if>
          <dgm:else name="Name193">
            <dgm:alg type="conn">
              <dgm:param type="srcNode" val="dummy4a"/>
              <dgm:param type="dstNode" val="dummy4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srcNode" val="dummy5a"/>
              <dgm:param type="dstNode" val="dummy5b"/>
              <dgm:param type="begSty" val="noArr"/>
              <dgm:param type="endSty" val="arr"/>
              <dgm:param type="connRout" val="curve"/>
              <dgm:param type="begPts" val="tL"/>
              <dgm:param type="endPts" val="tL"/>
            </dgm:alg>
          </dgm:if>
          <dgm:else name="Name197">
            <dgm:alg type="conn">
              <dgm:param type="srcNode" val="dummy5a"/>
              <dgm:param type="dstNode" val="dummy5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srcNode" val="dummy6a"/>
              <dgm:param type="dstNode" val="dummy6b"/>
              <dgm:param type="begSty" val="noArr"/>
              <dgm:param type="endSty" val="arr"/>
              <dgm:param type="connRout" val="curve"/>
              <dgm:param type="begPts" val="tL"/>
              <dgm:param type="endPts" val="tL"/>
            </dgm:alg>
          </dgm:if>
          <dgm:else name="Name201">
            <dgm:alg type="conn">
              <dgm:param type="srcNode" val="dummy6a"/>
              <dgm:param type="dstNode" val="dummy6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srcNode" val="dummy7a"/>
              <dgm:param type="dstNode" val="dummy7b"/>
              <dgm:param type="begSty" val="noArr"/>
              <dgm:param type="endSty" val="arr"/>
              <dgm:param type="connRout" val="curve"/>
              <dgm:param type="begPts" val="tL"/>
              <dgm:param type="endPts" val="tL"/>
            </dgm:alg>
          </dgm:if>
          <dgm:else name="Name205">
            <dgm:alg type="conn">
              <dgm:param type="srcNode" val="dummy7a"/>
              <dgm:param type="dstNode" val="dummy7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ar" val="1"/>
      <dgm:param type="vertAlign" val="mid"/>
      <dgm:param type="horzAlign" val="ctr"/>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srcNode" val="dummy1a"/>
                  <dgm:param type="dstNode" val="dummy1b"/>
                  <dgm:param type="begSty" val="arr"/>
                  <dgm:param type="endSty" val="noArr"/>
                  <dgm:param type="connRout" val="longCurve"/>
                  <dgm:param type="begPts" val="tL"/>
                  <dgm:param type="endPts" val="tR"/>
                </dgm:alg>
              </dgm:if>
              <dgm:else name="Name175">
                <dgm:alg type="conn">
                  <dgm:param type="srcNode" val="dummy1a"/>
                  <dgm:param type="dstNode" val="dummy1b"/>
                  <dgm:param type="begSty" val="noArr"/>
                  <dgm:param type="endSty" val="arr"/>
                  <dgm:param type="connRout" val="longCurve"/>
                  <dgm:param type="begPts" val="tL"/>
                  <dgm:param type="endPts" val="t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srcNode" val="dummy1a"/>
                  <dgm:param type="dstNode" val="dummy1b"/>
                  <dgm:param type="begSty" val="noArr"/>
                  <dgm:param type="endSty" val="arr"/>
                  <dgm:param type="connRout" val="curve"/>
                  <dgm:param type="begPts" val="tL"/>
                  <dgm:param type="endPts" val="tL"/>
                </dgm:alg>
              </dgm:if>
              <dgm:else name="Name180">
                <dgm:alg type="conn">
                  <dgm:param type="srcNode" val="dummy1a"/>
                  <dgm:param type="dstNode" val="dummy1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srcNode" val="dummy2a"/>
              <dgm:param type="dstNode" val="dummy2b"/>
              <dgm:param type="begSty" val="noArr"/>
              <dgm:param type="endSty" val="arr"/>
              <dgm:param type="connRout" val="curve"/>
              <dgm:param type="begPts" val="tL"/>
              <dgm:param type="endPts" val="tL"/>
            </dgm:alg>
          </dgm:if>
          <dgm:else name="Name185">
            <dgm:alg type="conn">
              <dgm:param type="srcNode" val="dummy2a"/>
              <dgm:param type="dstNode" val="dummy2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srcNode" val="dummy3a"/>
              <dgm:param type="dstNode" val="dummy3b"/>
              <dgm:param type="begSty" val="noArr"/>
              <dgm:param type="endSty" val="arr"/>
              <dgm:param type="connRout" val="curve"/>
              <dgm:param type="begPts" val="tL"/>
              <dgm:param type="endPts" val="tL"/>
            </dgm:alg>
          </dgm:if>
          <dgm:else name="Name189">
            <dgm:alg type="conn">
              <dgm:param type="srcNode" val="dummy3a"/>
              <dgm:param type="dstNode" val="dummy3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srcNode" val="dummy4a"/>
              <dgm:param type="dstNode" val="dummy4b"/>
              <dgm:param type="begSty" val="noArr"/>
              <dgm:param type="endSty" val="arr"/>
              <dgm:param type="connRout" val="curve"/>
              <dgm:param type="begPts" val="tL"/>
              <dgm:param type="endPts" val="tL"/>
            </dgm:alg>
          </dgm:if>
          <dgm:else name="Name193">
            <dgm:alg type="conn">
              <dgm:param type="srcNode" val="dummy4a"/>
              <dgm:param type="dstNode" val="dummy4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srcNode" val="dummy5a"/>
              <dgm:param type="dstNode" val="dummy5b"/>
              <dgm:param type="begSty" val="noArr"/>
              <dgm:param type="endSty" val="arr"/>
              <dgm:param type="connRout" val="curve"/>
              <dgm:param type="begPts" val="tL"/>
              <dgm:param type="endPts" val="tL"/>
            </dgm:alg>
          </dgm:if>
          <dgm:else name="Name197">
            <dgm:alg type="conn">
              <dgm:param type="srcNode" val="dummy5a"/>
              <dgm:param type="dstNode" val="dummy5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srcNode" val="dummy6a"/>
              <dgm:param type="dstNode" val="dummy6b"/>
              <dgm:param type="begSty" val="noArr"/>
              <dgm:param type="endSty" val="arr"/>
              <dgm:param type="connRout" val="curve"/>
              <dgm:param type="begPts" val="tL"/>
              <dgm:param type="endPts" val="tL"/>
            </dgm:alg>
          </dgm:if>
          <dgm:else name="Name201">
            <dgm:alg type="conn">
              <dgm:param type="srcNode" val="dummy6a"/>
              <dgm:param type="dstNode" val="dummy6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srcNode" val="dummy7a"/>
              <dgm:param type="dstNode" val="dummy7b"/>
              <dgm:param type="begSty" val="noArr"/>
              <dgm:param type="endSty" val="arr"/>
              <dgm:param type="connRout" val="curve"/>
              <dgm:param type="begPts" val="tL"/>
              <dgm:param type="endPts" val="tL"/>
            </dgm:alg>
          </dgm:if>
          <dgm:else name="Name205">
            <dgm:alg type="conn">
              <dgm:param type="srcNode" val="dummy7a"/>
              <dgm:param type="dstNode" val="dummy7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ar" val="1"/>
      <dgm:param type="vertAlign" val="mid"/>
      <dgm:param type="horzAlign" val="ctr"/>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srcNode" val="dummy1a"/>
                  <dgm:param type="dstNode" val="dummy1b"/>
                  <dgm:param type="begSty" val="arr"/>
                  <dgm:param type="endSty" val="noArr"/>
                  <dgm:param type="connRout" val="longCurve"/>
                  <dgm:param type="begPts" val="tL"/>
                  <dgm:param type="endPts" val="tR"/>
                </dgm:alg>
              </dgm:if>
              <dgm:else name="Name175">
                <dgm:alg type="conn">
                  <dgm:param type="srcNode" val="dummy1a"/>
                  <dgm:param type="dstNode" val="dummy1b"/>
                  <dgm:param type="begSty" val="noArr"/>
                  <dgm:param type="endSty" val="arr"/>
                  <dgm:param type="connRout" val="longCurve"/>
                  <dgm:param type="begPts" val="tL"/>
                  <dgm:param type="endPts" val="t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srcNode" val="dummy1a"/>
                  <dgm:param type="dstNode" val="dummy1b"/>
                  <dgm:param type="begSty" val="noArr"/>
                  <dgm:param type="endSty" val="arr"/>
                  <dgm:param type="connRout" val="curve"/>
                  <dgm:param type="begPts" val="tL"/>
                  <dgm:param type="endPts" val="tL"/>
                </dgm:alg>
              </dgm:if>
              <dgm:else name="Name180">
                <dgm:alg type="conn">
                  <dgm:param type="srcNode" val="dummy1a"/>
                  <dgm:param type="dstNode" val="dummy1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srcNode" val="dummy2a"/>
              <dgm:param type="dstNode" val="dummy2b"/>
              <dgm:param type="begSty" val="noArr"/>
              <dgm:param type="endSty" val="arr"/>
              <dgm:param type="connRout" val="curve"/>
              <dgm:param type="begPts" val="tL"/>
              <dgm:param type="endPts" val="tL"/>
            </dgm:alg>
          </dgm:if>
          <dgm:else name="Name185">
            <dgm:alg type="conn">
              <dgm:param type="srcNode" val="dummy2a"/>
              <dgm:param type="dstNode" val="dummy2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srcNode" val="dummy3a"/>
              <dgm:param type="dstNode" val="dummy3b"/>
              <dgm:param type="begSty" val="noArr"/>
              <dgm:param type="endSty" val="arr"/>
              <dgm:param type="connRout" val="curve"/>
              <dgm:param type="begPts" val="tL"/>
              <dgm:param type="endPts" val="tL"/>
            </dgm:alg>
          </dgm:if>
          <dgm:else name="Name189">
            <dgm:alg type="conn">
              <dgm:param type="srcNode" val="dummy3a"/>
              <dgm:param type="dstNode" val="dummy3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srcNode" val="dummy4a"/>
              <dgm:param type="dstNode" val="dummy4b"/>
              <dgm:param type="begSty" val="noArr"/>
              <dgm:param type="endSty" val="arr"/>
              <dgm:param type="connRout" val="curve"/>
              <dgm:param type="begPts" val="tL"/>
              <dgm:param type="endPts" val="tL"/>
            </dgm:alg>
          </dgm:if>
          <dgm:else name="Name193">
            <dgm:alg type="conn">
              <dgm:param type="srcNode" val="dummy4a"/>
              <dgm:param type="dstNode" val="dummy4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srcNode" val="dummy5a"/>
              <dgm:param type="dstNode" val="dummy5b"/>
              <dgm:param type="begSty" val="noArr"/>
              <dgm:param type="endSty" val="arr"/>
              <dgm:param type="connRout" val="curve"/>
              <dgm:param type="begPts" val="tL"/>
              <dgm:param type="endPts" val="tL"/>
            </dgm:alg>
          </dgm:if>
          <dgm:else name="Name197">
            <dgm:alg type="conn">
              <dgm:param type="srcNode" val="dummy5a"/>
              <dgm:param type="dstNode" val="dummy5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srcNode" val="dummy6a"/>
              <dgm:param type="dstNode" val="dummy6b"/>
              <dgm:param type="begSty" val="noArr"/>
              <dgm:param type="endSty" val="arr"/>
              <dgm:param type="connRout" val="curve"/>
              <dgm:param type="begPts" val="tL"/>
              <dgm:param type="endPts" val="tL"/>
            </dgm:alg>
          </dgm:if>
          <dgm:else name="Name201">
            <dgm:alg type="conn">
              <dgm:param type="srcNode" val="dummy6a"/>
              <dgm:param type="dstNode" val="dummy6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srcNode" val="dummy7a"/>
              <dgm:param type="dstNode" val="dummy7b"/>
              <dgm:param type="begSty" val="noArr"/>
              <dgm:param type="endSty" val="arr"/>
              <dgm:param type="connRout" val="curve"/>
              <dgm:param type="begPts" val="tL"/>
              <dgm:param type="endPts" val="tL"/>
            </dgm:alg>
          </dgm:if>
          <dgm:else name="Name205">
            <dgm:alg type="conn">
              <dgm:param type="srcNode" val="dummy7a"/>
              <dgm:param type="dstNode" val="dummy7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ar" val="1"/>
      <dgm:param type="vertAlign" val="mid"/>
      <dgm:param type="horzAlign" val="ctr"/>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srcNode" val="dummy1a"/>
                  <dgm:param type="dstNode" val="dummy1b"/>
                  <dgm:param type="begSty" val="arr"/>
                  <dgm:param type="endSty" val="noArr"/>
                  <dgm:param type="connRout" val="longCurve"/>
                  <dgm:param type="begPts" val="tL"/>
                  <dgm:param type="endPts" val="tR"/>
                </dgm:alg>
              </dgm:if>
              <dgm:else name="Name175">
                <dgm:alg type="conn">
                  <dgm:param type="srcNode" val="dummy1a"/>
                  <dgm:param type="dstNode" val="dummy1b"/>
                  <dgm:param type="begSty" val="noArr"/>
                  <dgm:param type="endSty" val="arr"/>
                  <dgm:param type="connRout" val="longCurve"/>
                  <dgm:param type="begPts" val="tL"/>
                  <dgm:param type="endPts" val="t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srcNode" val="dummy1a"/>
                  <dgm:param type="dstNode" val="dummy1b"/>
                  <dgm:param type="begSty" val="noArr"/>
                  <dgm:param type="endSty" val="arr"/>
                  <dgm:param type="connRout" val="curve"/>
                  <dgm:param type="begPts" val="tL"/>
                  <dgm:param type="endPts" val="tL"/>
                </dgm:alg>
              </dgm:if>
              <dgm:else name="Name180">
                <dgm:alg type="conn">
                  <dgm:param type="srcNode" val="dummy1a"/>
                  <dgm:param type="dstNode" val="dummy1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srcNode" val="dummy2a"/>
              <dgm:param type="dstNode" val="dummy2b"/>
              <dgm:param type="begSty" val="noArr"/>
              <dgm:param type="endSty" val="arr"/>
              <dgm:param type="connRout" val="curve"/>
              <dgm:param type="begPts" val="tL"/>
              <dgm:param type="endPts" val="tL"/>
            </dgm:alg>
          </dgm:if>
          <dgm:else name="Name185">
            <dgm:alg type="conn">
              <dgm:param type="srcNode" val="dummy2a"/>
              <dgm:param type="dstNode" val="dummy2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srcNode" val="dummy3a"/>
              <dgm:param type="dstNode" val="dummy3b"/>
              <dgm:param type="begSty" val="noArr"/>
              <dgm:param type="endSty" val="arr"/>
              <dgm:param type="connRout" val="curve"/>
              <dgm:param type="begPts" val="tL"/>
              <dgm:param type="endPts" val="tL"/>
            </dgm:alg>
          </dgm:if>
          <dgm:else name="Name189">
            <dgm:alg type="conn">
              <dgm:param type="srcNode" val="dummy3a"/>
              <dgm:param type="dstNode" val="dummy3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srcNode" val="dummy4a"/>
              <dgm:param type="dstNode" val="dummy4b"/>
              <dgm:param type="begSty" val="noArr"/>
              <dgm:param type="endSty" val="arr"/>
              <dgm:param type="connRout" val="curve"/>
              <dgm:param type="begPts" val="tL"/>
              <dgm:param type="endPts" val="tL"/>
            </dgm:alg>
          </dgm:if>
          <dgm:else name="Name193">
            <dgm:alg type="conn">
              <dgm:param type="srcNode" val="dummy4a"/>
              <dgm:param type="dstNode" val="dummy4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srcNode" val="dummy5a"/>
              <dgm:param type="dstNode" val="dummy5b"/>
              <dgm:param type="begSty" val="noArr"/>
              <dgm:param type="endSty" val="arr"/>
              <dgm:param type="connRout" val="curve"/>
              <dgm:param type="begPts" val="tL"/>
              <dgm:param type="endPts" val="tL"/>
            </dgm:alg>
          </dgm:if>
          <dgm:else name="Name197">
            <dgm:alg type="conn">
              <dgm:param type="srcNode" val="dummy5a"/>
              <dgm:param type="dstNode" val="dummy5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srcNode" val="dummy6a"/>
              <dgm:param type="dstNode" val="dummy6b"/>
              <dgm:param type="begSty" val="noArr"/>
              <dgm:param type="endSty" val="arr"/>
              <dgm:param type="connRout" val="curve"/>
              <dgm:param type="begPts" val="tL"/>
              <dgm:param type="endPts" val="tL"/>
            </dgm:alg>
          </dgm:if>
          <dgm:else name="Name201">
            <dgm:alg type="conn">
              <dgm:param type="srcNode" val="dummy6a"/>
              <dgm:param type="dstNode" val="dummy6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srcNode" val="dummy7a"/>
              <dgm:param type="dstNode" val="dummy7b"/>
              <dgm:param type="begSty" val="noArr"/>
              <dgm:param type="endSty" val="arr"/>
              <dgm:param type="connRout" val="curve"/>
              <dgm:param type="begPts" val="tL"/>
              <dgm:param type="endPts" val="tL"/>
            </dgm:alg>
          </dgm:if>
          <dgm:else name="Name205">
            <dgm:alg type="conn">
              <dgm:param type="srcNode" val="dummy7a"/>
              <dgm:param type="dstNode" val="dummy7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1">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revTx">
    <dgm:scene3d>
      <a:camera prst="orthographicFront"/>
      <a:lightRig rig="threePt" dir="t"/>
    </dgm:scene3d>
    <dgm:txPr>
      <a:sp3d extrusionH="28000" prstMaterial="matte"/>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B4AF64-B291-4F21-AC9C-EB208B00AA8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C3EABF-29D2-4D54-AD1B-91AA3122C75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1378" name="幻灯片图像占位符 1"/>
          <p:cNvSpPr>
            <a:spLocks noGrp="1" noRot="1" noChangeAspect="1" noTextEdit="1"/>
          </p:cNvSpPr>
          <p:nvPr>
            <p:ph type="sldImg"/>
          </p:nvPr>
        </p:nvSpPr>
        <p:spPr/>
      </p:sp>
      <p:sp>
        <p:nvSpPr>
          <p:cNvPr id="101379" name="备注占位符 2"/>
          <p:cNvSpPr>
            <a:spLocks noGrp="1"/>
          </p:cNvSpPr>
          <p:nvPr>
            <p:ph type="body"/>
          </p:nvPr>
        </p:nvSpPr>
        <p:spPr/>
        <p:txBody>
          <a:bodyPr wrap="square" lIns="91440" tIns="45720" rIns="91440" bIns="45720" anchor="t"/>
          <a:lstStyle/>
          <a:p>
            <a:pPr lvl="0"/>
            <a:endParaRPr lang="zh-CN" altLang="en-US" dirty="0"/>
          </a:p>
        </p:txBody>
      </p:sp>
      <p:sp>
        <p:nvSpPr>
          <p:cNvPr id="101380" name="灯片编号占位符 3"/>
          <p:cNvSpPr txBox="1">
            <a:spLocks noGrp="1"/>
          </p:cNvSpPr>
          <p:nvPr/>
        </p:nvSpPr>
        <p:spPr>
          <a:xfrm>
            <a:off x="3814763" y="9371013"/>
            <a:ext cx="2919412" cy="493712"/>
          </a:xfrm>
          <a:prstGeom prst="rect">
            <a:avLst/>
          </a:prstGeom>
          <a:noFill/>
          <a:ln w="9525">
            <a:noFill/>
          </a:ln>
        </p:spPr>
        <p:txBody>
          <a:bodyPr anchor="b"/>
          <a:lstStyle/>
          <a:p>
            <a:pPr lvl="0" indent="0" algn="r" eaLnBrk="1" hangingPunct="1"/>
            <a:fld id="{9A0DB2DC-4C9A-4742-B13C-FB6460FD3503}" type="slidenum">
              <a:rPr lang="en-US" altLang="zh-CN" sz="1200" b="0" i="0" dirty="0">
                <a:solidFill>
                  <a:srgbClr val="000000"/>
                </a:solidFill>
                <a:latin typeface="Arial" panose="020B0604020202020204" pitchFamily="34" charset="0"/>
              </a:rPr>
            </a:fld>
            <a:endParaRPr lang="en-US" altLang="zh-CN" sz="1200" b="0" i="0" dirty="0">
              <a:solidFill>
                <a:srgbClr val="000000"/>
              </a:solidFill>
              <a:latin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p:cNvSpPr>
            <a:spLocks noGrp="1" noRot="1" noChangeAspect="1" noTextEdit="1"/>
          </p:cNvSpPr>
          <p:nvPr>
            <p:ph type="sldImg"/>
          </p:nvPr>
        </p:nvSpPr>
        <p:spPr/>
      </p:sp>
      <p:sp>
        <p:nvSpPr>
          <p:cNvPr id="154626" name="Rectangle 3"/>
          <p:cNvSpPr>
            <a:spLocks noGrp="1"/>
          </p:cNvSpPr>
          <p:nvPr>
            <p:ph type="body"/>
          </p:nvPr>
        </p:nvSpPr>
        <p:spPr/>
        <p:txBody>
          <a:bodyPr wrap="square" lIns="91440" tIns="45720" rIns="91440" bIns="45720" anchor="t"/>
          <a:lstStyle/>
          <a:p>
            <a:pPr lvl="0"/>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1378" name="幻灯片图像占位符 1"/>
          <p:cNvSpPr>
            <a:spLocks noGrp="1" noRot="1" noChangeAspect="1" noTextEdit="1"/>
          </p:cNvSpPr>
          <p:nvPr>
            <p:ph type="sldImg"/>
          </p:nvPr>
        </p:nvSpPr>
        <p:spPr/>
      </p:sp>
      <p:sp>
        <p:nvSpPr>
          <p:cNvPr id="101379" name="备注占位符 2"/>
          <p:cNvSpPr>
            <a:spLocks noGrp="1"/>
          </p:cNvSpPr>
          <p:nvPr>
            <p:ph type="body"/>
          </p:nvPr>
        </p:nvSpPr>
        <p:spPr/>
        <p:txBody>
          <a:bodyPr wrap="square" lIns="91440" tIns="45720" rIns="91440" bIns="45720" anchor="t"/>
          <a:lstStyle/>
          <a:p>
            <a:pPr lvl="0"/>
            <a:endParaRPr lang="zh-CN" altLang="en-US" dirty="0"/>
          </a:p>
        </p:txBody>
      </p:sp>
      <p:sp>
        <p:nvSpPr>
          <p:cNvPr id="101380" name="灯片编号占位符 3"/>
          <p:cNvSpPr txBox="1">
            <a:spLocks noGrp="1"/>
          </p:cNvSpPr>
          <p:nvPr/>
        </p:nvSpPr>
        <p:spPr>
          <a:xfrm>
            <a:off x="3814763" y="9371013"/>
            <a:ext cx="2919412" cy="493712"/>
          </a:xfrm>
          <a:prstGeom prst="rect">
            <a:avLst/>
          </a:prstGeom>
          <a:noFill/>
          <a:ln w="9525">
            <a:noFill/>
          </a:ln>
        </p:spPr>
        <p:txBody>
          <a:bodyPr anchor="b"/>
          <a:lstStyle/>
          <a:p>
            <a:pPr lvl="0" indent="0" algn="r" eaLnBrk="1" hangingPunct="1"/>
            <a:fld id="{9A0DB2DC-4C9A-4742-B13C-FB6460FD3503}" type="slidenum">
              <a:rPr lang="en-US" altLang="zh-CN" sz="1200" b="0" i="0" dirty="0">
                <a:solidFill>
                  <a:srgbClr val="000000"/>
                </a:solidFill>
                <a:latin typeface="Arial" panose="020B0604020202020204" pitchFamily="34" charset="0"/>
              </a:rPr>
            </a:fld>
            <a:endParaRPr lang="en-US" altLang="zh-CN" sz="1200" b="0" i="0" dirty="0">
              <a:solidFill>
                <a:srgbClr val="000000"/>
              </a:solidFill>
              <a:latin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幻灯片图像占位符 1"/>
          <p:cNvSpPr>
            <a:spLocks noGrp="1" noRot="1" noChangeAspect="1" noTextEdit="1"/>
          </p:cNvSpPr>
          <p:nvPr>
            <p:ph type="sldImg"/>
          </p:nvPr>
        </p:nvSpPr>
        <p:spPr/>
      </p:sp>
      <p:sp>
        <p:nvSpPr>
          <p:cNvPr id="104450" name="备注占位符 2"/>
          <p:cNvSpPr>
            <a:spLocks noGrp="1"/>
          </p:cNvSpPr>
          <p:nvPr>
            <p:ph type="body"/>
          </p:nvPr>
        </p:nvSpPr>
        <p:spPr/>
        <p:txBody>
          <a:bodyPr wrap="square" lIns="91440" tIns="45720" rIns="91440" bIns="45720" anchor="t"/>
          <a:lstStyle/>
          <a:p>
            <a:pPr lvl="0"/>
            <a:endParaRPr lang="zh-CN" altLang="en-US" dirty="0"/>
          </a:p>
        </p:txBody>
      </p:sp>
      <p:sp>
        <p:nvSpPr>
          <p:cNvPr id="104451" name="灯片编号占位符 3"/>
          <p:cNvSpPr txBox="1">
            <a:spLocks noGrp="1"/>
          </p:cNvSpPr>
          <p:nvPr>
            <p:ph type="sldNum" sz="quarter"/>
          </p:nvPr>
        </p:nvSpPr>
        <p:spPr>
          <a:xfrm>
            <a:off x="3814763" y="9371013"/>
            <a:ext cx="2919412" cy="493712"/>
          </a:xfrm>
          <a:prstGeom prst="rect">
            <a:avLst/>
          </a:prstGeom>
          <a:noFill/>
          <a:ln w="9525">
            <a:noFill/>
          </a:ln>
        </p:spPr>
        <p:txBody>
          <a:bodyPr wrap="square" lIns="91440" tIns="45720" rIns="91440" bIns="45720" anchor="b"/>
          <a:lstStyle/>
          <a:p>
            <a:pPr lvl="0" indent="0" algn="r" eaLnBrk="1" hangingPunct="1"/>
            <a:fld id="{9A0DB2DC-4C9A-4742-B13C-FB6460FD3503}" type="slidenum">
              <a:rPr lang="en-US" altLang="zh-CN" sz="1200" b="0" i="0" dirty="0">
                <a:latin typeface="Arial" panose="020B0604020202020204" pitchFamily="34" charset="0"/>
                <a:ea typeface="宋体" panose="02010600030101010101" pitchFamily="2" charset="-122"/>
              </a:rPr>
            </a:fld>
            <a:endParaRPr lang="en-US" altLang="zh-CN" sz="1200" b="0" i="0" dirty="0">
              <a:latin typeface="Arial" panose="020B060402020202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8546" name="幻灯片图像占位符 1"/>
          <p:cNvSpPr>
            <a:spLocks noGrp="1" noRot="1" noChangeAspect="1" noTextEdit="1"/>
          </p:cNvSpPr>
          <p:nvPr>
            <p:ph type="sldImg"/>
          </p:nvPr>
        </p:nvSpPr>
        <p:spPr/>
      </p:sp>
      <p:sp>
        <p:nvSpPr>
          <p:cNvPr id="108547" name="备注占位符 2"/>
          <p:cNvSpPr>
            <a:spLocks noGrp="1"/>
          </p:cNvSpPr>
          <p:nvPr>
            <p:ph type="body"/>
          </p:nvPr>
        </p:nvSpPr>
        <p:spPr/>
        <p:txBody>
          <a:bodyPr wrap="square" lIns="91440" tIns="45720" rIns="91440" bIns="45720" anchor="t"/>
          <a:lstStyle/>
          <a:p>
            <a:pPr lvl="0" defTabSz="1244600"/>
            <a:endParaRPr lang="zh-CN" altLang="en-US" dirty="0"/>
          </a:p>
        </p:txBody>
      </p:sp>
      <p:sp>
        <p:nvSpPr>
          <p:cNvPr id="108548" name="灯片编号占位符 3"/>
          <p:cNvSpPr txBox="1">
            <a:spLocks noGrp="1"/>
          </p:cNvSpPr>
          <p:nvPr/>
        </p:nvSpPr>
        <p:spPr>
          <a:xfrm>
            <a:off x="3814763" y="9371013"/>
            <a:ext cx="2919412" cy="493712"/>
          </a:xfrm>
          <a:prstGeom prst="rect">
            <a:avLst/>
          </a:prstGeom>
          <a:noFill/>
          <a:ln w="9525">
            <a:noFill/>
          </a:ln>
        </p:spPr>
        <p:txBody>
          <a:bodyPr anchor="b"/>
          <a:lstStyle/>
          <a:p>
            <a:pPr lvl="0" indent="0" algn="r" eaLnBrk="1" hangingPunct="1"/>
            <a:fld id="{9A0DB2DC-4C9A-4742-B13C-FB6460FD3503}" type="slidenum">
              <a:rPr lang="en-US" altLang="zh-CN" sz="1200" b="0" i="0" dirty="0">
                <a:solidFill>
                  <a:srgbClr val="000000"/>
                </a:solidFill>
                <a:latin typeface="Arial" panose="020B0604020202020204" pitchFamily="34" charset="0"/>
              </a:rPr>
            </a:fld>
            <a:endParaRPr lang="en-US" altLang="zh-CN" sz="1200" b="0" i="0" dirty="0">
              <a:solidFill>
                <a:srgbClr val="000000"/>
              </a:solidFill>
              <a:latin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幻灯片图像占位符 1"/>
          <p:cNvSpPr>
            <a:spLocks noGrp="1" noRot="1" noChangeAspect="1" noTextEdit="1"/>
          </p:cNvSpPr>
          <p:nvPr>
            <p:ph type="sldImg"/>
          </p:nvPr>
        </p:nvSpPr>
        <p:spPr/>
      </p:sp>
      <p:sp>
        <p:nvSpPr>
          <p:cNvPr id="115714" name="备注占位符 2"/>
          <p:cNvSpPr>
            <a:spLocks noGrp="1"/>
          </p:cNvSpPr>
          <p:nvPr>
            <p:ph type="body"/>
          </p:nvPr>
        </p:nvSpPr>
        <p:spPr/>
        <p:txBody>
          <a:bodyPr wrap="square" lIns="91440" tIns="45720" rIns="91440" bIns="45720" anchor="t"/>
          <a:lstStyle/>
          <a:p>
            <a:pPr lvl="0"/>
            <a:endParaRPr lang="zh-CN" altLang="en-US" dirty="0"/>
          </a:p>
        </p:txBody>
      </p:sp>
      <p:sp>
        <p:nvSpPr>
          <p:cNvPr id="115715" name="灯片编号占位符 3"/>
          <p:cNvSpPr txBox="1">
            <a:spLocks noGrp="1"/>
          </p:cNvSpPr>
          <p:nvPr>
            <p:ph type="sldNum" sz="quarter"/>
          </p:nvPr>
        </p:nvSpPr>
        <p:spPr>
          <a:xfrm>
            <a:off x="3814763" y="9371013"/>
            <a:ext cx="2919412" cy="493712"/>
          </a:xfrm>
          <a:prstGeom prst="rect">
            <a:avLst/>
          </a:prstGeom>
          <a:noFill/>
          <a:ln w="9525">
            <a:noFill/>
          </a:ln>
        </p:spPr>
        <p:txBody>
          <a:bodyPr wrap="square" lIns="91440" tIns="45720" rIns="91440" bIns="45720" anchor="b"/>
          <a:lstStyle/>
          <a:p>
            <a:pPr lvl="0" indent="0" algn="r" eaLnBrk="1" hangingPunct="1"/>
            <a:fld id="{9A0DB2DC-4C9A-4742-B13C-FB6460FD3503}" type="slidenum">
              <a:rPr lang="en-US" altLang="zh-CN" sz="1200" b="0" i="0" dirty="0">
                <a:latin typeface="Arial" panose="020B0604020202020204" pitchFamily="34" charset="0"/>
                <a:ea typeface="宋体" panose="02010600030101010101" pitchFamily="2" charset="-122"/>
              </a:rPr>
            </a:fld>
            <a:endParaRPr lang="en-US" altLang="zh-CN" sz="1200" b="0" i="0" dirty="0">
              <a:latin typeface="Arial" panose="020B0604020202020204" pitchFamily="34" charset="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35170" name="Rectangle 2"/>
          <p:cNvSpPr>
            <a:spLocks noGrp="1" noRot="1" noChangeAspect="1" noTextEdit="1"/>
          </p:cNvSpPr>
          <p:nvPr>
            <p:ph type="sldImg"/>
          </p:nvPr>
        </p:nvSpPr>
        <p:spPr>
          <a:ln>
            <a:solidFill>
              <a:srgbClr val="000000"/>
            </a:solidFill>
            <a:miter/>
          </a:ln>
        </p:spPr>
      </p:sp>
      <p:sp>
        <p:nvSpPr>
          <p:cNvPr id="135171" name="Rectangle 3"/>
          <p:cNvSpPr>
            <a:spLocks noGrp="1"/>
          </p:cNvSpPr>
          <p:nvPr>
            <p:ph type="body"/>
          </p:nvPr>
        </p:nvSpPr>
        <p:spPr/>
        <p:txBody>
          <a:bodyPr wrap="square" lIns="91440" tIns="45720" rIns="91440" bIns="45720" anchor="t"/>
          <a:lstStyle/>
          <a:p>
            <a:pPr lvl="0"/>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幻灯片图像占位符 1"/>
          <p:cNvSpPr>
            <a:spLocks noGrp="1" noRot="1" noChangeAspect="1" noTextEdit="1"/>
          </p:cNvSpPr>
          <p:nvPr>
            <p:ph type="sldImg"/>
          </p:nvPr>
        </p:nvSpPr>
        <p:spPr/>
      </p:sp>
      <p:sp>
        <p:nvSpPr>
          <p:cNvPr id="140290" name="备注占位符 2"/>
          <p:cNvSpPr>
            <a:spLocks noGrp="1"/>
          </p:cNvSpPr>
          <p:nvPr>
            <p:ph type="body"/>
          </p:nvPr>
        </p:nvSpPr>
        <p:spPr/>
        <p:txBody>
          <a:bodyPr wrap="square" lIns="91440" tIns="45720" rIns="91440" bIns="45720" anchor="t"/>
          <a:lstStyle/>
          <a:p>
            <a:pPr lvl="0"/>
            <a:endParaRPr lang="zh-CN" altLang="en-US" dirty="0"/>
          </a:p>
        </p:txBody>
      </p:sp>
      <p:sp>
        <p:nvSpPr>
          <p:cNvPr id="140291" name="灯片编号占位符 3"/>
          <p:cNvSpPr txBox="1">
            <a:spLocks noGrp="1"/>
          </p:cNvSpPr>
          <p:nvPr>
            <p:ph type="sldNum" sz="quarter"/>
          </p:nvPr>
        </p:nvSpPr>
        <p:spPr>
          <a:xfrm>
            <a:off x="3814763" y="9371013"/>
            <a:ext cx="2919412" cy="493712"/>
          </a:xfrm>
          <a:prstGeom prst="rect">
            <a:avLst/>
          </a:prstGeom>
          <a:noFill/>
          <a:ln w="9525">
            <a:noFill/>
          </a:ln>
        </p:spPr>
        <p:txBody>
          <a:bodyPr wrap="square" lIns="91440" tIns="45720" rIns="91440" bIns="45720" anchor="b"/>
          <a:lstStyle/>
          <a:p>
            <a:pPr lvl="0" indent="0" algn="r" eaLnBrk="1" hangingPunct="1"/>
            <a:fld id="{9A0DB2DC-4C9A-4742-B13C-FB6460FD3503}" type="slidenum">
              <a:rPr lang="en-US" altLang="zh-CN" sz="1200" b="0" i="0" dirty="0">
                <a:latin typeface="Arial" panose="020B0604020202020204" pitchFamily="34" charset="0"/>
                <a:ea typeface="宋体" panose="02010600030101010101" pitchFamily="2" charset="-122"/>
              </a:rPr>
            </a:fld>
            <a:endParaRPr lang="en-US" altLang="zh-CN" sz="1200" b="0" i="0" dirty="0">
              <a:latin typeface="Arial" panose="020B0604020202020204" pitchFamily="34" charset="0"/>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幻灯片图像占位符 1"/>
          <p:cNvSpPr>
            <a:spLocks noGrp="1" noRot="1" noChangeAspect="1" noTextEdit="1"/>
          </p:cNvSpPr>
          <p:nvPr>
            <p:ph type="sldImg"/>
          </p:nvPr>
        </p:nvSpPr>
        <p:spPr/>
      </p:sp>
      <p:sp>
        <p:nvSpPr>
          <p:cNvPr id="148482" name="备注占位符 2"/>
          <p:cNvSpPr>
            <a:spLocks noGrp="1"/>
          </p:cNvSpPr>
          <p:nvPr>
            <p:ph type="body"/>
          </p:nvPr>
        </p:nvSpPr>
        <p:spPr/>
        <p:txBody>
          <a:bodyPr wrap="square" lIns="91440" tIns="45720" rIns="91440" bIns="45720" anchor="t"/>
          <a:lstStyle/>
          <a:p>
            <a:pPr lvl="0"/>
            <a:endParaRPr lang="zh-CN" altLang="en-US" dirty="0"/>
          </a:p>
        </p:txBody>
      </p:sp>
      <p:sp>
        <p:nvSpPr>
          <p:cNvPr id="148483" name="灯片编号占位符 3"/>
          <p:cNvSpPr txBox="1">
            <a:spLocks noGrp="1"/>
          </p:cNvSpPr>
          <p:nvPr>
            <p:ph type="sldNum" sz="quarter"/>
          </p:nvPr>
        </p:nvSpPr>
        <p:spPr>
          <a:xfrm>
            <a:off x="3814763" y="9371013"/>
            <a:ext cx="2919412" cy="493712"/>
          </a:xfrm>
          <a:prstGeom prst="rect">
            <a:avLst/>
          </a:prstGeom>
          <a:noFill/>
          <a:ln w="9525">
            <a:noFill/>
          </a:ln>
        </p:spPr>
        <p:txBody>
          <a:bodyPr wrap="square" lIns="91440" tIns="45720" rIns="91440" bIns="45720" anchor="b"/>
          <a:lstStyle/>
          <a:p>
            <a:pPr lvl="0" indent="0" algn="r" eaLnBrk="1" hangingPunct="1"/>
            <a:fld id="{9A0DB2DC-4C9A-4742-B13C-FB6460FD3503}" type="slidenum">
              <a:rPr lang="en-US" altLang="zh-CN" sz="1200" b="0" i="0" dirty="0">
                <a:latin typeface="Arial" panose="020B0604020202020204" pitchFamily="34" charset="0"/>
                <a:ea typeface="宋体" panose="02010600030101010101" pitchFamily="2" charset="-122"/>
              </a:rPr>
            </a:fld>
            <a:endParaRPr lang="en-US" altLang="zh-CN" sz="1200" b="0" i="0" dirty="0">
              <a:latin typeface="Arial" panose="020B0604020202020204" pitchFamily="34" charset="0"/>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幻灯片图像占位符 1"/>
          <p:cNvSpPr>
            <a:spLocks noGrp="1" noRot="1" noChangeAspect="1" noTextEdit="1"/>
          </p:cNvSpPr>
          <p:nvPr>
            <p:ph type="sldImg"/>
          </p:nvPr>
        </p:nvSpPr>
        <p:spPr/>
      </p:sp>
      <p:sp>
        <p:nvSpPr>
          <p:cNvPr id="150530" name="备注占位符 2"/>
          <p:cNvSpPr>
            <a:spLocks noGrp="1"/>
          </p:cNvSpPr>
          <p:nvPr>
            <p:ph type="body"/>
          </p:nvPr>
        </p:nvSpPr>
        <p:spPr/>
        <p:txBody>
          <a:bodyPr wrap="square" lIns="91440" tIns="45720" rIns="91440" bIns="45720" anchor="t"/>
          <a:lstStyle/>
          <a:p>
            <a:pPr lvl="0"/>
            <a:endParaRPr lang="zh-CN" altLang="en-US" dirty="0"/>
          </a:p>
        </p:txBody>
      </p:sp>
      <p:sp>
        <p:nvSpPr>
          <p:cNvPr id="150531" name="灯片编号占位符 3"/>
          <p:cNvSpPr txBox="1">
            <a:spLocks noGrp="1"/>
          </p:cNvSpPr>
          <p:nvPr>
            <p:ph type="sldNum" sz="quarter"/>
          </p:nvPr>
        </p:nvSpPr>
        <p:spPr>
          <a:xfrm>
            <a:off x="3814763" y="9371013"/>
            <a:ext cx="2919412" cy="493712"/>
          </a:xfrm>
          <a:prstGeom prst="rect">
            <a:avLst/>
          </a:prstGeom>
          <a:noFill/>
          <a:ln w="9525">
            <a:noFill/>
          </a:ln>
        </p:spPr>
        <p:txBody>
          <a:bodyPr wrap="square" lIns="91440" tIns="45720" rIns="91440" bIns="45720" anchor="b"/>
          <a:lstStyle/>
          <a:p>
            <a:pPr lvl="0" indent="0" algn="r" eaLnBrk="1" hangingPunct="1"/>
            <a:fld id="{9A0DB2DC-4C9A-4742-B13C-FB6460FD3503}" type="slidenum">
              <a:rPr lang="en-US" altLang="zh-CN" sz="1200" b="0" i="0" dirty="0">
                <a:latin typeface="Arial" panose="020B0604020202020204" pitchFamily="34" charset="0"/>
                <a:ea typeface="宋体" panose="02010600030101010101" pitchFamily="2" charset="-122"/>
              </a:rPr>
            </a:fld>
            <a:endParaRPr lang="en-US" altLang="zh-CN" sz="1200" b="0" i="0" dirty="0">
              <a:latin typeface="Arial" panose="020B060402020202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ADA95D29-CAE2-4A16-9054-8A827D17E78A}"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0D9295-0E36-4233-A69D-5A4357C54FD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ADA95D29-CAE2-4A16-9054-8A827D17E78A}"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0D9295-0E36-4233-A69D-5A4357C54FD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ADA95D29-CAE2-4A16-9054-8A827D17E78A}"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0D9295-0E36-4233-A69D-5A4357C54FD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ADA95D29-CAE2-4A16-9054-8A827D17E78A}"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0D9295-0E36-4233-A69D-5A4357C54FD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ADA95D29-CAE2-4A16-9054-8A827D17E78A}"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0D9295-0E36-4233-A69D-5A4357C54FD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ADA95D29-CAE2-4A16-9054-8A827D17E78A}"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0D9295-0E36-4233-A69D-5A4357C54FD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ADA95D29-CAE2-4A16-9054-8A827D17E78A}"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A0D9295-0E36-4233-A69D-5A4357C54FD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DA95D29-CAE2-4A16-9054-8A827D17E78A}"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A0D9295-0E36-4233-A69D-5A4357C54FD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A95D29-CAE2-4A16-9054-8A827D17E78A}"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A0D9295-0E36-4233-A69D-5A4357C54FD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ADA95D29-CAE2-4A16-9054-8A827D17E78A}"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0D9295-0E36-4233-A69D-5A4357C54FD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ADA95D29-CAE2-4A16-9054-8A827D17E78A}"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0D9295-0E36-4233-A69D-5A4357C54FD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5EDE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ADA95D29-CAE2-4A16-9054-8A827D17E78A}"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2A0D9295-0E36-4233-A69D-5A4357C54FD6}"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2.png"/><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3" Type="http://schemas.openxmlformats.org/officeDocument/2006/relationships/notesSlide" Target="../notesSlides/notesSlide3.xml"/><Relationship Id="rId22" Type="http://schemas.openxmlformats.org/officeDocument/2006/relationships/slideLayout" Target="../slideLayouts/slideLayout7.xml"/><Relationship Id="rId21" Type="http://schemas.openxmlformats.org/officeDocument/2006/relationships/tags" Target="../tags/tag24.xml"/><Relationship Id="rId20" Type="http://schemas.openxmlformats.org/officeDocument/2006/relationships/tags" Target="../tags/tag23.xml"/><Relationship Id="rId2" Type="http://schemas.openxmlformats.org/officeDocument/2006/relationships/diagramLayout" Target="../diagrams/layout2.xml"/><Relationship Id="rId19" Type="http://schemas.openxmlformats.org/officeDocument/2006/relationships/tags" Target="../tags/tag22.xml"/><Relationship Id="rId18" Type="http://schemas.openxmlformats.org/officeDocument/2006/relationships/tags" Target="../tags/tag21.xml"/><Relationship Id="rId17" Type="http://schemas.openxmlformats.org/officeDocument/2006/relationships/tags" Target="../tags/tag20.xml"/><Relationship Id="rId16" Type="http://schemas.openxmlformats.org/officeDocument/2006/relationships/tags" Target="../tags/tag19.xml"/><Relationship Id="rId15" Type="http://schemas.openxmlformats.org/officeDocument/2006/relationships/tags" Target="../tags/tag18.xml"/><Relationship Id="rId14" Type="http://schemas.openxmlformats.org/officeDocument/2006/relationships/tags" Target="../tags/tag17.xml"/><Relationship Id="rId13" Type="http://schemas.openxmlformats.org/officeDocument/2006/relationships/tags" Target="../tags/tag16.xml"/><Relationship Id="rId12" Type="http://schemas.openxmlformats.org/officeDocument/2006/relationships/tags" Target="../tags/tag15.xml"/><Relationship Id="rId11" Type="http://schemas.openxmlformats.org/officeDocument/2006/relationships/tags" Target="../tags/tag14.xml"/><Relationship Id="rId10" Type="http://schemas.openxmlformats.org/officeDocument/2006/relationships/tags" Target="../tags/tag13.xml"/><Relationship Id="rId1"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emf"/></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emf"/></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7.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emf"/></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hdphoto" Target="../media/hdphoto1.wdp"/><Relationship Id="rId1" Type="http://schemas.openxmlformats.org/officeDocument/2006/relationships/image" Target="../media/image11.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emf"/></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png"/></Relationships>
</file>

<file path=ppt/slides/_rels/slide38.xml.rels><?xml version="1.0" encoding="UTF-8" standalone="yes"?>
<Relationships xmlns="http://schemas.openxmlformats.org/package/2006/relationships"><Relationship Id="rId6" Type="http://schemas.openxmlformats.org/officeDocument/2006/relationships/vmlDrawing" Target="../drawings/vmlDrawing1.vml"/><Relationship Id="rId5" Type="http://schemas.openxmlformats.org/officeDocument/2006/relationships/slideLayout" Target="../slideLayouts/slideLayout7.xml"/><Relationship Id="rId4" Type="http://schemas.openxmlformats.org/officeDocument/2006/relationships/image" Target="../media/image17.png"/><Relationship Id="rId3" Type="http://schemas.openxmlformats.org/officeDocument/2006/relationships/oleObject" Target="../embeddings/Workbook2.xls"/><Relationship Id="rId2" Type="http://schemas.openxmlformats.org/officeDocument/2006/relationships/image" Target="../media/image16.png"/><Relationship Id="rId1" Type="http://schemas.openxmlformats.org/officeDocument/2006/relationships/oleObject" Target="../embeddings/Workbook1.xls"/></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emf"/></Relationships>
</file>

<file path=ppt/slides/_rels/slide44.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32.xml"/><Relationship Id="rId7" Type="http://schemas.openxmlformats.org/officeDocument/2006/relationships/tags" Target="../tags/tag31.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emf"/></Relationships>
</file>

<file path=ppt/slides/_rels/slide47.xml.rels><?xml version="1.0" encoding="UTF-8" standalone="yes"?>
<Relationships xmlns="http://schemas.openxmlformats.org/package/2006/relationships"><Relationship Id="rId6" Type="http://schemas.openxmlformats.org/officeDocument/2006/relationships/vmlDrawing" Target="../drawings/vmlDrawing2.vml"/><Relationship Id="rId5" Type="http://schemas.openxmlformats.org/officeDocument/2006/relationships/slideLayout" Target="../slideLayouts/slideLayout7.xml"/><Relationship Id="rId4" Type="http://schemas.openxmlformats.org/officeDocument/2006/relationships/image" Target="../media/image20.emf"/><Relationship Id="rId3" Type="http://schemas.openxmlformats.org/officeDocument/2006/relationships/oleObject" Target="../embeddings/oleObject2.bin"/><Relationship Id="rId2" Type="http://schemas.openxmlformats.org/officeDocument/2006/relationships/image" Target="../media/image19.emf"/><Relationship Id="rId1" Type="http://schemas.openxmlformats.org/officeDocument/2006/relationships/oleObject" Target="../embeddings/oleObject1.bin"/></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emf"/></Relationships>
</file>

<file path=ppt/slides/_rels/slide49.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7.xml"/><Relationship Id="rId2" Type="http://schemas.openxmlformats.org/officeDocument/2006/relationships/image" Target="../media/image22.emf"/><Relationship Id="rId1"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e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9" Type="http://schemas.openxmlformats.org/officeDocument/2006/relationships/image" Target="../media/image23.png"/><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tags" Target="../tags/tag33.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0" Type="http://schemas.openxmlformats.org/officeDocument/2006/relationships/slideLayout" Target="../slideLayouts/slideLayout7.xml"/><Relationship Id="rId1" Type="http://schemas.openxmlformats.org/officeDocument/2006/relationships/diagramData" Target="../diagrams/data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9" Type="http://schemas.openxmlformats.org/officeDocument/2006/relationships/image" Target="../media/image23.png"/><Relationship Id="rId8" Type="http://schemas.openxmlformats.org/officeDocument/2006/relationships/tags" Target="../tags/tag38.xml"/><Relationship Id="rId7" Type="http://schemas.openxmlformats.org/officeDocument/2006/relationships/tags" Target="../tags/tag37.xml"/><Relationship Id="rId6" Type="http://schemas.openxmlformats.org/officeDocument/2006/relationships/tags" Target="../tags/tag36.xml"/><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0" Type="http://schemas.openxmlformats.org/officeDocument/2006/relationships/slideLayout" Target="../slideLayouts/slideLayout7.xml"/><Relationship Id="rId1" Type="http://schemas.openxmlformats.org/officeDocument/2006/relationships/diagramData" Target="../diagrams/data4.xml"/></Relationships>
</file>

<file path=ppt/slides/_rels/slide56.xml.rels><?xml version="1.0" encoding="UTF-8" standalone="yes"?>
<Relationships xmlns="http://schemas.openxmlformats.org/package/2006/relationships"><Relationship Id="rId9" Type="http://schemas.openxmlformats.org/officeDocument/2006/relationships/image" Target="../media/image23.png"/><Relationship Id="rId8" Type="http://schemas.openxmlformats.org/officeDocument/2006/relationships/tags" Target="../tags/tag41.xml"/><Relationship Id="rId7" Type="http://schemas.openxmlformats.org/officeDocument/2006/relationships/tags" Target="../tags/tag40.xml"/><Relationship Id="rId6" Type="http://schemas.openxmlformats.org/officeDocument/2006/relationships/tags" Target="../tags/tag39.xml"/><Relationship Id="rId5" Type="http://schemas.microsoft.com/office/2007/relationships/diagramDrawing" Target="../diagrams/drawing5.xml"/><Relationship Id="rId4" Type="http://schemas.openxmlformats.org/officeDocument/2006/relationships/diagramColors" Target="../diagrams/colors5.xml"/><Relationship Id="rId3" Type="http://schemas.openxmlformats.org/officeDocument/2006/relationships/diagramQuickStyle" Target="../diagrams/quickStyle5.xml"/><Relationship Id="rId2" Type="http://schemas.openxmlformats.org/officeDocument/2006/relationships/diagramLayout" Target="../diagrams/layout5.xml"/><Relationship Id="rId10" Type="http://schemas.openxmlformats.org/officeDocument/2006/relationships/slideLayout" Target="../slideLayouts/slideLayout7.xml"/><Relationship Id="rId1" Type="http://schemas.openxmlformats.org/officeDocument/2006/relationships/diagramData" Target="../diagrams/data5.xml"/></Relationships>
</file>

<file path=ppt/slides/_rels/slide57.xml.rels><?xml version="1.0" encoding="UTF-8" standalone="yes"?>
<Relationships xmlns="http://schemas.openxmlformats.org/package/2006/relationships"><Relationship Id="rId9" Type="http://schemas.openxmlformats.org/officeDocument/2006/relationships/image" Target="../media/image23.png"/><Relationship Id="rId8" Type="http://schemas.openxmlformats.org/officeDocument/2006/relationships/tags" Target="../tags/tag44.xml"/><Relationship Id="rId7" Type="http://schemas.openxmlformats.org/officeDocument/2006/relationships/tags" Target="../tags/tag43.xml"/><Relationship Id="rId6" Type="http://schemas.openxmlformats.org/officeDocument/2006/relationships/tags" Target="../tags/tag42.xml"/><Relationship Id="rId5" Type="http://schemas.microsoft.com/office/2007/relationships/diagramDrawing" Target="../diagrams/drawing6.xml"/><Relationship Id="rId4" Type="http://schemas.openxmlformats.org/officeDocument/2006/relationships/diagramColors" Target="../diagrams/colors6.xml"/><Relationship Id="rId3" Type="http://schemas.openxmlformats.org/officeDocument/2006/relationships/diagramQuickStyle" Target="../diagrams/quickStyle6.xml"/><Relationship Id="rId2" Type="http://schemas.openxmlformats.org/officeDocument/2006/relationships/diagramLayout" Target="../diagrams/layout6.xml"/><Relationship Id="rId10" Type="http://schemas.openxmlformats.org/officeDocument/2006/relationships/slideLayout" Target="../slideLayouts/slideLayout7.xml"/><Relationship Id="rId1" Type="http://schemas.openxmlformats.org/officeDocument/2006/relationships/diagramData" Target="../diagrams/data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emf"/></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478319" y="3075806"/>
            <a:ext cx="8126129" cy="121560"/>
          </a:xfrm>
          <a:prstGeom prst="rect">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pic>
        <p:nvPicPr>
          <p:cNvPr id="5" name="图片 4"/>
          <p:cNvPicPr>
            <a:picLocks noChangeAspect="1"/>
          </p:cNvPicPr>
          <p:nvPr/>
        </p:nvPicPr>
        <p:blipFill>
          <a:blip r:embed="rId1"/>
          <a:stretch>
            <a:fillRect/>
          </a:stretch>
        </p:blipFill>
        <p:spPr>
          <a:xfrm>
            <a:off x="6994525" y="0"/>
            <a:ext cx="2163445" cy="2106930"/>
          </a:xfrm>
          <a:prstGeom prst="rect">
            <a:avLst/>
          </a:prstGeom>
        </p:spPr>
      </p:pic>
      <p:sp>
        <p:nvSpPr>
          <p:cNvPr id="10" name="文本框 9"/>
          <p:cNvSpPr txBox="1"/>
          <p:nvPr/>
        </p:nvSpPr>
        <p:spPr>
          <a:xfrm>
            <a:off x="525780" y="3495675"/>
            <a:ext cx="7665085" cy="579120"/>
          </a:xfrm>
          <a:prstGeom prst="rect">
            <a:avLst/>
          </a:prstGeom>
          <a:noFill/>
        </p:spPr>
        <p:txBody>
          <a:bodyPr wrap="square" rtlCol="0">
            <a:spAutoFit/>
          </a:bodyPr>
          <a:lstStyle/>
          <a:p>
            <a:pPr algn="just" defTabSz="685800"/>
            <a:r>
              <a:rPr lang="zh-CN" altLang="en-US" sz="3200" dirty="0">
                <a:solidFill>
                  <a:srgbClr val="13263B"/>
                </a:solidFill>
                <a:latin typeface="华文行楷" panose="02010800040101010101" pitchFamily="2" charset="-122"/>
                <a:ea typeface="华文行楷" panose="02010800040101010101" pitchFamily="2" charset="-122"/>
              </a:rPr>
              <a:t>北京师范大学  林崇德</a:t>
            </a:r>
            <a:endParaRPr lang="en-US" altLang="zh-CN" sz="3200" dirty="0">
              <a:solidFill>
                <a:srgbClr val="13263B"/>
              </a:solidFill>
              <a:latin typeface="华文行楷" panose="02010800040101010101" pitchFamily="2" charset="-122"/>
              <a:ea typeface="华文行楷" panose="02010800040101010101" pitchFamily="2" charset="-122"/>
            </a:endParaRPr>
          </a:p>
        </p:txBody>
      </p:sp>
      <p:grpSp>
        <p:nvGrpSpPr>
          <p:cNvPr id="2" name="组合 1"/>
          <p:cNvGrpSpPr/>
          <p:nvPr/>
        </p:nvGrpSpPr>
        <p:grpSpPr>
          <a:xfrm>
            <a:off x="-1" y="258270"/>
            <a:ext cx="390889" cy="409547"/>
            <a:chOff x="-1" y="258270"/>
            <a:chExt cx="390889" cy="409547"/>
          </a:xfrm>
        </p:grpSpPr>
        <p:grpSp>
          <p:nvGrpSpPr>
            <p:cNvPr id="17" name="Group 4"/>
            <p:cNvGrpSpPr>
              <a:grpSpLocks noChangeAspect="1"/>
            </p:cNvGrpSpPr>
            <p:nvPr/>
          </p:nvGrpSpPr>
          <p:grpSpPr bwMode="auto">
            <a:xfrm rot="5400000">
              <a:off x="-9330" y="267599"/>
              <a:ext cx="409547" cy="390889"/>
              <a:chOff x="0" y="60"/>
              <a:chExt cx="439" cy="419"/>
            </a:xfrm>
          </p:grpSpPr>
          <p:sp>
            <p:nvSpPr>
              <p:cNvPr id="19" name="Freeform 5"/>
              <p:cNvSpPr/>
              <p:nvPr/>
            </p:nvSpPr>
            <p:spPr bwMode="auto">
              <a:xfrm>
                <a:off x="0" y="60"/>
                <a:ext cx="297" cy="419"/>
              </a:xfrm>
              <a:custGeom>
                <a:avLst/>
                <a:gdLst>
                  <a:gd name="T0" fmla="*/ 297 w 297"/>
                  <a:gd name="T1" fmla="*/ 0 h 419"/>
                  <a:gd name="T2" fmla="*/ 143 w 297"/>
                  <a:gd name="T3" fmla="*/ 0 h 419"/>
                  <a:gd name="T4" fmla="*/ 0 w 297"/>
                  <a:gd name="T5" fmla="*/ 419 h 419"/>
                  <a:gd name="T6" fmla="*/ 155 w 297"/>
                  <a:gd name="T7" fmla="*/ 419 h 419"/>
                  <a:gd name="T8" fmla="*/ 297 w 297"/>
                  <a:gd name="T9" fmla="*/ 0 h 419"/>
                </a:gdLst>
                <a:ahLst/>
                <a:cxnLst>
                  <a:cxn ang="0">
                    <a:pos x="T0" y="T1"/>
                  </a:cxn>
                  <a:cxn ang="0">
                    <a:pos x="T2" y="T3"/>
                  </a:cxn>
                  <a:cxn ang="0">
                    <a:pos x="T4" y="T5"/>
                  </a:cxn>
                  <a:cxn ang="0">
                    <a:pos x="T6" y="T7"/>
                  </a:cxn>
                  <a:cxn ang="0">
                    <a:pos x="T8" y="T9"/>
                  </a:cxn>
                </a:cxnLst>
                <a:rect l="0" t="0" r="r" b="b"/>
                <a:pathLst>
                  <a:path w="297" h="419">
                    <a:moveTo>
                      <a:pt x="297" y="0"/>
                    </a:moveTo>
                    <a:lnTo>
                      <a:pt x="143" y="0"/>
                    </a:lnTo>
                    <a:lnTo>
                      <a:pt x="0" y="419"/>
                    </a:lnTo>
                    <a:lnTo>
                      <a:pt x="155" y="419"/>
                    </a:lnTo>
                    <a:lnTo>
                      <a:pt x="297" y="0"/>
                    </a:lnTo>
                    <a:close/>
                  </a:path>
                </a:pathLst>
              </a:custGeom>
              <a:solidFill>
                <a:srgbClr val="0423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sp>
            <p:nvSpPr>
              <p:cNvPr id="20" name="Freeform 6"/>
              <p:cNvSpPr/>
              <p:nvPr/>
            </p:nvSpPr>
            <p:spPr bwMode="auto">
              <a:xfrm>
                <a:off x="143" y="60"/>
                <a:ext cx="296" cy="419"/>
              </a:xfrm>
              <a:custGeom>
                <a:avLst/>
                <a:gdLst>
                  <a:gd name="T0" fmla="*/ 0 w 296"/>
                  <a:gd name="T1" fmla="*/ 0 h 419"/>
                  <a:gd name="T2" fmla="*/ 154 w 296"/>
                  <a:gd name="T3" fmla="*/ 0 h 419"/>
                  <a:gd name="T4" fmla="*/ 296 w 296"/>
                  <a:gd name="T5" fmla="*/ 419 h 419"/>
                  <a:gd name="T6" fmla="*/ 142 w 296"/>
                  <a:gd name="T7" fmla="*/ 419 h 419"/>
                  <a:gd name="T8" fmla="*/ 0 w 296"/>
                  <a:gd name="T9" fmla="*/ 0 h 419"/>
                </a:gdLst>
                <a:ahLst/>
                <a:cxnLst>
                  <a:cxn ang="0">
                    <a:pos x="T0" y="T1"/>
                  </a:cxn>
                  <a:cxn ang="0">
                    <a:pos x="T2" y="T3"/>
                  </a:cxn>
                  <a:cxn ang="0">
                    <a:pos x="T4" y="T5"/>
                  </a:cxn>
                  <a:cxn ang="0">
                    <a:pos x="T6" y="T7"/>
                  </a:cxn>
                  <a:cxn ang="0">
                    <a:pos x="T8" y="T9"/>
                  </a:cxn>
                </a:cxnLst>
                <a:rect l="0" t="0" r="r" b="b"/>
                <a:pathLst>
                  <a:path w="296" h="419">
                    <a:moveTo>
                      <a:pt x="0" y="0"/>
                    </a:moveTo>
                    <a:lnTo>
                      <a:pt x="154" y="0"/>
                    </a:lnTo>
                    <a:lnTo>
                      <a:pt x="296" y="419"/>
                    </a:lnTo>
                    <a:lnTo>
                      <a:pt x="142" y="419"/>
                    </a:lnTo>
                    <a:lnTo>
                      <a:pt x="0" y="0"/>
                    </a:lnTo>
                    <a:close/>
                  </a:path>
                </a:pathLst>
              </a:custGeom>
              <a:solidFill>
                <a:srgbClr val="59A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grpSp>
        <p:sp>
          <p:nvSpPr>
            <p:cNvPr id="21" name="文本框 20"/>
            <p:cNvSpPr txBox="1"/>
            <p:nvPr/>
          </p:nvSpPr>
          <p:spPr>
            <a:xfrm rot="20512191">
              <a:off x="97792" y="435348"/>
              <a:ext cx="184731" cy="169277"/>
            </a:xfrm>
            <a:prstGeom prst="rect">
              <a:avLst/>
            </a:prstGeom>
            <a:noFill/>
          </p:spPr>
          <p:txBody>
            <a:bodyPr wrap="none" rtlCol="0">
              <a:spAutoFit/>
            </a:bodyPr>
            <a:lstStyle>
              <a:defPPr>
                <a:defRPr lang="zh-CN"/>
              </a:defPPr>
              <a:lvl1pPr>
                <a:defRPr sz="600" b="0" spc="0">
                  <a:solidFill>
                    <a:srgbClr val="4D4D4D"/>
                  </a:solidFill>
                  <a:latin typeface="Arial" panose="020B0604020202020204" pitchFamily="34" charset="0"/>
                  <a:cs typeface="Arial" panose="020B0604020202020204" pitchFamily="34" charset="0"/>
                </a:defRPr>
              </a:lvl1pPr>
            </a:lstStyle>
            <a:p>
              <a:pPr defTabSz="685800"/>
              <a:endParaRPr lang="zh-CN" altLang="en-US" sz="500" spc="30" dirty="0">
                <a:solidFill>
                  <a:prstClr val="white"/>
                </a:solidFill>
              </a:endParaRPr>
            </a:p>
          </p:txBody>
        </p:sp>
      </p:grpSp>
      <p:sp>
        <p:nvSpPr>
          <p:cNvPr id="27" name="文本框 26"/>
          <p:cNvSpPr txBox="1"/>
          <p:nvPr/>
        </p:nvSpPr>
        <p:spPr>
          <a:xfrm>
            <a:off x="304275" y="2375168"/>
            <a:ext cx="8107680" cy="822960"/>
          </a:xfrm>
          <a:prstGeom prst="rect">
            <a:avLst/>
          </a:prstGeom>
          <a:noFill/>
        </p:spPr>
        <p:txBody>
          <a:bodyPr wrap="none" rtlCol="0">
            <a:spAutoFit/>
          </a:bodyPr>
          <a:lstStyle/>
          <a:p>
            <a:pPr defTabSz="685800"/>
            <a:r>
              <a:rPr lang="zh-CN" altLang="en-US" sz="4800" dirty="0">
                <a:solidFill>
                  <a:srgbClr val="13263B"/>
                </a:solidFill>
                <a:latin typeface="华文行楷" panose="02010800040101010101" pitchFamily="2" charset="-122"/>
                <a:ea typeface="华文行楷" panose="02010800040101010101" pitchFamily="2" charset="-122"/>
              </a:rPr>
              <a:t>中国学生发展核心素养的研究</a:t>
            </a:r>
            <a:endParaRPr lang="en-US" altLang="zh-CN" sz="4800" dirty="0">
              <a:solidFill>
                <a:srgbClr val="13263B"/>
              </a:solidFill>
              <a:latin typeface="华文行楷" panose="02010800040101010101" pitchFamily="2" charset="-122"/>
              <a:ea typeface="华文行楷"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500"/>
                                        <p:tgtEl>
                                          <p:spTgt spid="27"/>
                                        </p:tgtEl>
                                      </p:cBhvr>
                                    </p:animEffect>
                                  </p:childTnLst>
                                </p:cTn>
                              </p:par>
                              <p:par>
                                <p:cTn id="8" presetID="17" presetClass="entr" presetSubtype="10" fill="hold" grpId="0" nodeType="withEffect">
                                  <p:stCondLst>
                                    <p:cond delay="1400"/>
                                  </p:stCondLst>
                                  <p:childTnLst>
                                    <p:set>
                                      <p:cBhvr>
                                        <p:cTn id="9" dur="1" fill="hold">
                                          <p:stCondLst>
                                            <p:cond delay="0"/>
                                          </p:stCondLst>
                                        </p:cTn>
                                        <p:tgtEl>
                                          <p:spTgt spid="28"/>
                                        </p:tgtEl>
                                        <p:attrNameLst>
                                          <p:attrName>style.visibility</p:attrName>
                                        </p:attrNameLst>
                                      </p:cBhvr>
                                      <p:to>
                                        <p:strVal val="visible"/>
                                      </p:to>
                                    </p:set>
                                    <p:anim calcmode="lin" valueType="num">
                                      <p:cBhvr>
                                        <p:cTn id="10" dur="500" fill="hold"/>
                                        <p:tgtEl>
                                          <p:spTgt spid="28"/>
                                        </p:tgtEl>
                                        <p:attrNameLst>
                                          <p:attrName>ppt_w</p:attrName>
                                        </p:attrNameLst>
                                      </p:cBhvr>
                                      <p:tavLst>
                                        <p:tav tm="0">
                                          <p:val>
                                            <p:fltVal val="0"/>
                                          </p:val>
                                        </p:tav>
                                        <p:tav tm="100000">
                                          <p:val>
                                            <p:strVal val="#ppt_w"/>
                                          </p:val>
                                        </p:tav>
                                      </p:tavLst>
                                    </p:anim>
                                    <p:anim calcmode="lin" valueType="num">
                                      <p:cBhvr>
                                        <p:cTn id="11" dur="500" fill="hold"/>
                                        <p:tgtEl>
                                          <p:spTgt spid="28"/>
                                        </p:tgtEl>
                                        <p:attrNameLst>
                                          <p:attrName>ppt_h</p:attrName>
                                        </p:attrNameLst>
                                      </p:cBhvr>
                                      <p:tavLst>
                                        <p:tav tm="0">
                                          <p:val>
                                            <p:strVal val="#ppt_h"/>
                                          </p:val>
                                        </p:tav>
                                        <p:tav tm="100000">
                                          <p:val>
                                            <p:strVal val="#ppt_h"/>
                                          </p:val>
                                        </p:tav>
                                      </p:tavLst>
                                    </p:anim>
                                  </p:childTnLst>
                                </p:cTn>
                              </p:par>
                              <p:par>
                                <p:cTn id="12" presetID="14" presetClass="entr" presetSubtype="10" fill="hold" grpId="0" nodeType="withEffect">
                                  <p:stCondLst>
                                    <p:cond delay="150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6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p:bldP spid="2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内容占位符 2"/>
          <p:cNvSpPr>
            <a:spLocks noGrp="1"/>
          </p:cNvSpPr>
          <p:nvPr>
            <p:ph idx="4294967295"/>
          </p:nvPr>
        </p:nvSpPr>
        <p:spPr>
          <a:xfrm>
            <a:off x="467544" y="1203598"/>
            <a:ext cx="8208912" cy="1440160"/>
          </a:xfrm>
        </p:spPr>
        <p:txBody>
          <a:bodyPr vert="horz" wrap="square" lIns="68580" tIns="34290" rIns="68580" bIns="34290" rtlCol="0" anchor="t">
            <a:noAutofit/>
          </a:bodyPr>
          <a:lstStyle/>
          <a:p>
            <a:pPr marL="0" indent="0">
              <a:lnSpc>
                <a:spcPct val="150000"/>
              </a:lnSpc>
              <a:spcBef>
                <a:spcPts val="0"/>
              </a:spcBef>
              <a:buNone/>
            </a:pPr>
            <a:r>
              <a:rPr lang="zh-CN" altLang="en-US" sz="2400" dirty="0">
                <a:latin typeface="微软雅黑" panose="020B0503020204020204" pitchFamily="34" charset="-122"/>
                <a:ea typeface="微软雅黑" panose="020B0503020204020204" pitchFamily="34" charset="-122"/>
                <a:sym typeface="+mn-ea"/>
              </a:rPr>
              <a:t>尽管国际上所用的词汇不尽相同，但都表达了所在组织、国家或地区</a:t>
            </a:r>
            <a:r>
              <a:rPr lang="zh-CN" altLang="en-US" sz="2400" b="1" dirty="0">
                <a:solidFill>
                  <a:srgbClr val="FF0000"/>
                </a:solidFill>
                <a:latin typeface="微软雅黑" panose="020B0503020204020204" pitchFamily="34" charset="-122"/>
                <a:ea typeface="微软雅黑" panose="020B0503020204020204" pitchFamily="34" charset="-122"/>
                <a:sym typeface="+mn-ea"/>
              </a:rPr>
              <a:t>对于培养什么样的公民的追问</a:t>
            </a:r>
            <a:r>
              <a:rPr lang="zh-CN" altLang="en-US" sz="2400" dirty="0">
                <a:latin typeface="微软雅黑" panose="020B0503020204020204" pitchFamily="34" charset="-122"/>
                <a:ea typeface="微软雅黑" panose="020B0503020204020204" pitchFamily="34" charset="-122"/>
                <a:sym typeface="+mn-ea"/>
              </a:rPr>
              <a:t>。</a:t>
            </a:r>
            <a:endParaRPr lang="en-US" altLang="zh-CN" sz="2400" dirty="0">
              <a:latin typeface="微软雅黑" panose="020B0503020204020204" pitchFamily="34" charset="-122"/>
              <a:ea typeface="微软雅黑" panose="020B0503020204020204" pitchFamily="34" charset="-122"/>
            </a:endParaRPr>
          </a:p>
          <a:p>
            <a:pPr marL="0" indent="0">
              <a:lnSpc>
                <a:spcPct val="150000"/>
              </a:lnSpc>
              <a:spcBef>
                <a:spcPts val="0"/>
              </a:spcBef>
              <a:buNone/>
            </a:pPr>
            <a:endParaRPr lang="zh-CN" altLang="en-US" sz="1800" dirty="0"/>
          </a:p>
        </p:txBody>
      </p:sp>
      <p:sp>
        <p:nvSpPr>
          <p:cNvPr id="94212" name="内容占位符 2"/>
          <p:cNvSpPr txBox="1"/>
          <p:nvPr/>
        </p:nvSpPr>
        <p:spPr>
          <a:xfrm>
            <a:off x="647564" y="2643758"/>
            <a:ext cx="7848872" cy="1728192"/>
          </a:xfrm>
          <a:prstGeom prst="rect">
            <a:avLst/>
          </a:prstGeom>
          <a:noFill/>
          <a:ln w="9525">
            <a:noFill/>
          </a:ln>
        </p:spPr>
        <p:txBody>
          <a:bodyPr anchor="t"/>
          <a:lstStyle/>
          <a:p>
            <a:pPr algn="just" eaLnBrk="0" hangingPunct="0">
              <a:lnSpc>
                <a:spcPct val="150000"/>
              </a:lnSpc>
              <a:buClr>
                <a:srgbClr val="5B8CC1"/>
              </a:buClr>
            </a:pPr>
            <a:r>
              <a:rPr lang="zh-CN" altLang="en-US" sz="2000" dirty="0">
                <a:latin typeface="Times New Roman" panose="02020603050405020304" pitchFamily="1" charset="0"/>
                <a:ea typeface="微软雅黑" panose="020B0503020204020204" pitchFamily="34" charset="-122"/>
                <a:sym typeface="+mn-ea"/>
              </a:rPr>
              <a:t>例如，</a:t>
            </a:r>
            <a:r>
              <a:rPr lang="en-US" altLang="zh-CN" sz="2000" dirty="0">
                <a:latin typeface="Times New Roman" panose="02020603050405020304" pitchFamily="1" charset="0"/>
                <a:ea typeface="微软雅黑" panose="020B0503020204020204" pitchFamily="34" charset="-122"/>
                <a:sym typeface="+mn-ea"/>
              </a:rPr>
              <a:t>21st century skills</a:t>
            </a:r>
            <a:r>
              <a:rPr lang="zh-CN" altLang="en-US" sz="2000" dirty="0">
                <a:latin typeface="Times New Roman" panose="02020603050405020304" pitchFamily="1" charset="0"/>
                <a:ea typeface="微软雅黑" panose="020B0503020204020204" pitchFamily="34" charset="-122"/>
                <a:sym typeface="+mn-ea"/>
              </a:rPr>
              <a:t>（美国</a:t>
            </a:r>
            <a:r>
              <a:rPr lang="en-US" altLang="zh-CN" sz="2000" dirty="0">
                <a:latin typeface="Times New Roman" panose="02020603050405020304" pitchFamily="1" charset="0"/>
                <a:ea typeface="微软雅黑" panose="020B0503020204020204" pitchFamily="34" charset="-122"/>
                <a:sym typeface="+mn-ea"/>
              </a:rPr>
              <a:t>P21</a:t>
            </a:r>
            <a:r>
              <a:rPr lang="zh-CN" altLang="en-US" sz="2000" dirty="0">
                <a:latin typeface="Times New Roman" panose="02020603050405020304" pitchFamily="1" charset="0"/>
                <a:ea typeface="微软雅黑" panose="020B0503020204020204" pitchFamily="34" charset="-122"/>
                <a:sym typeface="+mn-ea"/>
              </a:rPr>
              <a:t>协会），</a:t>
            </a:r>
            <a:r>
              <a:rPr lang="en-US" altLang="zh-CN" sz="2000" dirty="0">
                <a:latin typeface="Times New Roman" panose="02020603050405020304" pitchFamily="1" charset="0"/>
                <a:ea typeface="微软雅黑" panose="020B0503020204020204" pitchFamily="34" charset="-122"/>
                <a:sym typeface="+mn-ea"/>
              </a:rPr>
              <a:t>21st century competencies</a:t>
            </a:r>
            <a:r>
              <a:rPr lang="zh-CN" altLang="en-US" sz="2000" dirty="0">
                <a:latin typeface="Times New Roman" panose="02020603050405020304" pitchFamily="1" charset="0"/>
                <a:ea typeface="微软雅黑" panose="020B0503020204020204" pitchFamily="34" charset="-122"/>
                <a:sym typeface="+mn-ea"/>
              </a:rPr>
              <a:t>（</a:t>
            </a:r>
            <a:r>
              <a:rPr lang="en-US" altLang="zh-CN" sz="2000" dirty="0">
                <a:latin typeface="Times New Roman" panose="02020603050405020304" pitchFamily="1" charset="0"/>
                <a:ea typeface="微软雅黑" panose="020B0503020204020204" pitchFamily="34" charset="-122"/>
                <a:sym typeface="+mn-ea"/>
              </a:rPr>
              <a:t>OECD</a:t>
            </a:r>
            <a:r>
              <a:rPr lang="zh-CN" altLang="en-US" sz="2000" dirty="0">
                <a:latin typeface="Times New Roman" panose="02020603050405020304" pitchFamily="1" charset="0"/>
                <a:ea typeface="微软雅黑" panose="020B0503020204020204" pitchFamily="34" charset="-122"/>
                <a:sym typeface="+mn-ea"/>
              </a:rPr>
              <a:t>）、</a:t>
            </a:r>
            <a:r>
              <a:rPr lang="en-US" altLang="zh-CN" sz="2000" dirty="0">
                <a:latin typeface="Times New Roman" panose="02020603050405020304" pitchFamily="1" charset="0"/>
                <a:ea typeface="微软雅黑" panose="020B0503020204020204" pitchFamily="34" charset="-122"/>
                <a:sym typeface="+mn-ea"/>
              </a:rPr>
              <a:t>Key Competences</a:t>
            </a:r>
            <a:r>
              <a:rPr lang="zh-CN" altLang="en-US" sz="2000" dirty="0">
                <a:latin typeface="Times New Roman" panose="02020603050405020304" pitchFamily="1" charset="0"/>
                <a:ea typeface="微软雅黑" panose="020B0503020204020204" pitchFamily="34" charset="-122"/>
                <a:sym typeface="+mn-ea"/>
              </a:rPr>
              <a:t>（欧盟）、</a:t>
            </a:r>
            <a:r>
              <a:rPr lang="en-US" altLang="zh-CN" sz="2000" dirty="0">
                <a:latin typeface="Times New Roman" panose="02020603050405020304" pitchFamily="1" charset="0"/>
                <a:ea typeface="微软雅黑" panose="020B0503020204020204" pitchFamily="34" charset="-122"/>
                <a:sym typeface="+mn-ea"/>
              </a:rPr>
              <a:t>General capabilities</a:t>
            </a:r>
            <a:r>
              <a:rPr lang="zh-CN" altLang="en-US" sz="2000" dirty="0">
                <a:latin typeface="Times New Roman" panose="02020603050405020304" pitchFamily="1" charset="0"/>
                <a:ea typeface="微软雅黑" panose="020B0503020204020204" pitchFamily="34" charset="-122"/>
                <a:sym typeface="+mn-ea"/>
              </a:rPr>
              <a:t>（澳大利亚）、</a:t>
            </a:r>
            <a:r>
              <a:rPr lang="en-US" altLang="zh-CN" sz="2000" dirty="0">
                <a:latin typeface="Times New Roman" panose="02020603050405020304" pitchFamily="1" charset="0"/>
                <a:ea typeface="微软雅黑" panose="020B0503020204020204" pitchFamily="34" charset="-122"/>
                <a:sym typeface="+mn-ea"/>
              </a:rPr>
              <a:t>Generic Skills</a:t>
            </a:r>
            <a:r>
              <a:rPr lang="zh-CN" altLang="en-US" sz="2000" dirty="0">
                <a:latin typeface="Times New Roman" panose="02020603050405020304" pitchFamily="1" charset="0"/>
                <a:ea typeface="微软雅黑" panose="020B0503020204020204" pitchFamily="34" charset="-122"/>
                <a:sym typeface="+mn-ea"/>
              </a:rPr>
              <a:t>（香港）、</a:t>
            </a:r>
            <a:r>
              <a:rPr lang="en-US" altLang="zh-CN" sz="2000" dirty="0">
                <a:latin typeface="Times New Roman" panose="02020603050405020304" pitchFamily="1" charset="0"/>
                <a:ea typeface="微软雅黑" panose="020B0503020204020204" pitchFamily="34" charset="-122"/>
                <a:sym typeface="+mn-ea"/>
              </a:rPr>
              <a:t>Core competencies</a:t>
            </a:r>
            <a:r>
              <a:rPr lang="zh-CN" altLang="en-US" sz="2000" dirty="0">
                <a:latin typeface="Times New Roman" panose="02020603050405020304" pitchFamily="1" charset="0"/>
                <a:ea typeface="微软雅黑" panose="020B0503020204020204" pitchFamily="34" charset="-122"/>
                <a:sym typeface="+mn-ea"/>
              </a:rPr>
              <a:t>（我国台湾地区）等</a:t>
            </a:r>
            <a:r>
              <a:rPr lang="zh-CN" altLang="en-US" sz="2000" dirty="0">
                <a:latin typeface="微软雅黑" panose="020B0503020204020204" pitchFamily="34" charset="-122"/>
                <a:ea typeface="微软雅黑" panose="020B0503020204020204" pitchFamily="34" charset="-122"/>
                <a:sym typeface="+mn-ea"/>
              </a:rPr>
              <a:t>。</a:t>
            </a:r>
            <a:endParaRPr lang="zh-CN" altLang="en-US" sz="2000" dirty="0">
              <a:solidFill>
                <a:srgbClr val="000000"/>
              </a:solidFill>
              <a:latin typeface="Arial" panose="020B0604020202020204" pitchFamily="34" charset="0"/>
              <a:ea typeface="华文细黑" panose="02010600040101010101" pitchFamily="1" charset="-122"/>
            </a:endParaRPr>
          </a:p>
        </p:txBody>
      </p:sp>
      <p:grpSp>
        <p:nvGrpSpPr>
          <p:cNvPr id="4" name="Group 4"/>
          <p:cNvGrpSpPr>
            <a:grpSpLocks noChangeAspect="1"/>
          </p:cNvGrpSpPr>
          <p:nvPr/>
        </p:nvGrpSpPr>
        <p:grpSpPr bwMode="auto">
          <a:xfrm rot="5400000">
            <a:off x="-9330" y="267599"/>
            <a:ext cx="409547" cy="390889"/>
            <a:chOff x="0" y="60"/>
            <a:chExt cx="439" cy="419"/>
          </a:xfrm>
        </p:grpSpPr>
        <p:sp>
          <p:nvSpPr>
            <p:cNvPr id="5" name="Freeform 5"/>
            <p:cNvSpPr/>
            <p:nvPr/>
          </p:nvSpPr>
          <p:spPr bwMode="auto">
            <a:xfrm>
              <a:off x="0" y="60"/>
              <a:ext cx="297" cy="419"/>
            </a:xfrm>
            <a:custGeom>
              <a:avLst/>
              <a:gdLst>
                <a:gd name="T0" fmla="*/ 297 w 297"/>
                <a:gd name="T1" fmla="*/ 0 h 419"/>
                <a:gd name="T2" fmla="*/ 143 w 297"/>
                <a:gd name="T3" fmla="*/ 0 h 419"/>
                <a:gd name="T4" fmla="*/ 0 w 297"/>
                <a:gd name="T5" fmla="*/ 419 h 419"/>
                <a:gd name="T6" fmla="*/ 155 w 297"/>
                <a:gd name="T7" fmla="*/ 419 h 419"/>
                <a:gd name="T8" fmla="*/ 297 w 297"/>
                <a:gd name="T9" fmla="*/ 0 h 419"/>
              </a:gdLst>
              <a:ahLst/>
              <a:cxnLst>
                <a:cxn ang="0">
                  <a:pos x="T0" y="T1"/>
                </a:cxn>
                <a:cxn ang="0">
                  <a:pos x="T2" y="T3"/>
                </a:cxn>
                <a:cxn ang="0">
                  <a:pos x="T4" y="T5"/>
                </a:cxn>
                <a:cxn ang="0">
                  <a:pos x="T6" y="T7"/>
                </a:cxn>
                <a:cxn ang="0">
                  <a:pos x="T8" y="T9"/>
                </a:cxn>
              </a:cxnLst>
              <a:rect l="0" t="0" r="r" b="b"/>
              <a:pathLst>
                <a:path w="297" h="419">
                  <a:moveTo>
                    <a:pt x="297" y="0"/>
                  </a:moveTo>
                  <a:lnTo>
                    <a:pt x="143" y="0"/>
                  </a:lnTo>
                  <a:lnTo>
                    <a:pt x="0" y="419"/>
                  </a:lnTo>
                  <a:lnTo>
                    <a:pt x="155" y="419"/>
                  </a:lnTo>
                  <a:lnTo>
                    <a:pt x="297" y="0"/>
                  </a:lnTo>
                  <a:close/>
                </a:path>
              </a:pathLst>
            </a:custGeom>
            <a:solidFill>
              <a:srgbClr val="0423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sp>
          <p:nvSpPr>
            <p:cNvPr id="6" name="Freeform 6"/>
            <p:cNvSpPr/>
            <p:nvPr/>
          </p:nvSpPr>
          <p:spPr bwMode="auto">
            <a:xfrm>
              <a:off x="143" y="60"/>
              <a:ext cx="296" cy="419"/>
            </a:xfrm>
            <a:custGeom>
              <a:avLst/>
              <a:gdLst>
                <a:gd name="T0" fmla="*/ 0 w 296"/>
                <a:gd name="T1" fmla="*/ 0 h 419"/>
                <a:gd name="T2" fmla="*/ 154 w 296"/>
                <a:gd name="T3" fmla="*/ 0 h 419"/>
                <a:gd name="T4" fmla="*/ 296 w 296"/>
                <a:gd name="T5" fmla="*/ 419 h 419"/>
                <a:gd name="T6" fmla="*/ 142 w 296"/>
                <a:gd name="T7" fmla="*/ 419 h 419"/>
                <a:gd name="T8" fmla="*/ 0 w 296"/>
                <a:gd name="T9" fmla="*/ 0 h 419"/>
              </a:gdLst>
              <a:ahLst/>
              <a:cxnLst>
                <a:cxn ang="0">
                  <a:pos x="T0" y="T1"/>
                </a:cxn>
                <a:cxn ang="0">
                  <a:pos x="T2" y="T3"/>
                </a:cxn>
                <a:cxn ang="0">
                  <a:pos x="T4" y="T5"/>
                </a:cxn>
                <a:cxn ang="0">
                  <a:pos x="T6" y="T7"/>
                </a:cxn>
                <a:cxn ang="0">
                  <a:pos x="T8" y="T9"/>
                </a:cxn>
              </a:cxnLst>
              <a:rect l="0" t="0" r="r" b="b"/>
              <a:pathLst>
                <a:path w="296" h="419">
                  <a:moveTo>
                    <a:pt x="0" y="0"/>
                  </a:moveTo>
                  <a:lnTo>
                    <a:pt x="154" y="0"/>
                  </a:lnTo>
                  <a:lnTo>
                    <a:pt x="296" y="419"/>
                  </a:lnTo>
                  <a:lnTo>
                    <a:pt x="142" y="419"/>
                  </a:lnTo>
                  <a:lnTo>
                    <a:pt x="0" y="0"/>
                  </a:lnTo>
                  <a:close/>
                </a:path>
              </a:pathLst>
            </a:custGeom>
            <a:solidFill>
              <a:srgbClr val="59A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grpSp>
      <p:sp>
        <p:nvSpPr>
          <p:cNvPr id="7" name="文本框 6"/>
          <p:cNvSpPr txBox="1"/>
          <p:nvPr/>
        </p:nvSpPr>
        <p:spPr>
          <a:xfrm>
            <a:off x="390888" y="195486"/>
            <a:ext cx="2428870" cy="461665"/>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defTabSz="685800"/>
            <a:r>
              <a:rPr lang="zh-CN" altLang="en-US" sz="2400" spc="100" dirty="0">
                <a:solidFill>
                  <a:srgbClr val="E1740D"/>
                </a:solidFill>
                <a:latin typeface="Arial" panose="020B0604020202020204" pitchFamily="34" charset="0"/>
                <a:ea typeface="微软雅黑" panose="020B0503020204020204" pitchFamily="34" charset="-122"/>
                <a:cs typeface="Arial" panose="020B0604020202020204" pitchFamily="34" charset="0"/>
              </a:rPr>
              <a:t>研究的总体设计</a:t>
            </a:r>
            <a:endParaRPr lang="zh-CN" altLang="en-US" sz="2400" spc="100" dirty="0">
              <a:solidFill>
                <a:srgbClr val="E1740D"/>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4212">
                                            <p:txEl>
                                              <p:pRg st="0" end="0"/>
                                            </p:txEl>
                                          </p:spTgt>
                                        </p:tgtEl>
                                        <p:attrNameLst>
                                          <p:attrName>style.visibility</p:attrName>
                                        </p:attrNameLst>
                                      </p:cBhvr>
                                      <p:to>
                                        <p:strVal val="visible"/>
                                      </p:to>
                                    </p:set>
                                    <p:animEffect transition="in" filter="fade">
                                      <p:cBhvr>
                                        <p:cTn id="7" dur="500"/>
                                        <p:tgtEl>
                                          <p:spTgt spid="942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内容占位符 2"/>
          <p:cNvSpPr>
            <a:spLocks noGrp="1"/>
          </p:cNvSpPr>
          <p:nvPr>
            <p:ph idx="4294967295"/>
          </p:nvPr>
        </p:nvSpPr>
        <p:spPr>
          <a:xfrm>
            <a:off x="467545" y="933401"/>
            <a:ext cx="8136904" cy="1062285"/>
          </a:xfrm>
        </p:spPr>
        <p:txBody>
          <a:bodyPr vert="horz" wrap="square" lIns="68580" tIns="34290" rIns="68580" bIns="34290" rtlCol="0" anchor="t">
            <a:noAutofit/>
          </a:bodyPr>
          <a:lstStyle/>
          <a:p>
            <a:pPr marL="0" indent="0">
              <a:lnSpc>
                <a:spcPct val="150000"/>
              </a:lnSpc>
              <a:spcBef>
                <a:spcPts val="0"/>
              </a:spcBef>
              <a:buNone/>
            </a:pPr>
            <a:r>
              <a:rPr lang="zh-CN" altLang="en-US" sz="2000" b="1" dirty="0">
                <a:latin typeface="微软雅黑" panose="020B0503020204020204" pitchFamily="34" charset="-122"/>
                <a:ea typeface="微软雅黑" panose="020B0503020204020204" pitchFamily="34" charset="-122"/>
              </a:rPr>
              <a:t>核心素养</a:t>
            </a:r>
            <a:r>
              <a:rPr lang="zh-CN" altLang="en-US" sz="2000" dirty="0">
                <a:latin typeface="微软雅黑" panose="020B0503020204020204" pitchFamily="34" charset="-122"/>
                <a:ea typeface="微软雅黑" panose="020B0503020204020204" pitchFamily="34" charset="-122"/>
              </a:rPr>
              <a:t>是学生在接受相应学段的教育过程中，逐步形成的适应个人终身发展和社会发展需要的</a:t>
            </a:r>
            <a:r>
              <a:rPr lang="zh-CN" altLang="en-US" sz="2000" dirty="0">
                <a:solidFill>
                  <a:srgbClr val="FF0000"/>
                </a:solidFill>
                <a:latin typeface="微软雅黑" panose="020B0503020204020204" pitchFamily="34" charset="-122"/>
                <a:ea typeface="微软雅黑" panose="020B0503020204020204" pitchFamily="34" charset="-122"/>
              </a:rPr>
              <a:t>必备品格</a:t>
            </a:r>
            <a:r>
              <a:rPr lang="zh-CN" altLang="en-US" sz="2000" dirty="0">
                <a:latin typeface="微软雅黑" panose="020B0503020204020204" pitchFamily="34" charset="-122"/>
                <a:ea typeface="微软雅黑" panose="020B0503020204020204" pitchFamily="34" charset="-122"/>
              </a:rPr>
              <a:t>和</a:t>
            </a:r>
            <a:r>
              <a:rPr lang="zh-CN" altLang="en-US" sz="2000" dirty="0">
                <a:solidFill>
                  <a:srgbClr val="FF0000"/>
                </a:solidFill>
                <a:latin typeface="微软雅黑" panose="020B0503020204020204" pitchFamily="34" charset="-122"/>
                <a:ea typeface="微软雅黑" panose="020B0503020204020204" pitchFamily="34" charset="-122"/>
              </a:rPr>
              <a:t>关键能力</a:t>
            </a:r>
            <a:r>
              <a:rPr lang="zh-CN" altLang="en-US"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p:txBody>
      </p:sp>
      <p:sp>
        <p:nvSpPr>
          <p:cNvPr id="94212" name="内容占位符 2"/>
          <p:cNvSpPr txBox="1"/>
          <p:nvPr/>
        </p:nvSpPr>
        <p:spPr>
          <a:xfrm>
            <a:off x="1234223" y="2350384"/>
            <a:ext cx="6172200" cy="2520280"/>
          </a:xfrm>
          <a:prstGeom prst="rect">
            <a:avLst/>
          </a:prstGeom>
          <a:noFill/>
          <a:ln w="9525">
            <a:noFill/>
          </a:ln>
        </p:spPr>
        <p:txBody>
          <a:bodyPr anchor="t"/>
          <a:lstStyle/>
          <a:p>
            <a:pPr eaLnBrk="0" hangingPunct="0">
              <a:lnSpc>
                <a:spcPct val="150000"/>
              </a:lnSpc>
              <a:buClr>
                <a:srgbClr val="5B8CC1"/>
              </a:buClr>
              <a:buFont typeface="Wingdings" panose="05000000000000000000" pitchFamily="2" charset="2"/>
              <a:buChar char="n"/>
            </a:pPr>
            <a:r>
              <a:rPr lang="zh-CN" altLang="en-US" dirty="0">
                <a:solidFill>
                  <a:srgbClr val="000000"/>
                </a:solidFill>
                <a:latin typeface="微软雅黑" panose="020B0503020204020204" pitchFamily="34" charset="-122"/>
                <a:ea typeface="微软雅黑" panose="020B0503020204020204" pitchFamily="34" charset="-122"/>
              </a:rPr>
              <a:t> 核心素养是所有学生应具有的</a:t>
            </a:r>
            <a:r>
              <a:rPr lang="zh-CN" altLang="en-US" dirty="0">
                <a:solidFill>
                  <a:srgbClr val="FF0000"/>
                </a:solidFill>
                <a:latin typeface="微软雅黑" panose="020B0503020204020204" pitchFamily="34" charset="-122"/>
                <a:ea typeface="微软雅黑" panose="020B0503020204020204" pitchFamily="34" charset="-122"/>
              </a:rPr>
              <a:t>最关键、最必要</a:t>
            </a:r>
            <a:r>
              <a:rPr lang="zh-CN" altLang="en-US" dirty="0">
                <a:solidFill>
                  <a:srgbClr val="000000"/>
                </a:solidFill>
                <a:latin typeface="微软雅黑" panose="020B0503020204020204" pitchFamily="34" charset="-122"/>
                <a:ea typeface="微软雅黑" panose="020B0503020204020204" pitchFamily="34" charset="-122"/>
              </a:rPr>
              <a:t>的</a:t>
            </a:r>
            <a:r>
              <a:rPr lang="zh-CN" altLang="en-US" dirty="0">
                <a:solidFill>
                  <a:srgbClr val="FF0000"/>
                </a:solidFill>
                <a:latin typeface="微软雅黑" panose="020B0503020204020204" pitchFamily="34" charset="-122"/>
                <a:ea typeface="微软雅黑" panose="020B0503020204020204" pitchFamily="34" charset="-122"/>
              </a:rPr>
              <a:t>基础</a:t>
            </a:r>
            <a:r>
              <a:rPr lang="zh-CN" altLang="en-US" dirty="0">
                <a:solidFill>
                  <a:srgbClr val="000000"/>
                </a:solidFill>
                <a:latin typeface="微软雅黑" panose="020B0503020204020204" pitchFamily="34" charset="-122"/>
                <a:ea typeface="微软雅黑" panose="020B0503020204020204" pitchFamily="34" charset="-122"/>
              </a:rPr>
              <a:t>素养</a:t>
            </a:r>
            <a:endParaRPr lang="en-US" altLang="zh-CN" dirty="0">
              <a:solidFill>
                <a:srgbClr val="000000"/>
              </a:solidFill>
              <a:latin typeface="微软雅黑" panose="020B0503020204020204" pitchFamily="34" charset="-122"/>
              <a:ea typeface="微软雅黑" panose="020B0503020204020204" pitchFamily="34" charset="-122"/>
            </a:endParaRPr>
          </a:p>
          <a:p>
            <a:pPr eaLnBrk="0" hangingPunct="0">
              <a:lnSpc>
                <a:spcPct val="150000"/>
              </a:lnSpc>
              <a:buClr>
                <a:srgbClr val="5B8CC1"/>
              </a:buClr>
              <a:buFont typeface="Wingdings" panose="05000000000000000000" pitchFamily="2" charset="2"/>
              <a:buChar char="n"/>
            </a:pPr>
            <a:r>
              <a:rPr lang="zh-CN" altLang="en-US" dirty="0">
                <a:solidFill>
                  <a:srgbClr val="000000"/>
                </a:solidFill>
                <a:latin typeface="微软雅黑" panose="020B0503020204020204" pitchFamily="34" charset="-122"/>
                <a:ea typeface="微软雅黑" panose="020B0503020204020204" pitchFamily="34" charset="-122"/>
              </a:rPr>
              <a:t> 核心素养是知识、能力和态度等的</a:t>
            </a:r>
            <a:r>
              <a:rPr lang="zh-CN" altLang="en-US" dirty="0">
                <a:solidFill>
                  <a:srgbClr val="FF0000"/>
                </a:solidFill>
                <a:latin typeface="微软雅黑" panose="020B0503020204020204" pitchFamily="34" charset="-122"/>
                <a:ea typeface="微软雅黑" panose="020B0503020204020204" pitchFamily="34" charset="-122"/>
              </a:rPr>
              <a:t>综合表现</a:t>
            </a:r>
            <a:endParaRPr lang="en-US" altLang="zh-CN" dirty="0">
              <a:solidFill>
                <a:srgbClr val="FF0000"/>
              </a:solidFill>
              <a:latin typeface="微软雅黑" panose="020B0503020204020204" pitchFamily="34" charset="-122"/>
              <a:ea typeface="微软雅黑" panose="020B0503020204020204" pitchFamily="34" charset="-122"/>
            </a:endParaRPr>
          </a:p>
          <a:p>
            <a:pPr eaLnBrk="0" hangingPunct="0">
              <a:lnSpc>
                <a:spcPct val="150000"/>
              </a:lnSpc>
              <a:buClr>
                <a:srgbClr val="5B8CC1"/>
              </a:buClr>
              <a:buFont typeface="Wingdings" panose="05000000000000000000" pitchFamily="2" charset="2"/>
              <a:buChar char="n"/>
            </a:pPr>
            <a:r>
              <a:rPr lang="zh-CN" altLang="en-US" dirty="0">
                <a:solidFill>
                  <a:srgbClr val="000000"/>
                </a:solidFill>
                <a:latin typeface="微软雅黑" panose="020B0503020204020204" pitchFamily="34" charset="-122"/>
                <a:ea typeface="微软雅黑" panose="020B0503020204020204" pitchFamily="34" charset="-122"/>
              </a:rPr>
              <a:t> 核心素养可以</a:t>
            </a:r>
            <a:r>
              <a:rPr lang="zh-CN" altLang="en-US" dirty="0">
                <a:solidFill>
                  <a:srgbClr val="FF0000"/>
                </a:solidFill>
                <a:latin typeface="微软雅黑" panose="020B0503020204020204" pitchFamily="34" charset="-122"/>
                <a:ea typeface="微软雅黑" panose="020B0503020204020204" pitchFamily="34" charset="-122"/>
              </a:rPr>
              <a:t>通过接受教育来形成和发展</a:t>
            </a:r>
            <a:endParaRPr lang="en-US" altLang="zh-CN" dirty="0">
              <a:solidFill>
                <a:srgbClr val="FF0000"/>
              </a:solidFill>
              <a:latin typeface="微软雅黑" panose="020B0503020204020204" pitchFamily="34" charset="-122"/>
              <a:ea typeface="微软雅黑" panose="020B0503020204020204" pitchFamily="34" charset="-122"/>
            </a:endParaRPr>
          </a:p>
          <a:p>
            <a:pPr eaLnBrk="0" hangingPunct="0">
              <a:lnSpc>
                <a:spcPct val="150000"/>
              </a:lnSpc>
              <a:buClr>
                <a:srgbClr val="5B8CC1"/>
              </a:buClr>
              <a:buFont typeface="Wingdings" panose="05000000000000000000" pitchFamily="2" charset="2"/>
              <a:buChar char="n"/>
            </a:pPr>
            <a:r>
              <a:rPr lang="zh-CN" altLang="en-US" dirty="0">
                <a:solidFill>
                  <a:srgbClr val="000000"/>
                </a:solidFill>
                <a:latin typeface="微软雅黑" panose="020B0503020204020204" pitchFamily="34" charset="-122"/>
                <a:ea typeface="微软雅黑" panose="020B0503020204020204" pitchFamily="34" charset="-122"/>
              </a:rPr>
              <a:t> 核心素养具有</a:t>
            </a:r>
            <a:r>
              <a:rPr lang="zh-CN" altLang="en-US" dirty="0">
                <a:solidFill>
                  <a:srgbClr val="FF0000"/>
                </a:solidFill>
                <a:latin typeface="微软雅黑" panose="020B0503020204020204" pitchFamily="34" charset="-122"/>
                <a:ea typeface="微软雅黑" panose="020B0503020204020204" pitchFamily="34" charset="-122"/>
              </a:rPr>
              <a:t>发展连续性和阶段性</a:t>
            </a:r>
            <a:endParaRPr lang="en-US" altLang="zh-CN" dirty="0">
              <a:solidFill>
                <a:srgbClr val="FF0000"/>
              </a:solidFill>
              <a:latin typeface="微软雅黑" panose="020B0503020204020204" pitchFamily="34" charset="-122"/>
              <a:ea typeface="微软雅黑" panose="020B0503020204020204" pitchFamily="34" charset="-122"/>
            </a:endParaRPr>
          </a:p>
          <a:p>
            <a:pPr eaLnBrk="0" hangingPunct="0">
              <a:lnSpc>
                <a:spcPct val="150000"/>
              </a:lnSpc>
              <a:buClr>
                <a:srgbClr val="5B8CC1"/>
              </a:buClr>
              <a:buFont typeface="Wingdings" panose="05000000000000000000" pitchFamily="2" charset="2"/>
              <a:buChar char="n"/>
            </a:pPr>
            <a:r>
              <a:rPr lang="zh-CN" altLang="en-US" dirty="0">
                <a:solidFill>
                  <a:srgbClr val="000000"/>
                </a:solidFill>
                <a:latin typeface="微软雅黑" panose="020B0503020204020204" pitchFamily="34" charset="-122"/>
                <a:ea typeface="微软雅黑" panose="020B0503020204020204" pitchFamily="34" charset="-122"/>
              </a:rPr>
              <a:t> 核心素养兼具</a:t>
            </a:r>
            <a:r>
              <a:rPr lang="zh-CN" altLang="en-US" dirty="0">
                <a:solidFill>
                  <a:srgbClr val="FF0000"/>
                </a:solidFill>
                <a:latin typeface="微软雅黑" panose="020B0503020204020204" pitchFamily="34" charset="-122"/>
                <a:ea typeface="微软雅黑" panose="020B0503020204020204" pitchFamily="34" charset="-122"/>
              </a:rPr>
              <a:t>个人价值</a:t>
            </a:r>
            <a:r>
              <a:rPr lang="zh-CN" altLang="en-US" dirty="0">
                <a:solidFill>
                  <a:srgbClr val="000000"/>
                </a:solidFill>
                <a:latin typeface="微软雅黑" panose="020B0503020204020204" pitchFamily="34" charset="-122"/>
                <a:ea typeface="微软雅黑" panose="020B0503020204020204" pitchFamily="34" charset="-122"/>
              </a:rPr>
              <a:t>和</a:t>
            </a:r>
            <a:r>
              <a:rPr lang="zh-CN" altLang="en-US" dirty="0">
                <a:solidFill>
                  <a:srgbClr val="FF0000"/>
                </a:solidFill>
                <a:latin typeface="微软雅黑" panose="020B0503020204020204" pitchFamily="34" charset="-122"/>
                <a:ea typeface="微软雅黑" panose="020B0503020204020204" pitchFamily="34" charset="-122"/>
              </a:rPr>
              <a:t>社会价值</a:t>
            </a:r>
            <a:endParaRPr lang="en-US" altLang="zh-CN" dirty="0">
              <a:solidFill>
                <a:srgbClr val="FF0000"/>
              </a:solidFill>
              <a:latin typeface="微软雅黑" panose="020B0503020204020204" pitchFamily="34" charset="-122"/>
              <a:ea typeface="微软雅黑" panose="020B0503020204020204" pitchFamily="34" charset="-122"/>
            </a:endParaRPr>
          </a:p>
          <a:p>
            <a:pPr eaLnBrk="0" hangingPunct="0">
              <a:lnSpc>
                <a:spcPct val="150000"/>
              </a:lnSpc>
              <a:buClr>
                <a:srgbClr val="5B8CC1"/>
              </a:buClr>
              <a:buFont typeface="Wingdings" panose="05000000000000000000" pitchFamily="2" charset="2"/>
              <a:buChar char="n"/>
            </a:pPr>
            <a:r>
              <a:rPr lang="zh-CN" altLang="en-US" dirty="0">
                <a:solidFill>
                  <a:srgbClr val="000000"/>
                </a:solidFill>
                <a:latin typeface="微软雅黑" panose="020B0503020204020204" pitchFamily="34" charset="-122"/>
                <a:ea typeface="微软雅黑" panose="020B0503020204020204" pitchFamily="34" charset="-122"/>
              </a:rPr>
              <a:t> 学生发展核心素养是一个</a:t>
            </a:r>
            <a:r>
              <a:rPr lang="zh-CN" altLang="en-US" dirty="0">
                <a:latin typeface="微软雅黑" panose="020B0503020204020204" pitchFamily="34" charset="-122"/>
                <a:ea typeface="微软雅黑" panose="020B0503020204020204" pitchFamily="34" charset="-122"/>
              </a:rPr>
              <a:t>体系</a:t>
            </a:r>
            <a:r>
              <a:rPr lang="zh-CN" altLang="en-US" dirty="0">
                <a:solidFill>
                  <a:srgbClr val="000000"/>
                </a:solidFill>
                <a:latin typeface="微软雅黑" panose="020B0503020204020204" pitchFamily="34" charset="-122"/>
                <a:ea typeface="微软雅黑" panose="020B0503020204020204" pitchFamily="34" charset="-122"/>
              </a:rPr>
              <a:t>，其作用具有</a:t>
            </a:r>
            <a:r>
              <a:rPr lang="zh-CN" altLang="en-US" dirty="0">
                <a:solidFill>
                  <a:srgbClr val="FF0000"/>
                </a:solidFill>
                <a:latin typeface="微软雅黑" panose="020B0503020204020204" pitchFamily="34" charset="-122"/>
                <a:ea typeface="微软雅黑" panose="020B0503020204020204" pitchFamily="34" charset="-122"/>
              </a:rPr>
              <a:t>整合性</a:t>
            </a:r>
            <a:endParaRPr lang="zh-CN" altLang="en-US" dirty="0">
              <a:solidFill>
                <a:srgbClr val="000000"/>
              </a:solidFill>
              <a:latin typeface="微软雅黑" panose="020B0503020204020204" pitchFamily="34" charset="-122"/>
              <a:ea typeface="微软雅黑" panose="020B0503020204020204" pitchFamily="34" charset="-122"/>
            </a:endParaRPr>
          </a:p>
        </p:txBody>
      </p:sp>
      <p:sp>
        <p:nvSpPr>
          <p:cNvPr id="94213" name="矩形 4"/>
          <p:cNvSpPr/>
          <p:nvPr/>
        </p:nvSpPr>
        <p:spPr>
          <a:xfrm>
            <a:off x="467545" y="1995686"/>
            <a:ext cx="1467068" cy="326500"/>
          </a:xfrm>
          <a:prstGeom prst="rect">
            <a:avLst/>
          </a:prstGeom>
          <a:noFill/>
          <a:ln w="9525">
            <a:noFill/>
          </a:ln>
        </p:spPr>
        <p:txBody>
          <a:bodyPr wrap="none" anchor="t">
            <a:spAutoFit/>
          </a:bodyPr>
          <a:lstStyle/>
          <a:p>
            <a:pPr marL="0" lvl="1" defTabSz="299720">
              <a:lnSpc>
                <a:spcPts val="1800"/>
              </a:lnSpc>
            </a:pPr>
            <a:r>
              <a:rPr lang="zh-CN" altLang="en-US" sz="2000" b="1" dirty="0">
                <a:latin typeface="微软雅黑" panose="020B0503020204020204" pitchFamily="34" charset="-122"/>
                <a:ea typeface="微软雅黑" panose="020B0503020204020204" pitchFamily="34" charset="-122"/>
              </a:rPr>
              <a:t>基本特点：</a:t>
            </a:r>
            <a:endParaRPr lang="en-US" altLang="zh-CN" sz="2000" b="1" dirty="0">
              <a:latin typeface="微软雅黑" panose="020B0503020204020204" pitchFamily="34" charset="-122"/>
              <a:ea typeface="微软雅黑" panose="020B0503020204020204" pitchFamily="34" charset="-122"/>
            </a:endParaRPr>
          </a:p>
        </p:txBody>
      </p:sp>
      <p:grpSp>
        <p:nvGrpSpPr>
          <p:cNvPr id="6" name="Group 4"/>
          <p:cNvGrpSpPr>
            <a:grpSpLocks noChangeAspect="1"/>
          </p:cNvGrpSpPr>
          <p:nvPr/>
        </p:nvGrpSpPr>
        <p:grpSpPr bwMode="auto">
          <a:xfrm rot="5400000">
            <a:off x="-9330" y="267599"/>
            <a:ext cx="409547" cy="390889"/>
            <a:chOff x="0" y="60"/>
            <a:chExt cx="439" cy="419"/>
          </a:xfrm>
        </p:grpSpPr>
        <p:sp>
          <p:nvSpPr>
            <p:cNvPr id="7" name="Freeform 5"/>
            <p:cNvSpPr/>
            <p:nvPr/>
          </p:nvSpPr>
          <p:spPr bwMode="auto">
            <a:xfrm>
              <a:off x="0" y="60"/>
              <a:ext cx="297" cy="419"/>
            </a:xfrm>
            <a:custGeom>
              <a:avLst/>
              <a:gdLst>
                <a:gd name="T0" fmla="*/ 297 w 297"/>
                <a:gd name="T1" fmla="*/ 0 h 419"/>
                <a:gd name="T2" fmla="*/ 143 w 297"/>
                <a:gd name="T3" fmla="*/ 0 h 419"/>
                <a:gd name="T4" fmla="*/ 0 w 297"/>
                <a:gd name="T5" fmla="*/ 419 h 419"/>
                <a:gd name="T6" fmla="*/ 155 w 297"/>
                <a:gd name="T7" fmla="*/ 419 h 419"/>
                <a:gd name="T8" fmla="*/ 297 w 297"/>
                <a:gd name="T9" fmla="*/ 0 h 419"/>
              </a:gdLst>
              <a:ahLst/>
              <a:cxnLst>
                <a:cxn ang="0">
                  <a:pos x="T0" y="T1"/>
                </a:cxn>
                <a:cxn ang="0">
                  <a:pos x="T2" y="T3"/>
                </a:cxn>
                <a:cxn ang="0">
                  <a:pos x="T4" y="T5"/>
                </a:cxn>
                <a:cxn ang="0">
                  <a:pos x="T6" y="T7"/>
                </a:cxn>
                <a:cxn ang="0">
                  <a:pos x="T8" y="T9"/>
                </a:cxn>
              </a:cxnLst>
              <a:rect l="0" t="0" r="r" b="b"/>
              <a:pathLst>
                <a:path w="297" h="419">
                  <a:moveTo>
                    <a:pt x="297" y="0"/>
                  </a:moveTo>
                  <a:lnTo>
                    <a:pt x="143" y="0"/>
                  </a:lnTo>
                  <a:lnTo>
                    <a:pt x="0" y="419"/>
                  </a:lnTo>
                  <a:lnTo>
                    <a:pt x="155" y="419"/>
                  </a:lnTo>
                  <a:lnTo>
                    <a:pt x="297" y="0"/>
                  </a:lnTo>
                  <a:close/>
                </a:path>
              </a:pathLst>
            </a:custGeom>
            <a:solidFill>
              <a:srgbClr val="0423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sp>
          <p:nvSpPr>
            <p:cNvPr id="8" name="Freeform 6"/>
            <p:cNvSpPr/>
            <p:nvPr/>
          </p:nvSpPr>
          <p:spPr bwMode="auto">
            <a:xfrm>
              <a:off x="143" y="60"/>
              <a:ext cx="296" cy="419"/>
            </a:xfrm>
            <a:custGeom>
              <a:avLst/>
              <a:gdLst>
                <a:gd name="T0" fmla="*/ 0 w 296"/>
                <a:gd name="T1" fmla="*/ 0 h 419"/>
                <a:gd name="T2" fmla="*/ 154 w 296"/>
                <a:gd name="T3" fmla="*/ 0 h 419"/>
                <a:gd name="T4" fmla="*/ 296 w 296"/>
                <a:gd name="T5" fmla="*/ 419 h 419"/>
                <a:gd name="T6" fmla="*/ 142 w 296"/>
                <a:gd name="T7" fmla="*/ 419 h 419"/>
                <a:gd name="T8" fmla="*/ 0 w 296"/>
                <a:gd name="T9" fmla="*/ 0 h 419"/>
              </a:gdLst>
              <a:ahLst/>
              <a:cxnLst>
                <a:cxn ang="0">
                  <a:pos x="T0" y="T1"/>
                </a:cxn>
                <a:cxn ang="0">
                  <a:pos x="T2" y="T3"/>
                </a:cxn>
                <a:cxn ang="0">
                  <a:pos x="T4" y="T5"/>
                </a:cxn>
                <a:cxn ang="0">
                  <a:pos x="T6" y="T7"/>
                </a:cxn>
                <a:cxn ang="0">
                  <a:pos x="T8" y="T9"/>
                </a:cxn>
              </a:cxnLst>
              <a:rect l="0" t="0" r="r" b="b"/>
              <a:pathLst>
                <a:path w="296" h="419">
                  <a:moveTo>
                    <a:pt x="0" y="0"/>
                  </a:moveTo>
                  <a:lnTo>
                    <a:pt x="154" y="0"/>
                  </a:lnTo>
                  <a:lnTo>
                    <a:pt x="296" y="419"/>
                  </a:lnTo>
                  <a:lnTo>
                    <a:pt x="142" y="419"/>
                  </a:lnTo>
                  <a:lnTo>
                    <a:pt x="0" y="0"/>
                  </a:lnTo>
                  <a:close/>
                </a:path>
              </a:pathLst>
            </a:custGeom>
            <a:solidFill>
              <a:srgbClr val="59A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grpSp>
      <p:sp>
        <p:nvSpPr>
          <p:cNvPr id="9" name="文本框 8"/>
          <p:cNvSpPr txBox="1"/>
          <p:nvPr/>
        </p:nvSpPr>
        <p:spPr>
          <a:xfrm>
            <a:off x="390888" y="195486"/>
            <a:ext cx="3070071" cy="461665"/>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defTabSz="685800"/>
            <a:r>
              <a:rPr lang="zh-CN" altLang="en-US" sz="2400" spc="100" dirty="0">
                <a:solidFill>
                  <a:srgbClr val="E1740D"/>
                </a:solidFill>
                <a:latin typeface="Times New Roman" panose="02020603050405020304" pitchFamily="1" charset="0"/>
                <a:ea typeface="微软雅黑" panose="020B0503020204020204" pitchFamily="34" charset="-122"/>
                <a:cs typeface="Times New Roman" panose="02020603050405020304" pitchFamily="1" charset="0"/>
              </a:rPr>
              <a:t>核心素养的基本定位</a:t>
            </a:r>
            <a:endParaRPr lang="zh-CN" altLang="en-US" sz="2400" spc="100" dirty="0">
              <a:solidFill>
                <a:srgbClr val="E1740D"/>
              </a:solidFill>
              <a:latin typeface="Times New Roman" panose="02020603050405020304" pitchFamily="1" charset="0"/>
              <a:ea typeface="微软雅黑" panose="020B0503020204020204" pitchFamily="34" charset="-122"/>
              <a:cs typeface="Times New Roman" panose="02020603050405020304" pitchFamily="1"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animEffect transition="in" filter="fade">
                                      <p:cBhvr>
                                        <p:cTn id="7" dur="500"/>
                                        <p:tgtEl>
                                          <p:spTgt spid="942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4213"/>
                                        </p:tgtEl>
                                        <p:attrNameLst>
                                          <p:attrName>style.visibility</p:attrName>
                                        </p:attrNameLst>
                                      </p:cBhvr>
                                      <p:to>
                                        <p:strVal val="visible"/>
                                      </p:to>
                                    </p:set>
                                    <p:animEffect transition="in" filter="fade">
                                      <p:cBhvr>
                                        <p:cTn id="12" dur="500"/>
                                        <p:tgtEl>
                                          <p:spTgt spid="942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4212">
                                            <p:txEl>
                                              <p:pRg st="0" end="0"/>
                                            </p:txEl>
                                          </p:spTgt>
                                        </p:tgtEl>
                                        <p:attrNameLst>
                                          <p:attrName>style.visibility</p:attrName>
                                        </p:attrNameLst>
                                      </p:cBhvr>
                                      <p:to>
                                        <p:strVal val="visible"/>
                                      </p:to>
                                    </p:set>
                                    <p:animEffect transition="in" filter="fade">
                                      <p:cBhvr>
                                        <p:cTn id="15" dur="500"/>
                                        <p:tgtEl>
                                          <p:spTgt spid="9421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4212">
                                            <p:txEl>
                                              <p:pRg st="1" end="1"/>
                                            </p:txEl>
                                          </p:spTgt>
                                        </p:tgtEl>
                                        <p:attrNameLst>
                                          <p:attrName>style.visibility</p:attrName>
                                        </p:attrNameLst>
                                      </p:cBhvr>
                                      <p:to>
                                        <p:strVal val="visible"/>
                                      </p:to>
                                    </p:set>
                                    <p:animEffect transition="in" filter="fade">
                                      <p:cBhvr>
                                        <p:cTn id="20" dur="500"/>
                                        <p:tgtEl>
                                          <p:spTgt spid="9421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4212">
                                            <p:txEl>
                                              <p:pRg st="2" end="2"/>
                                            </p:txEl>
                                          </p:spTgt>
                                        </p:tgtEl>
                                        <p:attrNameLst>
                                          <p:attrName>style.visibility</p:attrName>
                                        </p:attrNameLst>
                                      </p:cBhvr>
                                      <p:to>
                                        <p:strVal val="visible"/>
                                      </p:to>
                                    </p:set>
                                    <p:animEffect transition="in" filter="fade">
                                      <p:cBhvr>
                                        <p:cTn id="25" dur="500"/>
                                        <p:tgtEl>
                                          <p:spTgt spid="94212">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4212">
                                            <p:txEl>
                                              <p:pRg st="3" end="3"/>
                                            </p:txEl>
                                          </p:spTgt>
                                        </p:tgtEl>
                                        <p:attrNameLst>
                                          <p:attrName>style.visibility</p:attrName>
                                        </p:attrNameLst>
                                      </p:cBhvr>
                                      <p:to>
                                        <p:strVal val="visible"/>
                                      </p:to>
                                    </p:set>
                                    <p:animEffect transition="in" filter="fade">
                                      <p:cBhvr>
                                        <p:cTn id="30" dur="500"/>
                                        <p:tgtEl>
                                          <p:spTgt spid="9421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4212">
                                            <p:txEl>
                                              <p:pRg st="4" end="4"/>
                                            </p:txEl>
                                          </p:spTgt>
                                        </p:tgtEl>
                                        <p:attrNameLst>
                                          <p:attrName>style.visibility</p:attrName>
                                        </p:attrNameLst>
                                      </p:cBhvr>
                                      <p:to>
                                        <p:strVal val="visible"/>
                                      </p:to>
                                    </p:set>
                                    <p:animEffect transition="in" filter="fade">
                                      <p:cBhvr>
                                        <p:cTn id="35" dur="500"/>
                                        <p:tgtEl>
                                          <p:spTgt spid="94212">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4212">
                                            <p:txEl>
                                              <p:pRg st="5" end="5"/>
                                            </p:txEl>
                                          </p:spTgt>
                                        </p:tgtEl>
                                        <p:attrNameLst>
                                          <p:attrName>style.visibility</p:attrName>
                                        </p:attrNameLst>
                                      </p:cBhvr>
                                      <p:to>
                                        <p:strVal val="visible"/>
                                      </p:to>
                                    </p:set>
                                    <p:animEffect transition="in" filter="fade">
                                      <p:cBhvr>
                                        <p:cTn id="40" dur="500"/>
                                        <p:tgtEl>
                                          <p:spTgt spid="942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2" grpId="0" build="p"/>
      <p:bldP spid="942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图示 14"/>
          <p:cNvGraphicFramePr/>
          <p:nvPr/>
        </p:nvGraphicFramePr>
        <p:xfrm>
          <a:off x="413539" y="139789"/>
          <a:ext cx="8586953" cy="545629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pSp>
        <p:nvGrpSpPr>
          <p:cNvPr id="5" name="Group 4"/>
          <p:cNvGrpSpPr>
            <a:grpSpLocks noChangeAspect="1"/>
          </p:cNvGrpSpPr>
          <p:nvPr/>
        </p:nvGrpSpPr>
        <p:grpSpPr bwMode="auto">
          <a:xfrm rot="5400000">
            <a:off x="-9330" y="267599"/>
            <a:ext cx="409547" cy="390889"/>
            <a:chOff x="0" y="60"/>
            <a:chExt cx="439" cy="419"/>
          </a:xfrm>
        </p:grpSpPr>
        <p:sp>
          <p:nvSpPr>
            <p:cNvPr id="6" name="Freeform 5"/>
            <p:cNvSpPr/>
            <p:nvPr/>
          </p:nvSpPr>
          <p:spPr bwMode="auto">
            <a:xfrm>
              <a:off x="0" y="60"/>
              <a:ext cx="297" cy="419"/>
            </a:xfrm>
            <a:custGeom>
              <a:avLst/>
              <a:gdLst>
                <a:gd name="T0" fmla="*/ 297 w 297"/>
                <a:gd name="T1" fmla="*/ 0 h 419"/>
                <a:gd name="T2" fmla="*/ 143 w 297"/>
                <a:gd name="T3" fmla="*/ 0 h 419"/>
                <a:gd name="T4" fmla="*/ 0 w 297"/>
                <a:gd name="T5" fmla="*/ 419 h 419"/>
                <a:gd name="T6" fmla="*/ 155 w 297"/>
                <a:gd name="T7" fmla="*/ 419 h 419"/>
                <a:gd name="T8" fmla="*/ 297 w 297"/>
                <a:gd name="T9" fmla="*/ 0 h 419"/>
              </a:gdLst>
              <a:ahLst/>
              <a:cxnLst>
                <a:cxn ang="0">
                  <a:pos x="T0" y="T1"/>
                </a:cxn>
                <a:cxn ang="0">
                  <a:pos x="T2" y="T3"/>
                </a:cxn>
                <a:cxn ang="0">
                  <a:pos x="T4" y="T5"/>
                </a:cxn>
                <a:cxn ang="0">
                  <a:pos x="T6" y="T7"/>
                </a:cxn>
                <a:cxn ang="0">
                  <a:pos x="T8" y="T9"/>
                </a:cxn>
              </a:cxnLst>
              <a:rect l="0" t="0" r="r" b="b"/>
              <a:pathLst>
                <a:path w="297" h="419">
                  <a:moveTo>
                    <a:pt x="297" y="0"/>
                  </a:moveTo>
                  <a:lnTo>
                    <a:pt x="143" y="0"/>
                  </a:lnTo>
                  <a:lnTo>
                    <a:pt x="0" y="419"/>
                  </a:lnTo>
                  <a:lnTo>
                    <a:pt x="155" y="419"/>
                  </a:lnTo>
                  <a:lnTo>
                    <a:pt x="297" y="0"/>
                  </a:lnTo>
                  <a:close/>
                </a:path>
              </a:pathLst>
            </a:custGeom>
            <a:solidFill>
              <a:srgbClr val="0423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sp>
          <p:nvSpPr>
            <p:cNvPr id="7" name="Freeform 6"/>
            <p:cNvSpPr/>
            <p:nvPr/>
          </p:nvSpPr>
          <p:spPr bwMode="auto">
            <a:xfrm>
              <a:off x="143" y="60"/>
              <a:ext cx="296" cy="419"/>
            </a:xfrm>
            <a:custGeom>
              <a:avLst/>
              <a:gdLst>
                <a:gd name="T0" fmla="*/ 0 w 296"/>
                <a:gd name="T1" fmla="*/ 0 h 419"/>
                <a:gd name="T2" fmla="*/ 154 w 296"/>
                <a:gd name="T3" fmla="*/ 0 h 419"/>
                <a:gd name="T4" fmla="*/ 296 w 296"/>
                <a:gd name="T5" fmla="*/ 419 h 419"/>
                <a:gd name="T6" fmla="*/ 142 w 296"/>
                <a:gd name="T7" fmla="*/ 419 h 419"/>
                <a:gd name="T8" fmla="*/ 0 w 296"/>
                <a:gd name="T9" fmla="*/ 0 h 419"/>
              </a:gdLst>
              <a:ahLst/>
              <a:cxnLst>
                <a:cxn ang="0">
                  <a:pos x="T0" y="T1"/>
                </a:cxn>
                <a:cxn ang="0">
                  <a:pos x="T2" y="T3"/>
                </a:cxn>
                <a:cxn ang="0">
                  <a:pos x="T4" y="T5"/>
                </a:cxn>
                <a:cxn ang="0">
                  <a:pos x="T6" y="T7"/>
                </a:cxn>
                <a:cxn ang="0">
                  <a:pos x="T8" y="T9"/>
                </a:cxn>
              </a:cxnLst>
              <a:rect l="0" t="0" r="r" b="b"/>
              <a:pathLst>
                <a:path w="296" h="419">
                  <a:moveTo>
                    <a:pt x="0" y="0"/>
                  </a:moveTo>
                  <a:lnTo>
                    <a:pt x="154" y="0"/>
                  </a:lnTo>
                  <a:lnTo>
                    <a:pt x="296" y="419"/>
                  </a:lnTo>
                  <a:lnTo>
                    <a:pt x="142" y="419"/>
                  </a:lnTo>
                  <a:lnTo>
                    <a:pt x="0" y="0"/>
                  </a:lnTo>
                  <a:close/>
                </a:path>
              </a:pathLst>
            </a:custGeom>
            <a:solidFill>
              <a:srgbClr val="59A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grpSp>
      <p:sp>
        <p:nvSpPr>
          <p:cNvPr id="11" name="文本框 10"/>
          <p:cNvSpPr txBox="1"/>
          <p:nvPr/>
        </p:nvSpPr>
        <p:spPr>
          <a:xfrm>
            <a:off x="390888" y="195486"/>
            <a:ext cx="3070071" cy="461665"/>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defTabSz="685800"/>
            <a:r>
              <a:rPr lang="zh-CN" altLang="en-US" sz="2400" spc="100" dirty="0">
                <a:solidFill>
                  <a:srgbClr val="E1740D"/>
                </a:solidFill>
                <a:latin typeface="Times New Roman" panose="02020603050405020304" pitchFamily="1" charset="0"/>
                <a:ea typeface="微软雅黑" panose="020B0503020204020204" pitchFamily="34" charset="-122"/>
                <a:cs typeface="Times New Roman" panose="02020603050405020304" pitchFamily="1" charset="0"/>
              </a:rPr>
              <a:t>核心素养的基本定位</a:t>
            </a:r>
            <a:endParaRPr lang="zh-CN" altLang="en-US" sz="2400" spc="100" dirty="0">
              <a:solidFill>
                <a:srgbClr val="E1740D"/>
              </a:solidFill>
              <a:latin typeface="Times New Roman" panose="02020603050405020304" pitchFamily="1" charset="0"/>
              <a:ea typeface="微软雅黑" panose="020B0503020204020204" pitchFamily="34" charset="-122"/>
              <a:cs typeface="Times New Roman" panose="02020603050405020304" pitchFamily="1" charset="0"/>
            </a:endParaRPr>
          </a:p>
        </p:txBody>
      </p:sp>
      <p:sp>
        <p:nvSpPr>
          <p:cNvPr id="12" name="文本框 11"/>
          <p:cNvSpPr txBox="1"/>
          <p:nvPr/>
        </p:nvSpPr>
        <p:spPr>
          <a:xfrm>
            <a:off x="2268713" y="728286"/>
            <a:ext cx="4224233" cy="400110"/>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defTabSz="685800"/>
            <a:r>
              <a:rPr lang="zh-CN" altLang="en-US" sz="2000" spc="100" dirty="0">
                <a:solidFill>
                  <a:schemeClr val="tx1"/>
                </a:solidFill>
                <a:latin typeface="Times New Roman" panose="02020603050405020304" pitchFamily="1" charset="0"/>
                <a:ea typeface="微软雅黑" panose="020B0503020204020204" pitchFamily="34" charset="-122"/>
                <a:cs typeface="Times New Roman" panose="02020603050405020304" pitchFamily="1" charset="0"/>
              </a:rPr>
              <a:t>核心素养在教育改革中的主要功能</a:t>
            </a:r>
            <a:endParaRPr lang="zh-CN" altLang="en-US" sz="2000" spc="100" dirty="0">
              <a:solidFill>
                <a:schemeClr val="tx1"/>
              </a:solidFill>
              <a:latin typeface="Times New Roman" panose="02020603050405020304" pitchFamily="1" charset="0"/>
              <a:ea typeface="微软雅黑" panose="020B0503020204020204" pitchFamily="34" charset="-122"/>
              <a:cs typeface="Times New Roman" panose="02020603050405020304" pitchFamily="1" charset="0"/>
            </a:endParaRPr>
          </a:p>
        </p:txBody>
      </p:sp>
      <p:pic>
        <p:nvPicPr>
          <p:cNvPr id="8" name="图片 7"/>
          <p:cNvPicPr>
            <a:picLocks noChangeAspect="1"/>
          </p:cNvPicPr>
          <p:nvPr/>
        </p:nvPicPr>
        <p:blipFill>
          <a:blip r:embed="rId6"/>
          <a:stretch>
            <a:fillRect/>
          </a:stretch>
        </p:blipFill>
        <p:spPr>
          <a:xfrm>
            <a:off x="4137803" y="1932362"/>
            <a:ext cx="569212" cy="928715"/>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heel(1)">
                                      <p:cBhvr>
                                        <p:cTn id="11"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nvGraphicFramePr>
        <p:xfrm>
          <a:off x="1115616" y="3850342"/>
          <a:ext cx="7128792" cy="953656"/>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pSp>
        <p:nvGrpSpPr>
          <p:cNvPr id="24" name="Group 4"/>
          <p:cNvGrpSpPr>
            <a:grpSpLocks noChangeAspect="1"/>
          </p:cNvGrpSpPr>
          <p:nvPr/>
        </p:nvGrpSpPr>
        <p:grpSpPr bwMode="auto">
          <a:xfrm rot="5400000">
            <a:off x="-9330" y="267599"/>
            <a:ext cx="409547" cy="390889"/>
            <a:chOff x="0" y="60"/>
            <a:chExt cx="439" cy="419"/>
          </a:xfrm>
        </p:grpSpPr>
        <p:sp>
          <p:nvSpPr>
            <p:cNvPr id="25" name="Freeform 5"/>
            <p:cNvSpPr/>
            <p:nvPr/>
          </p:nvSpPr>
          <p:spPr bwMode="auto">
            <a:xfrm>
              <a:off x="0" y="60"/>
              <a:ext cx="297" cy="419"/>
            </a:xfrm>
            <a:custGeom>
              <a:avLst/>
              <a:gdLst>
                <a:gd name="T0" fmla="*/ 297 w 297"/>
                <a:gd name="T1" fmla="*/ 0 h 419"/>
                <a:gd name="T2" fmla="*/ 143 w 297"/>
                <a:gd name="T3" fmla="*/ 0 h 419"/>
                <a:gd name="T4" fmla="*/ 0 w 297"/>
                <a:gd name="T5" fmla="*/ 419 h 419"/>
                <a:gd name="T6" fmla="*/ 155 w 297"/>
                <a:gd name="T7" fmla="*/ 419 h 419"/>
                <a:gd name="T8" fmla="*/ 297 w 297"/>
                <a:gd name="T9" fmla="*/ 0 h 419"/>
              </a:gdLst>
              <a:ahLst/>
              <a:cxnLst>
                <a:cxn ang="0">
                  <a:pos x="T0" y="T1"/>
                </a:cxn>
                <a:cxn ang="0">
                  <a:pos x="T2" y="T3"/>
                </a:cxn>
                <a:cxn ang="0">
                  <a:pos x="T4" y="T5"/>
                </a:cxn>
                <a:cxn ang="0">
                  <a:pos x="T6" y="T7"/>
                </a:cxn>
                <a:cxn ang="0">
                  <a:pos x="T8" y="T9"/>
                </a:cxn>
              </a:cxnLst>
              <a:rect l="0" t="0" r="r" b="b"/>
              <a:pathLst>
                <a:path w="297" h="419">
                  <a:moveTo>
                    <a:pt x="297" y="0"/>
                  </a:moveTo>
                  <a:lnTo>
                    <a:pt x="143" y="0"/>
                  </a:lnTo>
                  <a:lnTo>
                    <a:pt x="0" y="419"/>
                  </a:lnTo>
                  <a:lnTo>
                    <a:pt x="155" y="419"/>
                  </a:lnTo>
                  <a:lnTo>
                    <a:pt x="297" y="0"/>
                  </a:lnTo>
                  <a:close/>
                </a:path>
              </a:pathLst>
            </a:custGeom>
            <a:solidFill>
              <a:srgbClr val="0423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sp>
          <p:nvSpPr>
            <p:cNvPr id="26" name="Freeform 6"/>
            <p:cNvSpPr/>
            <p:nvPr/>
          </p:nvSpPr>
          <p:spPr bwMode="auto">
            <a:xfrm>
              <a:off x="143" y="60"/>
              <a:ext cx="296" cy="419"/>
            </a:xfrm>
            <a:custGeom>
              <a:avLst/>
              <a:gdLst>
                <a:gd name="T0" fmla="*/ 0 w 296"/>
                <a:gd name="T1" fmla="*/ 0 h 419"/>
                <a:gd name="T2" fmla="*/ 154 w 296"/>
                <a:gd name="T3" fmla="*/ 0 h 419"/>
                <a:gd name="T4" fmla="*/ 296 w 296"/>
                <a:gd name="T5" fmla="*/ 419 h 419"/>
                <a:gd name="T6" fmla="*/ 142 w 296"/>
                <a:gd name="T7" fmla="*/ 419 h 419"/>
                <a:gd name="T8" fmla="*/ 0 w 296"/>
                <a:gd name="T9" fmla="*/ 0 h 419"/>
              </a:gdLst>
              <a:ahLst/>
              <a:cxnLst>
                <a:cxn ang="0">
                  <a:pos x="T0" y="T1"/>
                </a:cxn>
                <a:cxn ang="0">
                  <a:pos x="T2" y="T3"/>
                </a:cxn>
                <a:cxn ang="0">
                  <a:pos x="T4" y="T5"/>
                </a:cxn>
                <a:cxn ang="0">
                  <a:pos x="T6" y="T7"/>
                </a:cxn>
                <a:cxn ang="0">
                  <a:pos x="T8" y="T9"/>
                </a:cxn>
              </a:cxnLst>
              <a:rect l="0" t="0" r="r" b="b"/>
              <a:pathLst>
                <a:path w="296" h="419">
                  <a:moveTo>
                    <a:pt x="0" y="0"/>
                  </a:moveTo>
                  <a:lnTo>
                    <a:pt x="154" y="0"/>
                  </a:lnTo>
                  <a:lnTo>
                    <a:pt x="296" y="419"/>
                  </a:lnTo>
                  <a:lnTo>
                    <a:pt x="142" y="419"/>
                  </a:lnTo>
                  <a:lnTo>
                    <a:pt x="0" y="0"/>
                  </a:lnTo>
                  <a:close/>
                </a:path>
              </a:pathLst>
            </a:custGeom>
            <a:solidFill>
              <a:srgbClr val="59A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grpSp>
      <p:sp>
        <p:nvSpPr>
          <p:cNvPr id="28" name="文本框 27"/>
          <p:cNvSpPr txBox="1"/>
          <p:nvPr/>
        </p:nvSpPr>
        <p:spPr>
          <a:xfrm>
            <a:off x="390888" y="195486"/>
            <a:ext cx="2428870" cy="461665"/>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defTabSz="685800"/>
            <a:r>
              <a:rPr lang="zh-CN" altLang="en-US" sz="2400" spc="100" dirty="0">
                <a:solidFill>
                  <a:srgbClr val="E1740D"/>
                </a:solidFill>
                <a:latin typeface="Times New Roman" panose="02020603050405020304" pitchFamily="1" charset="0"/>
                <a:ea typeface="微软雅黑" panose="020B0503020204020204" pitchFamily="34" charset="-122"/>
                <a:cs typeface="Times New Roman" panose="02020603050405020304" pitchFamily="1" charset="0"/>
              </a:rPr>
              <a:t>研究目标与原则</a:t>
            </a:r>
            <a:endParaRPr lang="zh-CN" altLang="en-US" sz="2400" spc="100" dirty="0">
              <a:solidFill>
                <a:srgbClr val="E1740D"/>
              </a:solidFill>
              <a:latin typeface="Times New Roman" panose="02020603050405020304" pitchFamily="1" charset="0"/>
              <a:ea typeface="微软雅黑" panose="020B0503020204020204" pitchFamily="34" charset="-122"/>
              <a:cs typeface="Times New Roman" panose="02020603050405020304" pitchFamily="1" charset="0"/>
            </a:endParaRPr>
          </a:p>
        </p:txBody>
      </p:sp>
      <p:grpSp>
        <p:nvGrpSpPr>
          <p:cNvPr id="29" name="组合 28"/>
          <p:cNvGrpSpPr/>
          <p:nvPr/>
        </p:nvGrpSpPr>
        <p:grpSpPr>
          <a:xfrm>
            <a:off x="1542628" y="699542"/>
            <a:ext cx="5981700" cy="1901428"/>
            <a:chOff x="1143001" y="1709738"/>
            <a:chExt cx="5981700" cy="1901428"/>
          </a:xfrm>
        </p:grpSpPr>
        <p:sp>
          <p:nvSpPr>
            <p:cNvPr id="30" name="MH_Other_1"/>
            <p:cNvSpPr/>
            <p:nvPr>
              <p:custDataLst>
                <p:tags r:id="rId6"/>
              </p:custDataLst>
            </p:nvPr>
          </p:nvSpPr>
          <p:spPr bwMode="auto">
            <a:xfrm>
              <a:off x="5242323" y="1907381"/>
              <a:ext cx="1882378" cy="882254"/>
            </a:xfrm>
            <a:prstGeom prst="rightArrow">
              <a:avLst>
                <a:gd name="adj1" fmla="val 67746"/>
                <a:gd name="adj2" fmla="val 4010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zh-CN" altLang="en-US" sz="1015" b="1" dirty="0">
                <a:effectLst>
                  <a:reflection blurRad="6350" stA="55000" endA="300" endPos="45500" dir="5400000" sy="-100000" algn="bl" rotWithShape="0"/>
                </a:effectLst>
                <a:latin typeface="+mn-ea"/>
              </a:endParaRPr>
            </a:p>
          </p:txBody>
        </p:sp>
        <p:sp>
          <p:nvSpPr>
            <p:cNvPr id="31" name="MH_Other_2"/>
            <p:cNvSpPr/>
            <p:nvPr>
              <p:custDataLst>
                <p:tags r:id="rId7"/>
              </p:custDataLst>
            </p:nvPr>
          </p:nvSpPr>
          <p:spPr bwMode="auto">
            <a:xfrm>
              <a:off x="5230417" y="2046685"/>
              <a:ext cx="734615" cy="881063"/>
            </a:xfrm>
            <a:custGeom>
              <a:avLst/>
              <a:gdLst>
                <a:gd name="connsiteX0" fmla="*/ 0 w 1224136"/>
                <a:gd name="connsiteY0" fmla="*/ 0 h 648072"/>
                <a:gd name="connsiteX1" fmla="*/ 1224136 w 1224136"/>
                <a:gd name="connsiteY1" fmla="*/ 0 h 648072"/>
                <a:gd name="connsiteX2" fmla="*/ 1224136 w 1224136"/>
                <a:gd name="connsiteY2" fmla="*/ 648072 h 648072"/>
                <a:gd name="connsiteX3" fmla="*/ 0 w 1224136"/>
                <a:gd name="connsiteY3" fmla="*/ 648072 h 648072"/>
                <a:gd name="connsiteX4" fmla="*/ 0 w 1224136"/>
                <a:gd name="connsiteY4" fmla="*/ 0 h 648072"/>
                <a:gd name="connsiteX0-1" fmla="*/ 377372 w 1224136"/>
                <a:gd name="connsiteY0-2" fmla="*/ 0 h 1025443"/>
                <a:gd name="connsiteX1-3" fmla="*/ 1224136 w 1224136"/>
                <a:gd name="connsiteY1-4" fmla="*/ 377371 h 1025443"/>
                <a:gd name="connsiteX2-5" fmla="*/ 1224136 w 1224136"/>
                <a:gd name="connsiteY2-6" fmla="*/ 1025443 h 1025443"/>
                <a:gd name="connsiteX3-7" fmla="*/ 0 w 1224136"/>
                <a:gd name="connsiteY3-8" fmla="*/ 1025443 h 1025443"/>
                <a:gd name="connsiteX4-9" fmla="*/ 377372 w 1224136"/>
                <a:gd name="connsiteY4-10" fmla="*/ 0 h 1025443"/>
                <a:gd name="connsiteX0-11" fmla="*/ 0 w 846764"/>
                <a:gd name="connsiteY0-12" fmla="*/ 0 h 1025443"/>
                <a:gd name="connsiteX1-13" fmla="*/ 846764 w 846764"/>
                <a:gd name="connsiteY1-14" fmla="*/ 377371 h 1025443"/>
                <a:gd name="connsiteX2-15" fmla="*/ 846764 w 846764"/>
                <a:gd name="connsiteY2-16" fmla="*/ 1025443 h 1025443"/>
                <a:gd name="connsiteX3-17" fmla="*/ 43542 w 846764"/>
                <a:gd name="connsiteY3-18" fmla="*/ 706129 h 1025443"/>
                <a:gd name="connsiteX4-19" fmla="*/ 0 w 846764"/>
                <a:gd name="connsiteY4-20" fmla="*/ 0 h 1025443"/>
                <a:gd name="connsiteX0-21" fmla="*/ 19886 w 866650"/>
                <a:gd name="connsiteY0-22" fmla="*/ 0 h 1025443"/>
                <a:gd name="connsiteX1-23" fmla="*/ 866650 w 866650"/>
                <a:gd name="connsiteY1-24" fmla="*/ 377371 h 1025443"/>
                <a:gd name="connsiteX2-25" fmla="*/ 866650 w 866650"/>
                <a:gd name="connsiteY2-26" fmla="*/ 1025443 h 1025443"/>
                <a:gd name="connsiteX3-27" fmla="*/ 0 w 866650"/>
                <a:gd name="connsiteY3-28" fmla="*/ 706130 h 1025443"/>
                <a:gd name="connsiteX4-29" fmla="*/ 19886 w 866650"/>
                <a:gd name="connsiteY4-30" fmla="*/ 0 h 1025443"/>
                <a:gd name="connsiteX0-31" fmla="*/ 0 w 846764"/>
                <a:gd name="connsiteY0-32" fmla="*/ 0 h 1025443"/>
                <a:gd name="connsiteX1-33" fmla="*/ 846764 w 846764"/>
                <a:gd name="connsiteY1-34" fmla="*/ 377371 h 1025443"/>
                <a:gd name="connsiteX2-35" fmla="*/ 846764 w 846764"/>
                <a:gd name="connsiteY2-36" fmla="*/ 1025443 h 1025443"/>
                <a:gd name="connsiteX3-37" fmla="*/ 18171 w 846764"/>
                <a:gd name="connsiteY3-38" fmla="*/ 706131 h 1025443"/>
                <a:gd name="connsiteX4-39" fmla="*/ 0 w 846764"/>
                <a:gd name="connsiteY4-40" fmla="*/ 0 h 1025443"/>
                <a:gd name="connsiteX0-41" fmla="*/ 0 w 846764"/>
                <a:gd name="connsiteY0-42" fmla="*/ 0 h 1025443"/>
                <a:gd name="connsiteX1-43" fmla="*/ 846764 w 846764"/>
                <a:gd name="connsiteY1-44" fmla="*/ 377371 h 1025443"/>
                <a:gd name="connsiteX2-45" fmla="*/ 846764 w 846764"/>
                <a:gd name="connsiteY2-46" fmla="*/ 1025443 h 1025443"/>
                <a:gd name="connsiteX3-47" fmla="*/ 18171 w 846764"/>
                <a:gd name="connsiteY3-48" fmla="*/ 706132 h 1025443"/>
                <a:gd name="connsiteX4-49" fmla="*/ 0 w 846764"/>
                <a:gd name="connsiteY4-50" fmla="*/ 0 h 1025443"/>
                <a:gd name="connsiteX0-51" fmla="*/ 0 w 846764"/>
                <a:gd name="connsiteY0-52" fmla="*/ 0 h 1025443"/>
                <a:gd name="connsiteX1-53" fmla="*/ 846764 w 846764"/>
                <a:gd name="connsiteY1-54" fmla="*/ 377371 h 1025443"/>
                <a:gd name="connsiteX2-55" fmla="*/ 846764 w 846764"/>
                <a:gd name="connsiteY2-56" fmla="*/ 1025443 h 1025443"/>
                <a:gd name="connsiteX3-57" fmla="*/ 5486 w 846764"/>
                <a:gd name="connsiteY3-58" fmla="*/ 706133 h 1025443"/>
                <a:gd name="connsiteX4-59" fmla="*/ 0 w 846764"/>
                <a:gd name="connsiteY4-60" fmla="*/ 0 h 1025443"/>
                <a:gd name="connsiteX0-61" fmla="*/ 7408 w 854172"/>
                <a:gd name="connsiteY0-62" fmla="*/ 0 h 1025443"/>
                <a:gd name="connsiteX1-63" fmla="*/ 854172 w 854172"/>
                <a:gd name="connsiteY1-64" fmla="*/ 377371 h 1025443"/>
                <a:gd name="connsiteX2-65" fmla="*/ 854172 w 854172"/>
                <a:gd name="connsiteY2-66" fmla="*/ 1025443 h 1025443"/>
                <a:gd name="connsiteX3-67" fmla="*/ 208 w 854172"/>
                <a:gd name="connsiteY3-68" fmla="*/ 706134 h 1025443"/>
                <a:gd name="connsiteX4-69" fmla="*/ 7408 w 854172"/>
                <a:gd name="connsiteY4-70" fmla="*/ 0 h 102544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54172" h="1025443">
                  <a:moveTo>
                    <a:pt x="7408" y="0"/>
                  </a:moveTo>
                  <a:lnTo>
                    <a:pt x="854172" y="377371"/>
                  </a:lnTo>
                  <a:lnTo>
                    <a:pt x="854172" y="1025443"/>
                  </a:lnTo>
                  <a:lnTo>
                    <a:pt x="208" y="706134"/>
                  </a:lnTo>
                  <a:cubicBezTo>
                    <a:pt x="-1621" y="470756"/>
                    <a:pt x="9237" y="235378"/>
                    <a:pt x="7408" y="0"/>
                  </a:cubicBezTo>
                  <a:close/>
                </a:path>
              </a:pathLst>
            </a:custGeom>
            <a:solidFill>
              <a:srgbClr val="D5D5D5"/>
            </a:solidFill>
            <a:ln w="3175">
              <a:solidFill>
                <a:srgbClr val="EAEAEA"/>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zh-CN" altLang="en-US" sz="675" dirty="0">
                <a:solidFill>
                  <a:schemeClr val="tx1"/>
                </a:solidFill>
                <a:effectLst>
                  <a:reflection blurRad="6350" stA="55000" endA="300" endPos="45500" dir="5400000" sy="-100000" algn="bl" rotWithShape="0"/>
                </a:effectLst>
                <a:latin typeface="+mn-ea"/>
              </a:endParaRPr>
            </a:p>
          </p:txBody>
        </p:sp>
        <p:sp>
          <p:nvSpPr>
            <p:cNvPr id="32" name="MH_Other_3"/>
            <p:cNvSpPr/>
            <p:nvPr>
              <p:custDataLst>
                <p:tags r:id="rId8"/>
              </p:custDataLst>
            </p:nvPr>
          </p:nvSpPr>
          <p:spPr bwMode="auto">
            <a:xfrm>
              <a:off x="4418410" y="2380060"/>
              <a:ext cx="1546622" cy="556022"/>
            </a:xfrm>
            <a:prstGeom prst="rect">
              <a:avLst/>
            </a:pr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zh-CN" altLang="en-US" sz="1015" b="1" dirty="0">
                <a:solidFill>
                  <a:schemeClr val="tx1"/>
                </a:solidFill>
                <a:effectLst>
                  <a:reflection blurRad="6350" stA="55000" endA="300" endPos="45500" dir="5400000" sy="-100000" algn="bl" rotWithShape="0"/>
                </a:effectLst>
                <a:latin typeface="+mn-ea"/>
              </a:endParaRPr>
            </a:p>
          </p:txBody>
        </p:sp>
        <p:sp>
          <p:nvSpPr>
            <p:cNvPr id="33" name="MH_Other_4"/>
            <p:cNvSpPr/>
            <p:nvPr>
              <p:custDataLst>
                <p:tags r:id="rId9"/>
              </p:custDataLst>
            </p:nvPr>
          </p:nvSpPr>
          <p:spPr bwMode="auto">
            <a:xfrm>
              <a:off x="4410075" y="2383631"/>
              <a:ext cx="734616" cy="881063"/>
            </a:xfrm>
            <a:custGeom>
              <a:avLst/>
              <a:gdLst>
                <a:gd name="connsiteX0" fmla="*/ 0 w 1224136"/>
                <a:gd name="connsiteY0" fmla="*/ 0 h 648072"/>
                <a:gd name="connsiteX1" fmla="*/ 1224136 w 1224136"/>
                <a:gd name="connsiteY1" fmla="*/ 0 h 648072"/>
                <a:gd name="connsiteX2" fmla="*/ 1224136 w 1224136"/>
                <a:gd name="connsiteY2" fmla="*/ 648072 h 648072"/>
                <a:gd name="connsiteX3" fmla="*/ 0 w 1224136"/>
                <a:gd name="connsiteY3" fmla="*/ 648072 h 648072"/>
                <a:gd name="connsiteX4" fmla="*/ 0 w 1224136"/>
                <a:gd name="connsiteY4" fmla="*/ 0 h 648072"/>
                <a:gd name="connsiteX0-1" fmla="*/ 377372 w 1224136"/>
                <a:gd name="connsiteY0-2" fmla="*/ 0 h 1025443"/>
                <a:gd name="connsiteX1-3" fmla="*/ 1224136 w 1224136"/>
                <a:gd name="connsiteY1-4" fmla="*/ 377371 h 1025443"/>
                <a:gd name="connsiteX2-5" fmla="*/ 1224136 w 1224136"/>
                <a:gd name="connsiteY2-6" fmla="*/ 1025443 h 1025443"/>
                <a:gd name="connsiteX3-7" fmla="*/ 0 w 1224136"/>
                <a:gd name="connsiteY3-8" fmla="*/ 1025443 h 1025443"/>
                <a:gd name="connsiteX4-9" fmla="*/ 377372 w 1224136"/>
                <a:gd name="connsiteY4-10" fmla="*/ 0 h 1025443"/>
                <a:gd name="connsiteX0-11" fmla="*/ 0 w 846764"/>
                <a:gd name="connsiteY0-12" fmla="*/ 0 h 1025443"/>
                <a:gd name="connsiteX1-13" fmla="*/ 846764 w 846764"/>
                <a:gd name="connsiteY1-14" fmla="*/ 377371 h 1025443"/>
                <a:gd name="connsiteX2-15" fmla="*/ 846764 w 846764"/>
                <a:gd name="connsiteY2-16" fmla="*/ 1025443 h 1025443"/>
                <a:gd name="connsiteX3-17" fmla="*/ 43542 w 846764"/>
                <a:gd name="connsiteY3-18" fmla="*/ 706129 h 1025443"/>
                <a:gd name="connsiteX4-19" fmla="*/ 0 w 846764"/>
                <a:gd name="connsiteY4-20" fmla="*/ 0 h 1025443"/>
                <a:gd name="connsiteX0-21" fmla="*/ 19886 w 866650"/>
                <a:gd name="connsiteY0-22" fmla="*/ 0 h 1025443"/>
                <a:gd name="connsiteX1-23" fmla="*/ 866650 w 866650"/>
                <a:gd name="connsiteY1-24" fmla="*/ 377371 h 1025443"/>
                <a:gd name="connsiteX2-25" fmla="*/ 866650 w 866650"/>
                <a:gd name="connsiteY2-26" fmla="*/ 1025443 h 1025443"/>
                <a:gd name="connsiteX3-27" fmla="*/ 0 w 866650"/>
                <a:gd name="connsiteY3-28" fmla="*/ 706130 h 1025443"/>
                <a:gd name="connsiteX4-29" fmla="*/ 19886 w 866650"/>
                <a:gd name="connsiteY4-30" fmla="*/ 0 h 1025443"/>
                <a:gd name="connsiteX0-31" fmla="*/ 0 w 846764"/>
                <a:gd name="connsiteY0-32" fmla="*/ 0 h 1025443"/>
                <a:gd name="connsiteX1-33" fmla="*/ 846764 w 846764"/>
                <a:gd name="connsiteY1-34" fmla="*/ 377371 h 1025443"/>
                <a:gd name="connsiteX2-35" fmla="*/ 846764 w 846764"/>
                <a:gd name="connsiteY2-36" fmla="*/ 1025443 h 1025443"/>
                <a:gd name="connsiteX3-37" fmla="*/ 18171 w 846764"/>
                <a:gd name="connsiteY3-38" fmla="*/ 706131 h 1025443"/>
                <a:gd name="connsiteX4-39" fmla="*/ 0 w 846764"/>
                <a:gd name="connsiteY4-40" fmla="*/ 0 h 1025443"/>
                <a:gd name="connsiteX0-41" fmla="*/ 0 w 846764"/>
                <a:gd name="connsiteY0-42" fmla="*/ 0 h 1025443"/>
                <a:gd name="connsiteX1-43" fmla="*/ 846764 w 846764"/>
                <a:gd name="connsiteY1-44" fmla="*/ 377371 h 1025443"/>
                <a:gd name="connsiteX2-45" fmla="*/ 846764 w 846764"/>
                <a:gd name="connsiteY2-46" fmla="*/ 1025443 h 1025443"/>
                <a:gd name="connsiteX3-47" fmla="*/ 18171 w 846764"/>
                <a:gd name="connsiteY3-48" fmla="*/ 706132 h 1025443"/>
                <a:gd name="connsiteX4-49" fmla="*/ 0 w 846764"/>
                <a:gd name="connsiteY4-50" fmla="*/ 0 h 1025443"/>
                <a:gd name="connsiteX0-51" fmla="*/ 0 w 846764"/>
                <a:gd name="connsiteY0-52" fmla="*/ 0 h 1025443"/>
                <a:gd name="connsiteX1-53" fmla="*/ 846764 w 846764"/>
                <a:gd name="connsiteY1-54" fmla="*/ 377371 h 1025443"/>
                <a:gd name="connsiteX2-55" fmla="*/ 846764 w 846764"/>
                <a:gd name="connsiteY2-56" fmla="*/ 1025443 h 1025443"/>
                <a:gd name="connsiteX3-57" fmla="*/ 5486 w 846764"/>
                <a:gd name="connsiteY3-58" fmla="*/ 706133 h 1025443"/>
                <a:gd name="connsiteX4-59" fmla="*/ 0 w 846764"/>
                <a:gd name="connsiteY4-60" fmla="*/ 0 h 1025443"/>
                <a:gd name="connsiteX0-61" fmla="*/ 7408 w 854172"/>
                <a:gd name="connsiteY0-62" fmla="*/ 0 h 1025443"/>
                <a:gd name="connsiteX1-63" fmla="*/ 854172 w 854172"/>
                <a:gd name="connsiteY1-64" fmla="*/ 377371 h 1025443"/>
                <a:gd name="connsiteX2-65" fmla="*/ 854172 w 854172"/>
                <a:gd name="connsiteY2-66" fmla="*/ 1025443 h 1025443"/>
                <a:gd name="connsiteX3-67" fmla="*/ 208 w 854172"/>
                <a:gd name="connsiteY3-68" fmla="*/ 706134 h 1025443"/>
                <a:gd name="connsiteX4-69" fmla="*/ 7408 w 854172"/>
                <a:gd name="connsiteY4-70" fmla="*/ 0 h 102544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54172" h="1025443">
                  <a:moveTo>
                    <a:pt x="7408" y="0"/>
                  </a:moveTo>
                  <a:lnTo>
                    <a:pt x="854172" y="377371"/>
                  </a:lnTo>
                  <a:lnTo>
                    <a:pt x="854172" y="1025443"/>
                  </a:lnTo>
                  <a:lnTo>
                    <a:pt x="208" y="706134"/>
                  </a:lnTo>
                  <a:cubicBezTo>
                    <a:pt x="-1621" y="470756"/>
                    <a:pt x="9237" y="235378"/>
                    <a:pt x="7408" y="0"/>
                  </a:cubicBezTo>
                  <a:close/>
                </a:path>
              </a:pathLst>
            </a:custGeom>
            <a:solidFill>
              <a:srgbClr val="D5D5D5"/>
            </a:solidFill>
            <a:ln w="3175">
              <a:solidFill>
                <a:srgbClr val="EAEAEA"/>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zh-CN" altLang="en-US" sz="675" dirty="0">
                <a:solidFill>
                  <a:schemeClr val="tx1"/>
                </a:solidFill>
                <a:effectLst>
                  <a:reflection blurRad="6350" stA="55000" endA="300" endPos="45500" dir="5400000" sy="-100000" algn="bl" rotWithShape="0"/>
                </a:effectLst>
                <a:latin typeface="+mn-ea"/>
              </a:endParaRPr>
            </a:p>
          </p:txBody>
        </p:sp>
        <p:sp>
          <p:nvSpPr>
            <p:cNvPr id="34" name="MH_Other_5"/>
            <p:cNvSpPr/>
            <p:nvPr>
              <p:custDataLst>
                <p:tags r:id="rId10"/>
              </p:custDataLst>
            </p:nvPr>
          </p:nvSpPr>
          <p:spPr bwMode="auto">
            <a:xfrm>
              <a:off x="3599260" y="2721769"/>
              <a:ext cx="1545431" cy="556022"/>
            </a:xfrm>
            <a:prstGeom prst="rect">
              <a:avLst/>
            </a:prstGeom>
            <a:solidFill>
              <a:schemeClr val="accent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zh-CN" altLang="en-US" sz="1015" b="1" dirty="0">
                <a:solidFill>
                  <a:schemeClr val="tx1"/>
                </a:solidFill>
                <a:effectLst>
                  <a:reflection blurRad="6350" stA="55000" endA="300" endPos="45500" dir="5400000" sy="-100000" algn="bl" rotWithShape="0"/>
                </a:effectLst>
                <a:latin typeface="+mn-ea"/>
              </a:endParaRPr>
            </a:p>
          </p:txBody>
        </p:sp>
        <p:sp>
          <p:nvSpPr>
            <p:cNvPr id="35" name="MH_Other_6"/>
            <p:cNvSpPr/>
            <p:nvPr>
              <p:custDataLst>
                <p:tags r:id="rId11"/>
              </p:custDataLst>
            </p:nvPr>
          </p:nvSpPr>
          <p:spPr bwMode="auto">
            <a:xfrm>
              <a:off x="3582592" y="2719387"/>
              <a:ext cx="734615" cy="881063"/>
            </a:xfrm>
            <a:custGeom>
              <a:avLst/>
              <a:gdLst>
                <a:gd name="connsiteX0" fmla="*/ 0 w 1224136"/>
                <a:gd name="connsiteY0" fmla="*/ 0 h 648072"/>
                <a:gd name="connsiteX1" fmla="*/ 1224136 w 1224136"/>
                <a:gd name="connsiteY1" fmla="*/ 0 h 648072"/>
                <a:gd name="connsiteX2" fmla="*/ 1224136 w 1224136"/>
                <a:gd name="connsiteY2" fmla="*/ 648072 h 648072"/>
                <a:gd name="connsiteX3" fmla="*/ 0 w 1224136"/>
                <a:gd name="connsiteY3" fmla="*/ 648072 h 648072"/>
                <a:gd name="connsiteX4" fmla="*/ 0 w 1224136"/>
                <a:gd name="connsiteY4" fmla="*/ 0 h 648072"/>
                <a:gd name="connsiteX0-1" fmla="*/ 377372 w 1224136"/>
                <a:gd name="connsiteY0-2" fmla="*/ 0 h 1025443"/>
                <a:gd name="connsiteX1-3" fmla="*/ 1224136 w 1224136"/>
                <a:gd name="connsiteY1-4" fmla="*/ 377371 h 1025443"/>
                <a:gd name="connsiteX2-5" fmla="*/ 1224136 w 1224136"/>
                <a:gd name="connsiteY2-6" fmla="*/ 1025443 h 1025443"/>
                <a:gd name="connsiteX3-7" fmla="*/ 0 w 1224136"/>
                <a:gd name="connsiteY3-8" fmla="*/ 1025443 h 1025443"/>
                <a:gd name="connsiteX4-9" fmla="*/ 377372 w 1224136"/>
                <a:gd name="connsiteY4-10" fmla="*/ 0 h 1025443"/>
                <a:gd name="connsiteX0-11" fmla="*/ 0 w 846764"/>
                <a:gd name="connsiteY0-12" fmla="*/ 0 h 1025443"/>
                <a:gd name="connsiteX1-13" fmla="*/ 846764 w 846764"/>
                <a:gd name="connsiteY1-14" fmla="*/ 377371 h 1025443"/>
                <a:gd name="connsiteX2-15" fmla="*/ 846764 w 846764"/>
                <a:gd name="connsiteY2-16" fmla="*/ 1025443 h 1025443"/>
                <a:gd name="connsiteX3-17" fmla="*/ 43542 w 846764"/>
                <a:gd name="connsiteY3-18" fmla="*/ 706129 h 1025443"/>
                <a:gd name="connsiteX4-19" fmla="*/ 0 w 846764"/>
                <a:gd name="connsiteY4-20" fmla="*/ 0 h 1025443"/>
                <a:gd name="connsiteX0-21" fmla="*/ 19886 w 866650"/>
                <a:gd name="connsiteY0-22" fmla="*/ 0 h 1025443"/>
                <a:gd name="connsiteX1-23" fmla="*/ 866650 w 866650"/>
                <a:gd name="connsiteY1-24" fmla="*/ 377371 h 1025443"/>
                <a:gd name="connsiteX2-25" fmla="*/ 866650 w 866650"/>
                <a:gd name="connsiteY2-26" fmla="*/ 1025443 h 1025443"/>
                <a:gd name="connsiteX3-27" fmla="*/ 0 w 866650"/>
                <a:gd name="connsiteY3-28" fmla="*/ 706130 h 1025443"/>
                <a:gd name="connsiteX4-29" fmla="*/ 19886 w 866650"/>
                <a:gd name="connsiteY4-30" fmla="*/ 0 h 1025443"/>
                <a:gd name="connsiteX0-31" fmla="*/ 0 w 846764"/>
                <a:gd name="connsiteY0-32" fmla="*/ 0 h 1025443"/>
                <a:gd name="connsiteX1-33" fmla="*/ 846764 w 846764"/>
                <a:gd name="connsiteY1-34" fmla="*/ 377371 h 1025443"/>
                <a:gd name="connsiteX2-35" fmla="*/ 846764 w 846764"/>
                <a:gd name="connsiteY2-36" fmla="*/ 1025443 h 1025443"/>
                <a:gd name="connsiteX3-37" fmla="*/ 18171 w 846764"/>
                <a:gd name="connsiteY3-38" fmla="*/ 706131 h 1025443"/>
                <a:gd name="connsiteX4-39" fmla="*/ 0 w 846764"/>
                <a:gd name="connsiteY4-40" fmla="*/ 0 h 1025443"/>
                <a:gd name="connsiteX0-41" fmla="*/ 0 w 846764"/>
                <a:gd name="connsiteY0-42" fmla="*/ 0 h 1025443"/>
                <a:gd name="connsiteX1-43" fmla="*/ 846764 w 846764"/>
                <a:gd name="connsiteY1-44" fmla="*/ 377371 h 1025443"/>
                <a:gd name="connsiteX2-45" fmla="*/ 846764 w 846764"/>
                <a:gd name="connsiteY2-46" fmla="*/ 1025443 h 1025443"/>
                <a:gd name="connsiteX3-47" fmla="*/ 18171 w 846764"/>
                <a:gd name="connsiteY3-48" fmla="*/ 706132 h 1025443"/>
                <a:gd name="connsiteX4-49" fmla="*/ 0 w 846764"/>
                <a:gd name="connsiteY4-50" fmla="*/ 0 h 1025443"/>
                <a:gd name="connsiteX0-51" fmla="*/ 0 w 846764"/>
                <a:gd name="connsiteY0-52" fmla="*/ 0 h 1025443"/>
                <a:gd name="connsiteX1-53" fmla="*/ 846764 w 846764"/>
                <a:gd name="connsiteY1-54" fmla="*/ 377371 h 1025443"/>
                <a:gd name="connsiteX2-55" fmla="*/ 846764 w 846764"/>
                <a:gd name="connsiteY2-56" fmla="*/ 1025443 h 1025443"/>
                <a:gd name="connsiteX3-57" fmla="*/ 5486 w 846764"/>
                <a:gd name="connsiteY3-58" fmla="*/ 706133 h 1025443"/>
                <a:gd name="connsiteX4-59" fmla="*/ 0 w 846764"/>
                <a:gd name="connsiteY4-60" fmla="*/ 0 h 1025443"/>
                <a:gd name="connsiteX0-61" fmla="*/ 7408 w 854172"/>
                <a:gd name="connsiteY0-62" fmla="*/ 0 h 1025443"/>
                <a:gd name="connsiteX1-63" fmla="*/ 854172 w 854172"/>
                <a:gd name="connsiteY1-64" fmla="*/ 377371 h 1025443"/>
                <a:gd name="connsiteX2-65" fmla="*/ 854172 w 854172"/>
                <a:gd name="connsiteY2-66" fmla="*/ 1025443 h 1025443"/>
                <a:gd name="connsiteX3-67" fmla="*/ 208 w 854172"/>
                <a:gd name="connsiteY3-68" fmla="*/ 706134 h 1025443"/>
                <a:gd name="connsiteX4-69" fmla="*/ 7408 w 854172"/>
                <a:gd name="connsiteY4-70" fmla="*/ 0 h 102544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54172" h="1025443">
                  <a:moveTo>
                    <a:pt x="7408" y="0"/>
                  </a:moveTo>
                  <a:lnTo>
                    <a:pt x="854172" y="377371"/>
                  </a:lnTo>
                  <a:lnTo>
                    <a:pt x="854172" y="1025443"/>
                  </a:lnTo>
                  <a:lnTo>
                    <a:pt x="208" y="706134"/>
                  </a:lnTo>
                  <a:cubicBezTo>
                    <a:pt x="-1621" y="470756"/>
                    <a:pt x="9237" y="235378"/>
                    <a:pt x="7408" y="0"/>
                  </a:cubicBezTo>
                  <a:close/>
                </a:path>
              </a:pathLst>
            </a:custGeom>
            <a:solidFill>
              <a:srgbClr val="D5D5D5"/>
            </a:solidFill>
            <a:ln w="3175">
              <a:solidFill>
                <a:srgbClr val="EAEAEA"/>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zh-CN" altLang="en-US" sz="675" dirty="0">
                <a:solidFill>
                  <a:schemeClr val="tx1"/>
                </a:solidFill>
                <a:effectLst>
                  <a:reflection blurRad="6350" stA="55000" endA="300" endPos="45500" dir="5400000" sy="-100000" algn="bl" rotWithShape="0"/>
                </a:effectLst>
                <a:latin typeface="+mn-ea"/>
              </a:endParaRPr>
            </a:p>
          </p:txBody>
        </p:sp>
        <p:sp>
          <p:nvSpPr>
            <p:cNvPr id="36" name="MH_Other_7"/>
            <p:cNvSpPr/>
            <p:nvPr>
              <p:custDataLst>
                <p:tags r:id="rId12"/>
              </p:custDataLst>
            </p:nvPr>
          </p:nvSpPr>
          <p:spPr bwMode="auto">
            <a:xfrm>
              <a:off x="1143001" y="3055144"/>
              <a:ext cx="3174206" cy="556022"/>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zh-CN" altLang="en-US" sz="1015" b="1" dirty="0">
                <a:effectLst>
                  <a:reflection blurRad="6350" stA="55000" endA="300" endPos="45500" dir="5400000" sy="-100000" algn="bl" rotWithShape="0"/>
                </a:effectLst>
                <a:latin typeface="+mn-ea"/>
              </a:endParaRPr>
            </a:p>
          </p:txBody>
        </p:sp>
        <p:sp>
          <p:nvSpPr>
            <p:cNvPr id="37" name="MH_SubTitle_4"/>
            <p:cNvSpPr txBox="1">
              <a:spLocks noChangeArrowheads="1"/>
            </p:cNvSpPr>
            <p:nvPr>
              <p:custDataLst>
                <p:tags r:id="rId13"/>
              </p:custDataLst>
            </p:nvPr>
          </p:nvSpPr>
          <p:spPr bwMode="auto">
            <a:xfrm>
              <a:off x="5297983" y="1709738"/>
              <a:ext cx="962624" cy="33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bIns="0" anchor="ctr"/>
            <a:lstStyle>
              <a:defPPr>
                <a:defRPr lang="zh-CN"/>
              </a:defPPr>
              <a:lvl1pPr>
                <a:lnSpc>
                  <a:spcPct val="120000"/>
                </a:lnSpc>
                <a:spcBef>
                  <a:spcPct val="0"/>
                </a:spcBef>
                <a:buFontTx/>
                <a:buNone/>
                <a:defRPr sz="1400" b="1">
                  <a:latin typeface="微软雅黑" panose="020B0503020204020204" pitchFamily="34" charset="-122"/>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charset="0"/>
                  <a:ea typeface="宋体" panose="02010600030101010101" pitchFamily="2" charset="-122"/>
                </a:defRPr>
              </a:lvl9pPr>
            </a:lstStyle>
            <a:p>
              <a:r>
                <a:rPr lang="zh-CN" altLang="en-US" dirty="0"/>
                <a:t>提出建议</a:t>
              </a:r>
              <a:endParaRPr lang="zh-CN" altLang="en-US" dirty="0"/>
            </a:p>
          </p:txBody>
        </p:sp>
        <p:sp>
          <p:nvSpPr>
            <p:cNvPr id="38" name="MH_SubTitle_3"/>
            <p:cNvSpPr txBox="1">
              <a:spLocks noChangeArrowheads="1"/>
            </p:cNvSpPr>
            <p:nvPr>
              <p:custDataLst>
                <p:tags r:id="rId14"/>
              </p:custDataLst>
            </p:nvPr>
          </p:nvSpPr>
          <p:spPr bwMode="auto">
            <a:xfrm>
              <a:off x="4151021" y="2043113"/>
              <a:ext cx="1245490" cy="33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bIns="0" anchor="ctr"/>
            <a:lstStyle>
              <a:defPPr>
                <a:defRPr lang="zh-CN"/>
              </a:defPPr>
              <a:lvl1pPr>
                <a:lnSpc>
                  <a:spcPct val="120000"/>
                </a:lnSpc>
                <a:spcBef>
                  <a:spcPct val="0"/>
                </a:spcBef>
                <a:buFontTx/>
                <a:buNone/>
                <a:defRPr sz="1400" b="1">
                  <a:latin typeface="微软雅黑" panose="020B0503020204020204" pitchFamily="34" charset="-122"/>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charset="0"/>
                  <a:ea typeface="宋体" panose="02010600030101010101" pitchFamily="2" charset="-122"/>
                </a:defRPr>
              </a:lvl9pPr>
            </a:lstStyle>
            <a:p>
              <a:r>
                <a:rPr lang="zh-CN" altLang="en-US" dirty="0"/>
                <a:t>界定主要表现</a:t>
              </a:r>
              <a:endParaRPr lang="zh-CN" altLang="en-US" dirty="0"/>
            </a:p>
          </p:txBody>
        </p:sp>
        <p:sp>
          <p:nvSpPr>
            <p:cNvPr id="39" name="MH_SubTitle_2"/>
            <p:cNvSpPr txBox="1">
              <a:spLocks noChangeArrowheads="1"/>
            </p:cNvSpPr>
            <p:nvPr>
              <p:custDataLst>
                <p:tags r:id="rId15"/>
              </p:custDataLst>
            </p:nvPr>
          </p:nvSpPr>
          <p:spPr bwMode="auto">
            <a:xfrm>
              <a:off x="3308279" y="2383632"/>
              <a:ext cx="1224136" cy="33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bIns="0" anchor="ctr"/>
            <a:lstStyle>
              <a:defPPr>
                <a:defRPr lang="zh-CN"/>
              </a:defPPr>
              <a:lvl1pPr>
                <a:lnSpc>
                  <a:spcPct val="120000"/>
                </a:lnSpc>
                <a:spcBef>
                  <a:spcPct val="0"/>
                </a:spcBef>
                <a:buFontTx/>
                <a:buNone/>
                <a:defRPr sz="1400" b="1">
                  <a:latin typeface="微软雅黑" panose="020B0503020204020204" pitchFamily="34" charset="-122"/>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charset="0"/>
                  <a:ea typeface="宋体" panose="02010600030101010101" pitchFamily="2" charset="-122"/>
                </a:defRPr>
              </a:lvl9pPr>
            </a:lstStyle>
            <a:p>
              <a:r>
                <a:rPr lang="zh-CN" altLang="en-US" dirty="0"/>
                <a:t>遴选具体指标</a:t>
              </a:r>
              <a:endParaRPr lang="zh-CN" altLang="en-US" dirty="0"/>
            </a:p>
          </p:txBody>
        </p:sp>
        <p:sp>
          <p:nvSpPr>
            <p:cNvPr id="40" name="MH_SubTitle_1"/>
            <p:cNvSpPr txBox="1">
              <a:spLocks noChangeArrowheads="1"/>
            </p:cNvSpPr>
            <p:nvPr>
              <p:custDataLst>
                <p:tags r:id="rId16"/>
              </p:custDataLst>
            </p:nvPr>
          </p:nvSpPr>
          <p:spPr bwMode="auto">
            <a:xfrm>
              <a:off x="2306229" y="2725341"/>
              <a:ext cx="1247787" cy="332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eaLnBrk="1" hangingPunct="1">
                <a:lnSpc>
                  <a:spcPct val="120000"/>
                </a:lnSpc>
                <a:spcBef>
                  <a:spcPct val="0"/>
                </a:spcBef>
                <a:buFontTx/>
                <a:buNone/>
                <a:defRPr/>
              </a:pPr>
              <a:r>
                <a:rPr lang="zh-CN" altLang="en-US" sz="1400" b="1" dirty="0">
                  <a:latin typeface="微软雅黑" panose="020B0503020204020204" pitchFamily="34" charset="-122"/>
                  <a:ea typeface="微软雅黑" panose="020B0503020204020204" pitchFamily="34" charset="-122"/>
                </a:rPr>
                <a:t>确定结构领域</a:t>
              </a:r>
              <a:endParaRPr lang="zh-CN" altLang="en-US" sz="1400" b="1" dirty="0">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1938115" y="2787774"/>
            <a:ext cx="5010149" cy="862013"/>
            <a:chOff x="1763688" y="2869328"/>
            <a:chExt cx="5010149" cy="862013"/>
          </a:xfrm>
        </p:grpSpPr>
        <p:sp>
          <p:nvSpPr>
            <p:cNvPr id="50" name="MH_SubTitle_1"/>
            <p:cNvSpPr>
              <a:spLocks noChangeArrowheads="1"/>
            </p:cNvSpPr>
            <p:nvPr>
              <p:custDataLst>
                <p:tags r:id="rId17"/>
              </p:custDataLst>
            </p:nvPr>
          </p:nvSpPr>
          <p:spPr bwMode="auto">
            <a:xfrm>
              <a:off x="1763688" y="2869328"/>
              <a:ext cx="1651397" cy="862013"/>
            </a:xfrm>
            <a:prstGeom prst="rect">
              <a:avLst/>
            </a:prstGeom>
            <a:solidFill>
              <a:srgbClr val="59ACB4"/>
            </a:solidFill>
            <a:ln>
              <a:noFill/>
            </a:ln>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lnSpc>
                  <a:spcPct val="120000"/>
                </a:lnSpc>
                <a:buFont typeface="Arial" panose="020B0604020202020204" pitchFamily="34" charset="0"/>
                <a:buNone/>
                <a:defRPr/>
              </a:pPr>
              <a:r>
                <a:rPr lang="zh-CN" altLang="en-US" b="1" dirty="0">
                  <a:latin typeface="微软雅黑" panose="020B0503020204020204" pitchFamily="34" charset="-122"/>
                  <a:ea typeface="微软雅黑" panose="020B0503020204020204" pitchFamily="34" charset="-122"/>
                </a:rPr>
                <a:t>科学性</a:t>
              </a:r>
              <a:endParaRPr lang="zh-CN" altLang="en-US" b="1" dirty="0">
                <a:latin typeface="微软雅黑" panose="020B0503020204020204" pitchFamily="34" charset="-122"/>
                <a:ea typeface="微软雅黑" panose="020B0503020204020204" pitchFamily="34" charset="-122"/>
              </a:endParaRPr>
            </a:p>
          </p:txBody>
        </p:sp>
        <p:sp>
          <p:nvSpPr>
            <p:cNvPr id="51" name="MH_SubTitle_2"/>
            <p:cNvSpPr>
              <a:spLocks noChangeArrowheads="1"/>
            </p:cNvSpPr>
            <p:nvPr>
              <p:custDataLst>
                <p:tags r:id="rId18"/>
              </p:custDataLst>
            </p:nvPr>
          </p:nvSpPr>
          <p:spPr bwMode="auto">
            <a:xfrm>
              <a:off x="3442468" y="2869328"/>
              <a:ext cx="1652588" cy="862013"/>
            </a:xfrm>
            <a:prstGeom prst="rect">
              <a:avLst/>
            </a:prstGeom>
            <a:solidFill>
              <a:srgbClr val="59ACB4"/>
            </a:solidFill>
            <a:ln>
              <a:noFill/>
            </a:ln>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ct val="120000"/>
                </a:lnSpc>
                <a:defRPr/>
              </a:pPr>
              <a:r>
                <a:rPr lang="zh-CN" altLang="en-US" b="1" dirty="0">
                  <a:latin typeface="微软雅黑" panose="020B0503020204020204" pitchFamily="34" charset="-122"/>
                  <a:ea typeface="微软雅黑" panose="020B0503020204020204" pitchFamily="34" charset="-122"/>
                </a:rPr>
                <a:t>时代性</a:t>
              </a:r>
              <a:endParaRPr lang="zh-CN" altLang="en-US" b="1" dirty="0">
                <a:latin typeface="微软雅黑" panose="020B0503020204020204" pitchFamily="34" charset="-122"/>
                <a:ea typeface="微软雅黑" panose="020B0503020204020204" pitchFamily="34" charset="-122"/>
              </a:endParaRPr>
            </a:p>
          </p:txBody>
        </p:sp>
        <p:sp>
          <p:nvSpPr>
            <p:cNvPr id="52" name="MH_Other_1"/>
            <p:cNvSpPr>
              <a:spLocks noChangeArrowheads="1"/>
            </p:cNvSpPr>
            <p:nvPr>
              <p:custDataLst>
                <p:tags r:id="rId19"/>
              </p:custDataLst>
            </p:nvPr>
          </p:nvSpPr>
          <p:spPr bwMode="auto">
            <a:xfrm>
              <a:off x="3337694" y="3208657"/>
              <a:ext cx="183356" cy="18335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normAutofit fontScale="25000" lnSpcReduction="20000"/>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lnSpc>
                  <a:spcPct val="120000"/>
                </a:lnSpc>
                <a:buFont typeface="Arial" panose="020B0604020202020204" pitchFamily="34" charset="0"/>
                <a:buNone/>
                <a:defRPr/>
              </a:pPr>
              <a:endParaRPr lang="zh-CN" altLang="zh-CN" sz="1200"/>
            </a:p>
          </p:txBody>
        </p:sp>
        <p:sp>
          <p:nvSpPr>
            <p:cNvPr id="53" name="MH_SubTitle_3"/>
            <p:cNvSpPr>
              <a:spLocks noChangeArrowheads="1"/>
            </p:cNvSpPr>
            <p:nvPr>
              <p:custDataLst>
                <p:tags r:id="rId20"/>
              </p:custDataLst>
            </p:nvPr>
          </p:nvSpPr>
          <p:spPr bwMode="auto">
            <a:xfrm>
              <a:off x="5122440" y="2869328"/>
              <a:ext cx="1651397" cy="862013"/>
            </a:xfrm>
            <a:prstGeom prst="rect">
              <a:avLst/>
            </a:prstGeom>
            <a:solidFill>
              <a:srgbClr val="59ACB4"/>
            </a:solidFill>
            <a:ln>
              <a:noFill/>
            </a:ln>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ct val="120000"/>
                </a:lnSpc>
                <a:buFont typeface="Arial" panose="020B0604020202020204" pitchFamily="34" charset="0"/>
                <a:buNone/>
                <a:defRPr/>
              </a:pPr>
              <a:r>
                <a:rPr lang="zh-CN" altLang="en-US" b="1" dirty="0">
                  <a:latin typeface="微软雅黑" panose="020B0503020204020204" pitchFamily="34" charset="-122"/>
                  <a:ea typeface="微软雅黑" panose="020B0503020204020204" pitchFamily="34" charset="-122"/>
                </a:rPr>
                <a:t>民族性</a:t>
              </a:r>
              <a:endParaRPr lang="zh-CN" altLang="en-US" b="1" dirty="0">
                <a:latin typeface="微软雅黑" panose="020B0503020204020204" pitchFamily="34" charset="-122"/>
                <a:ea typeface="微软雅黑" panose="020B0503020204020204" pitchFamily="34" charset="-122"/>
              </a:endParaRPr>
            </a:p>
          </p:txBody>
        </p:sp>
        <p:sp>
          <p:nvSpPr>
            <p:cNvPr id="54" name="MH_Other_2"/>
            <p:cNvSpPr>
              <a:spLocks noChangeArrowheads="1"/>
            </p:cNvSpPr>
            <p:nvPr>
              <p:custDataLst>
                <p:tags r:id="rId21"/>
              </p:custDataLst>
            </p:nvPr>
          </p:nvSpPr>
          <p:spPr bwMode="auto">
            <a:xfrm>
              <a:off x="5016475" y="3208657"/>
              <a:ext cx="183356" cy="18335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normAutofit fontScale="25000" lnSpcReduction="20000"/>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lnSpc>
                  <a:spcPct val="120000"/>
                </a:lnSpc>
                <a:buFont typeface="Arial" panose="020B0604020202020204" pitchFamily="34" charset="0"/>
                <a:buNone/>
                <a:defRPr/>
              </a:pPr>
              <a:endParaRPr lang="zh-CN" altLang="zh-CN" sz="1200"/>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3"/>
          <p:cNvSpPr>
            <a:spLocks noGrp="1"/>
          </p:cNvSpPr>
          <p:nvPr>
            <p:ph idx="1"/>
          </p:nvPr>
        </p:nvSpPr>
        <p:spPr>
          <a:xfrm>
            <a:off x="1331119" y="789385"/>
            <a:ext cx="6155531" cy="4158853"/>
          </a:xfrm>
        </p:spPr>
        <p:txBody>
          <a:bodyPr vert="horz" wrap="square" lIns="68580" tIns="34290" rIns="68580" bIns="34290" rtlCol="0" anchor="t">
            <a:normAutofit/>
          </a:bodyPr>
          <a:lstStyle/>
          <a:p>
            <a:endParaRPr lang="zh-CN" altLang="en-US" sz="2400" b="1" dirty="0">
              <a:latin typeface="微软雅黑" panose="020B0503020204020204" pitchFamily="34" charset="-122"/>
              <a:ea typeface="微软雅黑" panose="020B0503020204020204" pitchFamily="34" charset="-122"/>
            </a:endParaRPr>
          </a:p>
          <a:p>
            <a:r>
              <a:rPr lang="zh-CN" altLang="en-US" sz="2400" b="1" dirty="0">
                <a:solidFill>
                  <a:srgbClr val="006600"/>
                </a:solidFill>
                <a:latin typeface="微软雅黑" panose="020B0503020204020204" pitchFamily="34" charset="-122"/>
                <a:ea typeface="微软雅黑" panose="020B0503020204020204" pitchFamily="34" charset="-122"/>
              </a:rPr>
              <a:t>面向未来</a:t>
            </a:r>
            <a:endParaRPr lang="en-US" altLang="zh-CN" sz="2400" b="1" dirty="0">
              <a:solidFill>
                <a:srgbClr val="006600"/>
              </a:solidFill>
              <a:latin typeface="微软雅黑" panose="020B0503020204020204" pitchFamily="34" charset="-122"/>
              <a:ea typeface="微软雅黑" panose="020B0503020204020204" pitchFamily="34" charset="-122"/>
            </a:endParaRPr>
          </a:p>
          <a:p>
            <a:endParaRPr lang="zh-CN" altLang="en-US" sz="2400" b="1" dirty="0">
              <a:latin typeface="微软雅黑" panose="020B0503020204020204" pitchFamily="34" charset="-122"/>
              <a:ea typeface="微软雅黑" panose="020B0503020204020204" pitchFamily="34" charset="-122"/>
            </a:endParaRPr>
          </a:p>
          <a:p>
            <a:r>
              <a:rPr lang="zh-CN" altLang="en-US" sz="2400" b="1" dirty="0">
                <a:latin typeface="微软雅黑" panose="020B0503020204020204" pitchFamily="34" charset="-122"/>
                <a:ea typeface="微软雅黑" panose="020B0503020204020204" pitchFamily="34" charset="-122"/>
              </a:rPr>
              <a:t>立足现实</a:t>
            </a:r>
            <a:endParaRPr lang="en-US" altLang="zh-CN" sz="2400" b="1" dirty="0">
              <a:latin typeface="微软雅黑" panose="020B0503020204020204" pitchFamily="34" charset="-122"/>
              <a:ea typeface="微软雅黑" panose="020B0503020204020204" pitchFamily="34" charset="-122"/>
            </a:endParaRPr>
          </a:p>
          <a:p>
            <a:endParaRPr lang="en-US" altLang="zh-CN" sz="2400" b="1" dirty="0">
              <a:latin typeface="微软雅黑" panose="020B0503020204020204" pitchFamily="34" charset="-122"/>
              <a:ea typeface="微软雅黑" panose="020B0503020204020204" pitchFamily="34" charset="-122"/>
            </a:endParaRPr>
          </a:p>
          <a:p>
            <a:r>
              <a:rPr lang="zh-CN" altLang="en-US" sz="2400" b="1" dirty="0">
                <a:solidFill>
                  <a:srgbClr val="000099"/>
                </a:solidFill>
                <a:latin typeface="微软雅黑" panose="020B0503020204020204" pitchFamily="34" charset="-122"/>
                <a:ea typeface="微软雅黑" panose="020B0503020204020204" pitchFamily="34" charset="-122"/>
              </a:rPr>
              <a:t>文化传承</a:t>
            </a:r>
            <a:endParaRPr lang="zh-CN" altLang="en-US" sz="2400" b="1" dirty="0">
              <a:solidFill>
                <a:srgbClr val="000099"/>
              </a:solidFill>
              <a:latin typeface="微软雅黑" panose="020B0503020204020204" pitchFamily="34" charset="-122"/>
              <a:ea typeface="微软雅黑" panose="020B0503020204020204" pitchFamily="34" charset="-122"/>
            </a:endParaRPr>
          </a:p>
          <a:p>
            <a:pPr marL="0" indent="0">
              <a:buNone/>
            </a:pPr>
            <a:endParaRPr lang="zh-CN" altLang="en-US" sz="2400" b="1" dirty="0">
              <a:latin typeface="微软雅黑" panose="020B0503020204020204" pitchFamily="34" charset="-122"/>
              <a:ea typeface="微软雅黑" panose="020B0503020204020204" pitchFamily="34" charset="-122"/>
            </a:endParaRPr>
          </a:p>
          <a:p>
            <a:endParaRPr lang="zh-CN" altLang="en-US" sz="2400" b="1" dirty="0">
              <a:latin typeface="微软雅黑" panose="020B0503020204020204" pitchFamily="34" charset="-122"/>
              <a:ea typeface="微软雅黑" panose="020B0503020204020204" pitchFamily="34" charset="-122"/>
            </a:endParaRPr>
          </a:p>
          <a:p>
            <a:endParaRPr lang="zh-CN" altLang="en-US" sz="2400" b="1" dirty="0">
              <a:latin typeface="微软雅黑" panose="020B0503020204020204" pitchFamily="34" charset="-122"/>
              <a:ea typeface="微软雅黑" panose="020B0503020204020204" pitchFamily="34" charset="-122"/>
            </a:endParaRPr>
          </a:p>
        </p:txBody>
      </p:sp>
      <p:grpSp>
        <p:nvGrpSpPr>
          <p:cNvPr id="4" name="组合 3"/>
          <p:cNvGrpSpPr/>
          <p:nvPr/>
        </p:nvGrpSpPr>
        <p:grpSpPr>
          <a:xfrm>
            <a:off x="4175522" y="1006079"/>
            <a:ext cx="3637359" cy="3456384"/>
            <a:chOff x="467544" y="1340768"/>
            <a:chExt cx="4850208" cy="4608512"/>
          </a:xfrm>
        </p:grpSpPr>
        <p:sp>
          <p:nvSpPr>
            <p:cNvPr id="105476" name="AutoShape 6"/>
            <p:cNvSpPr/>
            <p:nvPr/>
          </p:nvSpPr>
          <p:spPr>
            <a:xfrm>
              <a:off x="467544" y="3709318"/>
              <a:ext cx="4850208" cy="660400"/>
            </a:xfrm>
            <a:prstGeom prst="roundRect">
              <a:avLst>
                <a:gd name="adj" fmla="val 9106"/>
              </a:avLst>
            </a:prstGeom>
            <a:solidFill>
              <a:srgbClr val="E1740D"/>
            </a:solidFill>
            <a:ln w="9525" cap="flat" cmpd="sng">
              <a:solidFill>
                <a:srgbClr val="5689BF"/>
              </a:solidFill>
              <a:prstDash val="solid"/>
              <a:round/>
              <a:headEnd type="none" w="med" len="med"/>
              <a:tailEnd type="none" w="med" len="med"/>
            </a:ln>
            <a:effectLst>
              <a:outerShdw dist="20000" dir="5400000" rotWithShape="0">
                <a:srgbClr val="808080">
                  <a:alpha val="37999"/>
                </a:srgbClr>
              </a:outerShdw>
            </a:effectLst>
          </p:spPr>
          <p:txBody>
            <a:bodyPr wrap="none" anchor="ctr"/>
            <a:lstStyle/>
            <a:p>
              <a:pPr algn="ctr"/>
              <a:r>
                <a:rPr lang="zh-CN" altLang="en-US" dirty="0">
                  <a:solidFill>
                    <a:schemeClr val="bg1"/>
                  </a:solidFill>
                  <a:latin typeface="微软雅黑" panose="020B0503020204020204" pitchFamily="34" charset="-122"/>
                  <a:ea typeface="微软雅黑" panose="020B0503020204020204" pitchFamily="34" charset="-122"/>
                </a:rPr>
                <a:t>基于核心素养的传统文化分析</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105477" name="AutoShape 6"/>
            <p:cNvSpPr/>
            <p:nvPr/>
          </p:nvSpPr>
          <p:spPr>
            <a:xfrm>
              <a:off x="467544" y="5287293"/>
              <a:ext cx="4850208" cy="661987"/>
            </a:xfrm>
            <a:prstGeom prst="roundRect">
              <a:avLst>
                <a:gd name="adj" fmla="val 9106"/>
              </a:avLst>
            </a:prstGeom>
            <a:solidFill>
              <a:srgbClr val="E1740D"/>
            </a:solidFill>
            <a:ln w="9525" cap="flat" cmpd="sng">
              <a:solidFill>
                <a:srgbClr val="5689BF"/>
              </a:solidFill>
              <a:prstDash val="solid"/>
              <a:round/>
              <a:headEnd type="none" w="med" len="med"/>
              <a:tailEnd type="none" w="med" len="med"/>
            </a:ln>
            <a:effectLst>
              <a:outerShdw dist="20000" dir="5400000" rotWithShape="0">
                <a:srgbClr val="808080">
                  <a:alpha val="37999"/>
                </a:srgbClr>
              </a:outerShdw>
            </a:effectLst>
          </p:spPr>
          <p:txBody>
            <a:bodyPr wrap="none" anchor="ctr"/>
            <a:lstStyle/>
            <a:p>
              <a:pPr algn="ctr"/>
              <a:r>
                <a:rPr lang="zh-CN" altLang="en-US" dirty="0">
                  <a:solidFill>
                    <a:schemeClr val="bg1"/>
                  </a:solidFill>
                  <a:latin typeface="微软雅黑" panose="020B0503020204020204" pitchFamily="34" charset="-122"/>
                  <a:ea typeface="微软雅黑" panose="020B0503020204020204" pitchFamily="34" charset="-122"/>
                </a:rPr>
                <a:t>学生核心素养的实证研究</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105478" name="AutoShape 6"/>
            <p:cNvSpPr/>
            <p:nvPr/>
          </p:nvSpPr>
          <p:spPr>
            <a:xfrm>
              <a:off x="467544" y="4498305"/>
              <a:ext cx="4850208" cy="661988"/>
            </a:xfrm>
            <a:prstGeom prst="roundRect">
              <a:avLst>
                <a:gd name="adj" fmla="val 9106"/>
              </a:avLst>
            </a:prstGeom>
            <a:solidFill>
              <a:srgbClr val="E1740D"/>
            </a:solidFill>
            <a:ln w="9525" cap="flat" cmpd="sng">
              <a:solidFill>
                <a:srgbClr val="5689BF"/>
              </a:solidFill>
              <a:prstDash val="solid"/>
              <a:round/>
              <a:headEnd type="none" w="med" len="med"/>
              <a:tailEnd type="none" w="med" len="med"/>
            </a:ln>
            <a:effectLst>
              <a:outerShdw dist="20000" dir="5400000" rotWithShape="0">
                <a:srgbClr val="808080">
                  <a:alpha val="37999"/>
                </a:srgbClr>
              </a:outerShdw>
            </a:effectLst>
          </p:spPr>
          <p:txBody>
            <a:bodyPr wrap="none" anchor="ctr"/>
            <a:lstStyle/>
            <a:p>
              <a:pPr algn="ctr"/>
              <a:r>
                <a:rPr lang="zh-CN" altLang="en-US" dirty="0">
                  <a:solidFill>
                    <a:schemeClr val="bg1"/>
                  </a:solidFill>
                  <a:latin typeface="微软雅黑" panose="020B0503020204020204" pitchFamily="34" charset="-122"/>
                  <a:ea typeface="微软雅黑" panose="020B0503020204020204" pitchFamily="34" charset="-122"/>
                </a:rPr>
                <a:t>基于核心素养的课标分析</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105479" name="AutoShape 6"/>
            <p:cNvSpPr/>
            <p:nvPr/>
          </p:nvSpPr>
          <p:spPr>
            <a:xfrm>
              <a:off x="467544" y="2920330"/>
              <a:ext cx="4850208" cy="660400"/>
            </a:xfrm>
            <a:prstGeom prst="roundRect">
              <a:avLst>
                <a:gd name="adj" fmla="val 9106"/>
              </a:avLst>
            </a:prstGeom>
            <a:solidFill>
              <a:srgbClr val="E1740D"/>
            </a:solidFill>
            <a:ln w="9525" cap="flat" cmpd="sng">
              <a:solidFill>
                <a:srgbClr val="5689BF"/>
              </a:solidFill>
              <a:prstDash val="solid"/>
              <a:round/>
              <a:headEnd type="none" w="med" len="med"/>
              <a:tailEnd type="none" w="med" len="med"/>
            </a:ln>
            <a:effectLst>
              <a:outerShdw dist="20000" dir="5400000" rotWithShape="0">
                <a:srgbClr val="808080">
                  <a:alpha val="37999"/>
                </a:srgbClr>
              </a:outerShdw>
            </a:effectLst>
          </p:spPr>
          <p:txBody>
            <a:bodyPr wrap="none" anchor="ctr"/>
            <a:lstStyle/>
            <a:p>
              <a:pPr algn="ctr"/>
              <a:r>
                <a:rPr lang="zh-CN" altLang="en-US" dirty="0">
                  <a:solidFill>
                    <a:schemeClr val="bg1"/>
                  </a:solidFill>
                  <a:latin typeface="微软雅黑" panose="020B0503020204020204" pitchFamily="34" charset="-122"/>
                  <a:ea typeface="微软雅黑" panose="020B0503020204020204" pitchFamily="34" charset="-122"/>
                </a:rPr>
                <a:t>学生核心素养的国际比较研究</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105480" name="AutoShape 6"/>
            <p:cNvSpPr/>
            <p:nvPr/>
          </p:nvSpPr>
          <p:spPr>
            <a:xfrm>
              <a:off x="467544" y="2129755"/>
              <a:ext cx="4850208" cy="661988"/>
            </a:xfrm>
            <a:prstGeom prst="roundRect">
              <a:avLst>
                <a:gd name="adj" fmla="val 9106"/>
              </a:avLst>
            </a:prstGeom>
            <a:solidFill>
              <a:srgbClr val="E1740D"/>
            </a:solidFill>
            <a:ln w="9525" cap="flat" cmpd="sng">
              <a:solidFill>
                <a:srgbClr val="5689BF"/>
              </a:solidFill>
              <a:prstDash val="solid"/>
              <a:round/>
              <a:headEnd type="none" w="med" len="med"/>
              <a:tailEnd type="none" w="med" len="med"/>
            </a:ln>
            <a:effectLst>
              <a:outerShdw dist="20000" dir="5400000" rotWithShape="0">
                <a:srgbClr val="808080">
                  <a:alpha val="37999"/>
                </a:srgbClr>
              </a:outerShdw>
            </a:effectLst>
          </p:spPr>
          <p:txBody>
            <a:bodyPr wrap="none" anchor="ctr"/>
            <a:lstStyle/>
            <a:p>
              <a:pPr algn="ctr"/>
              <a:r>
                <a:rPr lang="zh-CN" altLang="en-US" dirty="0">
                  <a:solidFill>
                    <a:schemeClr val="bg1"/>
                  </a:solidFill>
                  <a:latin typeface="微软雅黑" panose="020B0503020204020204" pitchFamily="34" charset="-122"/>
                  <a:ea typeface="微软雅黑" panose="020B0503020204020204" pitchFamily="34" charset="-122"/>
                </a:rPr>
                <a:t>学生核心素养的政策研究</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105481" name="AutoShape 6"/>
            <p:cNvSpPr/>
            <p:nvPr/>
          </p:nvSpPr>
          <p:spPr>
            <a:xfrm>
              <a:off x="467544" y="1340768"/>
              <a:ext cx="4850208" cy="661987"/>
            </a:xfrm>
            <a:prstGeom prst="roundRect">
              <a:avLst>
                <a:gd name="adj" fmla="val 9106"/>
              </a:avLst>
            </a:prstGeom>
            <a:solidFill>
              <a:srgbClr val="E1740D"/>
            </a:solidFill>
            <a:ln w="9525" cap="flat" cmpd="sng">
              <a:solidFill>
                <a:srgbClr val="5689BF"/>
              </a:solidFill>
              <a:prstDash val="solid"/>
              <a:round/>
              <a:headEnd type="none" w="med" len="med"/>
              <a:tailEnd type="none" w="med" len="med"/>
            </a:ln>
            <a:effectLst>
              <a:outerShdw dist="20000" dir="5400000" rotWithShape="0">
                <a:srgbClr val="808080">
                  <a:alpha val="37999"/>
                </a:srgbClr>
              </a:outerShdw>
            </a:effectLst>
          </p:spPr>
          <p:txBody>
            <a:bodyPr wrap="none" anchor="ctr"/>
            <a:lstStyle/>
            <a:p>
              <a:pPr algn="ctr" eaLnBrk="0" hangingPunct="0"/>
              <a:r>
                <a:rPr lang="zh-CN" altLang="en-US" dirty="0">
                  <a:solidFill>
                    <a:schemeClr val="bg1"/>
                  </a:solidFill>
                  <a:latin typeface="微软雅黑" panose="020B0503020204020204" pitchFamily="34" charset="-122"/>
                  <a:ea typeface="微软雅黑" panose="020B0503020204020204" pitchFamily="34" charset="-122"/>
                </a:rPr>
                <a:t>学生核心素养的内涵研究</a:t>
              </a:r>
              <a:endParaRPr lang="en-US" altLang="zh-CN" dirty="0">
                <a:solidFill>
                  <a:schemeClr val="bg1"/>
                </a:solidFill>
                <a:latin typeface="微软雅黑" panose="020B0503020204020204" pitchFamily="34" charset="-122"/>
                <a:ea typeface="微软雅黑" panose="020B0503020204020204" pitchFamily="34" charset="-122"/>
              </a:endParaRPr>
            </a:p>
          </p:txBody>
        </p:sp>
      </p:grpSp>
      <p:cxnSp>
        <p:nvCxnSpPr>
          <p:cNvPr id="14" name="直接箭头连接符 13"/>
          <p:cNvCxnSpPr/>
          <p:nvPr/>
        </p:nvCxnSpPr>
        <p:spPr>
          <a:xfrm>
            <a:off x="2951560" y="1513285"/>
            <a:ext cx="1223963" cy="873919"/>
          </a:xfrm>
          <a:prstGeom prst="straightConnector1">
            <a:avLst/>
          </a:prstGeom>
          <a:ln w="47625" cap="flat" cmpd="sng">
            <a:solidFill>
              <a:srgbClr val="006600"/>
            </a:solidFill>
            <a:prstDash val="solid"/>
            <a:round/>
            <a:headEnd type="none" w="med" len="med"/>
            <a:tailEnd type="triangle" w="med" len="med"/>
          </a:ln>
        </p:spPr>
      </p:cxnSp>
      <p:cxnSp>
        <p:nvCxnSpPr>
          <p:cNvPr id="16" name="直接箭头连接符 15"/>
          <p:cNvCxnSpPr>
            <a:endCxn id="105477" idx="1"/>
          </p:cNvCxnSpPr>
          <p:nvPr/>
        </p:nvCxnSpPr>
        <p:spPr>
          <a:xfrm>
            <a:off x="2907506" y="1576388"/>
            <a:ext cx="1268016" cy="2638425"/>
          </a:xfrm>
          <a:prstGeom prst="straightConnector1">
            <a:avLst/>
          </a:prstGeom>
          <a:ln w="47625" cap="flat" cmpd="sng">
            <a:solidFill>
              <a:srgbClr val="006600"/>
            </a:solidFill>
            <a:prstDash val="solid"/>
            <a:round/>
            <a:headEnd type="none" w="med" len="med"/>
            <a:tailEnd type="triangle" w="med" len="med"/>
          </a:ln>
        </p:spPr>
      </p:cxnSp>
      <p:cxnSp>
        <p:nvCxnSpPr>
          <p:cNvPr id="19" name="直接箭头连接符 18"/>
          <p:cNvCxnSpPr>
            <a:endCxn id="105481" idx="1"/>
          </p:cNvCxnSpPr>
          <p:nvPr/>
        </p:nvCxnSpPr>
        <p:spPr>
          <a:xfrm flipV="1">
            <a:off x="2907506" y="1254919"/>
            <a:ext cx="1268016" cy="165497"/>
          </a:xfrm>
          <a:prstGeom prst="straightConnector1">
            <a:avLst/>
          </a:prstGeom>
          <a:ln w="47625" cap="flat" cmpd="sng">
            <a:solidFill>
              <a:srgbClr val="006600"/>
            </a:solidFill>
            <a:prstDash val="solid"/>
            <a:round/>
            <a:headEnd type="none" w="med" len="med"/>
            <a:tailEnd type="triangle" w="med" len="med"/>
          </a:ln>
        </p:spPr>
      </p:cxnSp>
      <p:cxnSp>
        <p:nvCxnSpPr>
          <p:cNvPr id="24" name="直接箭头连接符 23"/>
          <p:cNvCxnSpPr>
            <a:endCxn id="105481" idx="1"/>
          </p:cNvCxnSpPr>
          <p:nvPr/>
        </p:nvCxnSpPr>
        <p:spPr>
          <a:xfrm flipV="1">
            <a:off x="2907506" y="3052762"/>
            <a:ext cx="1268016" cy="177404"/>
          </a:xfrm>
          <a:prstGeom prst="straightConnector1">
            <a:avLst/>
          </a:prstGeom>
          <a:ln w="47625" cap="flat" cmpd="sng">
            <a:solidFill>
              <a:srgbClr val="000099"/>
            </a:solidFill>
            <a:prstDash val="solid"/>
            <a:round/>
            <a:headEnd type="none" w="med" len="med"/>
            <a:tailEnd type="triangle" w="med" len="med"/>
          </a:ln>
        </p:spPr>
      </p:cxnSp>
      <p:cxnSp>
        <p:nvCxnSpPr>
          <p:cNvPr id="26" name="直接箭头连接符 25"/>
          <p:cNvCxnSpPr>
            <a:endCxn id="105480" idx="1"/>
          </p:cNvCxnSpPr>
          <p:nvPr/>
        </p:nvCxnSpPr>
        <p:spPr>
          <a:xfrm flipV="1">
            <a:off x="2951560" y="1846660"/>
            <a:ext cx="1223963" cy="403622"/>
          </a:xfrm>
          <a:prstGeom prst="straightConnector1">
            <a:avLst/>
          </a:prstGeom>
          <a:ln w="47625" cap="flat" cmpd="sng">
            <a:solidFill>
              <a:schemeClr val="tx1"/>
            </a:solidFill>
            <a:prstDash val="solid"/>
            <a:round/>
            <a:headEnd type="none" w="med" len="med"/>
            <a:tailEnd type="triangle" w="med" len="med"/>
          </a:ln>
        </p:spPr>
      </p:cxnSp>
      <p:cxnSp>
        <p:nvCxnSpPr>
          <p:cNvPr id="28" name="直接箭头连接符 27"/>
          <p:cNvCxnSpPr>
            <a:endCxn id="105478" idx="1"/>
          </p:cNvCxnSpPr>
          <p:nvPr/>
        </p:nvCxnSpPr>
        <p:spPr>
          <a:xfrm>
            <a:off x="2951560" y="2426494"/>
            <a:ext cx="1223963" cy="1196579"/>
          </a:xfrm>
          <a:prstGeom prst="straightConnector1">
            <a:avLst/>
          </a:prstGeom>
          <a:ln w="47625" cap="flat" cmpd="sng">
            <a:solidFill>
              <a:schemeClr val="tx1"/>
            </a:solidFill>
            <a:prstDash val="solid"/>
            <a:round/>
            <a:headEnd type="none" w="med" len="med"/>
            <a:tailEnd type="triangle" w="med" len="med"/>
          </a:ln>
        </p:spPr>
      </p:cxnSp>
      <p:cxnSp>
        <p:nvCxnSpPr>
          <p:cNvPr id="30" name="直接箭头连接符 29"/>
          <p:cNvCxnSpPr>
            <a:endCxn id="105478" idx="1"/>
          </p:cNvCxnSpPr>
          <p:nvPr/>
        </p:nvCxnSpPr>
        <p:spPr>
          <a:xfrm>
            <a:off x="2895601" y="2514600"/>
            <a:ext cx="1279922" cy="1872854"/>
          </a:xfrm>
          <a:prstGeom prst="straightConnector1">
            <a:avLst/>
          </a:prstGeom>
          <a:ln w="47625" cap="flat" cmpd="sng">
            <a:solidFill>
              <a:schemeClr val="tx1"/>
            </a:solidFill>
            <a:prstDash val="solid"/>
            <a:round/>
            <a:headEnd type="none" w="med" len="med"/>
            <a:tailEnd type="triangle" w="med" len="med"/>
          </a:ln>
        </p:spPr>
      </p:cxnSp>
      <p:cxnSp>
        <p:nvCxnSpPr>
          <p:cNvPr id="48" name="直接箭头连接符 47"/>
          <p:cNvCxnSpPr>
            <a:endCxn id="105478" idx="1"/>
          </p:cNvCxnSpPr>
          <p:nvPr/>
        </p:nvCxnSpPr>
        <p:spPr>
          <a:xfrm>
            <a:off x="2951560" y="2370535"/>
            <a:ext cx="1223963" cy="204788"/>
          </a:xfrm>
          <a:prstGeom prst="straightConnector1">
            <a:avLst/>
          </a:prstGeom>
          <a:ln w="47625" cap="flat" cmpd="sng">
            <a:solidFill>
              <a:schemeClr val="tx1"/>
            </a:solidFill>
            <a:prstDash val="solid"/>
            <a:round/>
            <a:headEnd type="none" w="med" len="med"/>
            <a:tailEnd type="triangle" w="med" len="med"/>
          </a:ln>
        </p:spPr>
      </p:cxnSp>
      <p:grpSp>
        <p:nvGrpSpPr>
          <p:cNvPr id="20" name="Group 4"/>
          <p:cNvGrpSpPr>
            <a:grpSpLocks noChangeAspect="1"/>
          </p:cNvGrpSpPr>
          <p:nvPr/>
        </p:nvGrpSpPr>
        <p:grpSpPr bwMode="auto">
          <a:xfrm rot="5400000">
            <a:off x="-9330" y="267599"/>
            <a:ext cx="409547" cy="390889"/>
            <a:chOff x="0" y="60"/>
            <a:chExt cx="439" cy="419"/>
          </a:xfrm>
        </p:grpSpPr>
        <p:sp>
          <p:nvSpPr>
            <p:cNvPr id="21" name="Freeform 5"/>
            <p:cNvSpPr/>
            <p:nvPr/>
          </p:nvSpPr>
          <p:spPr bwMode="auto">
            <a:xfrm>
              <a:off x="0" y="60"/>
              <a:ext cx="297" cy="419"/>
            </a:xfrm>
            <a:custGeom>
              <a:avLst/>
              <a:gdLst>
                <a:gd name="T0" fmla="*/ 297 w 297"/>
                <a:gd name="T1" fmla="*/ 0 h 419"/>
                <a:gd name="T2" fmla="*/ 143 w 297"/>
                <a:gd name="T3" fmla="*/ 0 h 419"/>
                <a:gd name="T4" fmla="*/ 0 w 297"/>
                <a:gd name="T5" fmla="*/ 419 h 419"/>
                <a:gd name="T6" fmla="*/ 155 w 297"/>
                <a:gd name="T7" fmla="*/ 419 h 419"/>
                <a:gd name="T8" fmla="*/ 297 w 297"/>
                <a:gd name="T9" fmla="*/ 0 h 419"/>
              </a:gdLst>
              <a:ahLst/>
              <a:cxnLst>
                <a:cxn ang="0">
                  <a:pos x="T0" y="T1"/>
                </a:cxn>
                <a:cxn ang="0">
                  <a:pos x="T2" y="T3"/>
                </a:cxn>
                <a:cxn ang="0">
                  <a:pos x="T4" y="T5"/>
                </a:cxn>
                <a:cxn ang="0">
                  <a:pos x="T6" y="T7"/>
                </a:cxn>
                <a:cxn ang="0">
                  <a:pos x="T8" y="T9"/>
                </a:cxn>
              </a:cxnLst>
              <a:rect l="0" t="0" r="r" b="b"/>
              <a:pathLst>
                <a:path w="297" h="419">
                  <a:moveTo>
                    <a:pt x="297" y="0"/>
                  </a:moveTo>
                  <a:lnTo>
                    <a:pt x="143" y="0"/>
                  </a:lnTo>
                  <a:lnTo>
                    <a:pt x="0" y="419"/>
                  </a:lnTo>
                  <a:lnTo>
                    <a:pt x="155" y="419"/>
                  </a:lnTo>
                  <a:lnTo>
                    <a:pt x="297" y="0"/>
                  </a:lnTo>
                  <a:close/>
                </a:path>
              </a:pathLst>
            </a:custGeom>
            <a:solidFill>
              <a:srgbClr val="0423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sp>
          <p:nvSpPr>
            <p:cNvPr id="22" name="Freeform 6"/>
            <p:cNvSpPr/>
            <p:nvPr/>
          </p:nvSpPr>
          <p:spPr bwMode="auto">
            <a:xfrm>
              <a:off x="143" y="60"/>
              <a:ext cx="296" cy="419"/>
            </a:xfrm>
            <a:custGeom>
              <a:avLst/>
              <a:gdLst>
                <a:gd name="T0" fmla="*/ 0 w 296"/>
                <a:gd name="T1" fmla="*/ 0 h 419"/>
                <a:gd name="T2" fmla="*/ 154 w 296"/>
                <a:gd name="T3" fmla="*/ 0 h 419"/>
                <a:gd name="T4" fmla="*/ 296 w 296"/>
                <a:gd name="T5" fmla="*/ 419 h 419"/>
                <a:gd name="T6" fmla="*/ 142 w 296"/>
                <a:gd name="T7" fmla="*/ 419 h 419"/>
                <a:gd name="T8" fmla="*/ 0 w 296"/>
                <a:gd name="T9" fmla="*/ 0 h 419"/>
              </a:gdLst>
              <a:ahLst/>
              <a:cxnLst>
                <a:cxn ang="0">
                  <a:pos x="T0" y="T1"/>
                </a:cxn>
                <a:cxn ang="0">
                  <a:pos x="T2" y="T3"/>
                </a:cxn>
                <a:cxn ang="0">
                  <a:pos x="T4" y="T5"/>
                </a:cxn>
                <a:cxn ang="0">
                  <a:pos x="T6" y="T7"/>
                </a:cxn>
                <a:cxn ang="0">
                  <a:pos x="T8" y="T9"/>
                </a:cxn>
              </a:cxnLst>
              <a:rect l="0" t="0" r="r" b="b"/>
              <a:pathLst>
                <a:path w="296" h="419">
                  <a:moveTo>
                    <a:pt x="0" y="0"/>
                  </a:moveTo>
                  <a:lnTo>
                    <a:pt x="154" y="0"/>
                  </a:lnTo>
                  <a:lnTo>
                    <a:pt x="296" y="419"/>
                  </a:lnTo>
                  <a:lnTo>
                    <a:pt x="142" y="419"/>
                  </a:lnTo>
                  <a:lnTo>
                    <a:pt x="0" y="0"/>
                  </a:lnTo>
                  <a:close/>
                </a:path>
              </a:pathLst>
            </a:custGeom>
            <a:solidFill>
              <a:srgbClr val="59A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grpSp>
      <p:sp>
        <p:nvSpPr>
          <p:cNvPr id="23" name="文本框 22"/>
          <p:cNvSpPr txBox="1"/>
          <p:nvPr/>
        </p:nvSpPr>
        <p:spPr>
          <a:xfrm>
            <a:off x="390888" y="195486"/>
            <a:ext cx="2428870" cy="461665"/>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defTabSz="685800"/>
            <a:r>
              <a:rPr lang="zh-CN" altLang="en-US" sz="2400" spc="100" dirty="0">
                <a:solidFill>
                  <a:srgbClr val="E1740D"/>
                </a:solidFill>
                <a:latin typeface="Times New Roman" panose="02020603050405020304" pitchFamily="1" charset="0"/>
                <a:ea typeface="微软雅黑" panose="020B0503020204020204" pitchFamily="34" charset="-122"/>
                <a:cs typeface="Times New Roman" panose="02020603050405020304" pitchFamily="1" charset="0"/>
              </a:rPr>
              <a:t>研究思路与方法</a:t>
            </a:r>
            <a:endParaRPr lang="zh-CN" altLang="en-US" sz="2400" spc="100" dirty="0">
              <a:solidFill>
                <a:srgbClr val="E1740D"/>
              </a:solidFill>
              <a:latin typeface="Times New Roman" panose="02020603050405020304" pitchFamily="1" charset="0"/>
              <a:ea typeface="微软雅黑" panose="020B0503020204020204" pitchFamily="34" charset="-122"/>
              <a:cs typeface="Times New Roman" panose="02020603050405020304" pitchFamily="1"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fltVal val="0"/>
                                          </p:val>
                                        </p:tav>
                                        <p:tav tm="100000">
                                          <p:val>
                                            <p:strVal val="#ppt_h"/>
                                          </p:val>
                                        </p:tav>
                                      </p:tavLst>
                                    </p:anim>
                                    <p:animEffect transition="in" filter="fade">
                                      <p:cBhvr>
                                        <p:cTn id="13" dur="500"/>
                                        <p:tgtEl>
                                          <p:spTgt spid="19"/>
                                        </p:tgtEl>
                                      </p:cBhvr>
                                    </p:animEffect>
                                  </p:childTnLst>
                                </p:cTn>
                              </p:par>
                              <p:par>
                                <p:cTn id="14" presetID="53" presetClass="entr" presetSubtype="16"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animEffect transition="in" filter="fade">
                                      <p:cBhvr>
                                        <p:cTn id="18" dur="500"/>
                                        <p:tgtEl>
                                          <p:spTgt spid="14"/>
                                        </p:tgtEl>
                                      </p:cBhvr>
                                    </p:animEffect>
                                  </p:childTnLst>
                                </p:cTn>
                              </p:par>
                              <p:par>
                                <p:cTn id="19" presetID="53" presetClass="entr" presetSubtype="16"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1000"/>
                            </p:stCondLst>
                            <p:childTnLst>
                              <p:par>
                                <p:cTn id="25" presetID="53" presetClass="entr" presetSubtype="16"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animEffect transition="in" filter="fade">
                                      <p:cBhvr>
                                        <p:cTn id="29" dur="500"/>
                                        <p:tgtEl>
                                          <p:spTgt spid="26"/>
                                        </p:tgtEl>
                                      </p:cBhvr>
                                    </p:animEffect>
                                  </p:childTnLst>
                                </p:cTn>
                              </p:par>
                              <p:par>
                                <p:cTn id="30" presetID="53" presetClass="entr" presetSubtype="16" fill="hold" nodeType="with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p:cTn id="32" dur="500" fill="hold"/>
                                        <p:tgtEl>
                                          <p:spTgt spid="48"/>
                                        </p:tgtEl>
                                        <p:attrNameLst>
                                          <p:attrName>ppt_w</p:attrName>
                                        </p:attrNameLst>
                                      </p:cBhvr>
                                      <p:tavLst>
                                        <p:tav tm="0">
                                          <p:val>
                                            <p:fltVal val="0"/>
                                          </p:val>
                                        </p:tav>
                                        <p:tav tm="100000">
                                          <p:val>
                                            <p:strVal val="#ppt_w"/>
                                          </p:val>
                                        </p:tav>
                                      </p:tavLst>
                                    </p:anim>
                                    <p:anim calcmode="lin" valueType="num">
                                      <p:cBhvr>
                                        <p:cTn id="33" dur="500" fill="hold"/>
                                        <p:tgtEl>
                                          <p:spTgt spid="48"/>
                                        </p:tgtEl>
                                        <p:attrNameLst>
                                          <p:attrName>ppt_h</p:attrName>
                                        </p:attrNameLst>
                                      </p:cBhvr>
                                      <p:tavLst>
                                        <p:tav tm="0">
                                          <p:val>
                                            <p:fltVal val="0"/>
                                          </p:val>
                                        </p:tav>
                                        <p:tav tm="100000">
                                          <p:val>
                                            <p:strVal val="#ppt_h"/>
                                          </p:val>
                                        </p:tav>
                                      </p:tavLst>
                                    </p:anim>
                                    <p:animEffect transition="in" filter="fade">
                                      <p:cBhvr>
                                        <p:cTn id="34" dur="500"/>
                                        <p:tgtEl>
                                          <p:spTgt spid="48"/>
                                        </p:tgtEl>
                                      </p:cBhvr>
                                    </p:animEffect>
                                  </p:childTnLst>
                                </p:cTn>
                              </p:par>
                              <p:par>
                                <p:cTn id="35" presetID="53" presetClass="entr" presetSubtype="16"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nodeType="with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p:cTn id="42" dur="500" fill="hold"/>
                                        <p:tgtEl>
                                          <p:spTgt spid="28"/>
                                        </p:tgtEl>
                                        <p:attrNameLst>
                                          <p:attrName>ppt_w</p:attrName>
                                        </p:attrNameLst>
                                      </p:cBhvr>
                                      <p:tavLst>
                                        <p:tav tm="0">
                                          <p:val>
                                            <p:fltVal val="0"/>
                                          </p:val>
                                        </p:tav>
                                        <p:tav tm="100000">
                                          <p:val>
                                            <p:strVal val="#ppt_w"/>
                                          </p:val>
                                        </p:tav>
                                      </p:tavLst>
                                    </p:anim>
                                    <p:anim calcmode="lin" valueType="num">
                                      <p:cBhvr>
                                        <p:cTn id="43" dur="500" fill="hold"/>
                                        <p:tgtEl>
                                          <p:spTgt spid="28"/>
                                        </p:tgtEl>
                                        <p:attrNameLst>
                                          <p:attrName>ppt_h</p:attrName>
                                        </p:attrNameLst>
                                      </p:cBhvr>
                                      <p:tavLst>
                                        <p:tav tm="0">
                                          <p:val>
                                            <p:fltVal val="0"/>
                                          </p:val>
                                        </p:tav>
                                        <p:tav tm="100000">
                                          <p:val>
                                            <p:strVal val="#ppt_h"/>
                                          </p:val>
                                        </p:tav>
                                      </p:tavLst>
                                    </p:anim>
                                    <p:animEffect transition="in" filter="fade">
                                      <p:cBhvr>
                                        <p:cTn id="44" dur="500"/>
                                        <p:tgtEl>
                                          <p:spTgt spid="28"/>
                                        </p:tgtEl>
                                      </p:cBhvr>
                                    </p:animEffect>
                                  </p:childTnLst>
                                </p:cTn>
                              </p:par>
                            </p:childTnLst>
                          </p:cTn>
                        </p:par>
                        <p:par>
                          <p:cTn id="45" fill="hold">
                            <p:stCondLst>
                              <p:cond delay="1500"/>
                            </p:stCondLst>
                            <p:childTnLst>
                              <p:par>
                                <p:cTn id="46" presetID="53" presetClass="entr" presetSubtype="16" fill="hold"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fltVal val="0"/>
                                          </p:val>
                                        </p:tav>
                                        <p:tav tm="100000">
                                          <p:val>
                                            <p:strVal val="#ppt_w"/>
                                          </p:val>
                                        </p:tav>
                                      </p:tavLst>
                                    </p:anim>
                                    <p:anim calcmode="lin" valueType="num">
                                      <p:cBhvr>
                                        <p:cTn id="49" dur="500" fill="hold"/>
                                        <p:tgtEl>
                                          <p:spTgt spid="24"/>
                                        </p:tgtEl>
                                        <p:attrNameLst>
                                          <p:attrName>ppt_h</p:attrName>
                                        </p:attrNameLst>
                                      </p:cBhvr>
                                      <p:tavLst>
                                        <p:tav tm="0">
                                          <p:val>
                                            <p:fltVal val="0"/>
                                          </p:val>
                                        </p:tav>
                                        <p:tav tm="100000">
                                          <p:val>
                                            <p:strVal val="#ppt_h"/>
                                          </p:val>
                                        </p:tav>
                                      </p:tavLst>
                                    </p:anim>
                                    <p:animEffect transition="in" filter="fade">
                                      <p:cBhvr>
                                        <p:cTn id="5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7282" name="肘形连接符 102"/>
          <p:cNvCxnSpPr/>
          <p:nvPr/>
        </p:nvCxnSpPr>
        <p:spPr>
          <a:xfrm rot="10800000" flipH="1" flipV="1">
            <a:off x="2701529" y="1168004"/>
            <a:ext cx="1114425" cy="1579959"/>
          </a:xfrm>
          <a:prstGeom prst="bentConnector3">
            <a:avLst>
              <a:gd name="adj1" fmla="val -15389"/>
            </a:avLst>
          </a:prstGeom>
          <a:ln w="25400" cap="flat" cmpd="sng">
            <a:solidFill>
              <a:schemeClr val="accent2"/>
            </a:solidFill>
            <a:prstDash val="solid"/>
            <a:miter/>
            <a:headEnd type="none" w="med" len="med"/>
            <a:tailEnd type="arrow" w="med" len="med"/>
          </a:ln>
        </p:spPr>
      </p:cxnSp>
      <p:cxnSp>
        <p:nvCxnSpPr>
          <p:cNvPr id="97283" name="肘形连接符 25"/>
          <p:cNvCxnSpPr/>
          <p:nvPr/>
        </p:nvCxnSpPr>
        <p:spPr>
          <a:xfrm flipH="1">
            <a:off x="6438900" y="1329929"/>
            <a:ext cx="887016" cy="1472803"/>
          </a:xfrm>
          <a:prstGeom prst="bentConnector3">
            <a:avLst>
              <a:gd name="adj1" fmla="val -19333"/>
            </a:avLst>
          </a:prstGeom>
          <a:ln w="25400" cap="flat" cmpd="sng">
            <a:solidFill>
              <a:schemeClr val="accent2"/>
            </a:solidFill>
            <a:prstDash val="solid"/>
            <a:miter/>
            <a:headEnd type="none" w="med" len="med"/>
            <a:tailEnd type="arrow" w="med" len="med"/>
          </a:ln>
        </p:spPr>
      </p:cxnSp>
      <p:cxnSp>
        <p:nvCxnSpPr>
          <p:cNvPr id="97284" name="肘形连接符 21"/>
          <p:cNvCxnSpPr/>
          <p:nvPr/>
        </p:nvCxnSpPr>
        <p:spPr>
          <a:xfrm flipH="1">
            <a:off x="3812382" y="2896791"/>
            <a:ext cx="2275285" cy="9525"/>
          </a:xfrm>
          <a:prstGeom prst="bentConnector5">
            <a:avLst>
              <a:gd name="adj1" fmla="val -26880"/>
              <a:gd name="adj2" fmla="val 5610449"/>
              <a:gd name="adj3" fmla="val 107537"/>
            </a:avLst>
          </a:prstGeom>
          <a:ln w="25400" cap="flat" cmpd="sng">
            <a:solidFill>
              <a:schemeClr val="accent2"/>
            </a:solidFill>
            <a:prstDash val="solid"/>
            <a:miter/>
            <a:headEnd type="none" w="med" len="med"/>
            <a:tailEnd type="arrow" w="med" len="med"/>
          </a:ln>
        </p:spPr>
      </p:cxnSp>
      <p:pic>
        <p:nvPicPr>
          <p:cNvPr id="97285" name="圆角矩形 4"/>
          <p:cNvPicPr/>
          <p:nvPr/>
        </p:nvPicPr>
        <p:blipFill>
          <a:blip r:embed="rId1"/>
          <a:stretch>
            <a:fillRect/>
          </a:stretch>
        </p:blipFill>
        <p:spPr>
          <a:xfrm>
            <a:off x="2646760" y="4448176"/>
            <a:ext cx="4851797" cy="489347"/>
          </a:xfrm>
          <a:prstGeom prst="rect">
            <a:avLst/>
          </a:prstGeom>
          <a:noFill/>
          <a:ln w="9525">
            <a:noFill/>
          </a:ln>
        </p:spPr>
      </p:pic>
      <p:pic>
        <p:nvPicPr>
          <p:cNvPr id="97286" name="图示 4"/>
          <p:cNvPicPr/>
          <p:nvPr/>
        </p:nvPicPr>
        <p:blipFill>
          <a:blip r:embed="rId2"/>
          <a:stretch>
            <a:fillRect/>
          </a:stretch>
        </p:blipFill>
        <p:spPr>
          <a:xfrm>
            <a:off x="3858816" y="3652838"/>
            <a:ext cx="2432447" cy="608410"/>
          </a:xfrm>
          <a:prstGeom prst="rect">
            <a:avLst/>
          </a:prstGeom>
          <a:noFill/>
          <a:ln w="9525">
            <a:noFill/>
          </a:ln>
        </p:spPr>
      </p:pic>
      <p:pic>
        <p:nvPicPr>
          <p:cNvPr id="97288" name="组合 37"/>
          <p:cNvPicPr/>
          <p:nvPr/>
        </p:nvPicPr>
        <p:blipFill>
          <a:blip r:embed="rId3"/>
          <a:stretch>
            <a:fillRect/>
          </a:stretch>
        </p:blipFill>
        <p:spPr>
          <a:xfrm>
            <a:off x="3465910" y="1856185"/>
            <a:ext cx="3350419" cy="434578"/>
          </a:xfrm>
          <a:prstGeom prst="rect">
            <a:avLst/>
          </a:prstGeom>
          <a:noFill/>
          <a:ln w="9525">
            <a:noFill/>
          </a:ln>
        </p:spPr>
      </p:pic>
      <p:pic>
        <p:nvPicPr>
          <p:cNvPr id="97289" name="图示 19"/>
          <p:cNvPicPr/>
          <p:nvPr/>
        </p:nvPicPr>
        <p:blipFill>
          <a:blip r:embed="rId4"/>
          <a:stretch>
            <a:fillRect/>
          </a:stretch>
        </p:blipFill>
        <p:spPr>
          <a:xfrm>
            <a:off x="3652838" y="2350294"/>
            <a:ext cx="2889647" cy="969169"/>
          </a:xfrm>
          <a:prstGeom prst="rect">
            <a:avLst/>
          </a:prstGeom>
          <a:noFill/>
          <a:ln w="9525">
            <a:noFill/>
          </a:ln>
        </p:spPr>
      </p:pic>
      <p:sp>
        <p:nvSpPr>
          <p:cNvPr id="97290" name="TextBox 52"/>
          <p:cNvSpPr txBox="1"/>
          <p:nvPr/>
        </p:nvSpPr>
        <p:spPr>
          <a:xfrm>
            <a:off x="3654029" y="3158728"/>
            <a:ext cx="3136106" cy="300082"/>
          </a:xfrm>
          <a:prstGeom prst="rect">
            <a:avLst/>
          </a:prstGeom>
          <a:noFill/>
          <a:ln w="9525">
            <a:noFill/>
          </a:ln>
        </p:spPr>
        <p:txBody>
          <a:bodyPr anchor="t">
            <a:spAutoFit/>
          </a:bodyPr>
          <a:lstStyle/>
          <a:p>
            <a:r>
              <a:rPr lang="zh-CN" altLang="en-US" sz="1350" dirty="0">
                <a:solidFill>
                  <a:srgbClr val="000000"/>
                </a:solidFill>
                <a:latin typeface="微软雅黑" panose="020B0503020204020204" pitchFamily="34" charset="-122"/>
                <a:ea typeface="微软雅黑" panose="020B0503020204020204" pitchFamily="34" charset="-122"/>
              </a:rPr>
              <a:t>北京、济南、广州</a:t>
            </a:r>
            <a:r>
              <a:rPr lang="en-US" altLang="zh-CN" sz="1350" dirty="0">
                <a:solidFill>
                  <a:srgbClr val="000000"/>
                </a:solidFill>
                <a:latin typeface="微软雅黑" panose="020B0503020204020204" pitchFamily="34" charset="-122"/>
                <a:ea typeface="微软雅黑" panose="020B0503020204020204" pitchFamily="34" charset="-122"/>
              </a:rPr>
              <a:t>、</a:t>
            </a:r>
            <a:r>
              <a:rPr lang="zh-CN" altLang="en-US" sz="1350" dirty="0">
                <a:solidFill>
                  <a:srgbClr val="000000"/>
                </a:solidFill>
                <a:latin typeface="微软雅黑" panose="020B0503020204020204" pitchFamily="34" charset="-122"/>
                <a:ea typeface="微软雅黑" panose="020B0503020204020204" pitchFamily="34" charset="-122"/>
              </a:rPr>
              <a:t>连云港等多次会议</a:t>
            </a:r>
            <a:endParaRPr lang="zh-CN" altLang="en-US" sz="1350" dirty="0">
              <a:solidFill>
                <a:srgbClr val="000000"/>
              </a:solidFill>
              <a:latin typeface="微软雅黑" panose="020B0503020204020204" pitchFamily="34" charset="-122"/>
              <a:ea typeface="微软雅黑" panose="020B0503020204020204" pitchFamily="34" charset="-122"/>
            </a:endParaRPr>
          </a:p>
        </p:txBody>
      </p:sp>
      <p:cxnSp>
        <p:nvCxnSpPr>
          <p:cNvPr id="97292" name="直接连接符 2"/>
          <p:cNvCxnSpPr/>
          <p:nvPr/>
        </p:nvCxnSpPr>
        <p:spPr>
          <a:xfrm flipV="1">
            <a:off x="1639491" y="1749029"/>
            <a:ext cx="6118622" cy="1190"/>
          </a:xfrm>
          <a:prstGeom prst="line">
            <a:avLst/>
          </a:prstGeom>
          <a:ln w="28575" cap="flat" cmpd="sng">
            <a:solidFill>
              <a:srgbClr val="002060"/>
            </a:solidFill>
            <a:prstDash val="sysDot"/>
            <a:round/>
            <a:headEnd type="none" w="med" len="med"/>
            <a:tailEnd type="none" w="med" len="med"/>
          </a:ln>
        </p:spPr>
      </p:cxnSp>
      <p:sp>
        <p:nvSpPr>
          <p:cNvPr id="97293" name="下箭头 47"/>
          <p:cNvSpPr/>
          <p:nvPr/>
        </p:nvSpPr>
        <p:spPr>
          <a:xfrm>
            <a:off x="4917281" y="1607344"/>
            <a:ext cx="290513" cy="285750"/>
          </a:xfrm>
          <a:prstGeom prst="downArrow">
            <a:avLst>
              <a:gd name="adj1" fmla="val 50000"/>
              <a:gd name="adj2" fmla="val 50000"/>
            </a:avLst>
          </a:prstGeom>
          <a:solidFill>
            <a:schemeClr val="bg1"/>
          </a:solidFill>
          <a:ln w="25400" cap="flat" cmpd="sng">
            <a:solidFill>
              <a:schemeClr val="accent2"/>
            </a:solidFill>
            <a:prstDash val="solid"/>
            <a:miter/>
            <a:headEnd type="none" w="med" len="med"/>
            <a:tailEnd type="none" w="med" len="med"/>
          </a:ln>
        </p:spPr>
        <p:txBody>
          <a:bodyPr anchor="ctr"/>
          <a:lstStyle/>
          <a:p>
            <a:pPr algn="ctr"/>
            <a:endParaRPr lang="zh-CN" altLang="en-US" sz="1350" dirty="0">
              <a:solidFill>
                <a:srgbClr val="FFFFFF"/>
              </a:solidFill>
              <a:latin typeface="Calibri" panose="020F0502020204030204" charset="0"/>
              <a:ea typeface="宋体" panose="02010600030101010101" pitchFamily="2" charset="-122"/>
            </a:endParaRPr>
          </a:p>
        </p:txBody>
      </p:sp>
      <p:cxnSp>
        <p:nvCxnSpPr>
          <p:cNvPr id="97294" name="直接连接符 53"/>
          <p:cNvCxnSpPr/>
          <p:nvPr/>
        </p:nvCxnSpPr>
        <p:spPr>
          <a:xfrm>
            <a:off x="1639491" y="2456260"/>
            <a:ext cx="6118622" cy="0"/>
          </a:xfrm>
          <a:prstGeom prst="line">
            <a:avLst/>
          </a:prstGeom>
          <a:ln w="28575" cap="flat" cmpd="sng">
            <a:solidFill>
              <a:srgbClr val="002060"/>
            </a:solidFill>
            <a:prstDash val="sysDot"/>
            <a:round/>
            <a:headEnd type="none" w="med" len="med"/>
            <a:tailEnd type="none" w="med" len="med"/>
          </a:ln>
        </p:spPr>
      </p:cxnSp>
      <p:cxnSp>
        <p:nvCxnSpPr>
          <p:cNvPr id="97295" name="直接连接符 105"/>
          <p:cNvCxnSpPr/>
          <p:nvPr/>
        </p:nvCxnSpPr>
        <p:spPr>
          <a:xfrm>
            <a:off x="1656160" y="3544491"/>
            <a:ext cx="6048375" cy="0"/>
          </a:xfrm>
          <a:prstGeom prst="line">
            <a:avLst/>
          </a:prstGeom>
          <a:ln w="28575" cap="flat" cmpd="sng">
            <a:solidFill>
              <a:srgbClr val="002060"/>
            </a:solidFill>
            <a:prstDash val="sysDot"/>
            <a:round/>
            <a:headEnd type="none" w="med" len="med"/>
            <a:tailEnd type="none" w="med" len="med"/>
          </a:ln>
        </p:spPr>
      </p:cxnSp>
      <p:cxnSp>
        <p:nvCxnSpPr>
          <p:cNvPr id="97296" name="直接连接符 106"/>
          <p:cNvCxnSpPr/>
          <p:nvPr/>
        </p:nvCxnSpPr>
        <p:spPr>
          <a:xfrm>
            <a:off x="1656160" y="4246960"/>
            <a:ext cx="6048375" cy="0"/>
          </a:xfrm>
          <a:prstGeom prst="line">
            <a:avLst/>
          </a:prstGeom>
          <a:ln w="28575" cap="flat" cmpd="sng">
            <a:solidFill>
              <a:srgbClr val="002060"/>
            </a:solidFill>
            <a:prstDash val="sysDot"/>
            <a:round/>
            <a:headEnd type="none" w="med" len="med"/>
            <a:tailEnd type="none" w="med" len="med"/>
          </a:ln>
        </p:spPr>
      </p:cxnSp>
      <p:sp>
        <p:nvSpPr>
          <p:cNvPr id="97297" name="TextBox 107"/>
          <p:cNvSpPr txBox="1"/>
          <p:nvPr/>
        </p:nvSpPr>
        <p:spPr>
          <a:xfrm>
            <a:off x="1652588" y="1168003"/>
            <a:ext cx="877163" cy="300082"/>
          </a:xfrm>
          <a:prstGeom prst="rect">
            <a:avLst/>
          </a:prstGeom>
          <a:noFill/>
          <a:ln w="9525">
            <a:noFill/>
          </a:ln>
        </p:spPr>
        <p:txBody>
          <a:bodyPr wrap="none" anchor="t">
            <a:spAutoFit/>
          </a:bodyPr>
          <a:lstStyle/>
          <a:p>
            <a:r>
              <a:rPr lang="zh-CN" altLang="en-US" sz="1350" dirty="0">
                <a:solidFill>
                  <a:srgbClr val="000000"/>
                </a:solidFill>
                <a:latin typeface="微软雅黑" panose="020B0503020204020204" pitchFamily="34" charset="-122"/>
                <a:ea typeface="微软雅黑" panose="020B0503020204020204" pitchFamily="34" charset="-122"/>
              </a:rPr>
              <a:t>基础研究</a:t>
            </a:r>
            <a:endParaRPr lang="zh-CN" altLang="en-US" sz="1350" dirty="0">
              <a:solidFill>
                <a:srgbClr val="000000"/>
              </a:solidFill>
              <a:latin typeface="微软雅黑" panose="020B0503020204020204" pitchFamily="34" charset="-122"/>
              <a:ea typeface="微软雅黑" panose="020B0503020204020204" pitchFamily="34" charset="-122"/>
            </a:endParaRPr>
          </a:p>
        </p:txBody>
      </p:sp>
      <p:sp>
        <p:nvSpPr>
          <p:cNvPr id="97298" name="TextBox 115"/>
          <p:cNvSpPr txBox="1"/>
          <p:nvPr/>
        </p:nvSpPr>
        <p:spPr>
          <a:xfrm>
            <a:off x="1656160" y="2007394"/>
            <a:ext cx="877163" cy="300082"/>
          </a:xfrm>
          <a:prstGeom prst="rect">
            <a:avLst/>
          </a:prstGeom>
          <a:noFill/>
          <a:ln w="9525">
            <a:noFill/>
          </a:ln>
        </p:spPr>
        <p:txBody>
          <a:bodyPr wrap="none" anchor="t">
            <a:spAutoFit/>
          </a:bodyPr>
          <a:lstStyle/>
          <a:p>
            <a:r>
              <a:rPr lang="zh-CN" altLang="en-US" sz="1350" dirty="0">
                <a:solidFill>
                  <a:srgbClr val="000000"/>
                </a:solidFill>
                <a:latin typeface="微软雅黑" panose="020B0503020204020204" pitchFamily="34" charset="-122"/>
                <a:ea typeface="微软雅黑" panose="020B0503020204020204" pitchFamily="34" charset="-122"/>
              </a:rPr>
              <a:t>实证研究</a:t>
            </a:r>
            <a:endParaRPr lang="zh-CN" altLang="en-US" sz="1350" dirty="0">
              <a:solidFill>
                <a:srgbClr val="000000"/>
              </a:solidFill>
              <a:latin typeface="微软雅黑" panose="020B0503020204020204" pitchFamily="34" charset="-122"/>
              <a:ea typeface="微软雅黑" panose="020B0503020204020204" pitchFamily="34" charset="-122"/>
            </a:endParaRPr>
          </a:p>
        </p:txBody>
      </p:sp>
      <p:sp>
        <p:nvSpPr>
          <p:cNvPr id="97299" name="TextBox 116"/>
          <p:cNvSpPr txBox="1"/>
          <p:nvPr/>
        </p:nvSpPr>
        <p:spPr>
          <a:xfrm>
            <a:off x="1656160" y="2896791"/>
            <a:ext cx="877163" cy="300082"/>
          </a:xfrm>
          <a:prstGeom prst="rect">
            <a:avLst/>
          </a:prstGeom>
          <a:noFill/>
          <a:ln w="9525">
            <a:noFill/>
          </a:ln>
        </p:spPr>
        <p:txBody>
          <a:bodyPr wrap="none" anchor="t">
            <a:spAutoFit/>
          </a:bodyPr>
          <a:lstStyle/>
          <a:p>
            <a:r>
              <a:rPr lang="zh-CN" altLang="en-US" sz="1350" dirty="0">
                <a:solidFill>
                  <a:srgbClr val="000000"/>
                </a:solidFill>
                <a:latin typeface="微软雅黑" panose="020B0503020204020204" pitchFamily="34" charset="-122"/>
                <a:ea typeface="微软雅黑" panose="020B0503020204020204" pitchFamily="34" charset="-122"/>
              </a:rPr>
              <a:t>专家研讨</a:t>
            </a:r>
            <a:endParaRPr lang="zh-CN" altLang="en-US" sz="1350" dirty="0">
              <a:solidFill>
                <a:srgbClr val="000000"/>
              </a:solidFill>
              <a:latin typeface="微软雅黑" panose="020B0503020204020204" pitchFamily="34" charset="-122"/>
              <a:ea typeface="微软雅黑" panose="020B0503020204020204" pitchFamily="34" charset="-122"/>
            </a:endParaRPr>
          </a:p>
        </p:txBody>
      </p:sp>
      <p:sp>
        <p:nvSpPr>
          <p:cNvPr id="97300" name="TextBox 117"/>
          <p:cNvSpPr txBox="1"/>
          <p:nvPr/>
        </p:nvSpPr>
        <p:spPr>
          <a:xfrm>
            <a:off x="1639492" y="3769519"/>
            <a:ext cx="877163" cy="300082"/>
          </a:xfrm>
          <a:prstGeom prst="rect">
            <a:avLst/>
          </a:prstGeom>
          <a:noFill/>
          <a:ln w="9525">
            <a:noFill/>
          </a:ln>
        </p:spPr>
        <p:txBody>
          <a:bodyPr wrap="none" anchor="t">
            <a:spAutoFit/>
          </a:bodyPr>
          <a:lstStyle/>
          <a:p>
            <a:r>
              <a:rPr lang="zh-CN" altLang="en-US" sz="1350" dirty="0">
                <a:solidFill>
                  <a:srgbClr val="000000"/>
                </a:solidFill>
                <a:latin typeface="微软雅黑" panose="020B0503020204020204" pitchFamily="34" charset="-122"/>
                <a:ea typeface="微软雅黑" panose="020B0503020204020204" pitchFamily="34" charset="-122"/>
              </a:rPr>
              <a:t>意见征询</a:t>
            </a:r>
            <a:endParaRPr lang="zh-CN" altLang="en-US" sz="1350" dirty="0">
              <a:solidFill>
                <a:srgbClr val="000000"/>
              </a:solidFill>
              <a:latin typeface="微软雅黑" panose="020B0503020204020204" pitchFamily="34" charset="-122"/>
              <a:ea typeface="微软雅黑" panose="020B0503020204020204" pitchFamily="34" charset="-122"/>
            </a:endParaRPr>
          </a:p>
        </p:txBody>
      </p:sp>
      <p:sp>
        <p:nvSpPr>
          <p:cNvPr id="97301" name="TextBox 118"/>
          <p:cNvSpPr txBox="1"/>
          <p:nvPr/>
        </p:nvSpPr>
        <p:spPr>
          <a:xfrm>
            <a:off x="1656160" y="4508897"/>
            <a:ext cx="877163" cy="300082"/>
          </a:xfrm>
          <a:prstGeom prst="rect">
            <a:avLst/>
          </a:prstGeom>
          <a:noFill/>
          <a:ln w="9525">
            <a:noFill/>
          </a:ln>
        </p:spPr>
        <p:txBody>
          <a:bodyPr wrap="none" anchor="t">
            <a:spAutoFit/>
          </a:bodyPr>
          <a:lstStyle/>
          <a:p>
            <a:r>
              <a:rPr lang="zh-CN" altLang="en-US" sz="1350" dirty="0">
                <a:solidFill>
                  <a:srgbClr val="000000"/>
                </a:solidFill>
                <a:latin typeface="微软雅黑" panose="020B0503020204020204" pitchFamily="34" charset="-122"/>
                <a:ea typeface="微软雅黑" panose="020B0503020204020204" pitchFamily="34" charset="-122"/>
              </a:rPr>
              <a:t>形成框架</a:t>
            </a:r>
            <a:endParaRPr lang="zh-CN" altLang="en-US" sz="1350" dirty="0">
              <a:solidFill>
                <a:srgbClr val="000000"/>
              </a:solidFill>
              <a:latin typeface="微软雅黑" panose="020B0503020204020204" pitchFamily="34" charset="-122"/>
              <a:ea typeface="微软雅黑" panose="020B0503020204020204" pitchFamily="34" charset="-122"/>
            </a:endParaRPr>
          </a:p>
        </p:txBody>
      </p:sp>
      <p:sp>
        <p:nvSpPr>
          <p:cNvPr id="97302" name="下箭头 8"/>
          <p:cNvSpPr/>
          <p:nvPr/>
        </p:nvSpPr>
        <p:spPr>
          <a:xfrm>
            <a:off x="4917281" y="4123135"/>
            <a:ext cx="290513" cy="285750"/>
          </a:xfrm>
          <a:prstGeom prst="downArrow">
            <a:avLst>
              <a:gd name="adj1" fmla="val 50000"/>
              <a:gd name="adj2" fmla="val 50000"/>
            </a:avLst>
          </a:prstGeom>
          <a:solidFill>
            <a:schemeClr val="bg1"/>
          </a:solidFill>
          <a:ln w="25400" cap="flat" cmpd="sng">
            <a:solidFill>
              <a:schemeClr val="accent2"/>
            </a:solidFill>
            <a:prstDash val="solid"/>
            <a:miter/>
            <a:headEnd type="none" w="med" len="med"/>
            <a:tailEnd type="none" w="med" len="med"/>
          </a:ln>
        </p:spPr>
        <p:txBody>
          <a:bodyPr anchor="ctr"/>
          <a:lstStyle/>
          <a:p>
            <a:pPr algn="ctr"/>
            <a:endParaRPr lang="zh-CN" altLang="en-US" sz="1350" dirty="0">
              <a:solidFill>
                <a:srgbClr val="FFFFFF"/>
              </a:solidFill>
              <a:latin typeface="Calibri" panose="020F0502020204030204" charset="0"/>
              <a:ea typeface="宋体" panose="02010600030101010101" pitchFamily="2" charset="-122"/>
            </a:endParaRPr>
          </a:p>
        </p:txBody>
      </p:sp>
      <p:sp>
        <p:nvSpPr>
          <p:cNvPr id="97303" name="下箭头 46"/>
          <p:cNvSpPr/>
          <p:nvPr/>
        </p:nvSpPr>
        <p:spPr>
          <a:xfrm>
            <a:off x="4917281" y="3436144"/>
            <a:ext cx="290513" cy="285750"/>
          </a:xfrm>
          <a:prstGeom prst="downArrow">
            <a:avLst>
              <a:gd name="adj1" fmla="val 50000"/>
              <a:gd name="adj2" fmla="val 50000"/>
            </a:avLst>
          </a:prstGeom>
          <a:solidFill>
            <a:schemeClr val="bg1"/>
          </a:solidFill>
          <a:ln w="25400" cap="flat" cmpd="sng">
            <a:solidFill>
              <a:schemeClr val="accent2"/>
            </a:solidFill>
            <a:prstDash val="solid"/>
            <a:miter/>
            <a:headEnd type="none" w="med" len="med"/>
            <a:tailEnd type="none" w="med" len="med"/>
          </a:ln>
        </p:spPr>
        <p:txBody>
          <a:bodyPr anchor="ctr"/>
          <a:lstStyle/>
          <a:p>
            <a:pPr algn="ctr"/>
            <a:endParaRPr lang="zh-CN" altLang="en-US" sz="1350" dirty="0">
              <a:solidFill>
                <a:srgbClr val="FFFFFF"/>
              </a:solidFill>
              <a:latin typeface="Calibri" panose="020F0502020204030204" charset="0"/>
              <a:ea typeface="宋体" panose="02010600030101010101" pitchFamily="2" charset="-122"/>
            </a:endParaRPr>
          </a:p>
        </p:txBody>
      </p:sp>
      <p:sp>
        <p:nvSpPr>
          <p:cNvPr id="97304" name="下箭头 48"/>
          <p:cNvSpPr/>
          <p:nvPr/>
        </p:nvSpPr>
        <p:spPr>
          <a:xfrm>
            <a:off x="4904185" y="2247900"/>
            <a:ext cx="290513" cy="285750"/>
          </a:xfrm>
          <a:prstGeom prst="downArrow">
            <a:avLst>
              <a:gd name="adj1" fmla="val 50000"/>
              <a:gd name="adj2" fmla="val 50000"/>
            </a:avLst>
          </a:prstGeom>
          <a:solidFill>
            <a:schemeClr val="bg1"/>
          </a:solidFill>
          <a:ln w="25400" cap="flat" cmpd="sng">
            <a:solidFill>
              <a:schemeClr val="accent2"/>
            </a:solidFill>
            <a:prstDash val="solid"/>
            <a:miter/>
            <a:headEnd type="none" w="med" len="med"/>
            <a:tailEnd type="none" w="med" len="med"/>
          </a:ln>
        </p:spPr>
        <p:txBody>
          <a:bodyPr anchor="ctr"/>
          <a:lstStyle/>
          <a:p>
            <a:pPr algn="ctr"/>
            <a:endParaRPr lang="zh-CN" altLang="en-US" sz="1350" dirty="0">
              <a:solidFill>
                <a:srgbClr val="FFFFFF"/>
              </a:solidFill>
              <a:latin typeface="Calibri" panose="020F0502020204030204" charset="0"/>
              <a:ea typeface="宋体" panose="02010600030101010101" pitchFamily="2" charset="-122"/>
            </a:endParaRPr>
          </a:p>
        </p:txBody>
      </p:sp>
      <p:sp>
        <p:nvSpPr>
          <p:cNvPr id="97305" name="AutoShape 25"/>
          <p:cNvSpPr/>
          <p:nvPr/>
        </p:nvSpPr>
        <p:spPr>
          <a:xfrm>
            <a:off x="5112544" y="915566"/>
            <a:ext cx="2213372" cy="647700"/>
          </a:xfrm>
          <a:prstGeom prst="roundRect">
            <a:avLst>
              <a:gd name="adj" fmla="val 16667"/>
            </a:avLst>
          </a:prstGeom>
          <a:solidFill>
            <a:schemeClr val="accent1">
              <a:lumMod val="75000"/>
            </a:schemeClr>
          </a:solidFill>
          <a:ln w="9525" cap="flat" cmpd="sng">
            <a:solidFill>
              <a:schemeClr val="tx2">
                <a:lumMod val="75000"/>
              </a:schemeClr>
            </a:solidFill>
            <a:prstDash val="solid"/>
            <a:round/>
            <a:headEnd type="none" w="med" len="med"/>
            <a:tailEnd type="none" w="med" len="med"/>
          </a:ln>
        </p:spPr>
        <p:txBody>
          <a:bodyPr wrap="none" anchor="ctr"/>
          <a:lstStyle/>
          <a:p>
            <a:pPr>
              <a:lnSpc>
                <a:spcPct val="120000"/>
              </a:lnSpc>
            </a:pPr>
            <a:r>
              <a:rPr lang="zh-CN" altLang="en-US" sz="1350" dirty="0">
                <a:solidFill>
                  <a:srgbClr val="FFFFFF"/>
                </a:solidFill>
                <a:latin typeface="微软雅黑" panose="020B0503020204020204" pitchFamily="34" charset="-122"/>
                <a:ea typeface="微软雅黑" panose="020B0503020204020204" pitchFamily="34" charset="-122"/>
              </a:rPr>
              <a:t>  </a:t>
            </a:r>
            <a:r>
              <a:rPr lang="zh-CN" altLang="en-US" sz="1350" b="1" dirty="0">
                <a:solidFill>
                  <a:srgbClr val="FFFFFF"/>
                </a:solidFill>
                <a:latin typeface="微软雅黑" panose="020B0503020204020204" pitchFamily="34" charset="-122"/>
                <a:ea typeface="微软雅黑" panose="020B0503020204020204" pitchFamily="34" charset="-122"/>
              </a:rPr>
              <a:t>核心素养的理论研究</a:t>
            </a:r>
            <a:endParaRPr lang="zh-CN" altLang="en-US" sz="1350" b="1" dirty="0">
              <a:solidFill>
                <a:srgbClr val="FFFFFF"/>
              </a:solidFill>
              <a:latin typeface="微软雅黑" panose="020B0503020204020204" pitchFamily="34" charset="-122"/>
              <a:ea typeface="微软雅黑" panose="020B0503020204020204" pitchFamily="34" charset="-122"/>
            </a:endParaRPr>
          </a:p>
          <a:p>
            <a:pPr>
              <a:lnSpc>
                <a:spcPct val="120000"/>
              </a:lnSpc>
            </a:pPr>
            <a:r>
              <a:rPr lang="zh-CN" altLang="en-US" sz="1350" b="1" dirty="0">
                <a:solidFill>
                  <a:srgbClr val="FFFFFF"/>
                </a:solidFill>
                <a:latin typeface="微软雅黑" panose="020B0503020204020204" pitchFamily="34" charset="-122"/>
                <a:ea typeface="微软雅黑" panose="020B0503020204020204" pitchFamily="34" charset="-122"/>
              </a:rPr>
              <a:t>学生核心素养的国际比较</a:t>
            </a:r>
            <a:endParaRPr lang="zh-CN" altLang="en-US" sz="1350" b="1" dirty="0">
              <a:solidFill>
                <a:srgbClr val="FFFFFF"/>
              </a:solidFill>
              <a:latin typeface="微软雅黑" panose="020B0503020204020204" pitchFamily="34" charset="-122"/>
              <a:ea typeface="微软雅黑" panose="020B0503020204020204" pitchFamily="34" charset="-122"/>
            </a:endParaRPr>
          </a:p>
        </p:txBody>
      </p:sp>
      <p:grpSp>
        <p:nvGrpSpPr>
          <p:cNvPr id="26" name="Group 4"/>
          <p:cNvGrpSpPr>
            <a:grpSpLocks noChangeAspect="1"/>
          </p:cNvGrpSpPr>
          <p:nvPr/>
        </p:nvGrpSpPr>
        <p:grpSpPr bwMode="auto">
          <a:xfrm rot="5400000">
            <a:off x="-9330" y="267599"/>
            <a:ext cx="409547" cy="390889"/>
            <a:chOff x="0" y="60"/>
            <a:chExt cx="439" cy="419"/>
          </a:xfrm>
        </p:grpSpPr>
        <p:sp>
          <p:nvSpPr>
            <p:cNvPr id="27" name="Freeform 5"/>
            <p:cNvSpPr/>
            <p:nvPr/>
          </p:nvSpPr>
          <p:spPr bwMode="auto">
            <a:xfrm>
              <a:off x="0" y="60"/>
              <a:ext cx="297" cy="419"/>
            </a:xfrm>
            <a:custGeom>
              <a:avLst/>
              <a:gdLst>
                <a:gd name="T0" fmla="*/ 297 w 297"/>
                <a:gd name="T1" fmla="*/ 0 h 419"/>
                <a:gd name="T2" fmla="*/ 143 w 297"/>
                <a:gd name="T3" fmla="*/ 0 h 419"/>
                <a:gd name="T4" fmla="*/ 0 w 297"/>
                <a:gd name="T5" fmla="*/ 419 h 419"/>
                <a:gd name="T6" fmla="*/ 155 w 297"/>
                <a:gd name="T7" fmla="*/ 419 h 419"/>
                <a:gd name="T8" fmla="*/ 297 w 297"/>
                <a:gd name="T9" fmla="*/ 0 h 419"/>
              </a:gdLst>
              <a:ahLst/>
              <a:cxnLst>
                <a:cxn ang="0">
                  <a:pos x="T0" y="T1"/>
                </a:cxn>
                <a:cxn ang="0">
                  <a:pos x="T2" y="T3"/>
                </a:cxn>
                <a:cxn ang="0">
                  <a:pos x="T4" y="T5"/>
                </a:cxn>
                <a:cxn ang="0">
                  <a:pos x="T6" y="T7"/>
                </a:cxn>
                <a:cxn ang="0">
                  <a:pos x="T8" y="T9"/>
                </a:cxn>
              </a:cxnLst>
              <a:rect l="0" t="0" r="r" b="b"/>
              <a:pathLst>
                <a:path w="297" h="419">
                  <a:moveTo>
                    <a:pt x="297" y="0"/>
                  </a:moveTo>
                  <a:lnTo>
                    <a:pt x="143" y="0"/>
                  </a:lnTo>
                  <a:lnTo>
                    <a:pt x="0" y="419"/>
                  </a:lnTo>
                  <a:lnTo>
                    <a:pt x="155" y="419"/>
                  </a:lnTo>
                  <a:lnTo>
                    <a:pt x="297" y="0"/>
                  </a:lnTo>
                  <a:close/>
                </a:path>
              </a:pathLst>
            </a:custGeom>
            <a:solidFill>
              <a:srgbClr val="0423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sp>
          <p:nvSpPr>
            <p:cNvPr id="28" name="Freeform 6"/>
            <p:cNvSpPr/>
            <p:nvPr/>
          </p:nvSpPr>
          <p:spPr bwMode="auto">
            <a:xfrm>
              <a:off x="143" y="60"/>
              <a:ext cx="296" cy="419"/>
            </a:xfrm>
            <a:custGeom>
              <a:avLst/>
              <a:gdLst>
                <a:gd name="T0" fmla="*/ 0 w 296"/>
                <a:gd name="T1" fmla="*/ 0 h 419"/>
                <a:gd name="T2" fmla="*/ 154 w 296"/>
                <a:gd name="T3" fmla="*/ 0 h 419"/>
                <a:gd name="T4" fmla="*/ 296 w 296"/>
                <a:gd name="T5" fmla="*/ 419 h 419"/>
                <a:gd name="T6" fmla="*/ 142 w 296"/>
                <a:gd name="T7" fmla="*/ 419 h 419"/>
                <a:gd name="T8" fmla="*/ 0 w 296"/>
                <a:gd name="T9" fmla="*/ 0 h 419"/>
              </a:gdLst>
              <a:ahLst/>
              <a:cxnLst>
                <a:cxn ang="0">
                  <a:pos x="T0" y="T1"/>
                </a:cxn>
                <a:cxn ang="0">
                  <a:pos x="T2" y="T3"/>
                </a:cxn>
                <a:cxn ang="0">
                  <a:pos x="T4" y="T5"/>
                </a:cxn>
                <a:cxn ang="0">
                  <a:pos x="T6" y="T7"/>
                </a:cxn>
                <a:cxn ang="0">
                  <a:pos x="T8" y="T9"/>
                </a:cxn>
              </a:cxnLst>
              <a:rect l="0" t="0" r="r" b="b"/>
              <a:pathLst>
                <a:path w="296" h="419">
                  <a:moveTo>
                    <a:pt x="0" y="0"/>
                  </a:moveTo>
                  <a:lnTo>
                    <a:pt x="154" y="0"/>
                  </a:lnTo>
                  <a:lnTo>
                    <a:pt x="296" y="419"/>
                  </a:lnTo>
                  <a:lnTo>
                    <a:pt x="142" y="419"/>
                  </a:lnTo>
                  <a:lnTo>
                    <a:pt x="0" y="0"/>
                  </a:lnTo>
                  <a:close/>
                </a:path>
              </a:pathLst>
            </a:custGeom>
            <a:solidFill>
              <a:srgbClr val="59A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grpSp>
      <p:sp>
        <p:nvSpPr>
          <p:cNvPr id="29" name="文本框 28"/>
          <p:cNvSpPr txBox="1"/>
          <p:nvPr/>
        </p:nvSpPr>
        <p:spPr>
          <a:xfrm>
            <a:off x="390888" y="195486"/>
            <a:ext cx="2428870" cy="461665"/>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defTabSz="685800"/>
            <a:r>
              <a:rPr lang="zh-CN" altLang="en-US" sz="2400" spc="100" dirty="0">
                <a:solidFill>
                  <a:srgbClr val="E1740D"/>
                </a:solidFill>
                <a:latin typeface="Times New Roman" panose="02020603050405020304" pitchFamily="1" charset="0"/>
                <a:ea typeface="微软雅黑" panose="020B0503020204020204" pitchFamily="34" charset="-122"/>
                <a:cs typeface="Times New Roman" panose="02020603050405020304" pitchFamily="1" charset="0"/>
              </a:rPr>
              <a:t>研究思路与方法</a:t>
            </a:r>
            <a:endParaRPr lang="zh-CN" altLang="en-US" sz="2400" spc="100" dirty="0">
              <a:solidFill>
                <a:srgbClr val="E1740D"/>
              </a:solidFill>
              <a:latin typeface="Times New Roman" panose="02020603050405020304" pitchFamily="1" charset="0"/>
              <a:ea typeface="微软雅黑" panose="020B0503020204020204" pitchFamily="34" charset="-122"/>
              <a:cs typeface="Times New Roman" panose="02020603050405020304" pitchFamily="1" charset="0"/>
            </a:endParaRPr>
          </a:p>
        </p:txBody>
      </p:sp>
      <p:sp>
        <p:nvSpPr>
          <p:cNvPr id="30" name="AutoShape 25"/>
          <p:cNvSpPr/>
          <p:nvPr/>
        </p:nvSpPr>
        <p:spPr>
          <a:xfrm>
            <a:off x="2703908" y="699542"/>
            <a:ext cx="2356247" cy="879945"/>
          </a:xfrm>
          <a:prstGeom prst="roundRect">
            <a:avLst>
              <a:gd name="adj" fmla="val 16667"/>
            </a:avLst>
          </a:prstGeom>
          <a:solidFill>
            <a:schemeClr val="accent1">
              <a:lumMod val="75000"/>
            </a:schemeClr>
          </a:solidFill>
          <a:ln w="9525" cap="flat" cmpd="sng">
            <a:solidFill>
              <a:schemeClr val="tx2">
                <a:lumMod val="75000"/>
              </a:schemeClr>
            </a:solidFill>
            <a:prstDash val="solid"/>
            <a:round/>
            <a:headEnd type="none" w="med" len="med"/>
            <a:tailEnd type="none" w="med" len="med"/>
          </a:ln>
        </p:spPr>
        <p:txBody>
          <a:bodyPr wrap="none" anchor="ctr"/>
          <a:lstStyle/>
          <a:p>
            <a:pPr algn="ctr">
              <a:lnSpc>
                <a:spcPct val="120000"/>
              </a:lnSpc>
            </a:pPr>
            <a:r>
              <a:rPr lang="zh-CN" altLang="en-US" sz="1350" b="1" dirty="0">
                <a:solidFill>
                  <a:srgbClr val="FFFFFF"/>
                </a:solidFill>
                <a:latin typeface="微软雅黑" panose="020B0503020204020204" pitchFamily="34" charset="-122"/>
                <a:ea typeface="微软雅黑" panose="020B0503020204020204" pitchFamily="34" charset="-122"/>
              </a:rPr>
              <a:t>学生核心素养的教育政策研究</a:t>
            </a:r>
            <a:endParaRPr lang="zh-CN" altLang="en-US" sz="1350" b="1" dirty="0">
              <a:solidFill>
                <a:srgbClr val="FFFFFF"/>
              </a:solidFill>
              <a:latin typeface="微软雅黑" panose="020B0503020204020204" pitchFamily="34" charset="-122"/>
              <a:ea typeface="微软雅黑" panose="020B0503020204020204" pitchFamily="34" charset="-122"/>
            </a:endParaRPr>
          </a:p>
          <a:p>
            <a:pPr algn="ctr">
              <a:lnSpc>
                <a:spcPct val="120000"/>
              </a:lnSpc>
            </a:pPr>
            <a:r>
              <a:rPr lang="zh-CN" altLang="en-US" sz="1350" b="1" dirty="0">
                <a:solidFill>
                  <a:srgbClr val="FFFFFF"/>
                </a:solidFill>
                <a:latin typeface="微软雅黑" panose="020B0503020204020204" pitchFamily="34" charset="-122"/>
                <a:ea typeface="微软雅黑" panose="020B0503020204020204" pitchFamily="34" charset="-122"/>
              </a:rPr>
              <a:t>基于核心素养的传统文化分析</a:t>
            </a:r>
            <a:endParaRPr lang="en-US" altLang="zh-CN" sz="1350" b="1" dirty="0">
              <a:solidFill>
                <a:srgbClr val="FFFFFF"/>
              </a:solidFill>
              <a:latin typeface="微软雅黑" panose="020B0503020204020204" pitchFamily="34" charset="-122"/>
              <a:ea typeface="微软雅黑" panose="020B0503020204020204" pitchFamily="34" charset="-122"/>
            </a:endParaRPr>
          </a:p>
          <a:p>
            <a:pPr algn="ctr">
              <a:lnSpc>
                <a:spcPct val="120000"/>
              </a:lnSpc>
            </a:pPr>
            <a:r>
              <a:rPr lang="zh-CN" altLang="en-US" sz="1350" b="1" dirty="0">
                <a:solidFill>
                  <a:srgbClr val="FFFFFF"/>
                </a:solidFill>
                <a:latin typeface="微软雅黑" panose="020B0503020204020204" pitchFamily="34" charset="-122"/>
                <a:ea typeface="微软雅黑" panose="020B0503020204020204" pitchFamily="34" charset="-122"/>
              </a:rPr>
              <a:t>基于学生核心素养的课标分析</a:t>
            </a:r>
            <a:endParaRPr lang="zh-CN" altLang="en-US" sz="1350" b="1"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97305"/>
                                        </p:tgtEl>
                                        <p:attrNameLst>
                                          <p:attrName>style.visibility</p:attrName>
                                        </p:attrNameLst>
                                      </p:cBhvr>
                                      <p:to>
                                        <p:strVal val="visible"/>
                                      </p:to>
                                    </p:set>
                                    <p:animEffect transition="in" filter="wipe(up)">
                                      <p:cBhvr>
                                        <p:cTn id="7" dur="500"/>
                                        <p:tgtEl>
                                          <p:spTgt spid="9730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up)">
                                      <p:cBhvr>
                                        <p:cTn id="10" dur="500"/>
                                        <p:tgtEl>
                                          <p:spTgt spid="30"/>
                                        </p:tgtEl>
                                      </p:cBhvr>
                                    </p:animEffect>
                                  </p:childTnLst>
                                </p:cTn>
                              </p:par>
                              <p:par>
                                <p:cTn id="11" presetID="10" presetClass="entr" presetSubtype="0" fill="hold" nodeType="withEffect">
                                  <p:stCondLst>
                                    <p:cond delay="0"/>
                                  </p:stCondLst>
                                  <p:childTnLst>
                                    <p:set>
                                      <p:cBhvr>
                                        <p:cTn id="12" dur="1" fill="hold">
                                          <p:stCondLst>
                                            <p:cond delay="0"/>
                                          </p:stCondLst>
                                        </p:cTn>
                                        <p:tgtEl>
                                          <p:spTgt spid="97292"/>
                                        </p:tgtEl>
                                        <p:attrNameLst>
                                          <p:attrName>style.visibility</p:attrName>
                                        </p:attrNameLst>
                                      </p:cBhvr>
                                      <p:to>
                                        <p:strVal val="visible"/>
                                      </p:to>
                                    </p:set>
                                    <p:animEffect transition="in" filter="fade">
                                      <p:cBhvr>
                                        <p:cTn id="13" dur="500"/>
                                        <p:tgtEl>
                                          <p:spTgt spid="97292"/>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97297"/>
                                        </p:tgtEl>
                                        <p:attrNameLst>
                                          <p:attrName>style.visibility</p:attrName>
                                        </p:attrNameLst>
                                      </p:cBhvr>
                                      <p:to>
                                        <p:strVal val="visible"/>
                                      </p:to>
                                    </p:set>
                                    <p:animEffect transition="in" filter="fade">
                                      <p:cBhvr>
                                        <p:cTn id="17" dur="500"/>
                                        <p:tgtEl>
                                          <p:spTgt spid="97297"/>
                                        </p:tgtEl>
                                      </p:cBhvr>
                                    </p:animEffect>
                                  </p:childTnLst>
                                </p:cTn>
                              </p:par>
                              <p:par>
                                <p:cTn id="18" presetID="22" presetClass="entr" presetSubtype="1" fill="hold" nodeType="withEffect">
                                  <p:stCondLst>
                                    <p:cond delay="0"/>
                                  </p:stCondLst>
                                  <p:childTnLst>
                                    <p:set>
                                      <p:cBhvr>
                                        <p:cTn id="19" dur="1" fill="hold">
                                          <p:stCondLst>
                                            <p:cond delay="0"/>
                                          </p:stCondLst>
                                        </p:cTn>
                                        <p:tgtEl>
                                          <p:spTgt spid="97288"/>
                                        </p:tgtEl>
                                        <p:attrNameLst>
                                          <p:attrName>style.visibility</p:attrName>
                                        </p:attrNameLst>
                                      </p:cBhvr>
                                      <p:to>
                                        <p:strVal val="visible"/>
                                      </p:to>
                                    </p:set>
                                    <p:animEffect transition="in" filter="wipe(up)">
                                      <p:cBhvr>
                                        <p:cTn id="20" dur="500"/>
                                        <p:tgtEl>
                                          <p:spTgt spid="97288"/>
                                        </p:tgtEl>
                                      </p:cBhvr>
                                    </p:animEffect>
                                  </p:childTnLst>
                                </p:cTn>
                              </p:par>
                              <p:par>
                                <p:cTn id="21" presetID="10" presetClass="entr" presetSubtype="0" fill="hold" nodeType="withEffect">
                                  <p:stCondLst>
                                    <p:cond delay="0"/>
                                  </p:stCondLst>
                                  <p:childTnLst>
                                    <p:set>
                                      <p:cBhvr>
                                        <p:cTn id="22" dur="1" fill="hold">
                                          <p:stCondLst>
                                            <p:cond delay="0"/>
                                          </p:stCondLst>
                                        </p:cTn>
                                        <p:tgtEl>
                                          <p:spTgt spid="97294"/>
                                        </p:tgtEl>
                                        <p:attrNameLst>
                                          <p:attrName>style.visibility</p:attrName>
                                        </p:attrNameLst>
                                      </p:cBhvr>
                                      <p:to>
                                        <p:strVal val="visible"/>
                                      </p:to>
                                    </p:set>
                                    <p:animEffect transition="in" filter="fade">
                                      <p:cBhvr>
                                        <p:cTn id="23" dur="500"/>
                                        <p:tgtEl>
                                          <p:spTgt spid="97294"/>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97293"/>
                                        </p:tgtEl>
                                        <p:attrNameLst>
                                          <p:attrName>style.visibility</p:attrName>
                                        </p:attrNameLst>
                                      </p:cBhvr>
                                      <p:to>
                                        <p:strVal val="visible"/>
                                      </p:to>
                                    </p:set>
                                    <p:animEffect transition="in" filter="wipe(up)">
                                      <p:cBhvr>
                                        <p:cTn id="26" dur="500"/>
                                        <p:tgtEl>
                                          <p:spTgt spid="97293"/>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298"/>
                                        </p:tgtEl>
                                        <p:attrNameLst>
                                          <p:attrName>style.visibility</p:attrName>
                                        </p:attrNameLst>
                                      </p:cBhvr>
                                      <p:to>
                                        <p:strVal val="visible"/>
                                      </p:to>
                                    </p:set>
                                    <p:animEffect transition="in" filter="fade">
                                      <p:cBhvr>
                                        <p:cTn id="30" dur="500"/>
                                        <p:tgtEl>
                                          <p:spTgt spid="97298"/>
                                        </p:tgtEl>
                                      </p:cBhvr>
                                    </p:animEffect>
                                  </p:childTnLst>
                                </p:cTn>
                              </p:par>
                              <p:par>
                                <p:cTn id="31" presetID="22" presetClass="entr" presetSubtype="1" fill="hold" nodeType="withEffect">
                                  <p:stCondLst>
                                    <p:cond delay="0"/>
                                  </p:stCondLst>
                                  <p:childTnLst>
                                    <p:set>
                                      <p:cBhvr>
                                        <p:cTn id="32" dur="1" fill="hold">
                                          <p:stCondLst>
                                            <p:cond delay="0"/>
                                          </p:stCondLst>
                                        </p:cTn>
                                        <p:tgtEl>
                                          <p:spTgt spid="97289"/>
                                        </p:tgtEl>
                                        <p:attrNameLst>
                                          <p:attrName>style.visibility</p:attrName>
                                        </p:attrNameLst>
                                      </p:cBhvr>
                                      <p:to>
                                        <p:strVal val="visible"/>
                                      </p:to>
                                    </p:set>
                                    <p:animEffect transition="in" filter="wipe(up)">
                                      <p:cBhvr>
                                        <p:cTn id="33" dur="500"/>
                                        <p:tgtEl>
                                          <p:spTgt spid="97289"/>
                                        </p:tgtEl>
                                      </p:cBhvr>
                                    </p:animEffect>
                                  </p:childTnLst>
                                </p:cTn>
                              </p:par>
                              <p:par>
                                <p:cTn id="34" presetID="22" presetClass="entr" presetSubtype="1" fill="hold" nodeType="withEffect">
                                  <p:stCondLst>
                                    <p:cond delay="0"/>
                                  </p:stCondLst>
                                  <p:childTnLst>
                                    <p:set>
                                      <p:cBhvr>
                                        <p:cTn id="35" dur="1" fill="hold">
                                          <p:stCondLst>
                                            <p:cond delay="0"/>
                                          </p:stCondLst>
                                        </p:cTn>
                                        <p:tgtEl>
                                          <p:spTgt spid="97282"/>
                                        </p:tgtEl>
                                        <p:attrNameLst>
                                          <p:attrName>style.visibility</p:attrName>
                                        </p:attrNameLst>
                                      </p:cBhvr>
                                      <p:to>
                                        <p:strVal val="visible"/>
                                      </p:to>
                                    </p:set>
                                    <p:animEffect transition="in" filter="wipe(up)">
                                      <p:cBhvr>
                                        <p:cTn id="36" dur="500"/>
                                        <p:tgtEl>
                                          <p:spTgt spid="97282"/>
                                        </p:tgtEl>
                                      </p:cBhvr>
                                    </p:animEffect>
                                  </p:childTnLst>
                                </p:cTn>
                              </p:par>
                              <p:par>
                                <p:cTn id="37" presetID="22" presetClass="entr" presetSubtype="1" fill="hold" nodeType="withEffect">
                                  <p:stCondLst>
                                    <p:cond delay="0"/>
                                  </p:stCondLst>
                                  <p:childTnLst>
                                    <p:set>
                                      <p:cBhvr>
                                        <p:cTn id="38" dur="1" fill="hold">
                                          <p:stCondLst>
                                            <p:cond delay="0"/>
                                          </p:stCondLst>
                                        </p:cTn>
                                        <p:tgtEl>
                                          <p:spTgt spid="97283"/>
                                        </p:tgtEl>
                                        <p:attrNameLst>
                                          <p:attrName>style.visibility</p:attrName>
                                        </p:attrNameLst>
                                      </p:cBhvr>
                                      <p:to>
                                        <p:strVal val="visible"/>
                                      </p:to>
                                    </p:set>
                                    <p:animEffect transition="in" filter="wipe(up)">
                                      <p:cBhvr>
                                        <p:cTn id="39" dur="500"/>
                                        <p:tgtEl>
                                          <p:spTgt spid="97283"/>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97304"/>
                                        </p:tgtEl>
                                        <p:attrNameLst>
                                          <p:attrName>style.visibility</p:attrName>
                                        </p:attrNameLst>
                                      </p:cBhvr>
                                      <p:to>
                                        <p:strVal val="visible"/>
                                      </p:to>
                                    </p:set>
                                    <p:animEffect transition="in" filter="wipe(up)">
                                      <p:cBhvr>
                                        <p:cTn id="42" dur="500"/>
                                        <p:tgtEl>
                                          <p:spTgt spid="97304"/>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97290"/>
                                        </p:tgtEl>
                                        <p:attrNameLst>
                                          <p:attrName>style.visibility</p:attrName>
                                        </p:attrNameLst>
                                      </p:cBhvr>
                                      <p:to>
                                        <p:strVal val="visible"/>
                                      </p:to>
                                    </p:set>
                                    <p:animEffect transition="in" filter="wipe(up)">
                                      <p:cBhvr>
                                        <p:cTn id="45" dur="500"/>
                                        <p:tgtEl>
                                          <p:spTgt spid="97290"/>
                                        </p:tgtEl>
                                      </p:cBhvr>
                                    </p:animEffect>
                                  </p:childTnLst>
                                </p:cTn>
                              </p:par>
                              <p:par>
                                <p:cTn id="46" presetID="22" presetClass="entr" presetSubtype="1" fill="hold" nodeType="withEffect">
                                  <p:stCondLst>
                                    <p:cond delay="0"/>
                                  </p:stCondLst>
                                  <p:childTnLst>
                                    <p:set>
                                      <p:cBhvr>
                                        <p:cTn id="47" dur="1" fill="hold">
                                          <p:stCondLst>
                                            <p:cond delay="0"/>
                                          </p:stCondLst>
                                        </p:cTn>
                                        <p:tgtEl>
                                          <p:spTgt spid="97284"/>
                                        </p:tgtEl>
                                        <p:attrNameLst>
                                          <p:attrName>style.visibility</p:attrName>
                                        </p:attrNameLst>
                                      </p:cBhvr>
                                      <p:to>
                                        <p:strVal val="visible"/>
                                      </p:to>
                                    </p:set>
                                    <p:animEffect transition="in" filter="wipe(up)">
                                      <p:cBhvr>
                                        <p:cTn id="48" dur="500"/>
                                        <p:tgtEl>
                                          <p:spTgt spid="97284"/>
                                        </p:tgtEl>
                                      </p:cBhvr>
                                    </p:animEffect>
                                  </p:childTnLst>
                                </p:cTn>
                              </p:par>
                            </p:childTnLst>
                          </p:cTn>
                        </p:par>
                        <p:par>
                          <p:cTn id="49" fill="hold">
                            <p:stCondLst>
                              <p:cond delay="1500"/>
                            </p:stCondLst>
                            <p:childTnLst>
                              <p:par>
                                <p:cTn id="50" presetID="10" presetClass="entr" presetSubtype="0" fill="hold" grpId="0" nodeType="afterEffect">
                                  <p:stCondLst>
                                    <p:cond delay="0"/>
                                  </p:stCondLst>
                                  <p:childTnLst>
                                    <p:set>
                                      <p:cBhvr>
                                        <p:cTn id="51" dur="1" fill="hold">
                                          <p:stCondLst>
                                            <p:cond delay="0"/>
                                          </p:stCondLst>
                                        </p:cTn>
                                        <p:tgtEl>
                                          <p:spTgt spid="97299"/>
                                        </p:tgtEl>
                                        <p:attrNameLst>
                                          <p:attrName>style.visibility</p:attrName>
                                        </p:attrNameLst>
                                      </p:cBhvr>
                                      <p:to>
                                        <p:strVal val="visible"/>
                                      </p:to>
                                    </p:set>
                                    <p:animEffect transition="in" filter="fade">
                                      <p:cBhvr>
                                        <p:cTn id="52" dur="500"/>
                                        <p:tgtEl>
                                          <p:spTgt spid="97299"/>
                                        </p:tgtEl>
                                      </p:cBhvr>
                                    </p:animEffect>
                                  </p:childTnLst>
                                </p:cTn>
                              </p:par>
                              <p:par>
                                <p:cTn id="53" presetID="10" presetClass="entr" presetSubtype="0" fill="hold" nodeType="withEffect">
                                  <p:stCondLst>
                                    <p:cond delay="0"/>
                                  </p:stCondLst>
                                  <p:childTnLst>
                                    <p:set>
                                      <p:cBhvr>
                                        <p:cTn id="54" dur="1" fill="hold">
                                          <p:stCondLst>
                                            <p:cond delay="0"/>
                                          </p:stCondLst>
                                        </p:cTn>
                                        <p:tgtEl>
                                          <p:spTgt spid="97295"/>
                                        </p:tgtEl>
                                        <p:attrNameLst>
                                          <p:attrName>style.visibility</p:attrName>
                                        </p:attrNameLst>
                                      </p:cBhvr>
                                      <p:to>
                                        <p:strVal val="visible"/>
                                      </p:to>
                                    </p:set>
                                    <p:animEffect transition="in" filter="fade">
                                      <p:cBhvr>
                                        <p:cTn id="55" dur="500"/>
                                        <p:tgtEl>
                                          <p:spTgt spid="97295"/>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97303"/>
                                        </p:tgtEl>
                                        <p:attrNameLst>
                                          <p:attrName>style.visibility</p:attrName>
                                        </p:attrNameLst>
                                      </p:cBhvr>
                                      <p:to>
                                        <p:strVal val="visible"/>
                                      </p:to>
                                    </p:set>
                                    <p:animEffect transition="in" filter="wipe(up)">
                                      <p:cBhvr>
                                        <p:cTn id="58" dur="500"/>
                                        <p:tgtEl>
                                          <p:spTgt spid="97303"/>
                                        </p:tgtEl>
                                      </p:cBhvr>
                                    </p:animEffect>
                                  </p:childTnLst>
                                </p:cTn>
                              </p:par>
                              <p:par>
                                <p:cTn id="59" presetID="22" presetClass="entr" presetSubtype="1" fill="hold" nodeType="withEffect">
                                  <p:stCondLst>
                                    <p:cond delay="0"/>
                                  </p:stCondLst>
                                  <p:childTnLst>
                                    <p:set>
                                      <p:cBhvr>
                                        <p:cTn id="60" dur="1" fill="hold">
                                          <p:stCondLst>
                                            <p:cond delay="0"/>
                                          </p:stCondLst>
                                        </p:cTn>
                                        <p:tgtEl>
                                          <p:spTgt spid="97286"/>
                                        </p:tgtEl>
                                        <p:attrNameLst>
                                          <p:attrName>style.visibility</p:attrName>
                                        </p:attrNameLst>
                                      </p:cBhvr>
                                      <p:to>
                                        <p:strVal val="visible"/>
                                      </p:to>
                                    </p:set>
                                    <p:animEffect transition="in" filter="wipe(up)">
                                      <p:cBhvr>
                                        <p:cTn id="61" dur="500"/>
                                        <p:tgtEl>
                                          <p:spTgt spid="97286"/>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97302"/>
                                        </p:tgtEl>
                                        <p:attrNameLst>
                                          <p:attrName>style.visibility</p:attrName>
                                        </p:attrNameLst>
                                      </p:cBhvr>
                                      <p:to>
                                        <p:strVal val="visible"/>
                                      </p:to>
                                    </p:set>
                                    <p:animEffect transition="in" filter="wipe(up)">
                                      <p:cBhvr>
                                        <p:cTn id="64" dur="500"/>
                                        <p:tgtEl>
                                          <p:spTgt spid="97302"/>
                                        </p:tgtEl>
                                      </p:cBhvr>
                                    </p:animEffect>
                                  </p:childTnLst>
                                </p:cTn>
                              </p:par>
                            </p:childTnLst>
                          </p:cTn>
                        </p:par>
                        <p:par>
                          <p:cTn id="65" fill="hold">
                            <p:stCondLst>
                              <p:cond delay="2000"/>
                            </p:stCondLst>
                            <p:childTnLst>
                              <p:par>
                                <p:cTn id="66" presetID="10" presetClass="entr" presetSubtype="0" fill="hold" grpId="0" nodeType="afterEffect">
                                  <p:stCondLst>
                                    <p:cond delay="0"/>
                                  </p:stCondLst>
                                  <p:childTnLst>
                                    <p:set>
                                      <p:cBhvr>
                                        <p:cTn id="67" dur="1" fill="hold">
                                          <p:stCondLst>
                                            <p:cond delay="0"/>
                                          </p:stCondLst>
                                        </p:cTn>
                                        <p:tgtEl>
                                          <p:spTgt spid="97300"/>
                                        </p:tgtEl>
                                        <p:attrNameLst>
                                          <p:attrName>style.visibility</p:attrName>
                                        </p:attrNameLst>
                                      </p:cBhvr>
                                      <p:to>
                                        <p:strVal val="visible"/>
                                      </p:to>
                                    </p:set>
                                    <p:animEffect transition="in" filter="fade">
                                      <p:cBhvr>
                                        <p:cTn id="68" dur="500"/>
                                        <p:tgtEl>
                                          <p:spTgt spid="97300"/>
                                        </p:tgtEl>
                                      </p:cBhvr>
                                    </p:animEffect>
                                  </p:childTnLst>
                                </p:cTn>
                              </p:par>
                            </p:childTnLst>
                          </p:cTn>
                        </p:par>
                        <p:par>
                          <p:cTn id="69" fill="hold">
                            <p:stCondLst>
                              <p:cond delay="2500"/>
                            </p:stCondLst>
                            <p:childTnLst>
                              <p:par>
                                <p:cTn id="70" presetID="10" presetClass="entr" presetSubtype="0" fill="hold" nodeType="afterEffect">
                                  <p:stCondLst>
                                    <p:cond delay="0"/>
                                  </p:stCondLst>
                                  <p:childTnLst>
                                    <p:set>
                                      <p:cBhvr>
                                        <p:cTn id="71" dur="1" fill="hold">
                                          <p:stCondLst>
                                            <p:cond delay="0"/>
                                          </p:stCondLst>
                                        </p:cTn>
                                        <p:tgtEl>
                                          <p:spTgt spid="97296"/>
                                        </p:tgtEl>
                                        <p:attrNameLst>
                                          <p:attrName>style.visibility</p:attrName>
                                        </p:attrNameLst>
                                      </p:cBhvr>
                                      <p:to>
                                        <p:strVal val="visible"/>
                                      </p:to>
                                    </p:set>
                                    <p:animEffect transition="in" filter="fade">
                                      <p:cBhvr>
                                        <p:cTn id="72" dur="500"/>
                                        <p:tgtEl>
                                          <p:spTgt spid="97296"/>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97301"/>
                                        </p:tgtEl>
                                        <p:attrNameLst>
                                          <p:attrName>style.visibility</p:attrName>
                                        </p:attrNameLst>
                                      </p:cBhvr>
                                      <p:to>
                                        <p:strVal val="visible"/>
                                      </p:to>
                                    </p:set>
                                    <p:animEffect transition="in" filter="fade">
                                      <p:cBhvr>
                                        <p:cTn id="75" dur="500"/>
                                        <p:tgtEl>
                                          <p:spTgt spid="97301"/>
                                        </p:tgtEl>
                                      </p:cBhvr>
                                    </p:animEffect>
                                  </p:childTnLst>
                                </p:cTn>
                              </p:par>
                              <p:par>
                                <p:cTn id="76" presetID="22" presetClass="entr" presetSubtype="1" fill="hold" nodeType="withEffect">
                                  <p:stCondLst>
                                    <p:cond delay="0"/>
                                  </p:stCondLst>
                                  <p:childTnLst>
                                    <p:set>
                                      <p:cBhvr>
                                        <p:cTn id="77" dur="1" fill="hold">
                                          <p:stCondLst>
                                            <p:cond delay="0"/>
                                          </p:stCondLst>
                                        </p:cTn>
                                        <p:tgtEl>
                                          <p:spTgt spid="97285"/>
                                        </p:tgtEl>
                                        <p:attrNameLst>
                                          <p:attrName>style.visibility</p:attrName>
                                        </p:attrNameLst>
                                      </p:cBhvr>
                                      <p:to>
                                        <p:strVal val="visible"/>
                                      </p:to>
                                    </p:set>
                                    <p:animEffect transition="in" filter="wipe(up)">
                                      <p:cBhvr>
                                        <p:cTn id="78" dur="500"/>
                                        <p:tgtEl>
                                          <p:spTgt spid="97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90" grpId="0"/>
      <p:bldP spid="97293" grpId="0" animBg="1"/>
      <p:bldP spid="97297" grpId="0"/>
      <p:bldP spid="97298" grpId="0"/>
      <p:bldP spid="97299" grpId="0"/>
      <p:bldP spid="97300" grpId="0"/>
      <p:bldP spid="97301" grpId="0"/>
      <p:bldP spid="97302" grpId="0" animBg="1"/>
      <p:bldP spid="97303" grpId="0" animBg="1"/>
      <p:bldP spid="97304" grpId="0" animBg="1"/>
      <p:bldP spid="97305" grpId="0" animBg="1"/>
      <p:bldP spid="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62210" name="表格 862209"/>
          <p:cNvGraphicFramePr/>
          <p:nvPr/>
        </p:nvGraphicFramePr>
        <p:xfrm>
          <a:off x="1115616" y="611981"/>
          <a:ext cx="6885386" cy="8280400"/>
        </p:xfrm>
        <a:graphic>
          <a:graphicData uri="http://schemas.openxmlformats.org/drawingml/2006/table">
            <a:tbl>
              <a:tblPr/>
              <a:tblGrid>
                <a:gridCol w="485775"/>
                <a:gridCol w="540544"/>
                <a:gridCol w="3892154"/>
                <a:gridCol w="1966913"/>
              </a:tblGrid>
              <a:tr h="204788">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2000"/>
                        </a:lnSpc>
                        <a:buClrTx/>
                        <a:buFont typeface="Wingdings" panose="05000000000000000000" pitchFamily="2" charset="2"/>
                        <a:buNone/>
                      </a:pPr>
                      <a:r>
                        <a:rPr lang="zh-CN" altLang="en-US" sz="1200" i="0" dirty="0">
                          <a:solidFill>
                            <a:srgbClr val="FFFFFF"/>
                          </a:solidFill>
                          <a:latin typeface="微软雅黑" panose="020B0503020204020204" pitchFamily="34" charset="-122"/>
                          <a:ea typeface="微软雅黑" panose="020B0503020204020204" pitchFamily="34" charset="-122"/>
                        </a:rPr>
                        <a:t>阶段</a:t>
                      </a:r>
                      <a:endParaRPr lang="zh-CN" altLang="en-US" sz="1200" i="0" dirty="0">
                        <a:solidFill>
                          <a:srgbClr val="FFFFFF"/>
                        </a:solidFill>
                        <a:latin typeface="微软雅黑" panose="020B0503020204020204" pitchFamily="34" charset="-122"/>
                        <a:ea typeface="微软雅黑" panose="020B0503020204020204" pitchFamily="34" charset="-122"/>
                      </a:endParaRPr>
                    </a:p>
                  </a:txBody>
                  <a:tcPr marL="51440" marR="5144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2000"/>
                        </a:lnSpc>
                        <a:buClrTx/>
                        <a:buFont typeface="Wingdings" panose="05000000000000000000" pitchFamily="2" charset="2"/>
                        <a:buNone/>
                      </a:pPr>
                      <a:r>
                        <a:rPr lang="zh-CN" altLang="en-US" sz="1200" i="0" dirty="0">
                          <a:solidFill>
                            <a:srgbClr val="FFFFFF"/>
                          </a:solidFill>
                          <a:latin typeface="微软雅黑" panose="020B0503020204020204" pitchFamily="34" charset="-122"/>
                          <a:ea typeface="微软雅黑" panose="020B0503020204020204" pitchFamily="34" charset="-122"/>
                        </a:rPr>
                        <a:t>日期</a:t>
                      </a:r>
                      <a:endParaRPr lang="zh-CN" altLang="en-US" sz="1200" i="0" dirty="0">
                        <a:solidFill>
                          <a:srgbClr val="FFFFFF"/>
                        </a:solidFill>
                        <a:latin typeface="微软雅黑" panose="020B0503020204020204" pitchFamily="34" charset="-122"/>
                        <a:ea typeface="微软雅黑" panose="020B0503020204020204" pitchFamily="34" charset="-122"/>
                      </a:endParaRPr>
                    </a:p>
                  </a:txBody>
                  <a:tcPr marL="51440" marR="5144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indent="304800" algn="ctr" eaLnBrk="1" hangingPunct="1">
                        <a:lnSpc>
                          <a:spcPts val="2000"/>
                        </a:lnSpc>
                        <a:buClrTx/>
                        <a:buFont typeface="Wingdings" panose="05000000000000000000" pitchFamily="2" charset="2"/>
                        <a:buNone/>
                      </a:pPr>
                      <a:r>
                        <a:rPr lang="zh-CN" altLang="en-US" sz="1200" i="0" dirty="0">
                          <a:solidFill>
                            <a:srgbClr val="FFFFFF"/>
                          </a:solidFill>
                          <a:latin typeface="微软雅黑" panose="020B0503020204020204" pitchFamily="34" charset="-122"/>
                          <a:ea typeface="微软雅黑" panose="020B0503020204020204" pitchFamily="34" charset="-122"/>
                        </a:rPr>
                        <a:t>具体内容</a:t>
                      </a:r>
                      <a:endParaRPr lang="zh-CN" altLang="en-US" sz="1200" i="0" dirty="0">
                        <a:solidFill>
                          <a:srgbClr val="FFFFFF"/>
                        </a:solidFill>
                        <a:latin typeface="微软雅黑" panose="020B0503020204020204" pitchFamily="34" charset="-122"/>
                        <a:ea typeface="微软雅黑" panose="020B0503020204020204" pitchFamily="34" charset="-122"/>
                      </a:endParaRPr>
                    </a:p>
                  </a:txBody>
                  <a:tcPr marL="51440" marR="5144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a:noFill/>
                    </a:lnB>
                    <a:lnTlToBr>
                      <a:noFill/>
                    </a:lnTlToBr>
                    <a:lnBlToTr>
                      <a:noFill/>
                    </a:lnBlToTr>
                    <a:solidFill>
                      <a:schemeClr val="accent1"/>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2000"/>
                        </a:lnSpc>
                        <a:buClrTx/>
                        <a:buFont typeface="Wingdings" panose="05000000000000000000" pitchFamily="2" charset="2"/>
                        <a:buNone/>
                      </a:pPr>
                      <a:r>
                        <a:rPr lang="zh-CN" altLang="en-US" sz="1200" i="0" dirty="0">
                          <a:solidFill>
                            <a:srgbClr val="FFFFFF"/>
                          </a:solidFill>
                          <a:latin typeface="微软雅黑" panose="020B0503020204020204" pitchFamily="34" charset="-122"/>
                          <a:ea typeface="微软雅黑" panose="020B0503020204020204" pitchFamily="34" charset="-122"/>
                        </a:rPr>
                        <a:t>阶段成果</a:t>
                      </a:r>
                      <a:endParaRPr lang="zh-CN" altLang="en-US" sz="1200" i="0" dirty="0">
                        <a:solidFill>
                          <a:srgbClr val="FFFFFF"/>
                        </a:solidFill>
                        <a:latin typeface="微软雅黑" panose="020B0503020204020204" pitchFamily="34" charset="-122"/>
                        <a:ea typeface="微软雅黑" panose="020B0503020204020204" pitchFamily="34" charset="-122"/>
                      </a:endParaRPr>
                    </a:p>
                  </a:txBody>
                  <a:tcPr marL="51440" marR="5144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a:noFill/>
                    </a:lnB>
                    <a:lnTlToBr>
                      <a:noFill/>
                    </a:lnTlToBr>
                    <a:lnBlToTr>
                      <a:noFill/>
                    </a:lnBlToTr>
                    <a:solidFill>
                      <a:schemeClr val="accent1"/>
                    </a:solidFill>
                  </a:tcPr>
                </a:tc>
              </a:tr>
              <a:tr h="514350">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2000"/>
                        </a:lnSpc>
                        <a:buClrTx/>
                        <a:buFont typeface="Wingdings" panose="05000000000000000000" pitchFamily="2" charset="2"/>
                        <a:buNone/>
                      </a:pPr>
                      <a:r>
                        <a:rPr lang="zh-CN" altLang="en-US" sz="1200" i="0" dirty="0">
                          <a:solidFill>
                            <a:srgbClr val="000000"/>
                          </a:solidFill>
                          <a:latin typeface="微软雅黑" panose="020B0503020204020204" pitchFamily="34" charset="-122"/>
                          <a:ea typeface="微软雅黑" panose="020B0503020204020204" pitchFamily="34" charset="-122"/>
                        </a:rPr>
                        <a:t>第一阶段</a:t>
                      </a:r>
                      <a:endParaRPr lang="zh-CN" altLang="en-US" sz="1200" i="0" dirty="0">
                        <a:solidFill>
                          <a:srgbClr val="000000"/>
                        </a:solidFill>
                        <a:latin typeface="微软雅黑" panose="020B0503020204020204" pitchFamily="34" charset="-122"/>
                        <a:ea typeface="微软雅黑" panose="020B0503020204020204" pitchFamily="34" charset="-122"/>
                      </a:endParaRPr>
                    </a:p>
                  </a:txBody>
                  <a:tcPr marL="51440" marR="5144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2DBE9"/>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just" eaLnBrk="1" hangingPunct="1">
                        <a:lnSpc>
                          <a:spcPts val="2000"/>
                        </a:lnSpc>
                        <a:buClrTx/>
                        <a:buFont typeface="Wingdings" panose="05000000000000000000" pitchFamily="2" charset="2"/>
                        <a:buNone/>
                      </a:pPr>
                      <a:r>
                        <a:rPr lang="en-US" altLang="zh-CN" sz="1100" b="0" i="0" dirty="0">
                          <a:solidFill>
                            <a:srgbClr val="000000"/>
                          </a:solidFill>
                          <a:latin typeface="微软雅黑" panose="020B0503020204020204" pitchFamily="34" charset="-122"/>
                          <a:ea typeface="微软雅黑" panose="020B0503020204020204" pitchFamily="34" charset="-122"/>
                        </a:rPr>
                        <a:t>2013.</a:t>
                      </a:r>
                      <a:endParaRPr lang="en-US" altLang="zh-CN" sz="1100" b="0" i="0" dirty="0">
                        <a:solidFill>
                          <a:srgbClr val="000000"/>
                        </a:solidFill>
                        <a:latin typeface="微软雅黑" panose="020B0503020204020204" pitchFamily="34" charset="-122"/>
                        <a:ea typeface="微软雅黑" panose="020B0503020204020204" pitchFamily="34" charset="-122"/>
                      </a:endParaRPr>
                    </a:p>
                    <a:p>
                      <a:pPr lvl="0" algn="just" eaLnBrk="1" hangingPunct="1">
                        <a:lnSpc>
                          <a:spcPts val="2000"/>
                        </a:lnSpc>
                        <a:buClrTx/>
                        <a:buFont typeface="Wingdings" panose="05000000000000000000" pitchFamily="2" charset="2"/>
                        <a:buNone/>
                      </a:pPr>
                      <a:r>
                        <a:rPr lang="en-US" altLang="zh-CN" sz="1100" b="0" i="0" dirty="0">
                          <a:solidFill>
                            <a:srgbClr val="000000"/>
                          </a:solidFill>
                          <a:latin typeface="微软雅黑" panose="020B0503020204020204" pitchFamily="34" charset="-122"/>
                          <a:ea typeface="微软雅黑" panose="020B0503020204020204" pitchFamily="34" charset="-122"/>
                        </a:rPr>
                        <a:t>5-6</a:t>
                      </a:r>
                      <a:r>
                        <a:rPr lang="zh-CN" altLang="en-US" sz="1100" b="0" i="0" dirty="0">
                          <a:solidFill>
                            <a:srgbClr val="000000"/>
                          </a:solidFill>
                          <a:latin typeface="微软雅黑" panose="020B0503020204020204" pitchFamily="34" charset="-122"/>
                          <a:ea typeface="微软雅黑" panose="020B0503020204020204" pitchFamily="34" charset="-122"/>
                        </a:rPr>
                        <a:t>月</a:t>
                      </a:r>
                      <a:endParaRPr lang="zh-CN" altLang="en-US" sz="1100" b="0" i="0" dirty="0">
                        <a:solidFill>
                          <a:srgbClr val="000000"/>
                        </a:solidFill>
                        <a:latin typeface="微软雅黑" panose="020B0503020204020204" pitchFamily="34" charset="-122"/>
                        <a:ea typeface="微软雅黑" panose="020B0503020204020204" pitchFamily="34" charset="-122"/>
                      </a:endParaRPr>
                    </a:p>
                  </a:txBody>
                  <a:tcPr marL="51440" marR="51440" marT="0" marB="0" anchor="ctr">
                    <a:lnL w="12700" cap="flat" cmpd="sng">
                      <a:solidFill>
                        <a:schemeClr val="bg1"/>
                      </a:solidFill>
                      <a:prstDash val="solid"/>
                      <a:headEnd type="none" w="med" len="med"/>
                      <a:tailEnd type="none" w="med" len="med"/>
                    </a:lnL>
                    <a:lnR>
                      <a:noFill/>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2DBE9"/>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marL="285750" lvl="0" indent="-179070" algn="just" defTabSz="0" eaLnBrk="1" hangingPunct="1">
                        <a:lnSpc>
                          <a:spcPts val="1800"/>
                        </a:lnSpc>
                        <a:buClrTx/>
                        <a:buFont typeface="Wingdings" panose="05000000000000000000" pitchFamily="2" charset="2"/>
                        <a:buChar char="ü"/>
                        <a:tabLst>
                          <a:tab pos="266700" algn="l"/>
                        </a:tabLst>
                      </a:pPr>
                      <a:r>
                        <a:rPr lang="zh-CN" altLang="en-US" sz="900" b="0" i="0" dirty="0">
                          <a:latin typeface="微软雅黑" panose="020B0503020204020204" pitchFamily="34" charset="-122"/>
                          <a:ea typeface="微软雅黑" panose="020B0503020204020204" pitchFamily="34" charset="-122"/>
                        </a:rPr>
                        <a:t>成立学生核心素养顶层设计项目组。</a:t>
                      </a:r>
                      <a:endParaRPr lang="en-US" altLang="zh-CN" sz="900" b="0" i="0" dirty="0">
                        <a:latin typeface="微软雅黑" panose="020B0503020204020204" pitchFamily="34" charset="-122"/>
                        <a:ea typeface="微软雅黑" panose="020B0503020204020204" pitchFamily="34" charset="-122"/>
                      </a:endParaRPr>
                    </a:p>
                    <a:p>
                      <a:pPr marL="285750" lvl="0" indent="-179070" algn="just" defTabSz="0" eaLnBrk="1" hangingPunct="1">
                        <a:lnSpc>
                          <a:spcPts val="1800"/>
                        </a:lnSpc>
                        <a:buClrTx/>
                        <a:buFont typeface="Wingdings" panose="05000000000000000000" pitchFamily="2" charset="2"/>
                        <a:buChar char="ü"/>
                        <a:tabLst>
                          <a:tab pos="266700" algn="l"/>
                        </a:tabLst>
                      </a:pPr>
                      <a:r>
                        <a:rPr lang="zh-CN" altLang="en-US" sz="900" b="0" i="0" dirty="0">
                          <a:latin typeface="微软雅黑" panose="020B0503020204020204" pitchFamily="34" charset="-122"/>
                          <a:ea typeface="微软雅黑" panose="020B0503020204020204" pitchFamily="34" charset="-122"/>
                        </a:rPr>
                        <a:t>总课题组细化研究方案，形成六个子课题组；子课题组开会讨论并确定具体任务、分工和工作进程表。</a:t>
                      </a:r>
                      <a:endParaRPr lang="zh-CN" altLang="en-US" sz="900" b="0" i="0" dirty="0">
                        <a:latin typeface="微软雅黑" panose="020B0503020204020204" pitchFamily="34" charset="-122"/>
                        <a:ea typeface="微软雅黑" panose="020B0503020204020204" pitchFamily="34" charset="-122"/>
                      </a:endParaRPr>
                    </a:p>
                  </a:txBody>
                  <a:tcPr marL="51440" marR="51440" marT="0" marB="0" anchor="ctr">
                    <a:lnL>
                      <a:noFill/>
                    </a:lnL>
                    <a:lnR>
                      <a:noFill/>
                    </a:lnR>
                    <a:lnT>
                      <a:noFill/>
                    </a:lnT>
                    <a:lnB>
                      <a:noFill/>
                    </a:lnB>
                    <a:lnTlToBr>
                      <a:noFill/>
                    </a:lnTlToBr>
                    <a:lnBlToTr>
                      <a:noFill/>
                    </a:lnBlToTr>
                    <a:solidFill>
                      <a:srgbClr val="D2DBE9"/>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eaLnBrk="1" hangingPunct="1">
                        <a:lnSpc>
                          <a:spcPts val="2000"/>
                        </a:lnSpc>
                        <a:buClrTx/>
                        <a:buFont typeface="Wingdings" panose="05000000000000000000" pitchFamily="2" charset="2"/>
                        <a:buNone/>
                      </a:pPr>
                      <a:r>
                        <a:rPr lang="zh-CN" altLang="zh-CN" sz="1100" b="0" i="0" dirty="0">
                          <a:latin typeface="微软雅黑" panose="020B0503020204020204" pitchFamily="34" charset="-122"/>
                          <a:ea typeface="微软雅黑" panose="020B0503020204020204" pitchFamily="34" charset="-122"/>
                        </a:rPr>
                        <a:t>《</a:t>
                      </a:r>
                      <a:r>
                        <a:rPr lang="zh-CN" altLang="en-US" sz="1100" b="0" i="0" dirty="0">
                          <a:latin typeface="微软雅黑" panose="020B0503020204020204" pitchFamily="34" charset="-122"/>
                          <a:ea typeface="微软雅黑" panose="020B0503020204020204" pitchFamily="34" charset="-122"/>
                        </a:rPr>
                        <a:t>我国学生发展核心素养体系研究方案</a:t>
                      </a:r>
                      <a:r>
                        <a:rPr lang="zh-CN" altLang="zh-CN" sz="1100" b="0" i="0" dirty="0">
                          <a:latin typeface="微软雅黑" panose="020B0503020204020204" pitchFamily="34" charset="-122"/>
                          <a:ea typeface="微软雅黑" panose="020B0503020204020204" pitchFamily="34" charset="-122"/>
                        </a:rPr>
                        <a:t>》</a:t>
                      </a:r>
                      <a:endParaRPr lang="zh-CN" altLang="zh-CN" sz="1100" b="0" i="0" dirty="0">
                        <a:latin typeface="微软雅黑" panose="020B0503020204020204" pitchFamily="34" charset="-122"/>
                        <a:ea typeface="微软雅黑" panose="020B0503020204020204" pitchFamily="34" charset="-122"/>
                      </a:endParaRPr>
                    </a:p>
                  </a:txBody>
                  <a:tcPr marL="51440" marR="51440" marT="0" marB="0" anchor="ctr">
                    <a:lnL>
                      <a:noFill/>
                    </a:lnL>
                    <a:lnR>
                      <a:noFill/>
                    </a:lnR>
                    <a:lnT>
                      <a:noFill/>
                    </a:lnT>
                    <a:lnB>
                      <a:noFill/>
                    </a:lnB>
                    <a:lnTlToBr>
                      <a:noFill/>
                    </a:lnTlToBr>
                    <a:lnBlToTr>
                      <a:noFill/>
                    </a:lnBlToTr>
                    <a:solidFill>
                      <a:srgbClr val="D2DBE9"/>
                    </a:solidFill>
                  </a:tcPr>
                </a:tc>
              </a:tr>
              <a:tr h="381000">
                <a:tc rowSpan="6">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2000"/>
                        </a:lnSpc>
                        <a:buClrTx/>
                        <a:buFont typeface="Wingdings" panose="05000000000000000000" pitchFamily="2" charset="2"/>
                        <a:buNone/>
                      </a:pPr>
                      <a:r>
                        <a:rPr lang="zh-CN" altLang="en-US" sz="1200" i="0" dirty="0">
                          <a:solidFill>
                            <a:srgbClr val="000000"/>
                          </a:solidFill>
                          <a:latin typeface="微软雅黑" panose="020B0503020204020204" pitchFamily="34" charset="-122"/>
                          <a:ea typeface="微软雅黑" panose="020B0503020204020204" pitchFamily="34" charset="-122"/>
                        </a:rPr>
                        <a:t>第二阶段</a:t>
                      </a:r>
                      <a:endParaRPr lang="zh-CN" altLang="en-US" sz="1200" i="0" dirty="0">
                        <a:solidFill>
                          <a:srgbClr val="000000"/>
                        </a:solidFill>
                        <a:latin typeface="微软雅黑" panose="020B0503020204020204" pitchFamily="34" charset="-122"/>
                        <a:ea typeface="微软雅黑" panose="020B0503020204020204" pitchFamily="34" charset="-122"/>
                      </a:endParaRPr>
                    </a:p>
                  </a:txBody>
                  <a:tcPr marL="51440" marR="5144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rowSpan="6">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just" eaLnBrk="1" hangingPunct="1">
                        <a:lnSpc>
                          <a:spcPts val="2000"/>
                        </a:lnSpc>
                        <a:buClrTx/>
                        <a:buFont typeface="Wingdings" panose="05000000000000000000" pitchFamily="2" charset="2"/>
                        <a:buNone/>
                      </a:pPr>
                      <a:r>
                        <a:rPr lang="en-US" altLang="zh-CN" sz="1100" b="0" i="0">
                          <a:solidFill>
                            <a:srgbClr val="000000"/>
                          </a:solidFill>
                          <a:latin typeface="微软雅黑" panose="020B0503020204020204" pitchFamily="34" charset="-122"/>
                          <a:ea typeface="微软雅黑" panose="020B0503020204020204" pitchFamily="34" charset="-122"/>
                        </a:rPr>
                        <a:t>2013.</a:t>
                      </a:r>
                      <a:endParaRPr lang="en-US" altLang="zh-CN" sz="1100" b="0" i="0">
                        <a:solidFill>
                          <a:srgbClr val="000000"/>
                        </a:solidFill>
                        <a:latin typeface="微软雅黑" panose="020B0503020204020204" pitchFamily="34" charset="-122"/>
                        <a:ea typeface="微软雅黑" panose="020B0503020204020204" pitchFamily="34" charset="-122"/>
                      </a:endParaRPr>
                    </a:p>
                    <a:p>
                      <a:pPr lvl="0" algn="just" eaLnBrk="1" hangingPunct="1">
                        <a:lnSpc>
                          <a:spcPts val="2000"/>
                        </a:lnSpc>
                        <a:buClrTx/>
                        <a:buFont typeface="Wingdings" panose="05000000000000000000" pitchFamily="2" charset="2"/>
                        <a:buNone/>
                      </a:pPr>
                      <a:r>
                        <a:rPr lang="en-US" altLang="zh-CN" sz="1100" b="0" i="0">
                          <a:solidFill>
                            <a:srgbClr val="000000"/>
                          </a:solidFill>
                          <a:latin typeface="微软雅黑" panose="020B0503020204020204" pitchFamily="34" charset="-122"/>
                          <a:ea typeface="微软雅黑" panose="020B0503020204020204" pitchFamily="34" charset="-122"/>
                        </a:rPr>
                        <a:t>6-10</a:t>
                      </a:r>
                      <a:r>
                        <a:rPr lang="zh-CN" altLang="en-US" sz="1100" b="0" i="0">
                          <a:solidFill>
                            <a:srgbClr val="000000"/>
                          </a:solidFill>
                          <a:latin typeface="微软雅黑" panose="020B0503020204020204" pitchFamily="34" charset="-122"/>
                          <a:ea typeface="微软雅黑" panose="020B0503020204020204" pitchFamily="34" charset="-122"/>
                        </a:rPr>
                        <a:t>月</a:t>
                      </a:r>
                      <a:endParaRPr lang="zh-CN" altLang="en-US" sz="1100" b="0" i="0">
                        <a:solidFill>
                          <a:srgbClr val="000000"/>
                        </a:solidFill>
                        <a:latin typeface="微软雅黑" panose="020B0503020204020204" pitchFamily="34" charset="-122"/>
                        <a:ea typeface="微软雅黑" panose="020B0503020204020204" pitchFamily="34" charset="-122"/>
                      </a:endParaRPr>
                    </a:p>
                  </a:txBody>
                  <a:tcPr marL="51440" marR="51440" marT="0" marB="0" anchor="ctr">
                    <a:lnL w="12700" cap="flat" cmpd="sng">
                      <a:solidFill>
                        <a:schemeClr val="bg1"/>
                      </a:solidFill>
                      <a:prstDash val="solid"/>
                      <a:headEnd type="none" w="med" len="med"/>
                      <a:tailEnd type="none" w="med" len="med"/>
                    </a:lnL>
                    <a:lnR>
                      <a:noFill/>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marL="285750" lvl="0" indent="-179070" algn="just" defTabSz="0" eaLnBrk="1" hangingPunct="1">
                        <a:lnSpc>
                          <a:spcPts val="1800"/>
                        </a:lnSpc>
                        <a:buClrTx/>
                        <a:buFont typeface="Wingdings" panose="05000000000000000000" pitchFamily="2" charset="2"/>
                        <a:buChar char="ü"/>
                        <a:tabLst>
                          <a:tab pos="266700" algn="l"/>
                        </a:tabLst>
                      </a:pPr>
                      <a:r>
                        <a:rPr lang="zh-CN" altLang="en-US" sz="900" b="0" i="0" dirty="0">
                          <a:latin typeface="微软雅黑" panose="020B0503020204020204" pitchFamily="34" charset="-122"/>
                          <a:ea typeface="微软雅黑" panose="020B0503020204020204" pitchFamily="34" charset="-122"/>
                        </a:rPr>
                        <a:t>开展子课题</a:t>
                      </a:r>
                      <a:r>
                        <a:rPr lang="en-US" altLang="zh-CN" sz="900" b="0" i="0" dirty="0">
                          <a:latin typeface="微软雅黑" panose="020B0503020204020204" pitchFamily="34" charset="-122"/>
                          <a:ea typeface="微软雅黑" panose="020B0503020204020204" pitchFamily="34" charset="-122"/>
                        </a:rPr>
                        <a:t>1</a:t>
                      </a:r>
                      <a:r>
                        <a:rPr lang="zh-CN" altLang="en-US" sz="900" b="0" i="0" dirty="0">
                          <a:latin typeface="微软雅黑" panose="020B0503020204020204" pitchFamily="34" charset="-122"/>
                          <a:ea typeface="微软雅黑" panose="020B0503020204020204" pitchFamily="34" charset="-122"/>
                        </a:rPr>
                        <a:t>研究，通过概念的历史演变与国际比较确定学生核心素养概念的内涵。</a:t>
                      </a:r>
                      <a:endParaRPr lang="zh-CN" altLang="en-US" sz="900" b="0" i="0" dirty="0">
                        <a:latin typeface="微软雅黑" panose="020B0503020204020204" pitchFamily="34" charset="-122"/>
                        <a:ea typeface="微软雅黑" panose="020B0503020204020204" pitchFamily="34" charset="-122"/>
                      </a:endParaRPr>
                    </a:p>
                  </a:txBody>
                  <a:tcPr marL="51440" marR="51440" marT="0" marB="0" anchor="ctr">
                    <a:lnL>
                      <a:noFill/>
                    </a:lnL>
                    <a:lnR>
                      <a:noFill/>
                    </a:lnR>
                    <a:lnT>
                      <a:noFill/>
                    </a:lnT>
                    <a:lnB>
                      <a:noFill/>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eaLnBrk="1" hangingPunct="1">
                        <a:lnSpc>
                          <a:spcPts val="2000"/>
                        </a:lnSpc>
                        <a:buClrTx/>
                        <a:buFont typeface="Wingdings" panose="05000000000000000000" pitchFamily="2" charset="2"/>
                        <a:buNone/>
                      </a:pPr>
                      <a:r>
                        <a:rPr lang="zh-CN" altLang="zh-CN" sz="1100" b="0" i="0" dirty="0">
                          <a:latin typeface="微软雅黑" panose="020B0503020204020204" pitchFamily="34" charset="-122"/>
                          <a:ea typeface="微软雅黑" panose="020B0503020204020204" pitchFamily="34" charset="-122"/>
                        </a:rPr>
                        <a:t>《</a:t>
                      </a:r>
                      <a:r>
                        <a:rPr lang="zh-CN" altLang="en-US" sz="1100" b="0" i="0" dirty="0">
                          <a:latin typeface="微软雅黑" panose="020B0503020204020204" pitchFamily="34" charset="-122"/>
                          <a:ea typeface="微软雅黑" panose="020B0503020204020204" pitchFamily="34" charset="-122"/>
                        </a:rPr>
                        <a:t>学生核心素养的基础理论研究</a:t>
                      </a:r>
                      <a:r>
                        <a:rPr lang="zh-CN" altLang="zh-CN" sz="1100" b="0" i="0" dirty="0">
                          <a:latin typeface="微软雅黑" panose="020B0503020204020204" pitchFamily="34" charset="-122"/>
                          <a:ea typeface="微软雅黑" panose="020B0503020204020204" pitchFamily="34" charset="-122"/>
                        </a:rPr>
                        <a:t>》</a:t>
                      </a:r>
                      <a:r>
                        <a:rPr lang="zh-CN" altLang="en-US" sz="1100" b="0" i="0" dirty="0">
                          <a:latin typeface="微软雅黑" panose="020B0503020204020204" pitchFamily="34" charset="-122"/>
                          <a:ea typeface="微软雅黑" panose="020B0503020204020204" pitchFamily="34" charset="-122"/>
                        </a:rPr>
                        <a:t>子报告</a:t>
                      </a:r>
                      <a:endParaRPr lang="zh-CN" altLang="en-US" sz="1100" b="0" i="0" dirty="0">
                        <a:latin typeface="微软雅黑" panose="020B0503020204020204" pitchFamily="34" charset="-122"/>
                        <a:ea typeface="微软雅黑" panose="020B0503020204020204" pitchFamily="34" charset="-122"/>
                      </a:endParaRPr>
                    </a:p>
                  </a:txBody>
                  <a:tcPr marL="51440" marR="51440" marT="0" marB="0" anchor="ctr">
                    <a:lnL>
                      <a:noFill/>
                    </a:lnL>
                    <a:lnR>
                      <a:noFill/>
                    </a:lnR>
                    <a:lnT>
                      <a:noFill/>
                    </a:lnT>
                    <a:lnB>
                      <a:noFill/>
                    </a:lnB>
                    <a:lnTlToBr>
                      <a:noFill/>
                    </a:lnTlToBr>
                    <a:lnBlToTr>
                      <a:noFill/>
                    </a:lnBlToTr>
                    <a:solidFill>
                      <a:srgbClr val="EAEEF4"/>
                    </a:solidFill>
                  </a:tcPr>
                </a:tc>
              </a:tr>
              <a:tr h="381000">
                <a:tc vMerge="1">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tcPr>
                </a:tc>
                <a:tc vMerge="1">
                  <a:tcPr>
                    <a:lnL w="12700" cap="flat" cmpd="sng">
                      <a:solidFill>
                        <a:schemeClr val="bg1"/>
                      </a:solidFill>
                      <a:prstDash val="solid"/>
                      <a:headEnd type="none" w="med" len="med"/>
                      <a:tailEnd type="none" w="med" len="med"/>
                    </a:ln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marL="285750" lvl="0" indent="-179070" algn="just" defTabSz="0" eaLnBrk="1" hangingPunct="1">
                        <a:lnSpc>
                          <a:spcPts val="1800"/>
                        </a:lnSpc>
                        <a:buClrTx/>
                        <a:buFont typeface="Wingdings" panose="05000000000000000000" pitchFamily="2" charset="2"/>
                        <a:buChar char="ü"/>
                        <a:tabLst>
                          <a:tab pos="266700" algn="l"/>
                        </a:tabLst>
                      </a:pPr>
                      <a:r>
                        <a:rPr lang="zh-CN" altLang="en-US" sz="900" b="0" i="0" dirty="0">
                          <a:latin typeface="微软雅黑" panose="020B0503020204020204" pitchFamily="34" charset="-122"/>
                          <a:ea typeface="微软雅黑" panose="020B0503020204020204" pitchFamily="34" charset="-122"/>
                        </a:rPr>
                        <a:t>开展子课题</a:t>
                      </a:r>
                      <a:r>
                        <a:rPr lang="en-US" altLang="zh-CN" sz="900" b="0" i="0" dirty="0">
                          <a:latin typeface="微软雅黑" panose="020B0503020204020204" pitchFamily="34" charset="-122"/>
                          <a:ea typeface="微软雅黑" panose="020B0503020204020204" pitchFamily="34" charset="-122"/>
                        </a:rPr>
                        <a:t>2</a:t>
                      </a:r>
                      <a:r>
                        <a:rPr lang="zh-CN" altLang="en-US" sz="900" b="0" i="0" dirty="0">
                          <a:latin typeface="微软雅黑" panose="020B0503020204020204" pitchFamily="34" charset="-122"/>
                          <a:ea typeface="微软雅黑" panose="020B0503020204020204" pitchFamily="34" charset="-122"/>
                        </a:rPr>
                        <a:t>研究。比较分析各国际组织、国家或地区建构与发展核心素养的研究背景、研究程序、内容体系与实施途径。</a:t>
                      </a:r>
                      <a:endParaRPr lang="zh-CN" altLang="en-US" sz="900" b="0" i="0" dirty="0">
                        <a:latin typeface="微软雅黑" panose="020B0503020204020204" pitchFamily="34" charset="-122"/>
                        <a:ea typeface="微软雅黑" panose="020B0503020204020204" pitchFamily="34" charset="-122"/>
                      </a:endParaRPr>
                    </a:p>
                  </a:txBody>
                  <a:tcPr marL="51440" marR="51440" marT="0" marB="0" anchor="ctr">
                    <a:lnL>
                      <a:noFill/>
                    </a:lnL>
                    <a:lnR>
                      <a:noFill/>
                    </a:lnR>
                    <a:lnT>
                      <a:noFill/>
                    </a:lnT>
                    <a:lnB>
                      <a:noFill/>
                    </a:lnB>
                    <a:lnTlToBr>
                      <a:noFill/>
                    </a:lnTlToBr>
                    <a:lnBlToTr>
                      <a:noFill/>
                    </a:lnBlToTr>
                    <a:solidFill>
                      <a:srgbClr val="D2DBE9"/>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eaLnBrk="1" hangingPunct="1">
                        <a:lnSpc>
                          <a:spcPts val="2000"/>
                        </a:lnSpc>
                        <a:buClrTx/>
                        <a:buFont typeface="Wingdings" panose="05000000000000000000" pitchFamily="2" charset="2"/>
                        <a:buNone/>
                      </a:pPr>
                      <a:r>
                        <a:rPr lang="zh-CN" altLang="zh-CN" sz="1100" b="0" i="0" dirty="0">
                          <a:latin typeface="微软雅黑" panose="020B0503020204020204" pitchFamily="34" charset="-122"/>
                          <a:ea typeface="微软雅黑" panose="020B0503020204020204" pitchFamily="34" charset="-122"/>
                        </a:rPr>
                        <a:t>《</a:t>
                      </a:r>
                      <a:r>
                        <a:rPr lang="zh-CN" altLang="en-US" sz="1100" b="0" i="0" dirty="0">
                          <a:latin typeface="微软雅黑" panose="020B0503020204020204" pitchFamily="34" charset="-122"/>
                          <a:ea typeface="微软雅黑" panose="020B0503020204020204" pitchFamily="34" charset="-122"/>
                        </a:rPr>
                        <a:t>学生核心素养的国际比较研究</a:t>
                      </a:r>
                      <a:r>
                        <a:rPr lang="zh-CN" altLang="zh-CN" sz="1100" b="0" i="0" dirty="0">
                          <a:latin typeface="微软雅黑" panose="020B0503020204020204" pitchFamily="34" charset="-122"/>
                          <a:ea typeface="微软雅黑" panose="020B0503020204020204" pitchFamily="34" charset="-122"/>
                        </a:rPr>
                        <a:t>》</a:t>
                      </a:r>
                      <a:r>
                        <a:rPr lang="zh-CN" altLang="en-US" sz="1100" b="0" i="0" dirty="0">
                          <a:latin typeface="微软雅黑" panose="020B0503020204020204" pitchFamily="34" charset="-122"/>
                          <a:ea typeface="微软雅黑" panose="020B0503020204020204" pitchFamily="34" charset="-122"/>
                        </a:rPr>
                        <a:t>子报告</a:t>
                      </a:r>
                      <a:endParaRPr lang="zh-CN" altLang="en-US" sz="1100" b="0" i="0" dirty="0">
                        <a:latin typeface="微软雅黑" panose="020B0503020204020204" pitchFamily="34" charset="-122"/>
                        <a:ea typeface="微软雅黑" panose="020B0503020204020204" pitchFamily="34" charset="-122"/>
                      </a:endParaRPr>
                    </a:p>
                  </a:txBody>
                  <a:tcPr marL="51440" marR="51440" marT="0" marB="0" anchor="ctr">
                    <a:lnL>
                      <a:noFill/>
                    </a:lnL>
                    <a:lnR>
                      <a:noFill/>
                    </a:lnR>
                    <a:lnT>
                      <a:noFill/>
                    </a:lnT>
                    <a:lnB>
                      <a:noFill/>
                    </a:lnB>
                    <a:lnTlToBr>
                      <a:noFill/>
                    </a:lnTlToBr>
                    <a:lnBlToTr>
                      <a:noFill/>
                    </a:lnBlToTr>
                    <a:solidFill>
                      <a:srgbClr val="D2DBE9"/>
                    </a:solidFill>
                  </a:tcPr>
                </a:tc>
              </a:tr>
              <a:tr h="381000">
                <a:tc vMerge="1">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tcPr>
                </a:tc>
                <a:tc vMerge="1">
                  <a:tcPr>
                    <a:lnL w="12700" cap="flat" cmpd="sng">
                      <a:solidFill>
                        <a:schemeClr val="bg1"/>
                      </a:solidFill>
                      <a:prstDash val="solid"/>
                      <a:headEnd type="none" w="med" len="med"/>
                      <a:tailEnd type="none" w="med" len="med"/>
                    </a:ln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marL="285750" lvl="0" indent="-179070" algn="just" defTabSz="0" eaLnBrk="1" hangingPunct="1">
                        <a:lnSpc>
                          <a:spcPts val="1800"/>
                        </a:lnSpc>
                        <a:buClrTx/>
                        <a:buFont typeface="Wingdings" panose="05000000000000000000" pitchFamily="2" charset="2"/>
                        <a:buChar char="ü"/>
                        <a:tabLst>
                          <a:tab pos="266700" algn="l"/>
                        </a:tabLst>
                      </a:pPr>
                      <a:r>
                        <a:rPr lang="zh-CN" altLang="en-US" sz="900" b="0" i="0" dirty="0">
                          <a:latin typeface="微软雅黑" panose="020B0503020204020204" pitchFamily="34" charset="-122"/>
                          <a:ea typeface="微软雅黑" panose="020B0503020204020204" pitchFamily="34" charset="-122"/>
                        </a:rPr>
                        <a:t>开展子课题</a:t>
                      </a:r>
                      <a:r>
                        <a:rPr lang="en-US" altLang="zh-CN" sz="900" b="0" i="0" dirty="0">
                          <a:latin typeface="微软雅黑" panose="020B0503020204020204" pitchFamily="34" charset="-122"/>
                          <a:ea typeface="微软雅黑" panose="020B0503020204020204" pitchFamily="34" charset="-122"/>
                        </a:rPr>
                        <a:t>3</a:t>
                      </a:r>
                      <a:r>
                        <a:rPr lang="zh-CN" altLang="en-US" sz="900" b="0" i="0" dirty="0">
                          <a:latin typeface="微软雅黑" panose="020B0503020204020204" pitchFamily="34" charset="-122"/>
                          <a:ea typeface="微软雅黑" panose="020B0503020204020204" pitchFamily="34" charset="-122"/>
                        </a:rPr>
                        <a:t>研究，厘清传统文化中关于修身成德的思想以及传统教育的人才培养内容与要求。</a:t>
                      </a:r>
                      <a:endParaRPr lang="zh-CN" altLang="en-US" sz="900" b="0" i="0" dirty="0">
                        <a:latin typeface="微软雅黑" panose="020B0503020204020204" pitchFamily="34" charset="-122"/>
                        <a:ea typeface="微软雅黑" panose="020B0503020204020204" pitchFamily="34" charset="-122"/>
                      </a:endParaRPr>
                    </a:p>
                  </a:txBody>
                  <a:tcPr marL="51440" marR="51440" marT="0" marB="0" anchor="ctr">
                    <a:lnL>
                      <a:noFill/>
                    </a:lnL>
                    <a:lnR>
                      <a:noFill/>
                    </a:lnR>
                    <a:lnT>
                      <a:noFill/>
                    </a:lnT>
                    <a:lnB>
                      <a:noFill/>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eaLnBrk="1" hangingPunct="1">
                        <a:lnSpc>
                          <a:spcPts val="2000"/>
                        </a:lnSpc>
                        <a:buClrTx/>
                        <a:buFont typeface="Wingdings" panose="05000000000000000000" pitchFamily="2" charset="2"/>
                        <a:buNone/>
                      </a:pPr>
                      <a:r>
                        <a:rPr lang="zh-CN" altLang="zh-CN" sz="1100" b="0" i="0" dirty="0">
                          <a:latin typeface="微软雅黑" panose="020B0503020204020204" pitchFamily="34" charset="-122"/>
                          <a:ea typeface="微软雅黑" panose="020B0503020204020204" pitchFamily="34" charset="-122"/>
                        </a:rPr>
                        <a:t>《</a:t>
                      </a:r>
                      <a:r>
                        <a:rPr lang="zh-CN" altLang="en-US" sz="1100" b="0" i="0" dirty="0">
                          <a:latin typeface="微软雅黑" panose="020B0503020204020204" pitchFamily="34" charset="-122"/>
                          <a:ea typeface="微软雅黑" panose="020B0503020204020204" pitchFamily="34" charset="-122"/>
                        </a:rPr>
                        <a:t>基于核心素养的传统文化分析</a:t>
                      </a:r>
                      <a:r>
                        <a:rPr lang="zh-CN" altLang="zh-CN" sz="1100" b="0" i="0" dirty="0">
                          <a:latin typeface="微软雅黑" panose="020B0503020204020204" pitchFamily="34" charset="-122"/>
                          <a:ea typeface="微软雅黑" panose="020B0503020204020204" pitchFamily="34" charset="-122"/>
                        </a:rPr>
                        <a:t>》</a:t>
                      </a:r>
                      <a:r>
                        <a:rPr lang="zh-CN" altLang="en-US" sz="1100" b="0" i="0" dirty="0">
                          <a:latin typeface="微软雅黑" panose="020B0503020204020204" pitchFamily="34" charset="-122"/>
                          <a:ea typeface="微软雅黑" panose="020B0503020204020204" pitchFamily="34" charset="-122"/>
                        </a:rPr>
                        <a:t>子报告</a:t>
                      </a:r>
                      <a:endParaRPr lang="zh-CN" altLang="en-US" sz="1100" b="0" i="0" dirty="0">
                        <a:latin typeface="微软雅黑" panose="020B0503020204020204" pitchFamily="34" charset="-122"/>
                        <a:ea typeface="微软雅黑" panose="020B0503020204020204" pitchFamily="34" charset="-122"/>
                      </a:endParaRPr>
                    </a:p>
                  </a:txBody>
                  <a:tcPr marL="51440" marR="51440" marT="0" marB="0" anchor="ctr">
                    <a:lnL>
                      <a:noFill/>
                    </a:lnL>
                    <a:lnR>
                      <a:noFill/>
                    </a:lnR>
                    <a:lnT>
                      <a:noFill/>
                    </a:lnT>
                    <a:lnB>
                      <a:noFill/>
                    </a:lnB>
                    <a:lnTlToBr>
                      <a:noFill/>
                    </a:lnTlToBr>
                    <a:lnBlToTr>
                      <a:noFill/>
                    </a:lnBlToTr>
                    <a:solidFill>
                      <a:srgbClr val="EAEEF4"/>
                    </a:solidFill>
                  </a:tcPr>
                </a:tc>
              </a:tr>
              <a:tr h="381000">
                <a:tc vMerge="1">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tcPr>
                </a:tc>
                <a:tc vMerge="1">
                  <a:tcPr>
                    <a:lnL w="12700" cap="flat" cmpd="sng">
                      <a:solidFill>
                        <a:schemeClr val="bg1"/>
                      </a:solidFill>
                      <a:prstDash val="solid"/>
                      <a:headEnd type="none" w="med" len="med"/>
                      <a:tailEnd type="none" w="med" len="med"/>
                    </a:ln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marL="285750" lvl="0" indent="-179070" algn="just" defTabSz="0" eaLnBrk="1" hangingPunct="1">
                        <a:lnSpc>
                          <a:spcPts val="1800"/>
                        </a:lnSpc>
                        <a:buClrTx/>
                        <a:buFont typeface="Wingdings" panose="05000000000000000000" pitchFamily="2" charset="2"/>
                        <a:buChar char="ü"/>
                        <a:tabLst>
                          <a:tab pos="266700" algn="l"/>
                        </a:tabLst>
                      </a:pPr>
                      <a:r>
                        <a:rPr lang="zh-CN" altLang="en-US" sz="900" b="0" i="0" dirty="0">
                          <a:latin typeface="微软雅黑" panose="020B0503020204020204" pitchFamily="34" charset="-122"/>
                          <a:ea typeface="微软雅黑" panose="020B0503020204020204" pitchFamily="34" charset="-122"/>
                        </a:rPr>
                        <a:t>开展子课题</a:t>
                      </a:r>
                      <a:r>
                        <a:rPr lang="en-US" altLang="zh-CN" sz="900" b="0" i="0" dirty="0">
                          <a:latin typeface="微软雅黑" panose="020B0503020204020204" pitchFamily="34" charset="-122"/>
                          <a:ea typeface="微软雅黑" panose="020B0503020204020204" pitchFamily="34" charset="-122"/>
                        </a:rPr>
                        <a:t>4</a:t>
                      </a:r>
                      <a:r>
                        <a:rPr lang="zh-CN" altLang="en-US" sz="900" b="0" i="0" dirty="0">
                          <a:latin typeface="微软雅黑" panose="020B0503020204020204" pitchFamily="34" charset="-122"/>
                          <a:ea typeface="微软雅黑" panose="020B0503020204020204" pitchFamily="34" charset="-122"/>
                        </a:rPr>
                        <a:t>研究，分析我国党和国家教育政策中对学生核心素养的要求。</a:t>
                      </a:r>
                      <a:endParaRPr lang="zh-CN" altLang="en-US" sz="900" b="0" i="0" dirty="0">
                        <a:latin typeface="微软雅黑" panose="020B0503020204020204" pitchFamily="34" charset="-122"/>
                        <a:ea typeface="微软雅黑" panose="020B0503020204020204" pitchFamily="34" charset="-122"/>
                      </a:endParaRPr>
                    </a:p>
                  </a:txBody>
                  <a:tcPr marL="51440" marR="51440" marT="0" marB="0" anchor="ctr">
                    <a:lnL>
                      <a:noFill/>
                    </a:lnL>
                    <a:lnR>
                      <a:noFill/>
                    </a:lnR>
                    <a:lnT>
                      <a:noFill/>
                    </a:lnT>
                    <a:lnB>
                      <a:noFill/>
                    </a:lnB>
                    <a:lnTlToBr>
                      <a:noFill/>
                    </a:lnTlToBr>
                    <a:lnBlToTr>
                      <a:noFill/>
                    </a:lnBlToTr>
                    <a:solidFill>
                      <a:srgbClr val="D2DBE9"/>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eaLnBrk="1" hangingPunct="1">
                        <a:lnSpc>
                          <a:spcPts val="2000"/>
                        </a:lnSpc>
                        <a:buClrTx/>
                        <a:buFont typeface="Wingdings" panose="05000000000000000000" pitchFamily="2" charset="2"/>
                        <a:buNone/>
                      </a:pPr>
                      <a:r>
                        <a:rPr lang="zh-CN" altLang="zh-CN" sz="1100" b="0" i="0" dirty="0">
                          <a:latin typeface="微软雅黑" panose="020B0503020204020204" pitchFamily="34" charset="-122"/>
                          <a:ea typeface="微软雅黑" panose="020B0503020204020204" pitchFamily="34" charset="-122"/>
                        </a:rPr>
                        <a:t>《</a:t>
                      </a:r>
                      <a:r>
                        <a:rPr lang="zh-CN" altLang="en-US" sz="1100" b="0" i="0" dirty="0">
                          <a:latin typeface="微软雅黑" panose="020B0503020204020204" pitchFamily="34" charset="-122"/>
                          <a:ea typeface="微软雅黑" panose="020B0503020204020204" pitchFamily="34" charset="-122"/>
                        </a:rPr>
                        <a:t>学生核心素养的教育政策研究</a:t>
                      </a:r>
                      <a:r>
                        <a:rPr lang="zh-CN" altLang="zh-CN" sz="1100" b="0" i="0" dirty="0">
                          <a:latin typeface="微软雅黑" panose="020B0503020204020204" pitchFamily="34" charset="-122"/>
                          <a:ea typeface="微软雅黑" panose="020B0503020204020204" pitchFamily="34" charset="-122"/>
                        </a:rPr>
                        <a:t>》</a:t>
                      </a:r>
                      <a:r>
                        <a:rPr lang="zh-CN" altLang="en-US" sz="1100" b="0" i="0" dirty="0">
                          <a:latin typeface="微软雅黑" panose="020B0503020204020204" pitchFamily="34" charset="-122"/>
                          <a:ea typeface="微软雅黑" panose="020B0503020204020204" pitchFamily="34" charset="-122"/>
                        </a:rPr>
                        <a:t>子报告</a:t>
                      </a:r>
                      <a:endParaRPr lang="zh-CN" altLang="en-US" sz="1100" b="0" i="0" dirty="0">
                        <a:latin typeface="微软雅黑" panose="020B0503020204020204" pitchFamily="34" charset="-122"/>
                        <a:ea typeface="微软雅黑" panose="020B0503020204020204" pitchFamily="34" charset="-122"/>
                      </a:endParaRPr>
                    </a:p>
                  </a:txBody>
                  <a:tcPr marL="51440" marR="51440" marT="0" marB="0" anchor="ctr">
                    <a:lnL>
                      <a:noFill/>
                    </a:lnL>
                    <a:lnR>
                      <a:noFill/>
                    </a:lnR>
                    <a:lnT>
                      <a:noFill/>
                    </a:lnT>
                    <a:lnB>
                      <a:noFill/>
                    </a:lnB>
                    <a:lnTlToBr>
                      <a:noFill/>
                    </a:lnTlToBr>
                    <a:lnBlToTr>
                      <a:noFill/>
                    </a:lnBlToTr>
                    <a:solidFill>
                      <a:srgbClr val="D2DBE9"/>
                    </a:solidFill>
                  </a:tcPr>
                </a:tc>
              </a:tr>
              <a:tr h="381000">
                <a:tc vMerge="1">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tcPr>
                </a:tc>
                <a:tc vMerge="1">
                  <a:tcPr>
                    <a:lnL w="12700" cap="flat" cmpd="sng">
                      <a:solidFill>
                        <a:schemeClr val="bg1"/>
                      </a:solidFill>
                      <a:prstDash val="solid"/>
                      <a:headEnd type="none" w="med" len="med"/>
                      <a:tailEnd type="none" w="med" len="med"/>
                    </a:ln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marL="285750" lvl="0" indent="-179070" algn="just" defTabSz="0" eaLnBrk="1" hangingPunct="1">
                        <a:lnSpc>
                          <a:spcPts val="1800"/>
                        </a:lnSpc>
                        <a:buClrTx/>
                        <a:buFont typeface="Wingdings" panose="05000000000000000000" pitchFamily="2" charset="2"/>
                        <a:buChar char="ü"/>
                        <a:tabLst>
                          <a:tab pos="266700" algn="l"/>
                        </a:tabLst>
                      </a:pPr>
                      <a:r>
                        <a:rPr lang="zh-CN" altLang="en-US" sz="900" b="0" i="0" dirty="0">
                          <a:latin typeface="微软雅黑" panose="020B0503020204020204" pitchFamily="34" charset="-122"/>
                          <a:ea typeface="微软雅黑" panose="020B0503020204020204" pitchFamily="34" charset="-122"/>
                        </a:rPr>
                        <a:t>开展子课题</a:t>
                      </a:r>
                      <a:r>
                        <a:rPr lang="en-US" altLang="zh-CN" sz="900" b="0" i="0" dirty="0">
                          <a:latin typeface="微软雅黑" panose="020B0503020204020204" pitchFamily="34" charset="-122"/>
                          <a:ea typeface="微软雅黑" panose="020B0503020204020204" pitchFamily="34" charset="-122"/>
                        </a:rPr>
                        <a:t>5</a:t>
                      </a:r>
                      <a:r>
                        <a:rPr lang="zh-CN" altLang="en-US" sz="900" b="0" i="0" dirty="0">
                          <a:latin typeface="微软雅黑" panose="020B0503020204020204" pitchFamily="34" charset="-122"/>
                          <a:ea typeface="微软雅黑" panose="020B0503020204020204" pitchFamily="34" charset="-122"/>
                        </a:rPr>
                        <a:t>研究，分析义务教育和普通高中教育阶段的课标中对于学生核心素养的要求。</a:t>
                      </a:r>
                      <a:endParaRPr lang="zh-CN" altLang="en-US" sz="900" b="0" i="0" dirty="0">
                        <a:latin typeface="微软雅黑" panose="020B0503020204020204" pitchFamily="34" charset="-122"/>
                        <a:ea typeface="微软雅黑" panose="020B0503020204020204" pitchFamily="34" charset="-122"/>
                      </a:endParaRPr>
                    </a:p>
                  </a:txBody>
                  <a:tcPr marL="51440" marR="51440" marT="0" marB="0" anchor="ctr">
                    <a:lnL>
                      <a:noFill/>
                    </a:lnL>
                    <a:lnR>
                      <a:noFill/>
                    </a:lnR>
                    <a:lnT>
                      <a:noFill/>
                    </a:lnT>
                    <a:lnB>
                      <a:noFill/>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eaLnBrk="1" hangingPunct="1">
                        <a:lnSpc>
                          <a:spcPts val="2000"/>
                        </a:lnSpc>
                        <a:buClrTx/>
                        <a:buFont typeface="Wingdings" panose="05000000000000000000" pitchFamily="2" charset="2"/>
                        <a:buNone/>
                      </a:pPr>
                      <a:r>
                        <a:rPr lang="zh-CN" altLang="zh-CN" sz="1100" b="0" i="0" dirty="0">
                          <a:latin typeface="微软雅黑" panose="020B0503020204020204" pitchFamily="34" charset="-122"/>
                          <a:ea typeface="微软雅黑" panose="020B0503020204020204" pitchFamily="34" charset="-122"/>
                        </a:rPr>
                        <a:t>《</a:t>
                      </a:r>
                      <a:r>
                        <a:rPr lang="zh-CN" altLang="en-US" sz="1100" b="0" i="0" dirty="0">
                          <a:latin typeface="微软雅黑" panose="020B0503020204020204" pitchFamily="34" charset="-122"/>
                          <a:ea typeface="微软雅黑" panose="020B0503020204020204" pitchFamily="34" charset="-122"/>
                        </a:rPr>
                        <a:t>基于学生核心素养的课标分析</a:t>
                      </a:r>
                      <a:r>
                        <a:rPr lang="zh-CN" altLang="zh-CN" sz="1100" b="0" i="0" dirty="0">
                          <a:latin typeface="微软雅黑" panose="020B0503020204020204" pitchFamily="34" charset="-122"/>
                          <a:ea typeface="微软雅黑" panose="020B0503020204020204" pitchFamily="34" charset="-122"/>
                        </a:rPr>
                        <a:t>》</a:t>
                      </a:r>
                      <a:r>
                        <a:rPr lang="zh-CN" altLang="en-US" sz="1100" b="0" i="0" dirty="0">
                          <a:latin typeface="微软雅黑" panose="020B0503020204020204" pitchFamily="34" charset="-122"/>
                          <a:ea typeface="微软雅黑" panose="020B0503020204020204" pitchFamily="34" charset="-122"/>
                        </a:rPr>
                        <a:t>子报告</a:t>
                      </a:r>
                      <a:endParaRPr lang="zh-CN" altLang="en-US" sz="1100" b="0" i="0" dirty="0">
                        <a:latin typeface="微软雅黑" panose="020B0503020204020204" pitchFamily="34" charset="-122"/>
                        <a:ea typeface="微软雅黑" panose="020B0503020204020204" pitchFamily="34" charset="-122"/>
                      </a:endParaRPr>
                    </a:p>
                  </a:txBody>
                  <a:tcPr marL="51440" marR="51440" marT="0" marB="0" anchor="ctr">
                    <a:lnL>
                      <a:noFill/>
                    </a:lnL>
                    <a:lnR>
                      <a:noFill/>
                    </a:lnR>
                    <a:lnT>
                      <a:noFill/>
                    </a:lnT>
                    <a:lnB>
                      <a:noFill/>
                    </a:lnB>
                    <a:lnTlToBr>
                      <a:noFill/>
                    </a:lnTlToBr>
                    <a:lnBlToTr>
                      <a:noFill/>
                    </a:lnBlToTr>
                    <a:solidFill>
                      <a:srgbClr val="EAEEF4"/>
                    </a:solidFill>
                  </a:tcPr>
                </a:tc>
              </a:tr>
              <a:tr h="857250">
                <a:tc vMerge="1">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B w="12700" cap="flat" cmpd="sng">
                      <a:solidFill>
                        <a:schemeClr val="bg1"/>
                      </a:solidFill>
                      <a:prstDash val="solid"/>
                      <a:headEnd type="none" w="med" len="med"/>
                      <a:tailEnd type="none" w="med" len="med"/>
                    </a:lnB>
                  </a:tcPr>
                </a:tc>
                <a:tc vMerge="1">
                  <a:tcPr>
                    <a:lnL w="12700" cap="flat" cmpd="sng">
                      <a:solidFill>
                        <a:schemeClr val="bg1"/>
                      </a:solidFill>
                      <a:prstDash val="solid"/>
                      <a:headEnd type="none" w="med" len="med"/>
                      <a:tailEnd type="none" w="med" len="med"/>
                    </a:lnL>
                    <a:lnB w="12700" cap="flat" cmpd="sng">
                      <a:solidFill>
                        <a:schemeClr val="bg1"/>
                      </a:solidFill>
                      <a:prstDash val="solid"/>
                      <a:headEnd type="none" w="med" len="med"/>
                      <a:tailEnd type="none" w="med" len="med"/>
                    </a:lnB>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marL="285750" lvl="0" indent="-179070" algn="just" defTabSz="0" eaLnBrk="1" hangingPunct="1">
                        <a:lnSpc>
                          <a:spcPts val="1800"/>
                        </a:lnSpc>
                        <a:buClrTx/>
                        <a:buFont typeface="Wingdings" panose="05000000000000000000" pitchFamily="2" charset="2"/>
                        <a:buChar char="ü"/>
                        <a:tabLst>
                          <a:tab pos="266700" algn="l"/>
                        </a:tabLst>
                      </a:pPr>
                      <a:r>
                        <a:rPr lang="zh-CN" altLang="en-US" sz="900" b="0" i="0" dirty="0">
                          <a:latin typeface="微软雅黑" panose="020B0503020204020204" pitchFamily="34" charset="-122"/>
                          <a:ea typeface="微软雅黑" panose="020B0503020204020204" pitchFamily="34" charset="-122"/>
                        </a:rPr>
                        <a:t>开展子课题</a:t>
                      </a:r>
                      <a:r>
                        <a:rPr lang="en-US" altLang="zh-CN" sz="900" b="0" i="0" dirty="0">
                          <a:latin typeface="微软雅黑" panose="020B0503020204020204" pitchFamily="34" charset="-122"/>
                          <a:ea typeface="微软雅黑" panose="020B0503020204020204" pitchFamily="34" charset="-122"/>
                        </a:rPr>
                        <a:t>6</a:t>
                      </a:r>
                      <a:r>
                        <a:rPr lang="zh-CN" altLang="en-US" sz="900" b="0" i="0" dirty="0">
                          <a:latin typeface="微软雅黑" panose="020B0503020204020204" pitchFamily="34" charset="-122"/>
                          <a:ea typeface="微软雅黑" panose="020B0503020204020204" pitchFamily="34" charset="-122"/>
                        </a:rPr>
                        <a:t>研究，调查不同群体对我国学生核心素养的意见和建议。</a:t>
                      </a:r>
                      <a:endParaRPr lang="en-US" altLang="zh-CN" sz="900" b="0" i="0" dirty="0">
                        <a:latin typeface="微软雅黑" panose="020B0503020204020204" pitchFamily="34" charset="-122"/>
                        <a:ea typeface="微软雅黑" panose="020B0503020204020204" pitchFamily="34" charset="-122"/>
                      </a:endParaRPr>
                    </a:p>
                    <a:p>
                      <a:pPr marL="285750" lvl="0" indent="-179070" algn="just" defTabSz="0" eaLnBrk="1" hangingPunct="1">
                        <a:lnSpc>
                          <a:spcPts val="1800"/>
                        </a:lnSpc>
                        <a:buClrTx/>
                        <a:buFont typeface="Wingdings" panose="05000000000000000000" pitchFamily="2" charset="2"/>
                        <a:buChar char="ü"/>
                        <a:tabLst>
                          <a:tab pos="266700" algn="l"/>
                        </a:tabLst>
                      </a:pPr>
                      <a:r>
                        <a:rPr lang="zh-CN" altLang="en-US" sz="900" b="0" i="0" dirty="0">
                          <a:solidFill>
                            <a:srgbClr val="000000"/>
                          </a:solidFill>
                          <a:latin typeface="微软雅黑" panose="020B0503020204020204" pitchFamily="34" charset="-122"/>
                          <a:ea typeface="微软雅黑" panose="020B0503020204020204" pitchFamily="34" charset="-122"/>
                        </a:rPr>
                        <a:t>先后在北京、广东、河南、山东和辽宁开展了</a:t>
                      </a:r>
                      <a:r>
                        <a:rPr lang="en-US" altLang="zh-CN" sz="900" b="0" i="0" dirty="0">
                          <a:solidFill>
                            <a:srgbClr val="000000"/>
                          </a:solidFill>
                          <a:latin typeface="微软雅黑" panose="020B0503020204020204" pitchFamily="34" charset="-122"/>
                          <a:ea typeface="微软雅黑" panose="020B0503020204020204" pitchFamily="34" charset="-122"/>
                        </a:rPr>
                        <a:t>48</a:t>
                      </a:r>
                      <a:r>
                        <a:rPr lang="zh-CN" altLang="en-US" sz="900" b="0" i="0" dirty="0">
                          <a:solidFill>
                            <a:srgbClr val="000000"/>
                          </a:solidFill>
                          <a:latin typeface="微软雅黑" panose="020B0503020204020204" pitchFamily="34" charset="-122"/>
                          <a:ea typeface="微软雅黑" panose="020B0503020204020204" pitchFamily="34" charset="-122"/>
                        </a:rPr>
                        <a:t>场焦点小组访谈、</a:t>
                      </a:r>
                      <a:r>
                        <a:rPr lang="en-US" altLang="zh-CN" sz="900" b="0" i="0" dirty="0">
                          <a:solidFill>
                            <a:srgbClr val="000000"/>
                          </a:solidFill>
                          <a:latin typeface="微软雅黑" panose="020B0503020204020204" pitchFamily="34" charset="-122"/>
                          <a:ea typeface="微软雅黑" panose="020B0503020204020204" pitchFamily="34" charset="-122"/>
                        </a:rPr>
                        <a:t>33</a:t>
                      </a:r>
                      <a:r>
                        <a:rPr lang="zh-CN" altLang="en-US" sz="900" b="0" i="0" dirty="0">
                          <a:solidFill>
                            <a:srgbClr val="000000"/>
                          </a:solidFill>
                          <a:latin typeface="微软雅黑" panose="020B0503020204020204" pitchFamily="34" charset="-122"/>
                          <a:ea typeface="微软雅黑" panose="020B0503020204020204" pitchFamily="34" charset="-122"/>
                        </a:rPr>
                        <a:t>次个别访谈和</a:t>
                      </a:r>
                      <a:r>
                        <a:rPr lang="en-US" altLang="zh-CN" sz="900" b="0" i="0" dirty="0">
                          <a:solidFill>
                            <a:srgbClr val="000000"/>
                          </a:solidFill>
                          <a:latin typeface="微软雅黑" panose="020B0503020204020204" pitchFamily="34" charset="-122"/>
                          <a:ea typeface="微软雅黑" panose="020B0503020204020204" pitchFamily="34" charset="-122"/>
                        </a:rPr>
                        <a:t>608</a:t>
                      </a:r>
                      <a:r>
                        <a:rPr lang="zh-CN" altLang="en-US" sz="900" b="0" i="0" dirty="0">
                          <a:solidFill>
                            <a:srgbClr val="000000"/>
                          </a:solidFill>
                          <a:latin typeface="微软雅黑" panose="020B0503020204020204" pitchFamily="34" charset="-122"/>
                          <a:ea typeface="微软雅黑" panose="020B0503020204020204" pitchFamily="34" charset="-122"/>
                        </a:rPr>
                        <a:t>名专家的问卷调查，获取各领域专家对学生素养指标体系的意见。</a:t>
                      </a:r>
                      <a:endParaRPr lang="en-US" altLang="zh-CN" sz="900" b="0" i="0" dirty="0">
                        <a:solidFill>
                          <a:srgbClr val="000000"/>
                        </a:solidFill>
                        <a:latin typeface="微软雅黑" panose="020B0503020204020204" pitchFamily="34" charset="-122"/>
                        <a:ea typeface="微软雅黑" panose="020B0503020204020204" pitchFamily="34" charset="-122"/>
                      </a:endParaRPr>
                    </a:p>
                    <a:p>
                      <a:pPr marL="285750" lvl="0" indent="-179070" algn="just" defTabSz="0" eaLnBrk="1" hangingPunct="1">
                        <a:lnSpc>
                          <a:spcPts val="1800"/>
                        </a:lnSpc>
                        <a:buClrTx/>
                        <a:buFont typeface="Wingdings" panose="05000000000000000000" pitchFamily="2" charset="2"/>
                        <a:buChar char="ü"/>
                        <a:tabLst>
                          <a:tab pos="266700" algn="l"/>
                        </a:tabLst>
                      </a:pPr>
                      <a:r>
                        <a:rPr lang="zh-CN" altLang="en-US" sz="900" b="0" i="0" dirty="0">
                          <a:solidFill>
                            <a:srgbClr val="000000"/>
                          </a:solidFill>
                          <a:latin typeface="微软雅黑" panose="020B0503020204020204" pitchFamily="34" charset="-122"/>
                          <a:ea typeface="微软雅黑" panose="020B0503020204020204" pitchFamily="34" charset="-122"/>
                        </a:rPr>
                        <a:t>在山东济南召开课题组研讨会，总结访谈和问卷调查研究的相关成果。</a:t>
                      </a:r>
                      <a:endParaRPr lang="zh-CN" altLang="en-US" sz="900" b="0" i="0" dirty="0">
                        <a:solidFill>
                          <a:srgbClr val="000000"/>
                        </a:solidFill>
                        <a:latin typeface="微软雅黑" panose="020B0503020204020204" pitchFamily="34" charset="-122"/>
                        <a:ea typeface="微软雅黑" panose="020B0503020204020204" pitchFamily="34" charset="-122"/>
                      </a:endParaRPr>
                    </a:p>
                  </a:txBody>
                  <a:tcPr marL="51440" marR="51440" marT="0" marB="0" anchor="ctr">
                    <a:lnL>
                      <a:noFill/>
                    </a:lnL>
                    <a:lnR>
                      <a:noFill/>
                    </a:lnR>
                    <a:lnT>
                      <a:noFill/>
                    </a:lnT>
                    <a:lnB>
                      <a:noFill/>
                    </a:lnB>
                    <a:lnTlToBr>
                      <a:noFill/>
                    </a:lnTlToBr>
                    <a:lnBlToTr>
                      <a:noFill/>
                    </a:lnBlToTr>
                    <a:solidFill>
                      <a:srgbClr val="D2DBE9"/>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eaLnBrk="1" hangingPunct="1">
                        <a:lnSpc>
                          <a:spcPts val="2000"/>
                        </a:lnSpc>
                        <a:buClrTx/>
                        <a:buFont typeface="Wingdings" panose="05000000000000000000" pitchFamily="2" charset="2"/>
                        <a:buNone/>
                      </a:pPr>
                      <a:r>
                        <a:rPr lang="zh-CN" altLang="zh-CN" sz="1100" b="0" i="0" dirty="0">
                          <a:latin typeface="微软雅黑" panose="020B0503020204020204" pitchFamily="34" charset="-122"/>
                          <a:ea typeface="微软雅黑" panose="020B0503020204020204" pitchFamily="34" charset="-122"/>
                        </a:rPr>
                        <a:t>《</a:t>
                      </a:r>
                      <a:r>
                        <a:rPr lang="zh-CN" altLang="en-US" sz="1100" b="0" i="0" dirty="0">
                          <a:latin typeface="微软雅黑" panose="020B0503020204020204" pitchFamily="34" charset="-122"/>
                          <a:ea typeface="微软雅黑" panose="020B0503020204020204" pitchFamily="34" charset="-122"/>
                        </a:rPr>
                        <a:t>学生核心素养的实证调查研究</a:t>
                      </a:r>
                      <a:r>
                        <a:rPr lang="zh-CN" altLang="zh-CN" sz="1100" b="0" i="0" dirty="0">
                          <a:latin typeface="微软雅黑" panose="020B0503020204020204" pitchFamily="34" charset="-122"/>
                          <a:ea typeface="微软雅黑" panose="020B0503020204020204" pitchFamily="34" charset="-122"/>
                        </a:rPr>
                        <a:t>》</a:t>
                      </a:r>
                      <a:r>
                        <a:rPr lang="zh-CN" altLang="en-US" sz="1100" b="0" i="0" dirty="0">
                          <a:latin typeface="微软雅黑" panose="020B0503020204020204" pitchFamily="34" charset="-122"/>
                          <a:ea typeface="微软雅黑" panose="020B0503020204020204" pitchFamily="34" charset="-122"/>
                        </a:rPr>
                        <a:t>子报告</a:t>
                      </a:r>
                      <a:endParaRPr lang="zh-CN" altLang="en-US" sz="1100" b="0" i="0" dirty="0">
                        <a:latin typeface="微软雅黑" panose="020B0503020204020204" pitchFamily="34" charset="-122"/>
                        <a:ea typeface="微软雅黑" panose="020B0503020204020204" pitchFamily="34" charset="-122"/>
                      </a:endParaRPr>
                    </a:p>
                  </a:txBody>
                  <a:tcPr marL="51440" marR="51440" marT="0" marB="0" anchor="ctr">
                    <a:lnL>
                      <a:noFill/>
                    </a:lnL>
                    <a:lnR>
                      <a:noFill/>
                    </a:lnR>
                    <a:lnT>
                      <a:noFill/>
                    </a:lnT>
                    <a:lnB>
                      <a:noFill/>
                    </a:lnB>
                    <a:lnTlToBr>
                      <a:noFill/>
                    </a:lnTlToBr>
                    <a:lnBlToTr>
                      <a:noFill/>
                    </a:lnBlToTr>
                    <a:solidFill>
                      <a:srgbClr val="D2DBE9"/>
                    </a:solidFill>
                  </a:tcPr>
                </a:tc>
              </a:tr>
              <a:tr h="753666">
                <a:tc rowSpan="2">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2000"/>
                        </a:lnSpc>
                        <a:buClrTx/>
                        <a:buFont typeface="Wingdings" panose="05000000000000000000" pitchFamily="2" charset="2"/>
                        <a:buNone/>
                      </a:pPr>
                      <a:r>
                        <a:rPr lang="zh-CN" altLang="en-US" sz="1200" i="0" dirty="0">
                          <a:solidFill>
                            <a:srgbClr val="000000"/>
                          </a:solidFill>
                          <a:latin typeface="微软雅黑" panose="020B0503020204020204" pitchFamily="34" charset="-122"/>
                          <a:ea typeface="微软雅黑" panose="020B0503020204020204" pitchFamily="34" charset="-122"/>
                        </a:rPr>
                        <a:t>第三阶段</a:t>
                      </a:r>
                      <a:endParaRPr lang="zh-CN" altLang="en-US" sz="1200" i="0" dirty="0">
                        <a:solidFill>
                          <a:srgbClr val="000000"/>
                        </a:solidFill>
                        <a:latin typeface="微软雅黑" panose="020B0503020204020204" pitchFamily="34" charset="-122"/>
                        <a:ea typeface="微软雅黑" panose="020B0503020204020204" pitchFamily="34" charset="-122"/>
                      </a:endParaRPr>
                    </a:p>
                  </a:txBody>
                  <a:tcPr marL="51440" marR="5144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just" eaLnBrk="1" hangingPunct="1">
                        <a:lnSpc>
                          <a:spcPts val="2000"/>
                        </a:lnSpc>
                        <a:buClrTx/>
                        <a:buFont typeface="Wingdings" panose="05000000000000000000" pitchFamily="2" charset="2"/>
                        <a:buNone/>
                      </a:pPr>
                      <a:r>
                        <a:rPr lang="en-US" altLang="zh-CN" sz="1100" b="0" i="0">
                          <a:solidFill>
                            <a:srgbClr val="000000"/>
                          </a:solidFill>
                          <a:latin typeface="微软雅黑" panose="020B0503020204020204" pitchFamily="34" charset="-122"/>
                          <a:ea typeface="微软雅黑" panose="020B0503020204020204" pitchFamily="34" charset="-122"/>
                        </a:rPr>
                        <a:t>2013.</a:t>
                      </a:r>
                      <a:endParaRPr lang="en-US" altLang="zh-CN" sz="1100" b="0" i="0">
                        <a:solidFill>
                          <a:srgbClr val="000000"/>
                        </a:solidFill>
                        <a:latin typeface="微软雅黑" panose="020B0503020204020204" pitchFamily="34" charset="-122"/>
                        <a:ea typeface="微软雅黑" panose="020B0503020204020204" pitchFamily="34" charset="-122"/>
                      </a:endParaRPr>
                    </a:p>
                    <a:p>
                      <a:pPr lvl="0" algn="just" eaLnBrk="1" hangingPunct="1">
                        <a:lnSpc>
                          <a:spcPts val="2000"/>
                        </a:lnSpc>
                        <a:buClrTx/>
                        <a:buFont typeface="Wingdings" panose="05000000000000000000" pitchFamily="2" charset="2"/>
                        <a:buNone/>
                      </a:pPr>
                      <a:r>
                        <a:rPr lang="en-US" altLang="zh-CN" sz="1100" b="0" i="0">
                          <a:solidFill>
                            <a:srgbClr val="000000"/>
                          </a:solidFill>
                          <a:latin typeface="微软雅黑" panose="020B0503020204020204" pitchFamily="34" charset="-122"/>
                          <a:ea typeface="微软雅黑" panose="020B0503020204020204" pitchFamily="34" charset="-122"/>
                        </a:rPr>
                        <a:t>12.21-12.29</a:t>
                      </a:r>
                      <a:endParaRPr lang="zh-CN" altLang="en-US" sz="1100" b="0" i="0">
                        <a:solidFill>
                          <a:srgbClr val="000000"/>
                        </a:solidFill>
                        <a:latin typeface="微软雅黑" panose="020B0503020204020204" pitchFamily="34" charset="-122"/>
                        <a:ea typeface="微软雅黑" panose="020B0503020204020204" pitchFamily="34" charset="-122"/>
                      </a:endParaRPr>
                    </a:p>
                  </a:txBody>
                  <a:tcPr marL="51437" marR="51437" marT="0" marB="0" anchor="ctr">
                    <a:lnL w="12700" cap="flat" cmpd="sng">
                      <a:solidFill>
                        <a:schemeClr val="bg1"/>
                      </a:solidFill>
                      <a:prstDash val="solid"/>
                      <a:headEnd type="none" w="med" len="med"/>
                      <a:tailEnd type="none" w="med" len="med"/>
                    </a:lnL>
                    <a:lnR>
                      <a:noFill/>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marL="285750" lvl="0" indent="-179070" algn="just" defTabSz="0" eaLnBrk="1" hangingPunct="1">
                        <a:lnSpc>
                          <a:spcPts val="1800"/>
                        </a:lnSpc>
                        <a:buClrTx/>
                        <a:buFont typeface="Wingdings" panose="05000000000000000000" pitchFamily="2" charset="2"/>
                        <a:buChar char="ü"/>
                        <a:tabLst>
                          <a:tab pos="266700" algn="l"/>
                        </a:tabLst>
                      </a:pPr>
                      <a:r>
                        <a:rPr lang="en-US" altLang="zh-CN" sz="900" b="0" i="0" dirty="0">
                          <a:latin typeface="微软雅黑" panose="020B0503020204020204" pitchFamily="34" charset="-122"/>
                          <a:ea typeface="微软雅黑" panose="020B0503020204020204" pitchFamily="34" charset="-122"/>
                        </a:rPr>
                        <a:t>12</a:t>
                      </a:r>
                      <a:r>
                        <a:rPr lang="zh-CN" altLang="en-US" sz="900" b="0" i="0" dirty="0">
                          <a:latin typeface="微软雅黑" panose="020B0503020204020204" pitchFamily="34" charset="-122"/>
                          <a:ea typeface="微软雅黑" panose="020B0503020204020204" pitchFamily="34" charset="-122"/>
                        </a:rPr>
                        <a:t>月</a:t>
                      </a:r>
                      <a:r>
                        <a:rPr lang="en-US" altLang="zh-CN" sz="900" b="0" i="0" dirty="0">
                          <a:latin typeface="微软雅黑" panose="020B0503020204020204" pitchFamily="34" charset="-122"/>
                          <a:ea typeface="微软雅黑" panose="020B0503020204020204" pitchFamily="34" charset="-122"/>
                        </a:rPr>
                        <a:t>21</a:t>
                      </a:r>
                      <a:r>
                        <a:rPr lang="zh-CN" altLang="en-US" sz="900" b="0" i="0" dirty="0">
                          <a:latin typeface="微软雅黑" panose="020B0503020204020204" pitchFamily="34" charset="-122"/>
                          <a:ea typeface="微软雅黑" panose="020B0503020204020204" pitchFamily="34" charset="-122"/>
                        </a:rPr>
                        <a:t>在连云港召开</a:t>
                      </a:r>
                      <a:r>
                        <a:rPr lang="en-US" altLang="zh-CN" sz="900" b="0" i="0" dirty="0">
                          <a:latin typeface="微软雅黑" panose="020B0503020204020204" pitchFamily="34" charset="-122"/>
                          <a:ea typeface="微软雅黑" panose="020B0503020204020204" pitchFamily="34" charset="-122"/>
                        </a:rPr>
                        <a:t>“</a:t>
                      </a:r>
                      <a:r>
                        <a:rPr lang="zh-CN" altLang="en-US" sz="900" b="0" i="0" dirty="0">
                          <a:latin typeface="微软雅黑" panose="020B0503020204020204" pitchFamily="34" charset="-122"/>
                          <a:ea typeface="微软雅黑" panose="020B0503020204020204" pitchFamily="34" charset="-122"/>
                        </a:rPr>
                        <a:t>学生核心素养的发展与培养</a:t>
                      </a:r>
                      <a:r>
                        <a:rPr lang="en-US" altLang="zh-CN" sz="900" b="0" i="0" dirty="0">
                          <a:latin typeface="微软雅黑" panose="020B0503020204020204" pitchFamily="34" charset="-122"/>
                          <a:ea typeface="微软雅黑" panose="020B0503020204020204" pitchFamily="34" charset="-122"/>
                        </a:rPr>
                        <a:t>”</a:t>
                      </a:r>
                      <a:r>
                        <a:rPr lang="zh-CN" altLang="en-US" sz="900" b="0" i="0" dirty="0">
                          <a:latin typeface="微软雅黑" panose="020B0503020204020204" pitchFamily="34" charset="-122"/>
                          <a:ea typeface="微软雅黑" panose="020B0503020204020204" pitchFamily="34" charset="-122"/>
                        </a:rPr>
                        <a:t>专题研讨会，征求教育学专家、学科教学领域专家、心理学专家、教育行政管理者意见。</a:t>
                      </a:r>
                      <a:endParaRPr lang="en-US" altLang="zh-CN" sz="900" b="0" i="0" dirty="0">
                        <a:latin typeface="微软雅黑" panose="020B0503020204020204" pitchFamily="34" charset="-122"/>
                        <a:ea typeface="微软雅黑" panose="020B0503020204020204" pitchFamily="34" charset="-122"/>
                      </a:endParaRPr>
                    </a:p>
                    <a:p>
                      <a:pPr marL="285750" lvl="0" indent="-179070" algn="just" defTabSz="0" eaLnBrk="1" hangingPunct="1">
                        <a:lnSpc>
                          <a:spcPts val="1800"/>
                        </a:lnSpc>
                        <a:buClrTx/>
                        <a:buFont typeface="Wingdings" panose="05000000000000000000" pitchFamily="2" charset="2"/>
                        <a:buChar char="ü"/>
                        <a:tabLst>
                          <a:tab pos="266700" algn="l"/>
                        </a:tabLst>
                      </a:pPr>
                      <a:r>
                        <a:rPr lang="en-US" altLang="zh-CN" sz="900" b="0" i="0" dirty="0">
                          <a:latin typeface="微软雅黑" panose="020B0503020204020204" pitchFamily="34" charset="-122"/>
                          <a:ea typeface="微软雅黑" panose="020B0503020204020204" pitchFamily="34" charset="-122"/>
                        </a:rPr>
                        <a:t>12</a:t>
                      </a:r>
                      <a:r>
                        <a:rPr lang="zh-CN" altLang="en-US" sz="900" b="0" i="0" dirty="0">
                          <a:latin typeface="微软雅黑" panose="020B0503020204020204" pitchFamily="34" charset="-122"/>
                          <a:ea typeface="微软雅黑" panose="020B0503020204020204" pitchFamily="34" charset="-122"/>
                        </a:rPr>
                        <a:t>月</a:t>
                      </a:r>
                      <a:r>
                        <a:rPr lang="en-US" altLang="zh-CN" sz="900" b="0" i="0" dirty="0">
                          <a:latin typeface="微软雅黑" panose="020B0503020204020204" pitchFamily="34" charset="-122"/>
                          <a:ea typeface="微软雅黑" panose="020B0503020204020204" pitchFamily="34" charset="-122"/>
                        </a:rPr>
                        <a:t>23-29</a:t>
                      </a:r>
                      <a:r>
                        <a:rPr lang="zh-CN" altLang="en-US" sz="900" b="0" i="0" dirty="0">
                          <a:latin typeface="微软雅黑" panose="020B0503020204020204" pitchFamily="34" charset="-122"/>
                          <a:ea typeface="微软雅黑" panose="020B0503020204020204" pitchFamily="34" charset="-122"/>
                        </a:rPr>
                        <a:t>日根据专家意见对总报告进行修改，形成</a:t>
                      </a:r>
                      <a:r>
                        <a:rPr lang="en-US" altLang="zh-CN" sz="900" b="0" i="0" dirty="0">
                          <a:latin typeface="微软雅黑" panose="020B0503020204020204" pitchFamily="34" charset="-122"/>
                          <a:ea typeface="微软雅黑" panose="020B0503020204020204" pitchFamily="34" charset="-122"/>
                        </a:rPr>
                        <a:t>《</a:t>
                      </a:r>
                      <a:r>
                        <a:rPr lang="zh-CN" altLang="en-US" sz="900" b="0" i="0" dirty="0">
                          <a:latin typeface="微软雅黑" panose="020B0503020204020204" pitchFamily="34" charset="-122"/>
                          <a:ea typeface="微软雅黑" panose="020B0503020204020204" pitchFamily="34" charset="-122"/>
                        </a:rPr>
                        <a:t>学生发展核心素养体系总框架（修改稿</a:t>
                      </a:r>
                      <a:r>
                        <a:rPr lang="en-US" altLang="zh-CN" sz="900" b="0" i="0" dirty="0">
                          <a:latin typeface="微软雅黑" panose="020B0503020204020204" pitchFamily="34" charset="-122"/>
                          <a:ea typeface="微软雅黑" panose="020B0503020204020204" pitchFamily="34" charset="-122"/>
                        </a:rPr>
                        <a:t>-4</a:t>
                      </a:r>
                      <a:r>
                        <a:rPr lang="zh-CN" altLang="en-US" sz="900" b="0" i="0" dirty="0">
                          <a:latin typeface="微软雅黑" panose="020B0503020204020204" pitchFamily="34" charset="-122"/>
                          <a:ea typeface="微软雅黑" panose="020B0503020204020204" pitchFamily="34" charset="-122"/>
                        </a:rPr>
                        <a:t>）</a:t>
                      </a:r>
                      <a:r>
                        <a:rPr lang="en-US" altLang="zh-CN" sz="900" b="0" i="0" dirty="0">
                          <a:latin typeface="微软雅黑" panose="020B0503020204020204" pitchFamily="34" charset="-122"/>
                          <a:ea typeface="微软雅黑" panose="020B0503020204020204" pitchFamily="34" charset="-122"/>
                        </a:rPr>
                        <a:t>》</a:t>
                      </a:r>
                      <a:r>
                        <a:rPr lang="zh-CN" altLang="en-US" sz="900" b="0" i="0" dirty="0">
                          <a:latin typeface="微软雅黑" panose="020B0503020204020204" pitchFamily="34" charset="-122"/>
                          <a:ea typeface="微软雅黑" panose="020B0503020204020204" pitchFamily="34" charset="-122"/>
                        </a:rPr>
                        <a:t>。</a:t>
                      </a:r>
                      <a:endParaRPr lang="zh-CN" altLang="en-US" sz="900" b="0" i="0" dirty="0">
                        <a:latin typeface="微软雅黑" panose="020B0503020204020204" pitchFamily="34" charset="-122"/>
                        <a:ea typeface="微软雅黑" panose="020B0503020204020204" pitchFamily="34" charset="-122"/>
                      </a:endParaRPr>
                    </a:p>
                  </a:txBody>
                  <a:tcPr marL="51437" marR="51437" marT="0" marB="0" anchor="ctr">
                    <a:lnL>
                      <a:noFill/>
                    </a:lnL>
                    <a:lnR>
                      <a:noFill/>
                    </a:lnR>
                    <a:lnT>
                      <a:noFill/>
                    </a:lnT>
                    <a:lnB>
                      <a:noFill/>
                    </a:lnB>
                    <a:lnTlToBr>
                      <a:noFill/>
                    </a:lnTlToBr>
                    <a:lnBlToTr>
                      <a:noFill/>
                    </a:lnBlToTr>
                    <a:solidFill>
                      <a:srgbClr val="D2DBE9"/>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eaLnBrk="1" hangingPunct="1">
                        <a:lnSpc>
                          <a:spcPts val="2000"/>
                        </a:lnSpc>
                        <a:buClrTx/>
                        <a:buFont typeface="Wingdings" panose="05000000000000000000" pitchFamily="2" charset="2"/>
                        <a:buNone/>
                      </a:pPr>
                      <a:r>
                        <a:rPr lang="zh-CN" altLang="zh-CN" sz="1100" b="0" i="0" dirty="0">
                          <a:latin typeface="微软雅黑" panose="020B0503020204020204" pitchFamily="34" charset="-122"/>
                          <a:ea typeface="微软雅黑" panose="020B0503020204020204" pitchFamily="34" charset="-122"/>
                        </a:rPr>
                        <a:t>《</a:t>
                      </a:r>
                      <a:r>
                        <a:rPr lang="zh-CN" altLang="en-US" sz="1100" b="0" i="0" dirty="0">
                          <a:latin typeface="微软雅黑" panose="020B0503020204020204" pitchFamily="34" charset="-122"/>
                          <a:ea typeface="微软雅黑" panose="020B0503020204020204" pitchFamily="34" charset="-122"/>
                        </a:rPr>
                        <a:t>学生发展核心素养体系总框架报告</a:t>
                      </a:r>
                      <a:r>
                        <a:rPr lang="zh-CN" altLang="zh-CN" sz="1100" b="0" i="0" dirty="0">
                          <a:latin typeface="微软雅黑" panose="020B0503020204020204" pitchFamily="34" charset="-122"/>
                          <a:ea typeface="微软雅黑" panose="020B0503020204020204" pitchFamily="34" charset="-122"/>
                        </a:rPr>
                        <a:t>》</a:t>
                      </a:r>
                      <a:endParaRPr lang="zh-CN" altLang="zh-CN" sz="1100" b="0" i="0" dirty="0">
                        <a:latin typeface="微软雅黑" panose="020B0503020204020204" pitchFamily="34" charset="-122"/>
                        <a:ea typeface="微软雅黑" panose="020B0503020204020204" pitchFamily="34" charset="-122"/>
                      </a:endParaRPr>
                    </a:p>
                  </a:txBody>
                  <a:tcPr marL="51437" marR="51437" marT="0" marB="0">
                    <a:lnL>
                      <a:noFill/>
                    </a:lnL>
                    <a:lnR>
                      <a:noFill/>
                    </a:lnR>
                    <a:lnT>
                      <a:noFill/>
                    </a:lnT>
                    <a:lnB>
                      <a:noFill/>
                    </a:lnB>
                    <a:lnTlToBr>
                      <a:noFill/>
                    </a:lnTlToBr>
                    <a:lnBlToTr>
                      <a:noFill/>
                    </a:lnBlToTr>
                    <a:solidFill>
                      <a:srgbClr val="D2DBE9"/>
                    </a:solidFill>
                  </a:tcPr>
                </a:tc>
              </a:tr>
              <a:tr h="1714500">
                <a:tc vMerge="1">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B w="12700" cap="flat" cmpd="sng">
                      <a:solidFill>
                        <a:schemeClr val="bg1"/>
                      </a:solidFill>
                      <a:prstDash val="solid"/>
                      <a:headEnd type="none" w="med" len="med"/>
                      <a:tailEnd type="none" w="med" len="med"/>
                    </a:lnB>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spcBef>
                          <a:spcPct val="20000"/>
                        </a:spcBef>
                        <a:buClr>
                          <a:schemeClr val="accent1"/>
                        </a:buClr>
                        <a:buFont typeface="Wingdings" panose="05000000000000000000" pitchFamily="2" charset="2"/>
                        <a:buNone/>
                      </a:pPr>
                      <a:r>
                        <a:rPr lang="en-US" altLang="zh-CN" sz="1100" b="0" i="0" dirty="0">
                          <a:latin typeface="微软雅黑" panose="020B0503020204020204" pitchFamily="34" charset="-122"/>
                          <a:ea typeface="微软雅黑" panose="020B0503020204020204" pitchFamily="34" charset="-122"/>
                        </a:rPr>
                        <a:t>2014</a:t>
                      </a:r>
                      <a:endParaRPr lang="zh-CN" altLang="en-US" sz="1100" b="0" i="0" dirty="0">
                        <a:latin typeface="微软雅黑" panose="020B0503020204020204" pitchFamily="34" charset="-122"/>
                        <a:ea typeface="微软雅黑" panose="020B0503020204020204" pitchFamily="34" charset="-122"/>
                      </a:endParaRPr>
                    </a:p>
                    <a:p>
                      <a:pPr lvl="0">
                        <a:spcBef>
                          <a:spcPct val="20000"/>
                        </a:spcBef>
                        <a:buClr>
                          <a:schemeClr val="accent1"/>
                        </a:buClr>
                        <a:buFont typeface="Wingdings" panose="05000000000000000000" pitchFamily="2" charset="2"/>
                        <a:buNone/>
                      </a:pPr>
                      <a:r>
                        <a:rPr lang="en-US" altLang="zh-CN" sz="1100" b="0" i="0" dirty="0">
                          <a:latin typeface="微软雅黑" panose="020B0503020204020204" pitchFamily="34" charset="-122"/>
                          <a:ea typeface="微软雅黑" panose="020B0503020204020204" pitchFamily="34" charset="-122"/>
                        </a:rPr>
                        <a:t>1-2</a:t>
                      </a:r>
                      <a:r>
                        <a:rPr lang="zh-CN" altLang="en-US" sz="1100" b="0" i="0" dirty="0">
                          <a:latin typeface="微软雅黑" panose="020B0503020204020204" pitchFamily="34" charset="-122"/>
                          <a:ea typeface="微软雅黑" panose="020B0503020204020204" pitchFamily="34" charset="-122"/>
                        </a:rPr>
                        <a:t>月 </a:t>
                      </a:r>
                      <a:endParaRPr lang="zh-CN" altLang="en-US" sz="1100" b="0" i="0" dirty="0">
                        <a:latin typeface="微软雅黑" panose="020B0503020204020204" pitchFamily="34" charset="-122"/>
                        <a:ea typeface="微软雅黑" panose="020B0503020204020204" pitchFamily="34" charset="-122"/>
                      </a:endParaRPr>
                    </a:p>
                  </a:txBody>
                  <a:tcPr marL="51437" marR="51437" marT="0" marB="0" anchor="ctr">
                    <a:lnL w="12700" cap="flat" cmpd="sng">
                      <a:solidFill>
                        <a:schemeClr val="bg1"/>
                      </a:solidFill>
                      <a:prstDash val="solid"/>
                      <a:headEnd type="none" w="med" len="med"/>
                      <a:tailEnd type="none" w="med" len="med"/>
                    </a:lnL>
                    <a:lnR>
                      <a:noFill/>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marL="285750" lvl="0" indent="-179070" algn="just" defTabSz="0" eaLnBrk="1" hangingPunct="1">
                        <a:lnSpc>
                          <a:spcPts val="1800"/>
                        </a:lnSpc>
                        <a:buClrTx/>
                        <a:buFont typeface="Wingdings" panose="05000000000000000000" pitchFamily="2" charset="2"/>
                        <a:buChar char="ü"/>
                        <a:tabLst>
                          <a:tab pos="266700" algn="l"/>
                        </a:tabLst>
                      </a:pPr>
                      <a:r>
                        <a:rPr lang="en-US" altLang="zh-CN" sz="900" b="0" i="0">
                          <a:latin typeface="微软雅黑" panose="020B0503020204020204" pitchFamily="34" charset="-122"/>
                          <a:ea typeface="微软雅黑" panose="020B0503020204020204" pitchFamily="34" charset="-122"/>
                        </a:rPr>
                        <a:t>2014</a:t>
                      </a:r>
                      <a:r>
                        <a:rPr lang="zh-CN" altLang="en-US" sz="900" b="0" i="0">
                          <a:latin typeface="微软雅黑" panose="020B0503020204020204" pitchFamily="34" charset="-122"/>
                          <a:ea typeface="微软雅黑" panose="020B0503020204020204" pitchFamily="34" charset="-122"/>
                        </a:rPr>
                        <a:t>年</a:t>
                      </a:r>
                      <a:r>
                        <a:rPr lang="en-US" altLang="zh-CN" sz="900" b="0" i="0">
                          <a:latin typeface="微软雅黑" panose="020B0503020204020204" pitchFamily="34" charset="-122"/>
                          <a:ea typeface="微软雅黑" panose="020B0503020204020204" pitchFamily="34" charset="-122"/>
                        </a:rPr>
                        <a:t>1</a:t>
                      </a:r>
                      <a:r>
                        <a:rPr lang="zh-CN" altLang="en-US" sz="900" b="0" i="0">
                          <a:latin typeface="微软雅黑" panose="020B0503020204020204" pitchFamily="34" charset="-122"/>
                          <a:ea typeface="微软雅黑" panose="020B0503020204020204" pitchFamily="34" charset="-122"/>
                        </a:rPr>
                        <a:t>月</a:t>
                      </a:r>
                      <a:r>
                        <a:rPr lang="en-US" altLang="zh-CN" sz="900" b="0" i="0">
                          <a:latin typeface="微软雅黑" panose="020B0503020204020204" pitchFamily="34" charset="-122"/>
                          <a:ea typeface="微软雅黑" panose="020B0503020204020204" pitchFamily="34" charset="-122"/>
                        </a:rPr>
                        <a:t>3</a:t>
                      </a:r>
                      <a:r>
                        <a:rPr lang="zh-CN" altLang="en-US" sz="900" b="0" i="0">
                          <a:latin typeface="微软雅黑" panose="020B0503020204020204" pitchFamily="34" charset="-122"/>
                          <a:ea typeface="微软雅黑" panose="020B0503020204020204" pitchFamily="34" charset="-122"/>
                        </a:rPr>
                        <a:t>日</a:t>
                      </a:r>
                      <a:r>
                        <a:rPr lang="en-US" altLang="zh-CN" sz="900" b="0" i="0">
                          <a:latin typeface="微软雅黑" panose="020B0503020204020204" pitchFamily="34" charset="-122"/>
                          <a:ea typeface="微软雅黑" panose="020B0503020204020204" pitchFamily="34" charset="-122"/>
                        </a:rPr>
                        <a:t>-4</a:t>
                      </a:r>
                      <a:r>
                        <a:rPr lang="zh-CN" altLang="en-US" sz="900" b="0" i="0">
                          <a:latin typeface="微软雅黑" panose="020B0503020204020204" pitchFamily="34" charset="-122"/>
                          <a:ea typeface="微软雅黑" panose="020B0503020204020204" pitchFamily="34" charset="-122"/>
                        </a:rPr>
                        <a:t>日，在大兴召开“学生核心素养研讨会”，征询</a:t>
                      </a:r>
                      <a:r>
                        <a:rPr lang="en-US" altLang="zh-CN" sz="900" b="0" i="0">
                          <a:latin typeface="微软雅黑" panose="020B0503020204020204" pitchFamily="34" charset="-122"/>
                          <a:ea typeface="微软雅黑" panose="020B0503020204020204" pitchFamily="34" charset="-122"/>
                        </a:rPr>
                        <a:t>17</a:t>
                      </a:r>
                      <a:r>
                        <a:rPr lang="zh-CN" altLang="en-US" sz="900" b="0" i="0">
                          <a:latin typeface="微软雅黑" panose="020B0503020204020204" pitchFamily="34" charset="-122"/>
                          <a:ea typeface="微软雅黑" panose="020B0503020204020204" pitchFamily="34" charset="-122"/>
                        </a:rPr>
                        <a:t>个课标组、课程与教学研究领域以及教育实践领域</a:t>
                      </a:r>
                      <a:r>
                        <a:rPr lang="en-US" altLang="zh-CN" sz="900" b="0" i="0">
                          <a:latin typeface="微软雅黑" panose="020B0503020204020204" pitchFamily="34" charset="-122"/>
                          <a:ea typeface="微软雅黑" panose="020B0503020204020204" pitchFamily="34" charset="-122"/>
                        </a:rPr>
                        <a:t>25</a:t>
                      </a:r>
                      <a:r>
                        <a:rPr lang="zh-CN" altLang="en-US" sz="900" b="0" i="0">
                          <a:latin typeface="微软雅黑" panose="020B0503020204020204" pitchFamily="34" charset="-122"/>
                          <a:ea typeface="微软雅黑" panose="020B0503020204020204" pitchFamily="34" charset="-122"/>
                        </a:rPr>
                        <a:t>名权威专家的意见。</a:t>
                      </a:r>
                      <a:endParaRPr lang="zh-CN" altLang="en-US" sz="900" b="0" i="0">
                        <a:latin typeface="微软雅黑" panose="020B0503020204020204" pitchFamily="34" charset="-122"/>
                        <a:ea typeface="微软雅黑" panose="020B0503020204020204" pitchFamily="34" charset="-122"/>
                      </a:endParaRPr>
                    </a:p>
                    <a:p>
                      <a:pPr marL="285750" lvl="0" indent="-179070" algn="just" defTabSz="0" eaLnBrk="1" hangingPunct="1">
                        <a:lnSpc>
                          <a:spcPts val="1800"/>
                        </a:lnSpc>
                        <a:buClrTx/>
                        <a:buFont typeface="Wingdings" panose="05000000000000000000" pitchFamily="2" charset="2"/>
                        <a:buChar char="ü"/>
                        <a:tabLst>
                          <a:tab pos="266700" algn="l"/>
                        </a:tabLst>
                      </a:pPr>
                      <a:r>
                        <a:rPr lang="en-US" altLang="zh-CN" sz="900" b="0" i="0">
                          <a:latin typeface="微软雅黑" panose="020B0503020204020204" pitchFamily="34" charset="-122"/>
                          <a:ea typeface="微软雅黑" panose="020B0503020204020204" pitchFamily="34" charset="-122"/>
                        </a:rPr>
                        <a:t>1</a:t>
                      </a:r>
                      <a:r>
                        <a:rPr lang="zh-CN" altLang="en-US" sz="900" b="0" i="0">
                          <a:latin typeface="微软雅黑" panose="020B0503020204020204" pitchFamily="34" charset="-122"/>
                          <a:ea typeface="微软雅黑" panose="020B0503020204020204" pitchFamily="34" charset="-122"/>
                        </a:rPr>
                        <a:t>月</a:t>
                      </a:r>
                      <a:r>
                        <a:rPr lang="en-US" altLang="zh-CN" sz="900" b="0" i="0">
                          <a:latin typeface="微软雅黑" panose="020B0503020204020204" pitchFamily="34" charset="-122"/>
                          <a:ea typeface="微软雅黑" panose="020B0503020204020204" pitchFamily="34" charset="-122"/>
                        </a:rPr>
                        <a:t>5-28</a:t>
                      </a:r>
                      <a:r>
                        <a:rPr lang="zh-CN" altLang="en-US" sz="900" b="0" i="0">
                          <a:latin typeface="微软雅黑" panose="020B0503020204020204" pitchFamily="34" charset="-122"/>
                          <a:ea typeface="微软雅黑" panose="020B0503020204020204" pitchFamily="34" charset="-122"/>
                        </a:rPr>
                        <a:t>日，总项目组先后召开</a:t>
                      </a:r>
                      <a:r>
                        <a:rPr lang="en-US" altLang="zh-CN" sz="900" b="0" i="0">
                          <a:latin typeface="微软雅黑" panose="020B0503020204020204" pitchFamily="34" charset="-122"/>
                          <a:ea typeface="微软雅黑" panose="020B0503020204020204" pitchFamily="34" charset="-122"/>
                        </a:rPr>
                        <a:t>5</a:t>
                      </a:r>
                      <a:r>
                        <a:rPr lang="zh-CN" altLang="en-US" sz="900" b="0" i="0">
                          <a:latin typeface="微软雅黑" panose="020B0503020204020204" pitchFamily="34" charset="-122"/>
                          <a:ea typeface="微软雅黑" panose="020B0503020204020204" pitchFamily="34" charset="-122"/>
                        </a:rPr>
                        <a:t>次会议，根据专家意见调整和修改总框架论证报告。</a:t>
                      </a:r>
                      <a:endParaRPr lang="zh-CN" altLang="en-US" sz="900" b="0" i="0">
                        <a:latin typeface="微软雅黑" panose="020B0503020204020204" pitchFamily="34" charset="-122"/>
                        <a:ea typeface="微软雅黑" panose="020B0503020204020204" pitchFamily="34" charset="-122"/>
                      </a:endParaRPr>
                    </a:p>
                    <a:p>
                      <a:pPr marL="285750" lvl="0" indent="-179070" algn="just" defTabSz="0" eaLnBrk="1" hangingPunct="1">
                        <a:lnSpc>
                          <a:spcPts val="1800"/>
                        </a:lnSpc>
                        <a:buClrTx/>
                        <a:buFont typeface="Wingdings" panose="05000000000000000000" pitchFamily="2" charset="2"/>
                        <a:buChar char="ü"/>
                        <a:tabLst>
                          <a:tab pos="266700" algn="l"/>
                        </a:tabLst>
                      </a:pPr>
                      <a:r>
                        <a:rPr lang="en-US" altLang="zh-CN" sz="900" b="0" i="0">
                          <a:latin typeface="微软雅黑" panose="020B0503020204020204" pitchFamily="34" charset="-122"/>
                          <a:ea typeface="微软雅黑" panose="020B0503020204020204" pitchFamily="34" charset="-122"/>
                        </a:rPr>
                        <a:t>1</a:t>
                      </a:r>
                      <a:r>
                        <a:rPr lang="zh-CN" altLang="en-US" sz="900" b="0" i="0">
                          <a:latin typeface="微软雅黑" panose="020B0503020204020204" pitchFamily="34" charset="-122"/>
                          <a:ea typeface="微软雅黑" panose="020B0503020204020204" pitchFamily="34" charset="-122"/>
                        </a:rPr>
                        <a:t>月</a:t>
                      </a:r>
                      <a:r>
                        <a:rPr lang="en-US" altLang="zh-CN" sz="900" b="0" i="0">
                          <a:latin typeface="微软雅黑" panose="020B0503020204020204" pitchFamily="34" charset="-122"/>
                          <a:ea typeface="微软雅黑" panose="020B0503020204020204" pitchFamily="34" charset="-122"/>
                        </a:rPr>
                        <a:t>27</a:t>
                      </a:r>
                      <a:r>
                        <a:rPr lang="zh-CN" altLang="en-US" sz="900" b="0" i="0">
                          <a:latin typeface="微软雅黑" panose="020B0503020204020204" pitchFamily="34" charset="-122"/>
                          <a:ea typeface="微软雅黑" panose="020B0503020204020204" pitchFamily="34" charset="-122"/>
                        </a:rPr>
                        <a:t>日</a:t>
                      </a:r>
                      <a:r>
                        <a:rPr lang="en-US" altLang="zh-CN" sz="900" b="0" i="0">
                          <a:latin typeface="微软雅黑" panose="020B0503020204020204" pitchFamily="34" charset="-122"/>
                          <a:ea typeface="微软雅黑" panose="020B0503020204020204" pitchFamily="34" charset="-122"/>
                        </a:rPr>
                        <a:t>-2</a:t>
                      </a:r>
                      <a:r>
                        <a:rPr lang="zh-CN" altLang="en-US" sz="900" b="0" i="0">
                          <a:latin typeface="微软雅黑" panose="020B0503020204020204" pitchFamily="34" charset="-122"/>
                          <a:ea typeface="微软雅黑" panose="020B0503020204020204" pitchFamily="34" charset="-122"/>
                        </a:rPr>
                        <a:t>月</a:t>
                      </a:r>
                      <a:r>
                        <a:rPr lang="en-US" altLang="zh-CN" sz="900" b="0" i="0">
                          <a:latin typeface="微软雅黑" panose="020B0503020204020204" pitchFamily="34" charset="-122"/>
                          <a:ea typeface="微软雅黑" panose="020B0503020204020204" pitchFamily="34" charset="-122"/>
                        </a:rPr>
                        <a:t>15</a:t>
                      </a:r>
                      <a:r>
                        <a:rPr lang="zh-CN" altLang="en-US" sz="900" b="0" i="0">
                          <a:latin typeface="微软雅黑" panose="020B0503020204020204" pitchFamily="34" charset="-122"/>
                          <a:ea typeface="微软雅黑" panose="020B0503020204020204" pitchFamily="34" charset="-122"/>
                        </a:rPr>
                        <a:t>日，通过通讯审议的方式，再次面向</a:t>
                      </a:r>
                      <a:r>
                        <a:rPr lang="en-US" altLang="zh-CN" sz="900" b="0" i="0">
                          <a:latin typeface="微软雅黑" panose="020B0503020204020204" pitchFamily="34" charset="-122"/>
                          <a:ea typeface="微软雅黑" panose="020B0503020204020204" pitchFamily="34" charset="-122"/>
                        </a:rPr>
                        <a:t>25</a:t>
                      </a:r>
                      <a:r>
                        <a:rPr lang="zh-CN" altLang="en-US" sz="900" b="0" i="0">
                          <a:latin typeface="微软雅黑" panose="020B0503020204020204" pitchFamily="34" charset="-122"/>
                          <a:ea typeface="微软雅黑" panose="020B0503020204020204" pitchFamily="34" charset="-122"/>
                        </a:rPr>
                        <a:t>位教育部专家委员会的课程教材专家征询意见，进一步修改总框架论证报告。  </a:t>
                      </a:r>
                      <a:endParaRPr lang="en-US" altLang="zh-CN" sz="900" b="0" i="0">
                        <a:latin typeface="微软雅黑" panose="020B0503020204020204" pitchFamily="34" charset="-122"/>
                        <a:ea typeface="微软雅黑" panose="020B0503020204020204" pitchFamily="34" charset="-122"/>
                      </a:endParaRPr>
                    </a:p>
                    <a:p>
                      <a:pPr marL="285750" lvl="0" indent="-179070" algn="just" defTabSz="0" eaLnBrk="1" hangingPunct="1">
                        <a:lnSpc>
                          <a:spcPts val="1800"/>
                        </a:lnSpc>
                        <a:buClrTx/>
                        <a:buFont typeface="Wingdings" panose="05000000000000000000" pitchFamily="2" charset="2"/>
                        <a:buChar char="ü"/>
                        <a:tabLst>
                          <a:tab pos="266700" algn="l"/>
                        </a:tabLst>
                      </a:pPr>
                      <a:r>
                        <a:rPr lang="en-US" altLang="zh-CN" sz="900" b="0" i="0">
                          <a:latin typeface="微软雅黑" panose="020B0503020204020204" pitchFamily="34" charset="-122"/>
                          <a:ea typeface="微软雅黑" panose="020B0503020204020204" pitchFamily="34" charset="-122"/>
                        </a:rPr>
                        <a:t>5</a:t>
                      </a:r>
                      <a:r>
                        <a:rPr lang="zh-CN" altLang="en-US" sz="900" b="0" i="0">
                          <a:latin typeface="微软雅黑" panose="020B0503020204020204" pitchFamily="34" charset="-122"/>
                          <a:ea typeface="微软雅黑" panose="020B0503020204020204" pitchFamily="34" charset="-122"/>
                        </a:rPr>
                        <a:t>月</a:t>
                      </a:r>
                      <a:r>
                        <a:rPr lang="en-US" altLang="zh-CN" sz="900" b="0" i="0">
                          <a:latin typeface="微软雅黑" panose="020B0503020204020204" pitchFamily="34" charset="-122"/>
                          <a:ea typeface="微软雅黑" panose="020B0503020204020204" pitchFamily="34" charset="-122"/>
                        </a:rPr>
                        <a:t>8</a:t>
                      </a:r>
                      <a:r>
                        <a:rPr lang="zh-CN" altLang="en-US" sz="900" b="0" i="0">
                          <a:latin typeface="微软雅黑" panose="020B0503020204020204" pitchFamily="34" charset="-122"/>
                          <a:ea typeface="微软雅黑" panose="020B0503020204020204" pitchFamily="34" charset="-122"/>
                        </a:rPr>
                        <a:t>日</a:t>
                      </a:r>
                      <a:r>
                        <a:rPr lang="en-US" altLang="zh-CN" sz="900" b="0" i="0">
                          <a:latin typeface="微软雅黑" panose="020B0503020204020204" pitchFamily="34" charset="-122"/>
                          <a:ea typeface="微软雅黑" panose="020B0503020204020204" pitchFamily="34" charset="-122"/>
                        </a:rPr>
                        <a:t>,</a:t>
                      </a:r>
                      <a:r>
                        <a:rPr lang="zh-CN" altLang="en-US" sz="900" b="0" i="0">
                          <a:latin typeface="微软雅黑" panose="020B0503020204020204" pitchFamily="34" charset="-122"/>
                          <a:ea typeface="微软雅黑" panose="020B0503020204020204" pitchFamily="34" charset="-122"/>
                        </a:rPr>
                        <a:t>在北京召开意见征询会</a:t>
                      </a:r>
                      <a:r>
                        <a:rPr lang="en-US" altLang="zh-CN" sz="900" b="0" i="0">
                          <a:latin typeface="微软雅黑" panose="020B0503020204020204" pitchFamily="34" charset="-122"/>
                          <a:ea typeface="微软雅黑" panose="020B0503020204020204" pitchFamily="34" charset="-122"/>
                        </a:rPr>
                        <a:t>,</a:t>
                      </a:r>
                      <a:r>
                        <a:rPr lang="zh-CN" altLang="en-US" sz="900" b="0" i="0">
                          <a:latin typeface="微软雅黑" panose="020B0503020204020204" pitchFamily="34" charset="-122"/>
                          <a:ea typeface="微软雅黑" panose="020B0503020204020204" pitchFamily="34" charset="-122"/>
                        </a:rPr>
                        <a:t>征询社会主义核心价值观领域</a:t>
                      </a:r>
                      <a:r>
                        <a:rPr lang="en-US" altLang="zh-CN" sz="900" b="0" i="0">
                          <a:latin typeface="微软雅黑" panose="020B0503020204020204" pitchFamily="34" charset="-122"/>
                          <a:ea typeface="微软雅黑" panose="020B0503020204020204" pitchFamily="34" charset="-122"/>
                        </a:rPr>
                        <a:t>,</a:t>
                      </a:r>
                      <a:r>
                        <a:rPr lang="zh-CN" altLang="en-US" sz="900" b="0" i="0">
                          <a:latin typeface="微软雅黑" panose="020B0503020204020204" pitchFamily="34" charset="-122"/>
                          <a:ea typeface="微软雅黑" panose="020B0503020204020204" pitchFamily="34" charset="-122"/>
                        </a:rPr>
                        <a:t>传统文化领域和课标组专家的意见</a:t>
                      </a:r>
                      <a:r>
                        <a:rPr lang="en-US" altLang="zh-CN" sz="900" b="0" i="0">
                          <a:latin typeface="微软雅黑" panose="020B0503020204020204" pitchFamily="34" charset="-122"/>
                          <a:ea typeface="微软雅黑" panose="020B0503020204020204" pitchFamily="34" charset="-122"/>
                        </a:rPr>
                        <a:t>,</a:t>
                      </a:r>
                      <a:r>
                        <a:rPr lang="zh-CN" altLang="en-US" sz="900" b="0" i="0">
                          <a:latin typeface="微软雅黑" panose="020B0503020204020204" pitchFamily="34" charset="-122"/>
                          <a:ea typeface="微软雅黑" panose="020B0503020204020204" pitchFamily="34" charset="-122"/>
                        </a:rPr>
                        <a:t>根据意见修改指标体系</a:t>
                      </a:r>
                      <a:r>
                        <a:rPr lang="en-US" altLang="zh-CN" sz="900" b="0" i="0">
                          <a:latin typeface="微软雅黑" panose="020B0503020204020204" pitchFamily="34" charset="-122"/>
                          <a:ea typeface="微软雅黑" panose="020B0503020204020204" pitchFamily="34" charset="-122"/>
                        </a:rPr>
                        <a:t>.</a:t>
                      </a:r>
                      <a:endParaRPr lang="en-US" altLang="zh-CN" sz="900" b="0" i="0">
                        <a:latin typeface="微软雅黑" panose="020B0503020204020204" pitchFamily="34" charset="-122"/>
                        <a:ea typeface="微软雅黑" panose="020B0503020204020204" pitchFamily="34" charset="-122"/>
                      </a:endParaRPr>
                    </a:p>
                    <a:p>
                      <a:pPr marL="285750" lvl="0" indent="-179070" algn="just" defTabSz="0" eaLnBrk="1" hangingPunct="1">
                        <a:lnSpc>
                          <a:spcPts val="1800"/>
                        </a:lnSpc>
                        <a:buClrTx/>
                        <a:buFont typeface="Wingdings" panose="05000000000000000000" pitchFamily="2" charset="2"/>
                        <a:buChar char="ü"/>
                        <a:tabLst>
                          <a:tab pos="266700" algn="l"/>
                        </a:tabLst>
                      </a:pPr>
                      <a:r>
                        <a:rPr lang="en-US" altLang="zh-CN" sz="900" b="0" i="0">
                          <a:latin typeface="微软雅黑" panose="020B0503020204020204" pitchFamily="34" charset="-122"/>
                          <a:ea typeface="微软雅黑" panose="020B0503020204020204" pitchFamily="34" charset="-122"/>
                        </a:rPr>
                        <a:t>5</a:t>
                      </a:r>
                      <a:r>
                        <a:rPr lang="zh-CN" altLang="en-US" sz="900" b="0" i="0">
                          <a:latin typeface="微软雅黑" panose="020B0503020204020204" pitchFamily="34" charset="-122"/>
                          <a:ea typeface="微软雅黑" panose="020B0503020204020204" pitchFamily="34" charset="-122"/>
                        </a:rPr>
                        <a:t>月</a:t>
                      </a:r>
                      <a:r>
                        <a:rPr lang="en-US" altLang="zh-CN" sz="900" b="0" i="0">
                          <a:latin typeface="微软雅黑" panose="020B0503020204020204" pitchFamily="34" charset="-122"/>
                          <a:ea typeface="微软雅黑" panose="020B0503020204020204" pitchFamily="34" charset="-122"/>
                        </a:rPr>
                        <a:t>16-17</a:t>
                      </a:r>
                      <a:r>
                        <a:rPr lang="zh-CN" altLang="en-US" sz="900" b="0" i="0">
                          <a:latin typeface="微软雅黑" panose="020B0503020204020204" pitchFamily="34" charset="-122"/>
                          <a:ea typeface="微软雅黑" panose="020B0503020204020204" pitchFamily="34" charset="-122"/>
                        </a:rPr>
                        <a:t>日</a:t>
                      </a:r>
                      <a:r>
                        <a:rPr lang="en-US" altLang="zh-CN" sz="900" b="0" i="0">
                          <a:latin typeface="微软雅黑" panose="020B0503020204020204" pitchFamily="34" charset="-122"/>
                          <a:ea typeface="微软雅黑" panose="020B0503020204020204" pitchFamily="34" charset="-122"/>
                        </a:rPr>
                        <a:t>,</a:t>
                      </a:r>
                      <a:r>
                        <a:rPr lang="zh-CN" altLang="en-US" sz="900" b="0" i="0">
                          <a:latin typeface="微软雅黑" panose="020B0503020204020204" pitchFamily="34" charset="-122"/>
                          <a:ea typeface="微软雅黑" panose="020B0503020204020204" pitchFamily="34" charset="-122"/>
                        </a:rPr>
                        <a:t>在教育部专家咨询委员会和专家工作委员会会议上</a:t>
                      </a:r>
                      <a:r>
                        <a:rPr lang="en-US" altLang="zh-CN" sz="900" b="0" i="0">
                          <a:latin typeface="微软雅黑" panose="020B0503020204020204" pitchFamily="34" charset="-122"/>
                          <a:ea typeface="微软雅黑" panose="020B0503020204020204" pitchFamily="34" charset="-122"/>
                        </a:rPr>
                        <a:t>,</a:t>
                      </a:r>
                      <a:r>
                        <a:rPr lang="zh-CN" altLang="en-US" sz="900" b="0" i="0">
                          <a:latin typeface="微软雅黑" panose="020B0503020204020204" pitchFamily="34" charset="-122"/>
                          <a:ea typeface="微软雅黑" panose="020B0503020204020204" pitchFamily="34" charset="-122"/>
                        </a:rPr>
                        <a:t>进一步征询全体与会专家的意见和建议</a:t>
                      </a:r>
                      <a:r>
                        <a:rPr lang="en-US" altLang="zh-CN" sz="900" b="0" i="0">
                          <a:latin typeface="微软雅黑" panose="020B0503020204020204" pitchFamily="34" charset="-122"/>
                          <a:ea typeface="微软雅黑" panose="020B0503020204020204" pitchFamily="34" charset="-122"/>
                        </a:rPr>
                        <a:t>,</a:t>
                      </a:r>
                      <a:r>
                        <a:rPr lang="zh-CN" altLang="en-US" sz="900" b="0" i="0">
                          <a:latin typeface="微软雅黑" panose="020B0503020204020204" pitchFamily="34" charset="-122"/>
                          <a:ea typeface="微软雅黑" panose="020B0503020204020204" pitchFamily="34" charset="-122"/>
                        </a:rPr>
                        <a:t>继续完善指标体系</a:t>
                      </a:r>
                      <a:r>
                        <a:rPr lang="en-US" altLang="zh-CN" sz="900" b="0" i="0">
                          <a:latin typeface="微软雅黑" panose="020B0503020204020204" pitchFamily="34" charset="-122"/>
                          <a:ea typeface="微软雅黑" panose="020B0503020204020204" pitchFamily="34" charset="-122"/>
                        </a:rPr>
                        <a:t>.</a:t>
                      </a:r>
                      <a:endParaRPr lang="zh-CN" altLang="en-US" sz="900" b="0" i="0">
                        <a:latin typeface="微软雅黑" panose="020B0503020204020204" pitchFamily="34" charset="-122"/>
                        <a:ea typeface="微软雅黑" panose="020B0503020204020204" pitchFamily="34" charset="-122"/>
                      </a:endParaRPr>
                    </a:p>
                  </a:txBody>
                  <a:tcPr marL="51437" marR="51437" marT="0" marB="0" anchor="ctr">
                    <a:lnL>
                      <a:noFill/>
                    </a:lnL>
                    <a:lnR>
                      <a:noFill/>
                    </a:lnR>
                    <a:lnT>
                      <a:noFill/>
                    </a:lnT>
                    <a:lnB>
                      <a:noFill/>
                    </a:lnB>
                    <a:lnTlToBr>
                      <a:noFill/>
                    </a:lnTlToBr>
                    <a:lnBlToTr>
                      <a:noFill/>
                    </a:lnBlToTr>
                    <a:solidFill>
                      <a:srgbClr val="D2DBE9"/>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spcBef>
                          <a:spcPct val="20000"/>
                        </a:spcBef>
                        <a:buClr>
                          <a:schemeClr val="accent1"/>
                        </a:buClr>
                        <a:buFont typeface="Wingdings" panose="05000000000000000000" pitchFamily="2" charset="2"/>
                        <a:buNone/>
                      </a:pPr>
                      <a:r>
                        <a:rPr lang="en-US" altLang="zh-CN" sz="1100" b="0" i="0" dirty="0">
                          <a:latin typeface="微软雅黑" panose="020B0503020204020204" pitchFamily="34" charset="-122"/>
                          <a:ea typeface="微软雅黑" panose="020B0503020204020204" pitchFamily="34" charset="-122"/>
                        </a:rPr>
                        <a:t>《</a:t>
                      </a:r>
                      <a:r>
                        <a:rPr lang="zh-CN" altLang="en-US" sz="1100" b="0" i="0" dirty="0">
                          <a:latin typeface="微软雅黑" panose="020B0503020204020204" pitchFamily="34" charset="-122"/>
                          <a:ea typeface="微软雅黑" panose="020B0503020204020204" pitchFamily="34" charset="-122"/>
                        </a:rPr>
                        <a:t>学生发展核心素养体系总框架报告</a:t>
                      </a:r>
                      <a:r>
                        <a:rPr lang="en-US" altLang="zh-CN" sz="1100" b="0" i="0" dirty="0">
                          <a:latin typeface="微软雅黑" panose="020B0503020204020204" pitchFamily="34" charset="-122"/>
                          <a:ea typeface="微软雅黑" panose="020B0503020204020204" pitchFamily="34" charset="-122"/>
                        </a:rPr>
                        <a:t>》</a:t>
                      </a:r>
                      <a:r>
                        <a:rPr lang="zh-CN" altLang="en-US" sz="1100" b="0" i="0" dirty="0">
                          <a:latin typeface="微软雅黑" panose="020B0503020204020204" pitchFamily="34" charset="-122"/>
                          <a:ea typeface="微软雅黑" panose="020B0503020204020204" pitchFamily="34" charset="-122"/>
                        </a:rPr>
                        <a:t>（最终建议稿） </a:t>
                      </a:r>
                      <a:endParaRPr lang="zh-CN" altLang="en-US" sz="1100" b="0" i="0" dirty="0">
                        <a:latin typeface="微软雅黑" panose="020B0503020204020204" pitchFamily="34" charset="-122"/>
                        <a:ea typeface="微软雅黑" panose="020B0503020204020204" pitchFamily="34" charset="-122"/>
                      </a:endParaRPr>
                    </a:p>
                  </a:txBody>
                  <a:tcPr marL="51437" marR="51437" marT="0" marB="0">
                    <a:lnL>
                      <a:noFill/>
                    </a:lnL>
                    <a:lnR>
                      <a:noFill/>
                    </a:lnR>
                    <a:lnT>
                      <a:noFill/>
                    </a:lnT>
                    <a:lnB>
                      <a:noFill/>
                    </a:lnB>
                    <a:lnTlToBr>
                      <a:noFill/>
                    </a:lnTlToBr>
                    <a:lnBlToTr>
                      <a:noFill/>
                    </a:lnBlToTr>
                    <a:solidFill>
                      <a:srgbClr val="D2DBE9"/>
                    </a:solidFill>
                  </a:tcPr>
                </a:tc>
              </a:tr>
            </a:tbl>
          </a:graphicData>
        </a:graphic>
      </p:graphicFrame>
      <p:sp>
        <p:nvSpPr>
          <p:cNvPr id="98348" name="圆角矩形 1"/>
          <p:cNvSpPr>
            <a:spLocks noChangeArrowheads="1"/>
          </p:cNvSpPr>
          <p:nvPr/>
        </p:nvSpPr>
        <p:spPr bwMode="auto">
          <a:xfrm>
            <a:off x="2465785" y="627460"/>
            <a:ext cx="4374356" cy="594122"/>
          </a:xfrm>
          <a:prstGeom prst="roundRect">
            <a:avLst>
              <a:gd name="adj" fmla="val 16667"/>
            </a:avLst>
          </a:prstGeom>
          <a:solidFill>
            <a:srgbClr val="E1740D"/>
          </a:solidFill>
          <a:ln w="25400" cmpd="sng">
            <a:solidFill>
              <a:srgbClr val="E1740D"/>
            </a:solidFill>
            <a:round/>
          </a:ln>
        </p:spPr>
        <p:txBody>
          <a:bodyPr anchor="ctr"/>
          <a:lstStyle/>
          <a:p>
            <a:pPr lvl="0" fontAlgn="base">
              <a:spcBef>
                <a:spcPct val="30000"/>
              </a:spcBef>
              <a:buClrTx/>
              <a:buFont typeface="Arial" panose="020B0604020202020204" pitchFamily="34" charset="0"/>
              <a:buNone/>
            </a:pPr>
            <a:r>
              <a:rPr lang="zh-CN" altLang="en-US" sz="1500" noProof="1">
                <a:solidFill>
                  <a:srgbClr val="FFFFFF"/>
                </a:solidFill>
                <a:latin typeface="微软雅黑" panose="020B0503020204020204" pitchFamily="34" charset="-122"/>
                <a:ea typeface="微软雅黑" panose="020B0503020204020204" pitchFamily="34" charset="-122"/>
                <a:cs typeface="+mn-ea"/>
              </a:rPr>
              <a:t>    开展项目研究的顶层设计，细化研究方案。</a:t>
            </a:r>
            <a:endParaRPr lang="zh-CN" altLang="en-US" sz="1500" noProof="1">
              <a:solidFill>
                <a:srgbClr val="FFFFFF"/>
              </a:solidFill>
              <a:latin typeface="微软雅黑" panose="020B0503020204020204" pitchFamily="34" charset="-122"/>
              <a:ea typeface="微软雅黑" panose="020B0503020204020204" pitchFamily="34" charset="-122"/>
            </a:endParaRPr>
          </a:p>
        </p:txBody>
      </p:sp>
      <p:sp>
        <p:nvSpPr>
          <p:cNvPr id="98349" name="圆角矩形 6"/>
          <p:cNvSpPr>
            <a:spLocks noChangeArrowheads="1"/>
          </p:cNvSpPr>
          <p:nvPr/>
        </p:nvSpPr>
        <p:spPr bwMode="auto">
          <a:xfrm>
            <a:off x="2465785" y="1275160"/>
            <a:ext cx="4374356" cy="702469"/>
          </a:xfrm>
          <a:prstGeom prst="roundRect">
            <a:avLst>
              <a:gd name="adj" fmla="val 16667"/>
            </a:avLst>
          </a:prstGeom>
          <a:solidFill>
            <a:srgbClr val="E1740D"/>
          </a:solidFill>
          <a:ln w="25400" cmpd="sng">
            <a:solidFill>
              <a:srgbClr val="E1740D"/>
            </a:solidFill>
            <a:round/>
          </a:ln>
        </p:spPr>
        <p:txBody>
          <a:bodyPr/>
          <a:lstStyle/>
          <a:p>
            <a:pPr defTabSz="933450" fontAlgn="base">
              <a:lnSpc>
                <a:spcPct val="90000"/>
              </a:lnSpc>
              <a:spcAft>
                <a:spcPct val="35000"/>
              </a:spcAft>
            </a:pPr>
            <a:r>
              <a:rPr lang="zh-CN" altLang="en-US" sz="1500" noProof="1">
                <a:solidFill>
                  <a:srgbClr val="FFFFFF"/>
                </a:solidFill>
                <a:latin typeface="微软雅黑" panose="020B0503020204020204" pitchFamily="34" charset="-122"/>
                <a:ea typeface="微软雅黑" panose="020B0503020204020204" pitchFamily="34" charset="-122"/>
                <a:cs typeface="+mn-ea"/>
              </a:rPr>
              <a:t>    实施子课题研究，形成子课题研究报告，</a:t>
            </a:r>
            <a:endParaRPr lang="zh-CN" altLang="en-US" sz="1500" noProof="1">
              <a:solidFill>
                <a:srgbClr val="FFFFFF"/>
              </a:solidFill>
              <a:latin typeface="微软雅黑" panose="020B0503020204020204" pitchFamily="34" charset="-122"/>
              <a:ea typeface="微软雅黑" panose="020B0503020204020204" pitchFamily="34" charset="-122"/>
            </a:endParaRPr>
          </a:p>
          <a:p>
            <a:pPr algn="ctr" defTabSz="933450" fontAlgn="base">
              <a:lnSpc>
                <a:spcPct val="90000"/>
              </a:lnSpc>
              <a:spcAft>
                <a:spcPct val="35000"/>
              </a:spcAft>
            </a:pPr>
            <a:r>
              <a:rPr lang="zh-CN" altLang="en-US" sz="1500" noProof="1">
                <a:solidFill>
                  <a:srgbClr val="FFFFFF"/>
                </a:solidFill>
                <a:latin typeface="微软雅黑" panose="020B0503020204020204" pitchFamily="34" charset="-122"/>
                <a:ea typeface="微软雅黑" panose="020B0503020204020204" pitchFamily="34" charset="-122"/>
                <a:cs typeface="+mn-ea"/>
              </a:rPr>
              <a:t>共完成六个子课题研究报告。</a:t>
            </a:r>
            <a:endParaRPr lang="zh-CN" altLang="en-US" sz="1500" noProof="1">
              <a:solidFill>
                <a:srgbClr val="FFFFFF"/>
              </a:solidFill>
              <a:latin typeface="微软雅黑" panose="020B0503020204020204" pitchFamily="34" charset="-122"/>
              <a:ea typeface="微软雅黑" panose="020B0503020204020204" pitchFamily="34" charset="-122"/>
            </a:endParaRPr>
          </a:p>
          <a:p>
            <a:pPr algn="ctr" defTabSz="933450" fontAlgn="base"/>
            <a:endParaRPr lang="zh-CN" altLang="en-US" sz="1500" noProof="1">
              <a:solidFill>
                <a:srgbClr val="FFFFFF"/>
              </a:solidFill>
              <a:latin typeface="微软雅黑" panose="020B0503020204020204" pitchFamily="34" charset="-122"/>
              <a:ea typeface="微软雅黑" panose="020B0503020204020204" pitchFamily="34" charset="-122"/>
            </a:endParaRPr>
          </a:p>
        </p:txBody>
      </p:sp>
      <p:sp>
        <p:nvSpPr>
          <p:cNvPr id="98350" name="圆角矩形 7"/>
          <p:cNvSpPr>
            <a:spLocks noChangeArrowheads="1"/>
          </p:cNvSpPr>
          <p:nvPr/>
        </p:nvSpPr>
        <p:spPr bwMode="auto">
          <a:xfrm>
            <a:off x="2412206" y="2032099"/>
            <a:ext cx="4481513" cy="1403747"/>
          </a:xfrm>
          <a:prstGeom prst="roundRect">
            <a:avLst>
              <a:gd name="adj" fmla="val 16667"/>
            </a:avLst>
          </a:prstGeom>
          <a:solidFill>
            <a:srgbClr val="E1740D"/>
          </a:solidFill>
          <a:ln w="25400" cmpd="sng">
            <a:solidFill>
              <a:srgbClr val="E1740D"/>
            </a:solidFill>
            <a:round/>
          </a:ln>
        </p:spPr>
        <p:txBody>
          <a:bodyPr/>
          <a:lstStyle/>
          <a:p>
            <a:pPr algn="just" defTabSz="933450" fontAlgn="base">
              <a:lnSpc>
                <a:spcPts val="2250"/>
              </a:lnSpc>
              <a:spcAft>
                <a:spcPct val="35000"/>
              </a:spcAft>
            </a:pPr>
            <a:r>
              <a:rPr lang="zh-CN" altLang="en-US" sz="1500" noProof="1">
                <a:solidFill>
                  <a:srgbClr val="FFFFFF"/>
                </a:solidFill>
                <a:latin typeface="微软雅黑" panose="020B0503020204020204" pitchFamily="34" charset="-122"/>
                <a:ea typeface="微软雅黑" panose="020B0503020204020204" pitchFamily="34" charset="-122"/>
                <a:cs typeface="+mn-ea"/>
              </a:rPr>
              <a:t>召开</a:t>
            </a:r>
            <a:r>
              <a:rPr lang="en-US" altLang="zh-CN" sz="1500" noProof="1">
                <a:solidFill>
                  <a:srgbClr val="FFFFFF"/>
                </a:solidFill>
                <a:latin typeface="微软雅黑" panose="020B0503020204020204" pitchFamily="34" charset="-122"/>
                <a:ea typeface="微软雅黑" panose="020B0503020204020204" pitchFamily="34" charset="-122"/>
                <a:cs typeface="+mn-ea"/>
              </a:rPr>
              <a:t>50</a:t>
            </a:r>
            <a:r>
              <a:rPr lang="zh-CN" altLang="en-US" sz="1500" noProof="1">
                <a:solidFill>
                  <a:srgbClr val="FFFFFF"/>
                </a:solidFill>
                <a:latin typeface="微软雅黑" panose="020B0503020204020204" pitchFamily="34" charset="-122"/>
                <a:ea typeface="微软雅黑" panose="020B0503020204020204" pitchFamily="34" charset="-122"/>
                <a:cs typeface="+mn-ea"/>
              </a:rPr>
              <a:t>余次总项目及子课题研讨会，整合研究成果；进行多轮意见征询，征询</a:t>
            </a:r>
            <a:r>
              <a:rPr lang="en-US" altLang="zh-CN" sz="1500" noProof="1">
                <a:solidFill>
                  <a:srgbClr val="FFFFFF"/>
                </a:solidFill>
                <a:latin typeface="微软雅黑" panose="020B0503020204020204" pitchFamily="34" charset="-122"/>
                <a:ea typeface="微软雅黑" panose="020B0503020204020204" pitchFamily="34" charset="-122"/>
                <a:cs typeface="+mn-ea"/>
              </a:rPr>
              <a:t>130</a:t>
            </a:r>
            <a:r>
              <a:rPr lang="zh-CN" altLang="en-US" sz="1500" noProof="1">
                <a:solidFill>
                  <a:srgbClr val="FFFFFF"/>
                </a:solidFill>
                <a:latin typeface="微软雅黑" panose="020B0503020204020204" pitchFamily="34" charset="-122"/>
                <a:ea typeface="微软雅黑" panose="020B0503020204020204" pitchFamily="34" charset="-122"/>
                <a:cs typeface="+mn-ea"/>
              </a:rPr>
              <a:t>余人次的学科专家、课标组专家、课程教材专家、教育学、心理学专家的意见，修改完善总框架。</a:t>
            </a:r>
            <a:endParaRPr lang="zh-CN" altLang="en-US" sz="1500" noProof="1">
              <a:solidFill>
                <a:srgbClr val="FFFFFF"/>
              </a:solidFill>
              <a:latin typeface="微软雅黑" panose="020B0503020204020204" pitchFamily="34" charset="-122"/>
              <a:ea typeface="微软雅黑" panose="020B0503020204020204" pitchFamily="34" charset="-122"/>
            </a:endParaRPr>
          </a:p>
        </p:txBody>
      </p:sp>
      <p:sp>
        <p:nvSpPr>
          <p:cNvPr id="7" name="圆角矩形 7"/>
          <p:cNvSpPr>
            <a:spLocks noChangeArrowheads="1"/>
          </p:cNvSpPr>
          <p:nvPr/>
        </p:nvSpPr>
        <p:spPr bwMode="auto">
          <a:xfrm>
            <a:off x="2412207" y="3507854"/>
            <a:ext cx="4536281" cy="1549004"/>
          </a:xfrm>
          <a:prstGeom prst="roundRect">
            <a:avLst>
              <a:gd name="adj" fmla="val 16667"/>
            </a:avLst>
          </a:prstGeom>
          <a:solidFill>
            <a:srgbClr val="E1740D"/>
          </a:solidFill>
          <a:ln w="25400" cmpd="sng">
            <a:solidFill>
              <a:srgbClr val="E1740D"/>
            </a:solidFill>
            <a:round/>
          </a:ln>
        </p:spPr>
        <p:txBody>
          <a:bodyPr/>
          <a:lstStyle/>
          <a:p>
            <a:pPr algn="just" defTabSz="933450" fontAlgn="base">
              <a:lnSpc>
                <a:spcPts val="2250"/>
              </a:lnSpc>
              <a:spcAft>
                <a:spcPct val="35000"/>
              </a:spcAft>
            </a:pPr>
            <a:r>
              <a:rPr lang="zh-CN" altLang="en-US" sz="1500" noProof="1">
                <a:solidFill>
                  <a:srgbClr val="FFFFFF"/>
                </a:solidFill>
                <a:latin typeface="微软雅黑" panose="020B0503020204020204" pitchFamily="34" charset="-122"/>
                <a:ea typeface="微软雅黑" panose="020B0503020204020204" pitchFamily="34" charset="-122"/>
                <a:cs typeface="+mn-ea"/>
              </a:rPr>
              <a:t>委托教育部基础教育课程教材专家工作委员会、国家教育咨询委员等进行审读与评议。并呈请教育部征求全国</a:t>
            </a:r>
            <a:r>
              <a:rPr lang="en-US" altLang="zh-CN" sz="1500" noProof="1">
                <a:solidFill>
                  <a:srgbClr val="FFFFFF"/>
                </a:solidFill>
                <a:latin typeface="微软雅黑" panose="020B0503020204020204" pitchFamily="34" charset="-122"/>
                <a:ea typeface="微软雅黑" panose="020B0503020204020204" pitchFamily="34" charset="-122"/>
                <a:cs typeface="+mn-ea"/>
              </a:rPr>
              <a:t>32</a:t>
            </a:r>
            <a:r>
              <a:rPr lang="zh-CN" altLang="en-US" sz="1500" noProof="1">
                <a:solidFill>
                  <a:srgbClr val="FFFFFF"/>
                </a:solidFill>
                <a:latin typeface="微软雅黑" panose="020B0503020204020204" pitchFamily="34" charset="-122"/>
                <a:ea typeface="微软雅黑" panose="020B0503020204020204" pitchFamily="34" charset="-122"/>
                <a:cs typeface="+mn-ea"/>
              </a:rPr>
              <a:t>个省市教育行政部门、中国教育学会的各省市教育学会和相关分支机构，以及一线教育实践专家的意见。</a:t>
            </a:r>
            <a:endParaRPr lang="zh-CN" altLang="en-US" sz="1500" noProof="1">
              <a:solidFill>
                <a:srgbClr val="FFFFFF"/>
              </a:solidFill>
              <a:latin typeface="微软雅黑" panose="020B0503020204020204" pitchFamily="34" charset="-122"/>
              <a:ea typeface="微软雅黑" panose="020B0503020204020204" pitchFamily="34" charset="-122"/>
            </a:endParaRPr>
          </a:p>
        </p:txBody>
      </p:sp>
      <p:grpSp>
        <p:nvGrpSpPr>
          <p:cNvPr id="8" name="Group 4"/>
          <p:cNvGrpSpPr>
            <a:grpSpLocks noChangeAspect="1"/>
          </p:cNvGrpSpPr>
          <p:nvPr/>
        </p:nvGrpSpPr>
        <p:grpSpPr bwMode="auto">
          <a:xfrm rot="5400000">
            <a:off x="-9330" y="267599"/>
            <a:ext cx="409547" cy="390889"/>
            <a:chOff x="0" y="60"/>
            <a:chExt cx="439" cy="419"/>
          </a:xfrm>
        </p:grpSpPr>
        <p:sp>
          <p:nvSpPr>
            <p:cNvPr id="9" name="Freeform 5"/>
            <p:cNvSpPr/>
            <p:nvPr/>
          </p:nvSpPr>
          <p:spPr bwMode="auto">
            <a:xfrm>
              <a:off x="0" y="60"/>
              <a:ext cx="297" cy="419"/>
            </a:xfrm>
            <a:custGeom>
              <a:avLst/>
              <a:gdLst>
                <a:gd name="T0" fmla="*/ 297 w 297"/>
                <a:gd name="T1" fmla="*/ 0 h 419"/>
                <a:gd name="T2" fmla="*/ 143 w 297"/>
                <a:gd name="T3" fmla="*/ 0 h 419"/>
                <a:gd name="T4" fmla="*/ 0 w 297"/>
                <a:gd name="T5" fmla="*/ 419 h 419"/>
                <a:gd name="T6" fmla="*/ 155 w 297"/>
                <a:gd name="T7" fmla="*/ 419 h 419"/>
                <a:gd name="T8" fmla="*/ 297 w 297"/>
                <a:gd name="T9" fmla="*/ 0 h 419"/>
              </a:gdLst>
              <a:ahLst/>
              <a:cxnLst>
                <a:cxn ang="0">
                  <a:pos x="T0" y="T1"/>
                </a:cxn>
                <a:cxn ang="0">
                  <a:pos x="T2" y="T3"/>
                </a:cxn>
                <a:cxn ang="0">
                  <a:pos x="T4" y="T5"/>
                </a:cxn>
                <a:cxn ang="0">
                  <a:pos x="T6" y="T7"/>
                </a:cxn>
                <a:cxn ang="0">
                  <a:pos x="T8" y="T9"/>
                </a:cxn>
              </a:cxnLst>
              <a:rect l="0" t="0" r="r" b="b"/>
              <a:pathLst>
                <a:path w="297" h="419">
                  <a:moveTo>
                    <a:pt x="297" y="0"/>
                  </a:moveTo>
                  <a:lnTo>
                    <a:pt x="143" y="0"/>
                  </a:lnTo>
                  <a:lnTo>
                    <a:pt x="0" y="419"/>
                  </a:lnTo>
                  <a:lnTo>
                    <a:pt x="155" y="419"/>
                  </a:lnTo>
                  <a:lnTo>
                    <a:pt x="297" y="0"/>
                  </a:lnTo>
                  <a:close/>
                </a:path>
              </a:pathLst>
            </a:custGeom>
            <a:solidFill>
              <a:srgbClr val="0423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sp>
          <p:nvSpPr>
            <p:cNvPr id="10" name="Freeform 6"/>
            <p:cNvSpPr/>
            <p:nvPr/>
          </p:nvSpPr>
          <p:spPr bwMode="auto">
            <a:xfrm>
              <a:off x="143" y="60"/>
              <a:ext cx="296" cy="419"/>
            </a:xfrm>
            <a:custGeom>
              <a:avLst/>
              <a:gdLst>
                <a:gd name="T0" fmla="*/ 0 w 296"/>
                <a:gd name="T1" fmla="*/ 0 h 419"/>
                <a:gd name="T2" fmla="*/ 154 w 296"/>
                <a:gd name="T3" fmla="*/ 0 h 419"/>
                <a:gd name="T4" fmla="*/ 296 w 296"/>
                <a:gd name="T5" fmla="*/ 419 h 419"/>
                <a:gd name="T6" fmla="*/ 142 w 296"/>
                <a:gd name="T7" fmla="*/ 419 h 419"/>
                <a:gd name="T8" fmla="*/ 0 w 296"/>
                <a:gd name="T9" fmla="*/ 0 h 419"/>
              </a:gdLst>
              <a:ahLst/>
              <a:cxnLst>
                <a:cxn ang="0">
                  <a:pos x="T0" y="T1"/>
                </a:cxn>
                <a:cxn ang="0">
                  <a:pos x="T2" y="T3"/>
                </a:cxn>
                <a:cxn ang="0">
                  <a:pos x="T4" y="T5"/>
                </a:cxn>
                <a:cxn ang="0">
                  <a:pos x="T6" y="T7"/>
                </a:cxn>
                <a:cxn ang="0">
                  <a:pos x="T8" y="T9"/>
                </a:cxn>
              </a:cxnLst>
              <a:rect l="0" t="0" r="r" b="b"/>
              <a:pathLst>
                <a:path w="296" h="419">
                  <a:moveTo>
                    <a:pt x="0" y="0"/>
                  </a:moveTo>
                  <a:lnTo>
                    <a:pt x="154" y="0"/>
                  </a:lnTo>
                  <a:lnTo>
                    <a:pt x="296" y="419"/>
                  </a:lnTo>
                  <a:lnTo>
                    <a:pt x="142" y="419"/>
                  </a:lnTo>
                  <a:lnTo>
                    <a:pt x="0" y="0"/>
                  </a:lnTo>
                  <a:close/>
                </a:path>
              </a:pathLst>
            </a:custGeom>
            <a:solidFill>
              <a:srgbClr val="59A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grpSp>
      <p:sp>
        <p:nvSpPr>
          <p:cNvPr id="11" name="文本框 10"/>
          <p:cNvSpPr txBox="1"/>
          <p:nvPr/>
        </p:nvSpPr>
        <p:spPr>
          <a:xfrm>
            <a:off x="390888" y="195486"/>
            <a:ext cx="3070071" cy="461665"/>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defTabSz="685800"/>
            <a:r>
              <a:rPr lang="zh-CN" altLang="en-US" sz="2400" spc="100" dirty="0">
                <a:solidFill>
                  <a:srgbClr val="E1740D"/>
                </a:solidFill>
                <a:latin typeface="Times New Roman" panose="02020603050405020304" pitchFamily="1" charset="0"/>
                <a:ea typeface="微软雅黑" panose="020B0503020204020204" pitchFamily="34" charset="-122"/>
                <a:cs typeface="Times New Roman" panose="02020603050405020304" pitchFamily="1" charset="0"/>
              </a:rPr>
              <a:t>研究过程与工作概况</a:t>
            </a:r>
            <a:endParaRPr lang="zh-CN" altLang="en-US" sz="2400" spc="100" dirty="0">
              <a:solidFill>
                <a:srgbClr val="E1740D"/>
              </a:solidFill>
              <a:latin typeface="Times New Roman" panose="02020603050405020304" pitchFamily="1" charset="0"/>
              <a:ea typeface="微软雅黑" panose="020B0503020204020204" pitchFamily="34" charset="-122"/>
              <a:cs typeface="Times New Roman" panose="02020603050405020304" pitchFamily="1"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5.52371E-7 -4.04442E-6 L -5.52371E-7 -0.24988 " pathEditMode="relative" rAng="0" ptsTypes="AA">
                                      <p:cBhvr>
                                        <p:cTn id="6" dur="1300" fill="hold"/>
                                        <p:tgtEl>
                                          <p:spTgt spid="862210"/>
                                        </p:tgtEl>
                                        <p:attrNameLst>
                                          <p:attrName>ppt_x</p:attrName>
                                          <p:attrName>ppt_y</p:attrName>
                                        </p:attrNameLst>
                                      </p:cBhvr>
                                      <p:rCtr x="0" y="-12500"/>
                                    </p:animMotion>
                                  </p:childTnLst>
                                </p:cTn>
                              </p:par>
                            </p:childTnLst>
                          </p:cTn>
                        </p:par>
                        <p:par>
                          <p:cTn id="7" fill="hold">
                            <p:stCondLst>
                              <p:cond delay="1500"/>
                            </p:stCondLst>
                            <p:childTnLst>
                              <p:par>
                                <p:cTn id="8" presetID="9" presetClass="emph" presetSubtype="0" nodeType="afterEffect">
                                  <p:stCondLst>
                                    <p:cond delay="0"/>
                                  </p:stCondLst>
                                  <p:childTnLst>
                                    <p:set>
                                      <p:cBhvr rctx="PPT">
                                        <p:cTn id="9" dur="indefinite"/>
                                        <p:tgtEl>
                                          <p:spTgt spid="862210"/>
                                        </p:tgtEl>
                                        <p:attrNameLst>
                                          <p:attrName>style.opacity</p:attrName>
                                        </p:attrNameLst>
                                      </p:cBhvr>
                                      <p:to>
                                        <p:strVal val="0.25"/>
                                      </p:to>
                                    </p:set>
                                    <p:animEffect filter="image" prLst="opacity: 0.25">
                                      <p:cBhvr rctx="IE">
                                        <p:cTn id="10" dur="indefinite"/>
                                        <p:tgtEl>
                                          <p:spTgt spid="862210"/>
                                        </p:tgtEl>
                                      </p:cBhvr>
                                    </p:animEffect>
                                  </p:childTnLst>
                                </p:cTn>
                              </p:par>
                            </p:childTnLst>
                          </p:cTn>
                        </p:par>
                        <p:par>
                          <p:cTn id="11" fill="hold">
                            <p:stCondLst>
                              <p:cond delay="1500"/>
                            </p:stCondLst>
                            <p:childTnLst>
                              <p:par>
                                <p:cTn id="12" presetID="42" presetClass="entr" presetSubtype="0" fill="hold" grpId="0" nodeType="afterEffect">
                                  <p:stCondLst>
                                    <p:cond delay="0"/>
                                  </p:stCondLst>
                                  <p:childTnLst>
                                    <p:set>
                                      <p:cBhvr>
                                        <p:cTn id="13" dur="1" fill="hold">
                                          <p:stCondLst>
                                            <p:cond delay="0"/>
                                          </p:stCondLst>
                                        </p:cTn>
                                        <p:tgtEl>
                                          <p:spTgt spid="98348"/>
                                        </p:tgtEl>
                                        <p:attrNameLst>
                                          <p:attrName>style.visibility</p:attrName>
                                        </p:attrNameLst>
                                      </p:cBhvr>
                                      <p:to>
                                        <p:strVal val="visible"/>
                                      </p:to>
                                    </p:set>
                                    <p:animEffect transition="in" filter="fade">
                                      <p:cBhvr>
                                        <p:cTn id="14" dur="500"/>
                                        <p:tgtEl>
                                          <p:spTgt spid="98348"/>
                                        </p:tgtEl>
                                      </p:cBhvr>
                                    </p:animEffect>
                                    <p:anim calcmode="lin" valueType="num">
                                      <p:cBhvr>
                                        <p:cTn id="15" dur="500" fill="hold"/>
                                        <p:tgtEl>
                                          <p:spTgt spid="98348"/>
                                        </p:tgtEl>
                                        <p:attrNameLst>
                                          <p:attrName>ppt_x</p:attrName>
                                        </p:attrNameLst>
                                      </p:cBhvr>
                                      <p:tavLst>
                                        <p:tav tm="0">
                                          <p:val>
                                            <p:strVal val="#ppt_x"/>
                                          </p:val>
                                        </p:tav>
                                        <p:tav tm="100000">
                                          <p:val>
                                            <p:strVal val="#ppt_x"/>
                                          </p:val>
                                        </p:tav>
                                      </p:tavLst>
                                    </p:anim>
                                    <p:anim calcmode="lin" valueType="num">
                                      <p:cBhvr>
                                        <p:cTn id="16" dur="500" fill="hold"/>
                                        <p:tgtEl>
                                          <p:spTgt spid="98348"/>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8349"/>
                                        </p:tgtEl>
                                        <p:attrNameLst>
                                          <p:attrName>style.visibility</p:attrName>
                                        </p:attrNameLst>
                                      </p:cBhvr>
                                      <p:to>
                                        <p:strVal val="visible"/>
                                      </p:to>
                                    </p:set>
                                    <p:animEffect transition="in" filter="fade">
                                      <p:cBhvr>
                                        <p:cTn id="20" dur="500"/>
                                        <p:tgtEl>
                                          <p:spTgt spid="98349"/>
                                        </p:tgtEl>
                                      </p:cBhvr>
                                    </p:animEffect>
                                    <p:anim calcmode="lin" valueType="num">
                                      <p:cBhvr>
                                        <p:cTn id="21" dur="500" fill="hold"/>
                                        <p:tgtEl>
                                          <p:spTgt spid="98349"/>
                                        </p:tgtEl>
                                        <p:attrNameLst>
                                          <p:attrName>ppt_x</p:attrName>
                                        </p:attrNameLst>
                                      </p:cBhvr>
                                      <p:tavLst>
                                        <p:tav tm="0">
                                          <p:val>
                                            <p:strVal val="#ppt_x"/>
                                          </p:val>
                                        </p:tav>
                                        <p:tav tm="100000">
                                          <p:val>
                                            <p:strVal val="#ppt_x"/>
                                          </p:val>
                                        </p:tav>
                                      </p:tavLst>
                                    </p:anim>
                                    <p:anim calcmode="lin" valueType="num">
                                      <p:cBhvr>
                                        <p:cTn id="22" dur="500" fill="hold"/>
                                        <p:tgtEl>
                                          <p:spTgt spid="98349"/>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98350"/>
                                        </p:tgtEl>
                                        <p:attrNameLst>
                                          <p:attrName>style.visibility</p:attrName>
                                        </p:attrNameLst>
                                      </p:cBhvr>
                                      <p:to>
                                        <p:strVal val="visible"/>
                                      </p:to>
                                    </p:set>
                                    <p:animEffect transition="in" filter="fade">
                                      <p:cBhvr>
                                        <p:cTn id="26" dur="500"/>
                                        <p:tgtEl>
                                          <p:spTgt spid="98350"/>
                                        </p:tgtEl>
                                      </p:cBhvr>
                                    </p:animEffect>
                                    <p:anim calcmode="lin" valueType="num">
                                      <p:cBhvr>
                                        <p:cTn id="27" dur="500" fill="hold"/>
                                        <p:tgtEl>
                                          <p:spTgt spid="98350"/>
                                        </p:tgtEl>
                                        <p:attrNameLst>
                                          <p:attrName>ppt_x</p:attrName>
                                        </p:attrNameLst>
                                      </p:cBhvr>
                                      <p:tavLst>
                                        <p:tav tm="0">
                                          <p:val>
                                            <p:strVal val="#ppt_x"/>
                                          </p:val>
                                        </p:tav>
                                        <p:tav tm="100000">
                                          <p:val>
                                            <p:strVal val="#ppt_x"/>
                                          </p:val>
                                        </p:tav>
                                      </p:tavLst>
                                    </p:anim>
                                    <p:anim calcmode="lin" valueType="num">
                                      <p:cBhvr>
                                        <p:cTn id="28" dur="500" fill="hold"/>
                                        <p:tgtEl>
                                          <p:spTgt spid="98350"/>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anim calcmode="lin" valueType="num">
                                      <p:cBhvr>
                                        <p:cTn id="33" dur="500" fill="hold"/>
                                        <p:tgtEl>
                                          <p:spTgt spid="7"/>
                                        </p:tgtEl>
                                        <p:attrNameLst>
                                          <p:attrName>ppt_x</p:attrName>
                                        </p:attrNameLst>
                                      </p:cBhvr>
                                      <p:tavLst>
                                        <p:tav tm="0">
                                          <p:val>
                                            <p:strVal val="#ppt_x"/>
                                          </p:val>
                                        </p:tav>
                                        <p:tav tm="100000">
                                          <p:val>
                                            <p:strVal val="#ppt_x"/>
                                          </p:val>
                                        </p:tav>
                                      </p:tavLst>
                                    </p:anim>
                                    <p:anim calcmode="lin" valueType="num">
                                      <p:cBhvr>
                                        <p:cTn id="34"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48" grpId="0" animBg="1"/>
      <p:bldP spid="98349" grpId="0" animBg="1"/>
      <p:bldP spid="98350"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5281" name="AutoShape 6"/>
          <p:cNvSpPr/>
          <p:nvPr/>
        </p:nvSpPr>
        <p:spPr>
          <a:xfrm>
            <a:off x="5798344" y="1379935"/>
            <a:ext cx="1906191" cy="2758678"/>
          </a:xfrm>
          <a:prstGeom prst="roundRect">
            <a:avLst>
              <a:gd name="adj" fmla="val 9106"/>
            </a:avLst>
          </a:prstGeom>
          <a:solidFill>
            <a:srgbClr val="213C51"/>
          </a:solidFill>
          <a:ln w="9525" cap="flat" cmpd="sng">
            <a:solidFill>
              <a:srgbClr val="4999A1"/>
            </a:solidFill>
            <a:prstDash val="solid"/>
            <a:round/>
            <a:headEnd type="none" w="med" len="med"/>
            <a:tailEnd type="none" w="med" len="med"/>
          </a:ln>
          <a:effectLst>
            <a:outerShdw dist="20000" dir="5400000" rotWithShape="0">
              <a:srgbClr val="808080">
                <a:alpha val="37999"/>
              </a:srgbClr>
            </a:outerShdw>
          </a:effectLst>
        </p:spPr>
        <p:txBody>
          <a:bodyPr wrap="none" anchor="ctr"/>
          <a:lstStyle/>
          <a:p>
            <a:pPr algn="ctr" eaLnBrk="0" hangingPunct="0">
              <a:lnSpc>
                <a:spcPct val="120000"/>
              </a:lnSpc>
            </a:pPr>
            <a:r>
              <a:rPr lang="zh-CN" altLang="en-US" sz="2400" b="1" dirty="0">
                <a:solidFill>
                  <a:schemeClr val="bg1"/>
                </a:solidFill>
                <a:latin typeface="微软雅黑" panose="020B0503020204020204" pitchFamily="34" charset="-122"/>
                <a:ea typeface="微软雅黑" panose="020B0503020204020204" pitchFamily="34" charset="-122"/>
              </a:rPr>
              <a:t>学生发展</a:t>
            </a:r>
            <a:endParaRPr lang="en-US" altLang="zh-CN" sz="2400" b="1" dirty="0">
              <a:solidFill>
                <a:schemeClr val="bg1"/>
              </a:solidFill>
              <a:latin typeface="微软雅黑" panose="020B0503020204020204" pitchFamily="34" charset="-122"/>
              <a:ea typeface="微软雅黑" panose="020B0503020204020204" pitchFamily="34" charset="-122"/>
            </a:endParaRPr>
          </a:p>
          <a:p>
            <a:pPr algn="ctr" eaLnBrk="0" hangingPunct="0">
              <a:lnSpc>
                <a:spcPct val="120000"/>
              </a:lnSpc>
            </a:pPr>
            <a:r>
              <a:rPr lang="zh-CN" altLang="en-US" sz="2400" b="1" dirty="0">
                <a:solidFill>
                  <a:schemeClr val="bg1"/>
                </a:solidFill>
                <a:latin typeface="微软雅黑" panose="020B0503020204020204" pitchFamily="34" charset="-122"/>
                <a:ea typeface="微软雅黑" panose="020B0503020204020204" pitchFamily="34" charset="-122"/>
              </a:rPr>
              <a:t>核心素养</a:t>
            </a:r>
            <a:endParaRPr lang="en-US" altLang="zh-CN" sz="2400" b="1" dirty="0">
              <a:solidFill>
                <a:schemeClr val="bg1"/>
              </a:solidFill>
              <a:latin typeface="微软雅黑" panose="020B0503020204020204" pitchFamily="34" charset="-122"/>
              <a:ea typeface="微软雅黑" panose="020B0503020204020204" pitchFamily="34" charset="-122"/>
            </a:endParaRPr>
          </a:p>
          <a:p>
            <a:pPr algn="ctr" eaLnBrk="0" hangingPunct="0">
              <a:lnSpc>
                <a:spcPct val="120000"/>
              </a:lnSpc>
            </a:pPr>
            <a:r>
              <a:rPr lang="zh-CN" altLang="en-US" sz="2400" b="1" dirty="0">
                <a:solidFill>
                  <a:schemeClr val="bg1"/>
                </a:solidFill>
                <a:latin typeface="微软雅黑" panose="020B0503020204020204" pitchFamily="34" charset="-122"/>
                <a:ea typeface="微软雅黑" panose="020B0503020204020204" pitchFamily="34" charset="-122"/>
              </a:rPr>
              <a:t>的整体框架</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11" name="AutoShape 3"/>
          <p:cNvSpPr>
            <a:spLocks noChangeArrowheads="1"/>
          </p:cNvSpPr>
          <p:nvPr/>
        </p:nvSpPr>
        <p:spPr bwMode="gray">
          <a:xfrm>
            <a:off x="5169694" y="1727597"/>
            <a:ext cx="628650" cy="1657350"/>
          </a:xfrm>
          <a:prstGeom prst="rightArrow">
            <a:avLst>
              <a:gd name="adj1" fmla="val 58333"/>
              <a:gd name="adj2" fmla="val 65532"/>
            </a:avLst>
          </a:prstGeom>
          <a:ln>
            <a:solidFill>
              <a:srgbClr val="4999A1"/>
            </a:solidFill>
          </a:ln>
        </p:spPr>
        <p:style>
          <a:lnRef idx="2">
            <a:schemeClr val="accent1"/>
          </a:lnRef>
          <a:fillRef idx="1">
            <a:schemeClr val="lt1"/>
          </a:fillRef>
          <a:effectRef idx="0">
            <a:schemeClr val="accent1"/>
          </a:effectRef>
          <a:fontRef idx="minor">
            <a:schemeClr val="dk1"/>
          </a:fontRef>
        </p:style>
        <p:txBody>
          <a:bodyPr wrap="none" anchor="ctr"/>
          <a:lstStyle/>
          <a:p>
            <a:pPr defTabSz="685800" latinLnBrk="1">
              <a:defRPr/>
            </a:pPr>
            <a:endParaRPr kumimoji="1" lang="zh-CN" altLang="en-US" sz="1350" b="1" i="1" kern="0">
              <a:solidFill>
                <a:srgbClr val="000000"/>
              </a:solidFill>
              <a:latin typeface="Gulim" panose="020B0600000101010101" pitchFamily="1" charset="-127"/>
              <a:ea typeface="Gulim" panose="020B0600000101010101" pitchFamily="1" charset="-127"/>
            </a:endParaRPr>
          </a:p>
        </p:txBody>
      </p:sp>
      <p:grpSp>
        <p:nvGrpSpPr>
          <p:cNvPr id="3" name="组合 2"/>
          <p:cNvGrpSpPr/>
          <p:nvPr/>
        </p:nvGrpSpPr>
        <p:grpSpPr>
          <a:xfrm>
            <a:off x="1494235" y="1006079"/>
            <a:ext cx="3637359" cy="3456384"/>
            <a:chOff x="467544" y="1340768"/>
            <a:chExt cx="4850208" cy="4608512"/>
          </a:xfrm>
          <a:solidFill>
            <a:srgbClr val="4999A1"/>
          </a:solidFill>
        </p:grpSpPr>
        <p:sp>
          <p:nvSpPr>
            <p:cNvPr id="110596" name="AutoShape 6"/>
            <p:cNvSpPr/>
            <p:nvPr/>
          </p:nvSpPr>
          <p:spPr>
            <a:xfrm>
              <a:off x="467544" y="3709318"/>
              <a:ext cx="4850208" cy="660400"/>
            </a:xfrm>
            <a:prstGeom prst="roundRect">
              <a:avLst>
                <a:gd name="adj" fmla="val 9106"/>
              </a:avLst>
            </a:prstGeom>
            <a:grpFill/>
            <a:ln w="9525" cap="flat" cmpd="sng">
              <a:solidFill>
                <a:srgbClr val="4999A1"/>
              </a:solidFill>
              <a:prstDash val="solid"/>
              <a:round/>
              <a:headEnd type="none" w="med" len="med"/>
              <a:tailEnd type="none" w="med" len="med"/>
            </a:ln>
            <a:effectLst>
              <a:outerShdw dist="20000" dir="5400000" rotWithShape="0">
                <a:srgbClr val="808080">
                  <a:alpha val="37999"/>
                </a:srgbClr>
              </a:outerShdw>
            </a:effectLst>
          </p:spPr>
          <p:txBody>
            <a:bodyPr wrap="none" anchor="ctr"/>
            <a:lstStyle/>
            <a:p>
              <a:pPr algn="ctr" eaLnBrk="0" hangingPunct="0"/>
              <a:r>
                <a:rPr lang="zh-CN" altLang="en-US" dirty="0">
                  <a:solidFill>
                    <a:schemeClr val="bg1"/>
                  </a:solidFill>
                  <a:latin typeface="微软雅黑" panose="020B0503020204020204" pitchFamily="34" charset="-122"/>
                  <a:ea typeface="微软雅黑" panose="020B0503020204020204" pitchFamily="34" charset="-122"/>
                </a:rPr>
                <a:t>基于核心素养的传统文化分析</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110597" name="AutoShape 6"/>
            <p:cNvSpPr/>
            <p:nvPr/>
          </p:nvSpPr>
          <p:spPr>
            <a:xfrm>
              <a:off x="467544" y="5287293"/>
              <a:ext cx="4850208" cy="661987"/>
            </a:xfrm>
            <a:prstGeom prst="roundRect">
              <a:avLst>
                <a:gd name="adj" fmla="val 9106"/>
              </a:avLst>
            </a:prstGeom>
            <a:grpFill/>
            <a:ln w="9525" cap="flat" cmpd="sng">
              <a:solidFill>
                <a:srgbClr val="4999A1"/>
              </a:solidFill>
              <a:prstDash val="solid"/>
              <a:round/>
              <a:headEnd type="none" w="med" len="med"/>
              <a:tailEnd type="none" w="med" len="med"/>
            </a:ln>
            <a:effectLst>
              <a:outerShdw dist="20000" dir="5400000" rotWithShape="0">
                <a:srgbClr val="808080">
                  <a:alpha val="37999"/>
                </a:srgbClr>
              </a:outerShdw>
            </a:effectLst>
          </p:spPr>
          <p:txBody>
            <a:bodyPr wrap="none" anchor="ctr"/>
            <a:lstStyle/>
            <a:p>
              <a:pPr algn="ctr" eaLnBrk="0" hangingPunct="0"/>
              <a:r>
                <a:rPr lang="zh-CN" altLang="en-US" dirty="0">
                  <a:solidFill>
                    <a:schemeClr val="bg1"/>
                  </a:solidFill>
                  <a:latin typeface="微软雅黑" panose="020B0503020204020204" pitchFamily="34" charset="-122"/>
                  <a:ea typeface="微软雅黑" panose="020B0503020204020204" pitchFamily="34" charset="-122"/>
                </a:rPr>
                <a:t>学生核心素养的实证研究</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110598" name="AutoShape 6"/>
            <p:cNvSpPr/>
            <p:nvPr/>
          </p:nvSpPr>
          <p:spPr>
            <a:xfrm>
              <a:off x="467544" y="4498305"/>
              <a:ext cx="4850208" cy="661988"/>
            </a:xfrm>
            <a:prstGeom prst="roundRect">
              <a:avLst>
                <a:gd name="adj" fmla="val 9106"/>
              </a:avLst>
            </a:prstGeom>
            <a:grpFill/>
            <a:ln w="9525" cap="flat" cmpd="sng">
              <a:solidFill>
                <a:srgbClr val="4999A1"/>
              </a:solidFill>
              <a:prstDash val="solid"/>
              <a:round/>
              <a:headEnd type="none" w="med" len="med"/>
              <a:tailEnd type="none" w="med" len="med"/>
            </a:ln>
            <a:effectLst>
              <a:outerShdw dist="20000" dir="5400000" rotWithShape="0">
                <a:srgbClr val="808080">
                  <a:alpha val="37999"/>
                </a:srgbClr>
              </a:outerShdw>
            </a:effectLst>
          </p:spPr>
          <p:txBody>
            <a:bodyPr wrap="none" anchor="ctr"/>
            <a:lstStyle/>
            <a:p>
              <a:pPr algn="ctr" eaLnBrk="0" hangingPunct="0"/>
              <a:r>
                <a:rPr lang="zh-CN" altLang="en-US" dirty="0">
                  <a:solidFill>
                    <a:schemeClr val="bg1"/>
                  </a:solidFill>
                  <a:latin typeface="微软雅黑" panose="020B0503020204020204" pitchFamily="34" charset="-122"/>
                  <a:ea typeface="微软雅黑" panose="020B0503020204020204" pitchFamily="34" charset="-122"/>
                </a:rPr>
                <a:t>基于核心素养的课标分析</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110599" name="AutoShape 6"/>
            <p:cNvSpPr/>
            <p:nvPr/>
          </p:nvSpPr>
          <p:spPr>
            <a:xfrm>
              <a:off x="467544" y="2920330"/>
              <a:ext cx="4850208" cy="660400"/>
            </a:xfrm>
            <a:prstGeom prst="roundRect">
              <a:avLst>
                <a:gd name="adj" fmla="val 9106"/>
              </a:avLst>
            </a:prstGeom>
            <a:grpFill/>
            <a:ln w="9525" cap="flat" cmpd="sng">
              <a:solidFill>
                <a:srgbClr val="4999A1"/>
              </a:solidFill>
              <a:prstDash val="solid"/>
              <a:round/>
              <a:headEnd type="none" w="med" len="med"/>
              <a:tailEnd type="none" w="med" len="med"/>
            </a:ln>
            <a:effectLst>
              <a:outerShdw dist="20000" dir="5400000" rotWithShape="0">
                <a:srgbClr val="808080">
                  <a:alpha val="37999"/>
                </a:srgbClr>
              </a:outerShdw>
            </a:effectLst>
          </p:spPr>
          <p:txBody>
            <a:bodyPr wrap="none" anchor="ctr"/>
            <a:lstStyle/>
            <a:p>
              <a:pPr algn="ctr" eaLnBrk="0" hangingPunct="0"/>
              <a:r>
                <a:rPr lang="zh-CN" altLang="en-US" dirty="0">
                  <a:solidFill>
                    <a:schemeClr val="bg1"/>
                  </a:solidFill>
                  <a:latin typeface="微软雅黑" panose="020B0503020204020204" pitchFamily="34" charset="-122"/>
                  <a:ea typeface="微软雅黑" panose="020B0503020204020204" pitchFamily="34" charset="-122"/>
                </a:rPr>
                <a:t>学生核心素养的国际比较研究</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110600" name="AutoShape 6"/>
            <p:cNvSpPr/>
            <p:nvPr/>
          </p:nvSpPr>
          <p:spPr>
            <a:xfrm>
              <a:off x="467544" y="2129755"/>
              <a:ext cx="4850208" cy="661988"/>
            </a:xfrm>
            <a:prstGeom prst="roundRect">
              <a:avLst>
                <a:gd name="adj" fmla="val 9106"/>
              </a:avLst>
            </a:prstGeom>
            <a:grpFill/>
            <a:ln w="9525" cap="flat" cmpd="sng">
              <a:solidFill>
                <a:srgbClr val="4999A1"/>
              </a:solidFill>
              <a:prstDash val="solid"/>
              <a:round/>
              <a:headEnd type="none" w="med" len="med"/>
              <a:tailEnd type="none" w="med" len="med"/>
            </a:ln>
            <a:effectLst>
              <a:outerShdw dist="20000" dir="5400000" rotWithShape="0">
                <a:srgbClr val="808080">
                  <a:alpha val="37999"/>
                </a:srgbClr>
              </a:outerShdw>
            </a:effectLst>
          </p:spPr>
          <p:txBody>
            <a:bodyPr wrap="none" anchor="ctr"/>
            <a:lstStyle/>
            <a:p>
              <a:pPr algn="ctr" eaLnBrk="0" hangingPunct="0"/>
              <a:r>
                <a:rPr lang="zh-CN" altLang="en-US" dirty="0">
                  <a:solidFill>
                    <a:schemeClr val="bg1"/>
                  </a:solidFill>
                  <a:latin typeface="微软雅黑" panose="020B0503020204020204" pitchFamily="34" charset="-122"/>
                  <a:ea typeface="微软雅黑" panose="020B0503020204020204" pitchFamily="34" charset="-122"/>
                </a:rPr>
                <a:t>学生核心素养的政策研究</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110601" name="AutoShape 6"/>
            <p:cNvSpPr/>
            <p:nvPr/>
          </p:nvSpPr>
          <p:spPr>
            <a:xfrm>
              <a:off x="467544" y="1340768"/>
              <a:ext cx="4850208" cy="661987"/>
            </a:xfrm>
            <a:prstGeom prst="roundRect">
              <a:avLst>
                <a:gd name="adj" fmla="val 9106"/>
              </a:avLst>
            </a:prstGeom>
            <a:grpFill/>
            <a:ln w="9525" cap="flat" cmpd="sng">
              <a:solidFill>
                <a:srgbClr val="4999A1"/>
              </a:solidFill>
              <a:prstDash val="solid"/>
              <a:round/>
              <a:headEnd type="none" w="med" len="med"/>
              <a:tailEnd type="none" w="med" len="med"/>
            </a:ln>
            <a:effectLst>
              <a:outerShdw dist="20000" dir="5400000" rotWithShape="0">
                <a:srgbClr val="808080">
                  <a:alpha val="37999"/>
                </a:srgbClr>
              </a:outerShdw>
            </a:effectLst>
          </p:spPr>
          <p:txBody>
            <a:bodyPr wrap="none" anchor="ctr"/>
            <a:lstStyle/>
            <a:p>
              <a:pPr algn="ctr" eaLnBrk="0" hangingPunct="0"/>
              <a:r>
                <a:rPr lang="zh-CN" altLang="en-US" b="1" dirty="0">
                  <a:solidFill>
                    <a:schemeClr val="bg1"/>
                  </a:solidFill>
                  <a:latin typeface="微软雅黑" panose="020B0503020204020204" pitchFamily="34" charset="-122"/>
                  <a:ea typeface="微软雅黑" panose="020B0503020204020204" pitchFamily="34" charset="-122"/>
                </a:rPr>
                <a:t>学生核心素养的内涵研究</a:t>
              </a:r>
              <a:endParaRPr lang="en-US" altLang="zh-CN" b="1" dirty="0">
                <a:solidFill>
                  <a:schemeClr val="bg1"/>
                </a:solidFill>
                <a:latin typeface="微软雅黑" panose="020B0503020204020204" pitchFamily="34" charset="-122"/>
                <a:ea typeface="微软雅黑" panose="020B0503020204020204" pitchFamily="34" charset="-122"/>
              </a:endParaRPr>
            </a:p>
          </p:txBody>
        </p:sp>
      </p:grpSp>
      <p:grpSp>
        <p:nvGrpSpPr>
          <p:cNvPr id="12" name="Group 4"/>
          <p:cNvGrpSpPr>
            <a:grpSpLocks noChangeAspect="1"/>
          </p:cNvGrpSpPr>
          <p:nvPr/>
        </p:nvGrpSpPr>
        <p:grpSpPr bwMode="auto">
          <a:xfrm rot="5400000">
            <a:off x="-9330" y="267599"/>
            <a:ext cx="409547" cy="390889"/>
            <a:chOff x="0" y="60"/>
            <a:chExt cx="439" cy="419"/>
          </a:xfrm>
        </p:grpSpPr>
        <p:sp>
          <p:nvSpPr>
            <p:cNvPr id="13" name="Freeform 5"/>
            <p:cNvSpPr/>
            <p:nvPr/>
          </p:nvSpPr>
          <p:spPr bwMode="auto">
            <a:xfrm>
              <a:off x="0" y="60"/>
              <a:ext cx="297" cy="419"/>
            </a:xfrm>
            <a:custGeom>
              <a:avLst/>
              <a:gdLst>
                <a:gd name="T0" fmla="*/ 297 w 297"/>
                <a:gd name="T1" fmla="*/ 0 h 419"/>
                <a:gd name="T2" fmla="*/ 143 w 297"/>
                <a:gd name="T3" fmla="*/ 0 h 419"/>
                <a:gd name="T4" fmla="*/ 0 w 297"/>
                <a:gd name="T5" fmla="*/ 419 h 419"/>
                <a:gd name="T6" fmla="*/ 155 w 297"/>
                <a:gd name="T7" fmla="*/ 419 h 419"/>
                <a:gd name="T8" fmla="*/ 297 w 297"/>
                <a:gd name="T9" fmla="*/ 0 h 419"/>
              </a:gdLst>
              <a:ahLst/>
              <a:cxnLst>
                <a:cxn ang="0">
                  <a:pos x="T0" y="T1"/>
                </a:cxn>
                <a:cxn ang="0">
                  <a:pos x="T2" y="T3"/>
                </a:cxn>
                <a:cxn ang="0">
                  <a:pos x="T4" y="T5"/>
                </a:cxn>
                <a:cxn ang="0">
                  <a:pos x="T6" y="T7"/>
                </a:cxn>
                <a:cxn ang="0">
                  <a:pos x="T8" y="T9"/>
                </a:cxn>
              </a:cxnLst>
              <a:rect l="0" t="0" r="r" b="b"/>
              <a:pathLst>
                <a:path w="297" h="419">
                  <a:moveTo>
                    <a:pt x="297" y="0"/>
                  </a:moveTo>
                  <a:lnTo>
                    <a:pt x="143" y="0"/>
                  </a:lnTo>
                  <a:lnTo>
                    <a:pt x="0" y="419"/>
                  </a:lnTo>
                  <a:lnTo>
                    <a:pt x="155" y="419"/>
                  </a:lnTo>
                  <a:lnTo>
                    <a:pt x="297" y="0"/>
                  </a:lnTo>
                  <a:close/>
                </a:path>
              </a:pathLst>
            </a:custGeom>
            <a:solidFill>
              <a:srgbClr val="0423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sp>
          <p:nvSpPr>
            <p:cNvPr id="14" name="Freeform 6"/>
            <p:cNvSpPr/>
            <p:nvPr/>
          </p:nvSpPr>
          <p:spPr bwMode="auto">
            <a:xfrm>
              <a:off x="143" y="60"/>
              <a:ext cx="296" cy="419"/>
            </a:xfrm>
            <a:custGeom>
              <a:avLst/>
              <a:gdLst>
                <a:gd name="T0" fmla="*/ 0 w 296"/>
                <a:gd name="T1" fmla="*/ 0 h 419"/>
                <a:gd name="T2" fmla="*/ 154 w 296"/>
                <a:gd name="T3" fmla="*/ 0 h 419"/>
                <a:gd name="T4" fmla="*/ 296 w 296"/>
                <a:gd name="T5" fmla="*/ 419 h 419"/>
                <a:gd name="T6" fmla="*/ 142 w 296"/>
                <a:gd name="T7" fmla="*/ 419 h 419"/>
                <a:gd name="T8" fmla="*/ 0 w 296"/>
                <a:gd name="T9" fmla="*/ 0 h 419"/>
              </a:gdLst>
              <a:ahLst/>
              <a:cxnLst>
                <a:cxn ang="0">
                  <a:pos x="T0" y="T1"/>
                </a:cxn>
                <a:cxn ang="0">
                  <a:pos x="T2" y="T3"/>
                </a:cxn>
                <a:cxn ang="0">
                  <a:pos x="T4" y="T5"/>
                </a:cxn>
                <a:cxn ang="0">
                  <a:pos x="T6" y="T7"/>
                </a:cxn>
                <a:cxn ang="0">
                  <a:pos x="T8" y="T9"/>
                </a:cxn>
              </a:cxnLst>
              <a:rect l="0" t="0" r="r" b="b"/>
              <a:pathLst>
                <a:path w="296" h="419">
                  <a:moveTo>
                    <a:pt x="0" y="0"/>
                  </a:moveTo>
                  <a:lnTo>
                    <a:pt x="154" y="0"/>
                  </a:lnTo>
                  <a:lnTo>
                    <a:pt x="296" y="419"/>
                  </a:lnTo>
                  <a:lnTo>
                    <a:pt x="142" y="419"/>
                  </a:lnTo>
                  <a:lnTo>
                    <a:pt x="0" y="0"/>
                  </a:lnTo>
                  <a:close/>
                </a:path>
              </a:pathLst>
            </a:custGeom>
            <a:solidFill>
              <a:srgbClr val="59A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grpSp>
      <p:sp>
        <p:nvSpPr>
          <p:cNvPr id="15" name="文本框 14"/>
          <p:cNvSpPr txBox="1"/>
          <p:nvPr/>
        </p:nvSpPr>
        <p:spPr>
          <a:xfrm>
            <a:off x="390888" y="195486"/>
            <a:ext cx="4031873" cy="461665"/>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defTabSz="685800"/>
            <a:r>
              <a:rPr lang="zh-CN" altLang="en-US" sz="2400" spc="100" dirty="0">
                <a:solidFill>
                  <a:srgbClr val="E1740D"/>
                </a:solidFill>
                <a:latin typeface="Arial" panose="020B0604020202020204" pitchFamily="34" charset="0"/>
                <a:ea typeface="微软雅黑" panose="020B0503020204020204" pitchFamily="34" charset="-122"/>
                <a:cs typeface="Arial" panose="020B0604020202020204" pitchFamily="34" charset="0"/>
              </a:rPr>
              <a:t>核心素养遴选的支撑性研究</a:t>
            </a:r>
            <a:endParaRPr lang="zh-CN" altLang="en-US" sz="2400" spc="100" dirty="0">
              <a:solidFill>
                <a:srgbClr val="E1740D"/>
              </a:solidFill>
              <a:latin typeface="Times New Roman" panose="02020603050405020304" pitchFamily="1" charset="0"/>
              <a:ea typeface="微软雅黑" panose="020B0503020204020204" pitchFamily="34" charset="-122"/>
              <a:cs typeface="Times New Roman" panose="02020603050405020304" pitchFamily="1"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65281"/>
                                        </p:tgtEl>
                                        <p:attrNameLst>
                                          <p:attrName>style.visibility</p:attrName>
                                        </p:attrNameLst>
                                      </p:cBhvr>
                                      <p:to>
                                        <p:strVal val="visible"/>
                                      </p:to>
                                    </p:set>
                                    <p:animEffect transition="in" filter="fade">
                                      <p:cBhvr>
                                        <p:cTn id="7" dur="1000"/>
                                        <p:tgtEl>
                                          <p:spTgt spid="865281"/>
                                        </p:tgtEl>
                                      </p:cBhvr>
                                    </p:animEffect>
                                    <p:anim calcmode="lin" valueType="num">
                                      <p:cBhvr>
                                        <p:cTn id="8" dur="1000" fill="hold"/>
                                        <p:tgtEl>
                                          <p:spTgt spid="865281"/>
                                        </p:tgtEl>
                                        <p:attrNameLst>
                                          <p:attrName>ppt_x</p:attrName>
                                        </p:attrNameLst>
                                      </p:cBhvr>
                                      <p:tavLst>
                                        <p:tav tm="0">
                                          <p:val>
                                            <p:strVal val="#ppt_x"/>
                                          </p:val>
                                        </p:tav>
                                        <p:tav tm="100000">
                                          <p:val>
                                            <p:strVal val="#ppt_x"/>
                                          </p:val>
                                        </p:tav>
                                      </p:tavLst>
                                    </p:anim>
                                    <p:anim calcmode="lin" valueType="num">
                                      <p:cBhvr>
                                        <p:cTn id="9" dur="1000" fill="hold"/>
                                        <p:tgtEl>
                                          <p:spTgt spid="86528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par>
                                <p:cTn id="15" presetID="22" presetClass="entr" presetSubtype="8"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5281" grpId="0" bldLvl="0" animBg="1"/>
      <p:bldP spid="11"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4"/>
          <p:cNvGrpSpPr>
            <a:grpSpLocks noChangeAspect="1"/>
          </p:cNvGrpSpPr>
          <p:nvPr/>
        </p:nvGrpSpPr>
        <p:grpSpPr bwMode="auto">
          <a:xfrm rot="5400000">
            <a:off x="-9330" y="267599"/>
            <a:ext cx="409547" cy="390889"/>
            <a:chOff x="0" y="60"/>
            <a:chExt cx="439" cy="419"/>
          </a:xfrm>
        </p:grpSpPr>
        <p:sp>
          <p:nvSpPr>
            <p:cNvPr id="19" name="Freeform 5"/>
            <p:cNvSpPr/>
            <p:nvPr/>
          </p:nvSpPr>
          <p:spPr bwMode="auto">
            <a:xfrm>
              <a:off x="0" y="60"/>
              <a:ext cx="297" cy="419"/>
            </a:xfrm>
            <a:custGeom>
              <a:avLst/>
              <a:gdLst>
                <a:gd name="T0" fmla="*/ 297 w 297"/>
                <a:gd name="T1" fmla="*/ 0 h 419"/>
                <a:gd name="T2" fmla="*/ 143 w 297"/>
                <a:gd name="T3" fmla="*/ 0 h 419"/>
                <a:gd name="T4" fmla="*/ 0 w 297"/>
                <a:gd name="T5" fmla="*/ 419 h 419"/>
                <a:gd name="T6" fmla="*/ 155 w 297"/>
                <a:gd name="T7" fmla="*/ 419 h 419"/>
                <a:gd name="T8" fmla="*/ 297 w 297"/>
                <a:gd name="T9" fmla="*/ 0 h 419"/>
              </a:gdLst>
              <a:ahLst/>
              <a:cxnLst>
                <a:cxn ang="0">
                  <a:pos x="T0" y="T1"/>
                </a:cxn>
                <a:cxn ang="0">
                  <a:pos x="T2" y="T3"/>
                </a:cxn>
                <a:cxn ang="0">
                  <a:pos x="T4" y="T5"/>
                </a:cxn>
                <a:cxn ang="0">
                  <a:pos x="T6" y="T7"/>
                </a:cxn>
                <a:cxn ang="0">
                  <a:pos x="T8" y="T9"/>
                </a:cxn>
              </a:cxnLst>
              <a:rect l="0" t="0" r="r" b="b"/>
              <a:pathLst>
                <a:path w="297" h="419">
                  <a:moveTo>
                    <a:pt x="297" y="0"/>
                  </a:moveTo>
                  <a:lnTo>
                    <a:pt x="143" y="0"/>
                  </a:lnTo>
                  <a:lnTo>
                    <a:pt x="0" y="419"/>
                  </a:lnTo>
                  <a:lnTo>
                    <a:pt x="155" y="419"/>
                  </a:lnTo>
                  <a:lnTo>
                    <a:pt x="297" y="0"/>
                  </a:lnTo>
                  <a:close/>
                </a:path>
              </a:pathLst>
            </a:custGeom>
            <a:solidFill>
              <a:srgbClr val="0423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sp>
          <p:nvSpPr>
            <p:cNvPr id="20" name="Freeform 6"/>
            <p:cNvSpPr/>
            <p:nvPr/>
          </p:nvSpPr>
          <p:spPr bwMode="auto">
            <a:xfrm>
              <a:off x="143" y="60"/>
              <a:ext cx="296" cy="419"/>
            </a:xfrm>
            <a:custGeom>
              <a:avLst/>
              <a:gdLst>
                <a:gd name="T0" fmla="*/ 0 w 296"/>
                <a:gd name="T1" fmla="*/ 0 h 419"/>
                <a:gd name="T2" fmla="*/ 154 w 296"/>
                <a:gd name="T3" fmla="*/ 0 h 419"/>
                <a:gd name="T4" fmla="*/ 296 w 296"/>
                <a:gd name="T5" fmla="*/ 419 h 419"/>
                <a:gd name="T6" fmla="*/ 142 w 296"/>
                <a:gd name="T7" fmla="*/ 419 h 419"/>
                <a:gd name="T8" fmla="*/ 0 w 296"/>
                <a:gd name="T9" fmla="*/ 0 h 419"/>
              </a:gdLst>
              <a:ahLst/>
              <a:cxnLst>
                <a:cxn ang="0">
                  <a:pos x="T0" y="T1"/>
                </a:cxn>
                <a:cxn ang="0">
                  <a:pos x="T2" y="T3"/>
                </a:cxn>
                <a:cxn ang="0">
                  <a:pos x="T4" y="T5"/>
                </a:cxn>
                <a:cxn ang="0">
                  <a:pos x="T6" y="T7"/>
                </a:cxn>
                <a:cxn ang="0">
                  <a:pos x="T8" y="T9"/>
                </a:cxn>
              </a:cxnLst>
              <a:rect l="0" t="0" r="r" b="b"/>
              <a:pathLst>
                <a:path w="296" h="419">
                  <a:moveTo>
                    <a:pt x="0" y="0"/>
                  </a:moveTo>
                  <a:lnTo>
                    <a:pt x="154" y="0"/>
                  </a:lnTo>
                  <a:lnTo>
                    <a:pt x="296" y="419"/>
                  </a:lnTo>
                  <a:lnTo>
                    <a:pt x="142" y="419"/>
                  </a:lnTo>
                  <a:lnTo>
                    <a:pt x="0" y="0"/>
                  </a:lnTo>
                  <a:close/>
                </a:path>
              </a:pathLst>
            </a:custGeom>
            <a:solidFill>
              <a:srgbClr val="59A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grpSp>
      <p:sp>
        <p:nvSpPr>
          <p:cNvPr id="41" name="文本框 40"/>
          <p:cNvSpPr txBox="1"/>
          <p:nvPr/>
        </p:nvSpPr>
        <p:spPr>
          <a:xfrm>
            <a:off x="827761" y="2841908"/>
            <a:ext cx="3570208" cy="369332"/>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defTabSz="685800"/>
            <a:r>
              <a:rPr lang="en-US" altLang="zh-CN" sz="1800" spc="100" dirty="0">
                <a:solidFill>
                  <a:srgbClr val="59ACB4"/>
                </a:solidFill>
                <a:latin typeface="Arial" panose="020B0604020202020204" pitchFamily="34" charset="0"/>
                <a:ea typeface="微软雅黑" panose="020B0503020204020204" pitchFamily="34" charset="-122"/>
                <a:cs typeface="Arial" panose="020B0604020202020204" pitchFamily="34" charset="0"/>
              </a:rPr>
              <a:t>2.</a:t>
            </a:r>
            <a:r>
              <a:rPr lang="zh-CN" altLang="en-US" sz="1800" spc="100" dirty="0">
                <a:solidFill>
                  <a:srgbClr val="59ACB4"/>
                </a:solidFill>
                <a:latin typeface="Arial" panose="020B0604020202020204" pitchFamily="34" charset="0"/>
                <a:ea typeface="微软雅黑" panose="020B0503020204020204" pitchFamily="34" charset="-122"/>
                <a:cs typeface="Arial" panose="020B0604020202020204" pitchFamily="34" charset="0"/>
              </a:rPr>
              <a:t>学生核心素养的国际比较研究</a:t>
            </a:r>
            <a:endParaRPr lang="zh-CN" altLang="en-US" sz="1800" spc="100" dirty="0">
              <a:solidFill>
                <a:srgbClr val="59ACB4"/>
              </a:solidFill>
              <a:latin typeface="Arial" panose="020B0604020202020204" pitchFamily="34" charset="0"/>
              <a:ea typeface="微软雅黑" panose="020B0503020204020204" pitchFamily="34" charset="-122"/>
              <a:cs typeface="Arial" panose="020B0604020202020204" pitchFamily="34" charset="0"/>
            </a:endParaRPr>
          </a:p>
        </p:txBody>
      </p:sp>
      <p:sp>
        <p:nvSpPr>
          <p:cNvPr id="46" name="文本框 45"/>
          <p:cNvSpPr txBox="1"/>
          <p:nvPr/>
        </p:nvSpPr>
        <p:spPr>
          <a:xfrm>
            <a:off x="827762" y="2294029"/>
            <a:ext cx="3570208" cy="369332"/>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defTabSz="685800"/>
            <a:r>
              <a:rPr lang="en-US" altLang="zh-CN" sz="1800" spc="100" dirty="0">
                <a:solidFill>
                  <a:srgbClr val="E1740D"/>
                </a:solidFill>
                <a:latin typeface="Arial" panose="020B0604020202020204" pitchFamily="34" charset="0"/>
                <a:ea typeface="微软雅黑" panose="020B0503020204020204" pitchFamily="34" charset="-122"/>
                <a:cs typeface="Arial" panose="020B0604020202020204" pitchFamily="34" charset="0"/>
              </a:rPr>
              <a:t>1.</a:t>
            </a:r>
            <a:r>
              <a:rPr lang="zh-CN" altLang="en-US" sz="1800" spc="100" dirty="0">
                <a:solidFill>
                  <a:srgbClr val="E1740D"/>
                </a:solidFill>
                <a:latin typeface="Arial" panose="020B0604020202020204" pitchFamily="34" charset="0"/>
                <a:ea typeface="微软雅黑" panose="020B0503020204020204" pitchFamily="34" charset="-122"/>
                <a:cs typeface="Arial" panose="020B0604020202020204" pitchFamily="34" charset="0"/>
              </a:rPr>
              <a:t>学生核心素养的教育政策研究</a:t>
            </a:r>
            <a:endParaRPr lang="zh-CN" altLang="en-US" sz="1800" spc="100" dirty="0">
              <a:solidFill>
                <a:srgbClr val="E1740D"/>
              </a:solidFill>
              <a:latin typeface="Arial" panose="020B0604020202020204" pitchFamily="34" charset="0"/>
              <a:ea typeface="微软雅黑" panose="020B0503020204020204" pitchFamily="34" charset="-122"/>
              <a:cs typeface="Arial" panose="020B0604020202020204" pitchFamily="34" charset="0"/>
            </a:endParaRPr>
          </a:p>
        </p:txBody>
      </p:sp>
      <p:sp>
        <p:nvSpPr>
          <p:cNvPr id="56" name="文本框 55"/>
          <p:cNvSpPr txBox="1"/>
          <p:nvPr/>
        </p:nvSpPr>
        <p:spPr>
          <a:xfrm>
            <a:off x="827762" y="3363838"/>
            <a:ext cx="3082895" cy="369332"/>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defTabSz="685800"/>
            <a:r>
              <a:rPr lang="en-US" altLang="zh-CN" sz="1800" spc="100" dirty="0">
                <a:solidFill>
                  <a:srgbClr val="213C51"/>
                </a:solidFill>
                <a:latin typeface="Arial" panose="020B0604020202020204" pitchFamily="34" charset="0"/>
                <a:ea typeface="微软雅黑" panose="020B0503020204020204" pitchFamily="34" charset="-122"/>
                <a:cs typeface="Arial" panose="020B0604020202020204" pitchFamily="34" charset="0"/>
              </a:rPr>
              <a:t>3.</a:t>
            </a:r>
            <a:r>
              <a:rPr lang="zh-CN" altLang="en-US" sz="1800" spc="100" dirty="0">
                <a:solidFill>
                  <a:srgbClr val="213C51"/>
                </a:solidFill>
                <a:latin typeface="Arial" panose="020B0604020202020204" pitchFamily="34" charset="0"/>
                <a:ea typeface="微软雅黑" panose="020B0503020204020204" pitchFamily="34" charset="-122"/>
                <a:cs typeface="Arial" panose="020B0604020202020204" pitchFamily="34" charset="0"/>
              </a:rPr>
              <a:t>基于核心素养的课标分析</a:t>
            </a:r>
            <a:endParaRPr lang="zh-CN" altLang="en-US" sz="1800" spc="100" dirty="0">
              <a:solidFill>
                <a:srgbClr val="498B9C"/>
              </a:solidFill>
              <a:latin typeface="Arial" panose="020B0604020202020204" pitchFamily="34" charset="0"/>
              <a:ea typeface="微软雅黑" panose="020B0503020204020204" pitchFamily="34" charset="-122"/>
              <a:cs typeface="Arial" panose="020B0604020202020204" pitchFamily="34" charset="0"/>
            </a:endParaRPr>
          </a:p>
        </p:txBody>
      </p:sp>
      <p:pic>
        <p:nvPicPr>
          <p:cNvPr id="21" name="图片 20"/>
          <p:cNvPicPr>
            <a:picLocks noChangeAspect="1"/>
          </p:cNvPicPr>
          <p:nvPr/>
        </p:nvPicPr>
        <p:blipFill>
          <a:blip r:embed="rId1"/>
          <a:stretch>
            <a:fillRect/>
          </a:stretch>
        </p:blipFill>
        <p:spPr>
          <a:xfrm>
            <a:off x="6516985" y="0"/>
            <a:ext cx="2640976" cy="2571750"/>
          </a:xfrm>
          <a:prstGeom prst="rect">
            <a:avLst/>
          </a:prstGeom>
        </p:spPr>
      </p:pic>
      <p:sp>
        <p:nvSpPr>
          <p:cNvPr id="4" name="文本框 3"/>
          <p:cNvSpPr txBox="1"/>
          <p:nvPr/>
        </p:nvSpPr>
        <p:spPr>
          <a:xfrm>
            <a:off x="549910" y="1212215"/>
            <a:ext cx="7461250" cy="704850"/>
          </a:xfrm>
          <a:prstGeom prst="rect">
            <a:avLst/>
          </a:prstGeom>
          <a:noFill/>
        </p:spPr>
        <p:txBody>
          <a:bodyPr wrap="square" rtlCol="0">
            <a:spAutoFit/>
          </a:bodyPr>
          <a:lstStyle/>
          <a:p>
            <a:pPr algn="l" defTabSz="685800"/>
            <a:r>
              <a:rPr lang="zh-CN" altLang="zh-CN" sz="4000" spc="-110" dirty="0">
                <a:solidFill>
                  <a:srgbClr val="231F20"/>
                </a:solidFill>
                <a:latin typeface="方正综艺简体" panose="03000509000000000000" pitchFamily="65" charset="-122"/>
                <a:ea typeface="方正综艺简体" panose="03000509000000000000" pitchFamily="65" charset="-122"/>
              </a:rPr>
              <a:t>二、遴选的支撑性研究</a:t>
            </a:r>
            <a:endParaRPr lang="zh-CN" altLang="zh-CN" sz="5400" spc="-110" dirty="0">
              <a:solidFill>
                <a:srgbClr val="231F20"/>
              </a:solidFill>
              <a:latin typeface="方正综艺简体" panose="03000509000000000000" pitchFamily="65" charset="-122"/>
              <a:ea typeface="方正综艺简体" panose="03000509000000000000" pitchFamily="65" charset="-122"/>
            </a:endParaRPr>
          </a:p>
        </p:txBody>
      </p:sp>
      <p:sp>
        <p:nvSpPr>
          <p:cNvPr id="22" name="文本框 21"/>
          <p:cNvSpPr txBox="1"/>
          <p:nvPr/>
        </p:nvSpPr>
        <p:spPr>
          <a:xfrm>
            <a:off x="827584" y="4458290"/>
            <a:ext cx="3082895" cy="369332"/>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defTabSz="685800"/>
            <a:r>
              <a:rPr lang="en-US" altLang="zh-CN" sz="1800" spc="100" dirty="0">
                <a:solidFill>
                  <a:schemeClr val="tx1"/>
                </a:solidFill>
                <a:latin typeface="Arial" panose="020B0604020202020204" pitchFamily="34" charset="0"/>
                <a:ea typeface="微软雅黑" panose="020B0503020204020204" pitchFamily="34" charset="-122"/>
                <a:cs typeface="Arial" panose="020B0604020202020204" pitchFamily="34" charset="0"/>
              </a:rPr>
              <a:t>5.</a:t>
            </a:r>
            <a:r>
              <a:rPr lang="zh-CN" altLang="en-US" sz="1800" spc="100" dirty="0">
                <a:solidFill>
                  <a:schemeClr val="tx1"/>
                </a:solidFill>
                <a:latin typeface="Arial" panose="020B0604020202020204" pitchFamily="34" charset="0"/>
                <a:ea typeface="微软雅黑" panose="020B0503020204020204" pitchFamily="34" charset="-122"/>
                <a:cs typeface="Arial" panose="020B0604020202020204" pitchFamily="34" charset="0"/>
              </a:rPr>
              <a:t>学生核心素养的实证研究</a:t>
            </a:r>
            <a:endParaRPr lang="zh-CN" altLang="en-US" sz="1800" spc="10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8" name="文本框 7"/>
          <p:cNvSpPr txBox="1"/>
          <p:nvPr/>
        </p:nvSpPr>
        <p:spPr>
          <a:xfrm>
            <a:off x="828219" y="3910920"/>
            <a:ext cx="3535680" cy="384810"/>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algn="l" defTabSz="685800"/>
            <a:r>
              <a:rPr lang="en-US" altLang="zh-CN" sz="1800" spc="100" dirty="0" smtClean="0">
                <a:solidFill>
                  <a:srgbClr val="498B9C"/>
                </a:solidFill>
                <a:latin typeface="Arial" panose="020B0604020202020204" pitchFamily="34" charset="0"/>
                <a:ea typeface="微软雅黑" panose="020B0503020204020204" pitchFamily="34" charset="-122"/>
                <a:cs typeface="Arial" panose="020B0604020202020204" pitchFamily="34" charset="0"/>
                <a:sym typeface="+mn-ea"/>
              </a:rPr>
              <a:t>4.</a:t>
            </a:r>
            <a:r>
              <a:rPr lang="zh-CN" altLang="en-US" sz="1800" spc="100" dirty="0">
                <a:solidFill>
                  <a:srgbClr val="498B9C"/>
                </a:solidFill>
                <a:latin typeface="Arial" panose="020B0604020202020204" pitchFamily="34" charset="0"/>
                <a:ea typeface="微软雅黑" panose="020B0503020204020204" pitchFamily="34" charset="-122"/>
                <a:cs typeface="Arial" panose="020B0604020202020204" pitchFamily="34" charset="0"/>
                <a:sym typeface="+mn-ea"/>
              </a:rPr>
              <a:t>基于核心素养的传统文化分析</a:t>
            </a:r>
            <a:endParaRPr lang="zh-CN" altLang="en-US" sz="1800" spc="10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56"/>
                                        </p:tgtEl>
                                        <p:attrNameLst>
                                          <p:attrName>style.visibility</p:attrName>
                                        </p:attrNameLst>
                                      </p:cBhvr>
                                      <p:to>
                                        <p:strVal val="visible"/>
                                      </p:to>
                                    </p:set>
                                    <p:anim calcmode="lin" valueType="num">
                                      <p:cBhvr>
                                        <p:cTn id="15" dur="500" fill="hold"/>
                                        <p:tgtEl>
                                          <p:spTgt spid="56"/>
                                        </p:tgtEl>
                                        <p:attrNameLst>
                                          <p:attrName>ppt_w</p:attrName>
                                        </p:attrNameLst>
                                      </p:cBhvr>
                                      <p:tavLst>
                                        <p:tav tm="0">
                                          <p:val>
                                            <p:fltVal val="0"/>
                                          </p:val>
                                        </p:tav>
                                        <p:tav tm="100000">
                                          <p:val>
                                            <p:strVal val="#ppt_w"/>
                                          </p:val>
                                        </p:tav>
                                      </p:tavLst>
                                    </p:anim>
                                    <p:anim calcmode="lin" valueType="num">
                                      <p:cBhvr>
                                        <p:cTn id="16" dur="500" fill="hold"/>
                                        <p:tgtEl>
                                          <p:spTgt spid="56"/>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strVal val="#ppt_h"/>
                                          </p:val>
                                        </p:tav>
                                        <p:tav tm="100000">
                                          <p:val>
                                            <p:strVal val="#ppt_h"/>
                                          </p:val>
                                        </p:tav>
                                      </p:tavLst>
                                    </p:anim>
                                  </p:childTnLst>
                                </p:cTn>
                              </p:par>
                              <p:par>
                                <p:cTn id="21" presetID="17" presetClass="entr" presetSubtype="1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6" grpId="0"/>
      <p:bldP spid="56" grpId="0"/>
      <p:bldP spid="22"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4"/>
          <p:cNvGrpSpPr>
            <a:grpSpLocks noChangeAspect="1"/>
          </p:cNvGrpSpPr>
          <p:nvPr/>
        </p:nvGrpSpPr>
        <p:grpSpPr bwMode="auto">
          <a:xfrm rot="5400000">
            <a:off x="-9330" y="267599"/>
            <a:ext cx="409547" cy="390889"/>
            <a:chOff x="0" y="60"/>
            <a:chExt cx="439" cy="419"/>
          </a:xfrm>
        </p:grpSpPr>
        <p:sp>
          <p:nvSpPr>
            <p:cNvPr id="19" name="Freeform 5"/>
            <p:cNvSpPr/>
            <p:nvPr/>
          </p:nvSpPr>
          <p:spPr bwMode="auto">
            <a:xfrm>
              <a:off x="0" y="60"/>
              <a:ext cx="297" cy="419"/>
            </a:xfrm>
            <a:custGeom>
              <a:avLst/>
              <a:gdLst>
                <a:gd name="T0" fmla="*/ 297 w 297"/>
                <a:gd name="T1" fmla="*/ 0 h 419"/>
                <a:gd name="T2" fmla="*/ 143 w 297"/>
                <a:gd name="T3" fmla="*/ 0 h 419"/>
                <a:gd name="T4" fmla="*/ 0 w 297"/>
                <a:gd name="T5" fmla="*/ 419 h 419"/>
                <a:gd name="T6" fmla="*/ 155 w 297"/>
                <a:gd name="T7" fmla="*/ 419 h 419"/>
                <a:gd name="T8" fmla="*/ 297 w 297"/>
                <a:gd name="T9" fmla="*/ 0 h 419"/>
              </a:gdLst>
              <a:ahLst/>
              <a:cxnLst>
                <a:cxn ang="0">
                  <a:pos x="T0" y="T1"/>
                </a:cxn>
                <a:cxn ang="0">
                  <a:pos x="T2" y="T3"/>
                </a:cxn>
                <a:cxn ang="0">
                  <a:pos x="T4" y="T5"/>
                </a:cxn>
                <a:cxn ang="0">
                  <a:pos x="T6" y="T7"/>
                </a:cxn>
                <a:cxn ang="0">
                  <a:pos x="T8" y="T9"/>
                </a:cxn>
              </a:cxnLst>
              <a:rect l="0" t="0" r="r" b="b"/>
              <a:pathLst>
                <a:path w="297" h="419">
                  <a:moveTo>
                    <a:pt x="297" y="0"/>
                  </a:moveTo>
                  <a:lnTo>
                    <a:pt x="143" y="0"/>
                  </a:lnTo>
                  <a:lnTo>
                    <a:pt x="0" y="419"/>
                  </a:lnTo>
                  <a:lnTo>
                    <a:pt x="155" y="419"/>
                  </a:lnTo>
                  <a:lnTo>
                    <a:pt x="297" y="0"/>
                  </a:lnTo>
                  <a:close/>
                </a:path>
              </a:pathLst>
            </a:custGeom>
            <a:solidFill>
              <a:srgbClr val="0423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sp>
          <p:nvSpPr>
            <p:cNvPr id="20" name="Freeform 6"/>
            <p:cNvSpPr/>
            <p:nvPr/>
          </p:nvSpPr>
          <p:spPr bwMode="auto">
            <a:xfrm>
              <a:off x="143" y="60"/>
              <a:ext cx="296" cy="419"/>
            </a:xfrm>
            <a:custGeom>
              <a:avLst/>
              <a:gdLst>
                <a:gd name="T0" fmla="*/ 0 w 296"/>
                <a:gd name="T1" fmla="*/ 0 h 419"/>
                <a:gd name="T2" fmla="*/ 154 w 296"/>
                <a:gd name="T3" fmla="*/ 0 h 419"/>
                <a:gd name="T4" fmla="*/ 296 w 296"/>
                <a:gd name="T5" fmla="*/ 419 h 419"/>
                <a:gd name="T6" fmla="*/ 142 w 296"/>
                <a:gd name="T7" fmla="*/ 419 h 419"/>
                <a:gd name="T8" fmla="*/ 0 w 296"/>
                <a:gd name="T9" fmla="*/ 0 h 419"/>
              </a:gdLst>
              <a:ahLst/>
              <a:cxnLst>
                <a:cxn ang="0">
                  <a:pos x="T0" y="T1"/>
                </a:cxn>
                <a:cxn ang="0">
                  <a:pos x="T2" y="T3"/>
                </a:cxn>
                <a:cxn ang="0">
                  <a:pos x="T4" y="T5"/>
                </a:cxn>
                <a:cxn ang="0">
                  <a:pos x="T6" y="T7"/>
                </a:cxn>
                <a:cxn ang="0">
                  <a:pos x="T8" y="T9"/>
                </a:cxn>
              </a:cxnLst>
              <a:rect l="0" t="0" r="r" b="b"/>
              <a:pathLst>
                <a:path w="296" h="419">
                  <a:moveTo>
                    <a:pt x="0" y="0"/>
                  </a:moveTo>
                  <a:lnTo>
                    <a:pt x="154" y="0"/>
                  </a:lnTo>
                  <a:lnTo>
                    <a:pt x="296" y="419"/>
                  </a:lnTo>
                  <a:lnTo>
                    <a:pt x="142" y="419"/>
                  </a:lnTo>
                  <a:lnTo>
                    <a:pt x="0" y="0"/>
                  </a:lnTo>
                  <a:close/>
                </a:path>
              </a:pathLst>
            </a:custGeom>
            <a:solidFill>
              <a:srgbClr val="59A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grpSp>
      <p:sp>
        <p:nvSpPr>
          <p:cNvPr id="41" name="文本框 40"/>
          <p:cNvSpPr txBox="1"/>
          <p:nvPr/>
        </p:nvSpPr>
        <p:spPr>
          <a:xfrm>
            <a:off x="827761" y="2841908"/>
            <a:ext cx="3570208" cy="369332"/>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defTabSz="685800"/>
            <a:r>
              <a:rPr lang="en-US" altLang="zh-CN" sz="1800" spc="100" dirty="0">
                <a:solidFill>
                  <a:srgbClr val="59ACB4"/>
                </a:solidFill>
                <a:latin typeface="Arial" panose="020B0604020202020204" pitchFamily="34" charset="0"/>
                <a:ea typeface="微软雅黑" panose="020B0503020204020204" pitchFamily="34" charset="-122"/>
                <a:cs typeface="Arial" panose="020B0604020202020204" pitchFamily="34" charset="0"/>
              </a:rPr>
              <a:t>2.</a:t>
            </a:r>
            <a:r>
              <a:rPr lang="zh-CN" altLang="en-US" sz="1800" spc="100" dirty="0">
                <a:solidFill>
                  <a:srgbClr val="59ACB4"/>
                </a:solidFill>
                <a:latin typeface="Arial" panose="020B0604020202020204" pitchFamily="34" charset="0"/>
                <a:ea typeface="微软雅黑" panose="020B0503020204020204" pitchFamily="34" charset="-122"/>
                <a:cs typeface="Arial" panose="020B0604020202020204" pitchFamily="34" charset="0"/>
              </a:rPr>
              <a:t>学生核心素养的国际比较研究</a:t>
            </a:r>
            <a:endParaRPr lang="zh-CN" altLang="en-US" sz="1800" spc="100" dirty="0">
              <a:solidFill>
                <a:srgbClr val="59ACB4"/>
              </a:solidFill>
              <a:latin typeface="Arial" panose="020B0604020202020204" pitchFamily="34" charset="0"/>
              <a:ea typeface="微软雅黑" panose="020B0503020204020204" pitchFamily="34" charset="-122"/>
              <a:cs typeface="Arial" panose="020B0604020202020204" pitchFamily="34" charset="0"/>
            </a:endParaRPr>
          </a:p>
        </p:txBody>
      </p:sp>
      <p:sp>
        <p:nvSpPr>
          <p:cNvPr id="46" name="文本框 45"/>
          <p:cNvSpPr txBox="1"/>
          <p:nvPr/>
        </p:nvSpPr>
        <p:spPr>
          <a:xfrm>
            <a:off x="827762" y="2294029"/>
            <a:ext cx="3570208" cy="369332"/>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defTabSz="685800"/>
            <a:r>
              <a:rPr lang="en-US" altLang="zh-CN" sz="1800" spc="100" dirty="0">
                <a:solidFill>
                  <a:srgbClr val="E1740D"/>
                </a:solidFill>
                <a:latin typeface="Arial" panose="020B0604020202020204" pitchFamily="34" charset="0"/>
                <a:ea typeface="微软雅黑" panose="020B0503020204020204" pitchFamily="34" charset="-122"/>
                <a:cs typeface="Arial" panose="020B0604020202020204" pitchFamily="34" charset="0"/>
              </a:rPr>
              <a:t>1.</a:t>
            </a:r>
            <a:r>
              <a:rPr lang="zh-CN" altLang="en-US" sz="1800" spc="100" dirty="0">
                <a:solidFill>
                  <a:srgbClr val="E1740D"/>
                </a:solidFill>
                <a:latin typeface="Arial" panose="020B0604020202020204" pitchFamily="34" charset="0"/>
                <a:ea typeface="微软雅黑" panose="020B0503020204020204" pitchFamily="34" charset="-122"/>
                <a:cs typeface="Arial" panose="020B0604020202020204" pitchFamily="34" charset="0"/>
              </a:rPr>
              <a:t>学生核心素养的教育政策研究</a:t>
            </a:r>
            <a:endParaRPr lang="zh-CN" altLang="en-US" sz="1800" spc="100" dirty="0">
              <a:solidFill>
                <a:srgbClr val="E1740D"/>
              </a:solidFill>
              <a:latin typeface="Arial" panose="020B0604020202020204" pitchFamily="34" charset="0"/>
              <a:ea typeface="微软雅黑" panose="020B0503020204020204" pitchFamily="34" charset="-122"/>
              <a:cs typeface="Arial" panose="020B0604020202020204" pitchFamily="34" charset="0"/>
            </a:endParaRPr>
          </a:p>
        </p:txBody>
      </p:sp>
      <p:sp>
        <p:nvSpPr>
          <p:cNvPr id="56" name="文本框 55"/>
          <p:cNvSpPr txBox="1"/>
          <p:nvPr/>
        </p:nvSpPr>
        <p:spPr>
          <a:xfrm>
            <a:off x="827762" y="3363838"/>
            <a:ext cx="3082895" cy="369332"/>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defTabSz="685800"/>
            <a:r>
              <a:rPr lang="en-US" altLang="zh-CN" sz="1800" spc="100" dirty="0">
                <a:solidFill>
                  <a:srgbClr val="213C51"/>
                </a:solidFill>
                <a:latin typeface="Arial" panose="020B0604020202020204" pitchFamily="34" charset="0"/>
                <a:ea typeface="微软雅黑" panose="020B0503020204020204" pitchFamily="34" charset="-122"/>
                <a:cs typeface="Arial" panose="020B0604020202020204" pitchFamily="34" charset="0"/>
              </a:rPr>
              <a:t>3.</a:t>
            </a:r>
            <a:r>
              <a:rPr lang="zh-CN" altLang="en-US" sz="1800" spc="100" dirty="0">
                <a:solidFill>
                  <a:srgbClr val="213C51"/>
                </a:solidFill>
                <a:latin typeface="Arial" panose="020B0604020202020204" pitchFamily="34" charset="0"/>
                <a:ea typeface="微软雅黑" panose="020B0503020204020204" pitchFamily="34" charset="-122"/>
                <a:cs typeface="Arial" panose="020B0604020202020204" pitchFamily="34" charset="0"/>
              </a:rPr>
              <a:t>基于核心素养的课标分析</a:t>
            </a:r>
            <a:endParaRPr lang="zh-CN" altLang="en-US" sz="1800" spc="100" dirty="0">
              <a:solidFill>
                <a:srgbClr val="213C51"/>
              </a:solidFill>
              <a:latin typeface="Arial" panose="020B0604020202020204" pitchFamily="34" charset="0"/>
              <a:ea typeface="微软雅黑" panose="020B0503020204020204" pitchFamily="34" charset="-122"/>
              <a:cs typeface="Arial" panose="020B0604020202020204" pitchFamily="34" charset="0"/>
            </a:endParaRPr>
          </a:p>
        </p:txBody>
      </p:sp>
      <p:pic>
        <p:nvPicPr>
          <p:cNvPr id="21" name="图片 20"/>
          <p:cNvPicPr>
            <a:picLocks noChangeAspect="1"/>
          </p:cNvPicPr>
          <p:nvPr/>
        </p:nvPicPr>
        <p:blipFill>
          <a:blip r:embed="rId1"/>
          <a:stretch>
            <a:fillRect/>
          </a:stretch>
        </p:blipFill>
        <p:spPr>
          <a:xfrm>
            <a:off x="6516985" y="0"/>
            <a:ext cx="2640976" cy="2571750"/>
          </a:xfrm>
          <a:prstGeom prst="rect">
            <a:avLst/>
          </a:prstGeom>
        </p:spPr>
      </p:pic>
      <p:sp>
        <p:nvSpPr>
          <p:cNvPr id="4" name="文本框 3"/>
          <p:cNvSpPr txBox="1"/>
          <p:nvPr/>
        </p:nvSpPr>
        <p:spPr>
          <a:xfrm>
            <a:off x="549910" y="1212215"/>
            <a:ext cx="7461250" cy="704850"/>
          </a:xfrm>
          <a:prstGeom prst="rect">
            <a:avLst/>
          </a:prstGeom>
          <a:noFill/>
        </p:spPr>
        <p:txBody>
          <a:bodyPr wrap="square" rtlCol="0">
            <a:spAutoFit/>
          </a:bodyPr>
          <a:lstStyle/>
          <a:p>
            <a:pPr algn="l" defTabSz="685800"/>
            <a:r>
              <a:rPr lang="zh-CN" altLang="zh-CN" sz="4000" spc="-110" dirty="0">
                <a:solidFill>
                  <a:srgbClr val="231F20"/>
                </a:solidFill>
                <a:latin typeface="方正综艺简体" panose="03000509000000000000" pitchFamily="65" charset="-122"/>
                <a:ea typeface="方正综艺简体" panose="03000509000000000000" pitchFamily="65" charset="-122"/>
              </a:rPr>
              <a:t>二、遴选的支撑性研究</a:t>
            </a:r>
            <a:endParaRPr lang="zh-CN" altLang="zh-CN" sz="5400" spc="-110" dirty="0">
              <a:solidFill>
                <a:srgbClr val="231F20"/>
              </a:solidFill>
              <a:latin typeface="方正综艺简体" panose="03000509000000000000" pitchFamily="65" charset="-122"/>
              <a:ea typeface="方正综艺简体" panose="03000509000000000000" pitchFamily="65" charset="-122"/>
            </a:endParaRPr>
          </a:p>
        </p:txBody>
      </p:sp>
      <p:sp>
        <p:nvSpPr>
          <p:cNvPr id="23" name="文本框 22"/>
          <p:cNvSpPr txBox="1"/>
          <p:nvPr/>
        </p:nvSpPr>
        <p:spPr>
          <a:xfrm>
            <a:off x="827762" y="3935348"/>
            <a:ext cx="3570208" cy="369332"/>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defTabSz="685800"/>
            <a:r>
              <a:rPr lang="en-US" altLang="zh-CN" sz="1800" spc="100" dirty="0" smtClean="0">
                <a:solidFill>
                  <a:srgbClr val="498B9C"/>
                </a:solidFill>
                <a:latin typeface="Arial" panose="020B0604020202020204" pitchFamily="34" charset="0"/>
                <a:ea typeface="微软雅黑" panose="020B0503020204020204" pitchFamily="34" charset="-122"/>
                <a:cs typeface="Arial" panose="020B0604020202020204" pitchFamily="34" charset="0"/>
              </a:rPr>
              <a:t>4.</a:t>
            </a:r>
            <a:r>
              <a:rPr lang="zh-CN" altLang="en-US" sz="1800" spc="100" dirty="0">
                <a:solidFill>
                  <a:srgbClr val="498B9C"/>
                </a:solidFill>
                <a:latin typeface="Arial" panose="020B0604020202020204" pitchFamily="34" charset="0"/>
                <a:ea typeface="微软雅黑" panose="020B0503020204020204" pitchFamily="34" charset="-122"/>
                <a:cs typeface="Arial" panose="020B0604020202020204" pitchFamily="34" charset="0"/>
              </a:rPr>
              <a:t>基于核心素养的传统文化分析</a:t>
            </a:r>
            <a:endParaRPr lang="zh-CN" altLang="en-US" sz="1800" spc="100" dirty="0">
              <a:solidFill>
                <a:srgbClr val="498B9C"/>
              </a:solidFill>
              <a:latin typeface="Arial" panose="020B0604020202020204" pitchFamily="34" charset="0"/>
              <a:ea typeface="微软雅黑" panose="020B0503020204020204" pitchFamily="34" charset="-122"/>
              <a:cs typeface="Arial" panose="020B0604020202020204" pitchFamily="34" charset="0"/>
            </a:endParaRPr>
          </a:p>
        </p:txBody>
      </p:sp>
      <p:sp>
        <p:nvSpPr>
          <p:cNvPr id="3" name="文本框 2"/>
          <p:cNvSpPr txBox="1"/>
          <p:nvPr/>
        </p:nvSpPr>
        <p:spPr>
          <a:xfrm>
            <a:off x="827762" y="4457953"/>
            <a:ext cx="3053080" cy="384810"/>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algn="l" defTabSz="685800"/>
            <a:r>
              <a:rPr lang="en-US" altLang="zh-CN" sz="1800" spc="100" dirty="0">
                <a:solidFill>
                  <a:schemeClr val="tx1"/>
                </a:solidFill>
                <a:latin typeface="Arial" panose="020B0604020202020204" pitchFamily="34" charset="0"/>
                <a:ea typeface="微软雅黑" panose="020B0503020204020204" pitchFamily="34" charset="-122"/>
                <a:cs typeface="Arial" panose="020B0604020202020204" pitchFamily="34" charset="0"/>
                <a:sym typeface="+mn-ea"/>
              </a:rPr>
              <a:t>5.</a:t>
            </a:r>
            <a:r>
              <a:rPr lang="zh-CN" altLang="en-US" sz="1800" spc="100" dirty="0">
                <a:solidFill>
                  <a:schemeClr val="tx1"/>
                </a:solidFill>
                <a:latin typeface="Arial" panose="020B0604020202020204" pitchFamily="34" charset="0"/>
                <a:ea typeface="微软雅黑" panose="020B0503020204020204" pitchFamily="34" charset="-122"/>
                <a:cs typeface="Arial" panose="020B0604020202020204" pitchFamily="34" charset="0"/>
                <a:sym typeface="+mn-ea"/>
              </a:rPr>
              <a:t>学生核心素养的实证研究</a:t>
            </a:r>
            <a:endParaRPr lang="zh-CN" altLang="en-US" sz="1800" spc="100" dirty="0">
              <a:solidFill>
                <a:srgbClr val="498B9C"/>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2000" fill="hold"/>
                                        <p:tgtEl>
                                          <p:spTgt spid="4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4"/>
          <p:cNvGrpSpPr>
            <a:grpSpLocks noChangeAspect="1"/>
          </p:cNvGrpSpPr>
          <p:nvPr/>
        </p:nvGrpSpPr>
        <p:grpSpPr bwMode="auto">
          <a:xfrm rot="5400000">
            <a:off x="-9330" y="267599"/>
            <a:ext cx="409547" cy="390889"/>
            <a:chOff x="0" y="60"/>
            <a:chExt cx="439" cy="419"/>
          </a:xfrm>
        </p:grpSpPr>
        <p:sp>
          <p:nvSpPr>
            <p:cNvPr id="19" name="Freeform 5"/>
            <p:cNvSpPr/>
            <p:nvPr/>
          </p:nvSpPr>
          <p:spPr bwMode="auto">
            <a:xfrm>
              <a:off x="0" y="60"/>
              <a:ext cx="297" cy="419"/>
            </a:xfrm>
            <a:custGeom>
              <a:avLst/>
              <a:gdLst>
                <a:gd name="T0" fmla="*/ 297 w 297"/>
                <a:gd name="T1" fmla="*/ 0 h 419"/>
                <a:gd name="T2" fmla="*/ 143 w 297"/>
                <a:gd name="T3" fmla="*/ 0 h 419"/>
                <a:gd name="T4" fmla="*/ 0 w 297"/>
                <a:gd name="T5" fmla="*/ 419 h 419"/>
                <a:gd name="T6" fmla="*/ 155 w 297"/>
                <a:gd name="T7" fmla="*/ 419 h 419"/>
                <a:gd name="T8" fmla="*/ 297 w 297"/>
                <a:gd name="T9" fmla="*/ 0 h 419"/>
              </a:gdLst>
              <a:ahLst/>
              <a:cxnLst>
                <a:cxn ang="0">
                  <a:pos x="T0" y="T1"/>
                </a:cxn>
                <a:cxn ang="0">
                  <a:pos x="T2" y="T3"/>
                </a:cxn>
                <a:cxn ang="0">
                  <a:pos x="T4" y="T5"/>
                </a:cxn>
                <a:cxn ang="0">
                  <a:pos x="T6" y="T7"/>
                </a:cxn>
                <a:cxn ang="0">
                  <a:pos x="T8" y="T9"/>
                </a:cxn>
              </a:cxnLst>
              <a:rect l="0" t="0" r="r" b="b"/>
              <a:pathLst>
                <a:path w="297" h="419">
                  <a:moveTo>
                    <a:pt x="297" y="0"/>
                  </a:moveTo>
                  <a:lnTo>
                    <a:pt x="143" y="0"/>
                  </a:lnTo>
                  <a:lnTo>
                    <a:pt x="0" y="419"/>
                  </a:lnTo>
                  <a:lnTo>
                    <a:pt x="155" y="419"/>
                  </a:lnTo>
                  <a:lnTo>
                    <a:pt x="297" y="0"/>
                  </a:lnTo>
                  <a:close/>
                </a:path>
              </a:pathLst>
            </a:custGeom>
            <a:solidFill>
              <a:srgbClr val="0423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sp>
          <p:nvSpPr>
            <p:cNvPr id="20" name="Freeform 6"/>
            <p:cNvSpPr/>
            <p:nvPr/>
          </p:nvSpPr>
          <p:spPr bwMode="auto">
            <a:xfrm>
              <a:off x="143" y="60"/>
              <a:ext cx="296" cy="419"/>
            </a:xfrm>
            <a:custGeom>
              <a:avLst/>
              <a:gdLst>
                <a:gd name="T0" fmla="*/ 0 w 296"/>
                <a:gd name="T1" fmla="*/ 0 h 419"/>
                <a:gd name="T2" fmla="*/ 154 w 296"/>
                <a:gd name="T3" fmla="*/ 0 h 419"/>
                <a:gd name="T4" fmla="*/ 296 w 296"/>
                <a:gd name="T5" fmla="*/ 419 h 419"/>
                <a:gd name="T6" fmla="*/ 142 w 296"/>
                <a:gd name="T7" fmla="*/ 419 h 419"/>
                <a:gd name="T8" fmla="*/ 0 w 296"/>
                <a:gd name="T9" fmla="*/ 0 h 419"/>
              </a:gdLst>
              <a:ahLst/>
              <a:cxnLst>
                <a:cxn ang="0">
                  <a:pos x="T0" y="T1"/>
                </a:cxn>
                <a:cxn ang="0">
                  <a:pos x="T2" y="T3"/>
                </a:cxn>
                <a:cxn ang="0">
                  <a:pos x="T4" y="T5"/>
                </a:cxn>
                <a:cxn ang="0">
                  <a:pos x="T6" y="T7"/>
                </a:cxn>
                <a:cxn ang="0">
                  <a:pos x="T8" y="T9"/>
                </a:cxn>
              </a:cxnLst>
              <a:rect l="0" t="0" r="r" b="b"/>
              <a:pathLst>
                <a:path w="296" h="419">
                  <a:moveTo>
                    <a:pt x="0" y="0"/>
                  </a:moveTo>
                  <a:lnTo>
                    <a:pt x="154" y="0"/>
                  </a:lnTo>
                  <a:lnTo>
                    <a:pt x="296" y="419"/>
                  </a:lnTo>
                  <a:lnTo>
                    <a:pt x="142" y="419"/>
                  </a:lnTo>
                  <a:lnTo>
                    <a:pt x="0" y="0"/>
                  </a:lnTo>
                  <a:close/>
                </a:path>
              </a:pathLst>
            </a:custGeom>
            <a:solidFill>
              <a:srgbClr val="59A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grpSp>
      <p:sp>
        <p:nvSpPr>
          <p:cNvPr id="41" name="文本框 40"/>
          <p:cNvSpPr txBox="1"/>
          <p:nvPr/>
        </p:nvSpPr>
        <p:spPr>
          <a:xfrm>
            <a:off x="827761" y="3354546"/>
            <a:ext cx="2108269" cy="369332"/>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defTabSz="685800"/>
            <a:r>
              <a:rPr lang="en-US" altLang="zh-CN" sz="1800" spc="100" dirty="0">
                <a:solidFill>
                  <a:srgbClr val="59ACB4"/>
                </a:solidFill>
                <a:latin typeface="Arial" panose="020B0604020202020204" pitchFamily="34" charset="0"/>
                <a:ea typeface="微软雅黑" panose="020B0503020204020204" pitchFamily="34" charset="-122"/>
                <a:cs typeface="Arial" panose="020B0604020202020204" pitchFamily="34" charset="0"/>
              </a:rPr>
              <a:t>2.</a:t>
            </a:r>
            <a:r>
              <a:rPr lang="zh-CN" altLang="en-US" sz="1800" spc="100" dirty="0">
                <a:solidFill>
                  <a:srgbClr val="59ACB4"/>
                </a:solidFill>
                <a:latin typeface="Arial" panose="020B0604020202020204" pitchFamily="34" charset="0"/>
                <a:ea typeface="微软雅黑" panose="020B0503020204020204" pitchFamily="34" charset="-122"/>
                <a:cs typeface="Arial" panose="020B0604020202020204" pitchFamily="34" charset="0"/>
              </a:rPr>
              <a:t>研究的总体设计</a:t>
            </a:r>
            <a:endParaRPr lang="zh-CN" altLang="en-US" sz="1800" spc="100" dirty="0">
              <a:solidFill>
                <a:srgbClr val="59ACB4"/>
              </a:solidFill>
              <a:latin typeface="Arial" panose="020B0604020202020204" pitchFamily="34" charset="0"/>
              <a:ea typeface="微软雅黑" panose="020B0503020204020204" pitchFamily="34" charset="-122"/>
              <a:cs typeface="Arial" panose="020B0604020202020204" pitchFamily="34" charset="0"/>
            </a:endParaRPr>
          </a:p>
        </p:txBody>
      </p:sp>
      <p:sp>
        <p:nvSpPr>
          <p:cNvPr id="46" name="文本框 45"/>
          <p:cNvSpPr txBox="1"/>
          <p:nvPr/>
        </p:nvSpPr>
        <p:spPr>
          <a:xfrm>
            <a:off x="827762" y="2762205"/>
            <a:ext cx="2108269" cy="369332"/>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defTabSz="685800"/>
            <a:r>
              <a:rPr lang="en-US" altLang="zh-CN" sz="1800" spc="100" dirty="0">
                <a:solidFill>
                  <a:srgbClr val="E1740D"/>
                </a:solidFill>
                <a:latin typeface="Arial" panose="020B0604020202020204" pitchFamily="34" charset="0"/>
                <a:ea typeface="微软雅黑" panose="020B0503020204020204" pitchFamily="34" charset="-122"/>
                <a:cs typeface="Arial" panose="020B0604020202020204" pitchFamily="34" charset="0"/>
              </a:rPr>
              <a:t>1.</a:t>
            </a:r>
            <a:r>
              <a:rPr lang="zh-CN" altLang="en-US" sz="1800" spc="100" dirty="0">
                <a:solidFill>
                  <a:srgbClr val="E1740D"/>
                </a:solidFill>
                <a:latin typeface="Arial" panose="020B0604020202020204" pitchFamily="34" charset="0"/>
                <a:ea typeface="微软雅黑" panose="020B0503020204020204" pitchFamily="34" charset="-122"/>
                <a:cs typeface="Arial" panose="020B0604020202020204" pitchFamily="34" charset="0"/>
              </a:rPr>
              <a:t>研究背景与意义</a:t>
            </a:r>
            <a:endParaRPr lang="zh-CN" altLang="en-US" sz="1800" spc="100" dirty="0">
              <a:solidFill>
                <a:srgbClr val="E1740D"/>
              </a:solidFill>
              <a:latin typeface="Arial" panose="020B0604020202020204" pitchFamily="34" charset="0"/>
              <a:ea typeface="微软雅黑" panose="020B0503020204020204" pitchFamily="34" charset="-122"/>
              <a:cs typeface="Arial" panose="020B0604020202020204" pitchFamily="34" charset="0"/>
            </a:endParaRPr>
          </a:p>
        </p:txBody>
      </p:sp>
      <p:sp>
        <p:nvSpPr>
          <p:cNvPr id="26" name="文本框 25"/>
          <p:cNvSpPr txBox="1"/>
          <p:nvPr/>
        </p:nvSpPr>
        <p:spPr>
          <a:xfrm>
            <a:off x="577850" y="1604010"/>
            <a:ext cx="7461250" cy="704850"/>
          </a:xfrm>
          <a:prstGeom prst="rect">
            <a:avLst/>
          </a:prstGeom>
          <a:noFill/>
        </p:spPr>
        <p:txBody>
          <a:bodyPr wrap="square" rtlCol="0">
            <a:spAutoFit/>
          </a:bodyPr>
          <a:lstStyle/>
          <a:p>
            <a:pPr algn="l" defTabSz="685800"/>
            <a:r>
              <a:rPr lang="zh-CN" altLang="zh-CN" sz="4000" spc="-110" dirty="0">
                <a:solidFill>
                  <a:srgbClr val="231F20"/>
                </a:solidFill>
                <a:latin typeface="方正综艺简体" panose="03000509000000000000" pitchFamily="65" charset="-122"/>
                <a:ea typeface="方正综艺简体" panose="03000509000000000000" pitchFamily="65" charset="-122"/>
              </a:rPr>
              <a:t>一、</a:t>
            </a:r>
            <a:r>
              <a:rPr lang="zh-CN" altLang="en-US" sz="4000" dirty="0">
                <a:solidFill>
                  <a:srgbClr val="13263B"/>
                </a:solidFill>
                <a:latin typeface="方正综艺简体" panose="03000509000000000000" pitchFamily="65" charset="-122"/>
                <a:ea typeface="方正综艺简体" panose="03000509000000000000" pitchFamily="65" charset="-122"/>
                <a:sym typeface="+mn-ea"/>
              </a:rPr>
              <a:t>背景、意义与总体设计</a:t>
            </a:r>
            <a:endParaRPr lang="zh-CN" altLang="zh-CN" sz="5400" spc="-110" dirty="0">
              <a:solidFill>
                <a:srgbClr val="231F20"/>
              </a:solidFill>
              <a:latin typeface="方正综艺简体" panose="03000509000000000000" pitchFamily="65" charset="-122"/>
              <a:ea typeface="方正综艺简体" panose="03000509000000000000" pitchFamily="65" charset="-122"/>
            </a:endParaRPr>
          </a:p>
        </p:txBody>
      </p:sp>
      <p:pic>
        <p:nvPicPr>
          <p:cNvPr id="21" name="图片 20"/>
          <p:cNvPicPr>
            <a:picLocks noChangeAspect="1"/>
          </p:cNvPicPr>
          <p:nvPr/>
        </p:nvPicPr>
        <p:blipFill>
          <a:blip r:embed="rId1"/>
          <a:stretch>
            <a:fillRect/>
          </a:stretch>
        </p:blipFill>
        <p:spPr>
          <a:xfrm>
            <a:off x="6516985" y="0"/>
            <a:ext cx="2640976" cy="2571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2402" name="直接箭头连接符 3"/>
          <p:cNvCxnSpPr/>
          <p:nvPr/>
        </p:nvCxnSpPr>
        <p:spPr>
          <a:xfrm flipV="1">
            <a:off x="1372792" y="2784872"/>
            <a:ext cx="6440090" cy="13097"/>
          </a:xfrm>
          <a:prstGeom prst="straightConnector1">
            <a:avLst/>
          </a:prstGeom>
          <a:ln w="38100" cap="flat" cmpd="sng">
            <a:solidFill>
              <a:schemeClr val="tx1"/>
            </a:solidFill>
            <a:prstDash val="solid"/>
            <a:round/>
            <a:headEnd type="none" w="med" len="med"/>
            <a:tailEnd type="arrow" w="med" len="med"/>
          </a:ln>
        </p:spPr>
      </p:cxnSp>
      <p:cxnSp>
        <p:nvCxnSpPr>
          <p:cNvPr id="102403" name="直接连接符 5"/>
          <p:cNvCxnSpPr/>
          <p:nvPr/>
        </p:nvCxnSpPr>
        <p:spPr>
          <a:xfrm>
            <a:off x="5760244" y="2139553"/>
            <a:ext cx="0" cy="651272"/>
          </a:xfrm>
          <a:prstGeom prst="line">
            <a:avLst/>
          </a:prstGeom>
          <a:ln w="38100" cap="flat" cmpd="sng">
            <a:solidFill>
              <a:schemeClr val="tx1"/>
            </a:solidFill>
            <a:prstDash val="solid"/>
            <a:round/>
            <a:headEnd type="none" w="med" len="med"/>
            <a:tailEnd type="none" w="med" len="med"/>
          </a:ln>
        </p:spPr>
      </p:cxnSp>
      <p:cxnSp>
        <p:nvCxnSpPr>
          <p:cNvPr id="102404" name="直接连接符 15"/>
          <p:cNvCxnSpPr/>
          <p:nvPr/>
        </p:nvCxnSpPr>
        <p:spPr>
          <a:xfrm flipV="1">
            <a:off x="1656160" y="2391966"/>
            <a:ext cx="0" cy="406003"/>
          </a:xfrm>
          <a:prstGeom prst="line">
            <a:avLst/>
          </a:prstGeom>
          <a:ln w="38100" cap="flat" cmpd="sng">
            <a:solidFill>
              <a:schemeClr val="tx1"/>
            </a:solidFill>
            <a:prstDash val="solid"/>
            <a:round/>
            <a:headEnd type="none" w="med" len="med"/>
            <a:tailEnd type="none" w="med" len="med"/>
          </a:ln>
        </p:spPr>
      </p:cxnSp>
      <p:sp>
        <p:nvSpPr>
          <p:cNvPr id="102405" name="矩形 8"/>
          <p:cNvSpPr/>
          <p:nvPr/>
        </p:nvSpPr>
        <p:spPr>
          <a:xfrm>
            <a:off x="1183481" y="1106091"/>
            <a:ext cx="1506141" cy="1384995"/>
          </a:xfrm>
          <a:prstGeom prst="rect">
            <a:avLst/>
          </a:prstGeom>
          <a:solidFill>
            <a:srgbClr val="FFFFFF"/>
          </a:solidFill>
          <a:ln w="9525">
            <a:noFill/>
          </a:ln>
        </p:spPr>
        <p:txBody>
          <a:bodyPr anchor="t">
            <a:spAutoFit/>
          </a:bodyPr>
          <a:lstStyle/>
          <a:p>
            <a:r>
              <a:rPr lang="en-US" altLang="zh-CN" sz="1200" dirty="0">
                <a:solidFill>
                  <a:srgbClr val="000000"/>
                </a:solidFill>
                <a:latin typeface="微软雅黑" panose="020B0503020204020204" pitchFamily="34" charset="-122"/>
                <a:ea typeface="微软雅黑" panose="020B0503020204020204" pitchFamily="34" charset="-122"/>
              </a:rPr>
              <a:t>1957</a:t>
            </a:r>
            <a:r>
              <a:rPr lang="zh-CN" altLang="en-US" sz="1200" dirty="0">
                <a:solidFill>
                  <a:srgbClr val="000000"/>
                </a:solidFill>
                <a:latin typeface="微软雅黑" panose="020B0503020204020204" pitchFamily="34" charset="-122"/>
                <a:ea typeface="微软雅黑" panose="020B0503020204020204" pitchFamily="34" charset="-122"/>
              </a:rPr>
              <a:t>年  </a:t>
            </a:r>
            <a:endParaRPr lang="zh-CN" altLang="en-US" sz="1200" dirty="0">
              <a:solidFill>
                <a:srgbClr val="000000"/>
              </a:solidFill>
              <a:latin typeface="微软雅黑" panose="020B0503020204020204" pitchFamily="34" charset="-122"/>
              <a:ea typeface="微软雅黑" panose="020B0503020204020204" pitchFamily="34" charset="-122"/>
            </a:endParaRPr>
          </a:p>
          <a:p>
            <a:r>
              <a:rPr lang="zh-CN" altLang="en-US" sz="1200" dirty="0">
                <a:solidFill>
                  <a:srgbClr val="000000"/>
                </a:solidFill>
                <a:latin typeface="微软雅黑" panose="020B0503020204020204" pitchFamily="34" charset="-122"/>
                <a:ea typeface="微软雅黑" panose="020B0503020204020204" pitchFamily="34" charset="-122"/>
              </a:rPr>
              <a:t>最高国务会议</a:t>
            </a:r>
            <a:endParaRPr lang="zh-CN" altLang="en-US" sz="1200" dirty="0">
              <a:solidFill>
                <a:srgbClr val="000000"/>
              </a:solidFill>
              <a:latin typeface="微软雅黑" panose="020B0503020204020204" pitchFamily="34" charset="-122"/>
              <a:ea typeface="微软雅黑" panose="020B0503020204020204" pitchFamily="34" charset="-122"/>
            </a:endParaRPr>
          </a:p>
          <a:p>
            <a:r>
              <a:rPr lang="zh-CN" altLang="en-US" sz="1200" dirty="0">
                <a:solidFill>
                  <a:srgbClr val="000000"/>
                </a:solidFill>
                <a:latin typeface="微软雅黑" panose="020B0503020204020204" pitchFamily="34" charset="-122"/>
                <a:ea typeface="微软雅黑" panose="020B0503020204020204" pitchFamily="34" charset="-122"/>
              </a:rPr>
              <a:t>让受教育者在德育、智育、体育几方面都得到发展，成为有社会主义觉悟的有文化的劳动者。</a:t>
            </a:r>
            <a:endParaRPr lang="zh-CN" altLang="en-US" sz="1200" dirty="0">
              <a:solidFill>
                <a:srgbClr val="000000"/>
              </a:solidFill>
              <a:latin typeface="微软雅黑" panose="020B0503020204020204" pitchFamily="34" charset="-122"/>
              <a:ea typeface="微软雅黑" panose="020B0503020204020204" pitchFamily="34" charset="-122"/>
            </a:endParaRPr>
          </a:p>
        </p:txBody>
      </p:sp>
      <p:sp>
        <p:nvSpPr>
          <p:cNvPr id="102406" name="矩形 19"/>
          <p:cNvSpPr/>
          <p:nvPr/>
        </p:nvSpPr>
        <p:spPr>
          <a:xfrm>
            <a:off x="1166813" y="3274219"/>
            <a:ext cx="2001441" cy="1754326"/>
          </a:xfrm>
          <a:prstGeom prst="rect">
            <a:avLst/>
          </a:prstGeom>
          <a:solidFill>
            <a:srgbClr val="FFFFFF"/>
          </a:solidFill>
          <a:ln w="9525">
            <a:noFill/>
          </a:ln>
        </p:spPr>
        <p:txBody>
          <a:bodyPr anchor="t">
            <a:spAutoFit/>
          </a:bodyPr>
          <a:lstStyle/>
          <a:p>
            <a:r>
              <a:rPr lang="en-US" altLang="zh-CN" sz="1200" dirty="0">
                <a:solidFill>
                  <a:srgbClr val="000000"/>
                </a:solidFill>
                <a:latin typeface="微软雅黑" panose="020B0503020204020204" pitchFamily="34" charset="-122"/>
                <a:ea typeface="微软雅黑" panose="020B0503020204020204" pitchFamily="34" charset="-122"/>
              </a:rPr>
              <a:t>1978 </a:t>
            </a:r>
            <a:r>
              <a:rPr lang="zh-CN" altLang="en-US" sz="1200" dirty="0">
                <a:solidFill>
                  <a:srgbClr val="000000"/>
                </a:solidFill>
                <a:latin typeface="微软雅黑" panose="020B0503020204020204" pitchFamily="34" charset="-122"/>
                <a:ea typeface="微软雅黑" panose="020B0503020204020204" pitchFamily="34" charset="-122"/>
              </a:rPr>
              <a:t>年 </a:t>
            </a:r>
            <a:endParaRPr lang="zh-CN" altLang="en-US" sz="1200" dirty="0">
              <a:solidFill>
                <a:srgbClr val="000000"/>
              </a:solidFill>
              <a:latin typeface="微软雅黑" panose="020B0503020204020204" pitchFamily="34" charset="-122"/>
              <a:ea typeface="微软雅黑" panose="020B0503020204020204" pitchFamily="34" charset="-122"/>
            </a:endParaRPr>
          </a:p>
          <a:p>
            <a:r>
              <a:rPr lang="en-US" altLang="zh-CN" sz="1200" dirty="0">
                <a:solidFill>
                  <a:srgbClr val="000000"/>
                </a:solidFill>
                <a:latin typeface="微软雅黑" panose="020B0503020204020204" pitchFamily="34" charset="-122"/>
                <a:ea typeface="微软雅黑" panose="020B0503020204020204" pitchFamily="34" charset="-122"/>
              </a:rPr>
              <a:t>《</a:t>
            </a:r>
            <a:r>
              <a:rPr lang="zh-CN" altLang="en-US" sz="1200" dirty="0">
                <a:solidFill>
                  <a:srgbClr val="000000"/>
                </a:solidFill>
                <a:latin typeface="微软雅黑" panose="020B0503020204020204" pitchFamily="34" charset="-122"/>
                <a:ea typeface="微软雅黑" panose="020B0503020204020204" pitchFamily="34" charset="-122"/>
              </a:rPr>
              <a:t>中华人民共和国宪法</a:t>
            </a:r>
            <a:r>
              <a:rPr lang="en-US" altLang="zh-CN" sz="1200" dirty="0">
                <a:solidFill>
                  <a:srgbClr val="000000"/>
                </a:solidFill>
                <a:latin typeface="微软雅黑" panose="020B0503020204020204" pitchFamily="34" charset="-122"/>
                <a:ea typeface="微软雅黑" panose="020B0503020204020204" pitchFamily="34" charset="-122"/>
              </a:rPr>
              <a:t>》</a:t>
            </a:r>
            <a:endParaRPr lang="en-US" altLang="zh-CN" sz="1200" dirty="0">
              <a:solidFill>
                <a:srgbClr val="000000"/>
              </a:solidFill>
              <a:latin typeface="微软雅黑" panose="020B0503020204020204" pitchFamily="34" charset="-122"/>
              <a:ea typeface="微软雅黑" panose="020B0503020204020204" pitchFamily="34" charset="-122"/>
            </a:endParaRPr>
          </a:p>
          <a:p>
            <a:r>
              <a:rPr lang="zh-CN" altLang="en-US" sz="1200" dirty="0">
                <a:solidFill>
                  <a:srgbClr val="000000"/>
                </a:solidFill>
                <a:latin typeface="微软雅黑" panose="020B0503020204020204" pitchFamily="34" charset="-122"/>
                <a:ea typeface="微软雅黑" panose="020B0503020204020204" pitchFamily="34" charset="-122"/>
              </a:rPr>
              <a:t>教育必须为无产阶级政治服务， 同生产劳动相结合，使受教育者在德育、智育、体育几个方面都得到发展， 成为有社会主义觉悟的有文化的劳动者。</a:t>
            </a:r>
            <a:endParaRPr lang="en-US" altLang="zh-CN" sz="1200" dirty="0">
              <a:solidFill>
                <a:srgbClr val="000000"/>
              </a:solidFill>
              <a:latin typeface="微软雅黑" panose="020B0503020204020204" pitchFamily="34" charset="-122"/>
              <a:ea typeface="微软雅黑" panose="020B0503020204020204" pitchFamily="34" charset="-122"/>
            </a:endParaRPr>
          </a:p>
          <a:p>
            <a:endParaRPr lang="zh-CN" altLang="en-US" sz="1200" dirty="0">
              <a:solidFill>
                <a:srgbClr val="000000"/>
              </a:solidFill>
              <a:latin typeface="楷体" panose="02010609060101010101" pitchFamily="1" charset="-122"/>
              <a:ea typeface="楷体" panose="02010609060101010101" pitchFamily="1" charset="-122"/>
            </a:endParaRPr>
          </a:p>
        </p:txBody>
      </p:sp>
      <p:cxnSp>
        <p:nvCxnSpPr>
          <p:cNvPr id="102407" name="直接连接符 21"/>
          <p:cNvCxnSpPr/>
          <p:nvPr/>
        </p:nvCxnSpPr>
        <p:spPr>
          <a:xfrm flipV="1">
            <a:off x="1818085" y="2815829"/>
            <a:ext cx="0" cy="383381"/>
          </a:xfrm>
          <a:prstGeom prst="line">
            <a:avLst/>
          </a:prstGeom>
          <a:ln w="38100" cap="flat" cmpd="sng">
            <a:solidFill>
              <a:schemeClr val="tx1"/>
            </a:solidFill>
            <a:prstDash val="solid"/>
            <a:round/>
            <a:headEnd type="none" w="med" len="med"/>
            <a:tailEnd type="none" w="med" len="med"/>
          </a:ln>
        </p:spPr>
      </p:cxnSp>
      <p:cxnSp>
        <p:nvCxnSpPr>
          <p:cNvPr id="102408" name="直接连接符 11"/>
          <p:cNvCxnSpPr/>
          <p:nvPr/>
        </p:nvCxnSpPr>
        <p:spPr>
          <a:xfrm flipV="1">
            <a:off x="4842272" y="2806304"/>
            <a:ext cx="0" cy="467915"/>
          </a:xfrm>
          <a:prstGeom prst="line">
            <a:avLst/>
          </a:prstGeom>
          <a:ln w="38100" cap="flat" cmpd="sng">
            <a:solidFill>
              <a:schemeClr val="tx1"/>
            </a:solidFill>
            <a:prstDash val="solid"/>
            <a:round/>
            <a:headEnd type="none" w="med" len="med"/>
            <a:tailEnd type="none" w="med" len="med"/>
          </a:ln>
        </p:spPr>
      </p:cxnSp>
      <p:cxnSp>
        <p:nvCxnSpPr>
          <p:cNvPr id="102409" name="直接连接符 12"/>
          <p:cNvCxnSpPr/>
          <p:nvPr/>
        </p:nvCxnSpPr>
        <p:spPr>
          <a:xfrm flipV="1">
            <a:off x="2789635" y="2366962"/>
            <a:ext cx="0" cy="423863"/>
          </a:xfrm>
          <a:prstGeom prst="line">
            <a:avLst/>
          </a:prstGeom>
          <a:ln w="38100" cap="flat" cmpd="sng">
            <a:solidFill>
              <a:schemeClr val="tx1"/>
            </a:solidFill>
            <a:prstDash val="solid"/>
            <a:round/>
            <a:headEnd type="none" w="med" len="med"/>
            <a:tailEnd type="none" w="med" len="med"/>
          </a:ln>
        </p:spPr>
      </p:cxnSp>
      <p:cxnSp>
        <p:nvCxnSpPr>
          <p:cNvPr id="102410" name="直接连接符 13"/>
          <p:cNvCxnSpPr/>
          <p:nvPr/>
        </p:nvCxnSpPr>
        <p:spPr>
          <a:xfrm flipV="1">
            <a:off x="4356497" y="2391966"/>
            <a:ext cx="0" cy="414338"/>
          </a:xfrm>
          <a:prstGeom prst="line">
            <a:avLst/>
          </a:prstGeom>
          <a:ln w="38100" cap="flat" cmpd="sng">
            <a:solidFill>
              <a:schemeClr val="tx1"/>
            </a:solidFill>
            <a:prstDash val="solid"/>
            <a:round/>
            <a:headEnd type="none" w="med" len="med"/>
            <a:tailEnd type="none" w="med" len="med"/>
          </a:ln>
        </p:spPr>
      </p:cxnSp>
      <p:cxnSp>
        <p:nvCxnSpPr>
          <p:cNvPr id="102411" name="直接连接符 14"/>
          <p:cNvCxnSpPr/>
          <p:nvPr/>
        </p:nvCxnSpPr>
        <p:spPr>
          <a:xfrm flipH="1" flipV="1">
            <a:off x="3113485" y="2807494"/>
            <a:ext cx="5953" cy="408385"/>
          </a:xfrm>
          <a:prstGeom prst="line">
            <a:avLst/>
          </a:prstGeom>
          <a:ln w="38100" cap="flat" cmpd="sng">
            <a:solidFill>
              <a:schemeClr val="tx1"/>
            </a:solidFill>
            <a:prstDash val="solid"/>
            <a:round/>
            <a:headEnd type="none" w="med" len="med"/>
            <a:tailEnd type="none" w="med" len="med"/>
          </a:ln>
        </p:spPr>
      </p:cxnSp>
      <p:sp>
        <p:nvSpPr>
          <p:cNvPr id="102412" name="矩形 16"/>
          <p:cNvSpPr/>
          <p:nvPr/>
        </p:nvSpPr>
        <p:spPr>
          <a:xfrm>
            <a:off x="2465785" y="1019176"/>
            <a:ext cx="1350169" cy="1384995"/>
          </a:xfrm>
          <a:prstGeom prst="rect">
            <a:avLst/>
          </a:prstGeom>
          <a:solidFill>
            <a:srgbClr val="FFFFFF"/>
          </a:solidFill>
          <a:ln w="9525">
            <a:noFill/>
          </a:ln>
        </p:spPr>
        <p:txBody>
          <a:bodyPr anchor="t">
            <a:spAutoFit/>
          </a:bodyPr>
          <a:lstStyle/>
          <a:p>
            <a:r>
              <a:rPr lang="en-US" altLang="zh-CN" sz="1200" dirty="0">
                <a:solidFill>
                  <a:srgbClr val="000000"/>
                </a:solidFill>
                <a:latin typeface="微软雅黑" panose="020B0503020204020204" pitchFamily="34" charset="-122"/>
                <a:ea typeface="微软雅黑" panose="020B0503020204020204" pitchFamily="34" charset="-122"/>
              </a:rPr>
              <a:t>1995</a:t>
            </a:r>
            <a:r>
              <a:rPr lang="zh-CN" altLang="en-US" sz="1200" dirty="0">
                <a:solidFill>
                  <a:srgbClr val="000000"/>
                </a:solidFill>
                <a:latin typeface="微软雅黑" panose="020B0503020204020204" pitchFamily="34" charset="-122"/>
                <a:ea typeface="微软雅黑" panose="020B0503020204020204" pitchFamily="34" charset="-122"/>
              </a:rPr>
              <a:t>年  </a:t>
            </a:r>
            <a:endParaRPr lang="zh-CN" altLang="en-US" sz="1200" dirty="0">
              <a:solidFill>
                <a:srgbClr val="000000"/>
              </a:solidFill>
              <a:latin typeface="微软雅黑" panose="020B0503020204020204" pitchFamily="34" charset="-122"/>
              <a:ea typeface="微软雅黑" panose="020B0503020204020204" pitchFamily="34" charset="-122"/>
            </a:endParaRPr>
          </a:p>
          <a:p>
            <a:r>
              <a:rPr lang="en-US" altLang="zh-CN" sz="1200" dirty="0">
                <a:solidFill>
                  <a:srgbClr val="000000"/>
                </a:solidFill>
                <a:latin typeface="微软雅黑" panose="020B0503020204020204" pitchFamily="34" charset="-122"/>
                <a:ea typeface="微软雅黑" panose="020B0503020204020204" pitchFamily="34" charset="-122"/>
              </a:rPr>
              <a:t>《</a:t>
            </a:r>
            <a:r>
              <a:rPr lang="zh-CN" altLang="en-US" sz="1200" dirty="0">
                <a:solidFill>
                  <a:srgbClr val="000000"/>
                </a:solidFill>
                <a:latin typeface="微软雅黑" panose="020B0503020204020204" pitchFamily="34" charset="-122"/>
                <a:ea typeface="微软雅黑" panose="020B0503020204020204" pitchFamily="34" charset="-122"/>
              </a:rPr>
              <a:t>教育法</a:t>
            </a:r>
            <a:r>
              <a:rPr lang="en-US" altLang="zh-CN" sz="1200" dirty="0">
                <a:solidFill>
                  <a:srgbClr val="000000"/>
                </a:solidFill>
                <a:latin typeface="微软雅黑" panose="020B0503020204020204" pitchFamily="34" charset="-122"/>
                <a:ea typeface="微软雅黑" panose="020B0503020204020204" pitchFamily="34" charset="-122"/>
              </a:rPr>
              <a:t>》</a:t>
            </a:r>
            <a:endParaRPr lang="en-US" altLang="zh-CN" sz="1200" dirty="0">
              <a:solidFill>
                <a:srgbClr val="000000"/>
              </a:solidFill>
              <a:latin typeface="微软雅黑" panose="020B0503020204020204" pitchFamily="34" charset="-122"/>
              <a:ea typeface="微软雅黑" panose="020B0503020204020204" pitchFamily="34" charset="-122"/>
            </a:endParaRPr>
          </a:p>
          <a:p>
            <a:r>
              <a:rPr lang="zh-CN" altLang="en-US" sz="1200" dirty="0">
                <a:solidFill>
                  <a:srgbClr val="000000"/>
                </a:solidFill>
                <a:latin typeface="微软雅黑" panose="020B0503020204020204" pitchFamily="34" charset="-122"/>
                <a:ea typeface="微软雅黑" panose="020B0503020204020204" pitchFamily="34" charset="-122"/>
              </a:rPr>
              <a:t>培养德、智、体等方面全面发展的社会主义事业的建设者和接班人。</a:t>
            </a:r>
            <a:endParaRPr lang="zh-CN" altLang="en-US" sz="1200" dirty="0">
              <a:solidFill>
                <a:srgbClr val="000000"/>
              </a:solidFill>
              <a:latin typeface="微软雅黑" panose="020B0503020204020204" pitchFamily="34" charset="-122"/>
              <a:ea typeface="微软雅黑" panose="020B0503020204020204" pitchFamily="34" charset="-122"/>
            </a:endParaRPr>
          </a:p>
        </p:txBody>
      </p:sp>
      <p:sp>
        <p:nvSpPr>
          <p:cNvPr id="102413" name="矩形 17"/>
          <p:cNvSpPr/>
          <p:nvPr/>
        </p:nvSpPr>
        <p:spPr>
          <a:xfrm>
            <a:off x="3707607" y="844154"/>
            <a:ext cx="1570435" cy="1754326"/>
          </a:xfrm>
          <a:prstGeom prst="rect">
            <a:avLst/>
          </a:prstGeom>
          <a:solidFill>
            <a:srgbClr val="FFFFFF"/>
          </a:solidFill>
          <a:ln w="9525">
            <a:noFill/>
          </a:ln>
        </p:spPr>
        <p:txBody>
          <a:bodyPr anchor="t">
            <a:spAutoFit/>
          </a:bodyPr>
          <a:lstStyle/>
          <a:p>
            <a:r>
              <a:rPr lang="en-US" altLang="zh-CN" sz="1200" dirty="0">
                <a:solidFill>
                  <a:srgbClr val="000000"/>
                </a:solidFill>
                <a:latin typeface="微软雅黑" panose="020B0503020204020204" pitchFamily="34" charset="-122"/>
                <a:ea typeface="微软雅黑" panose="020B0503020204020204" pitchFamily="34" charset="-122"/>
              </a:rPr>
              <a:t>2006 </a:t>
            </a:r>
            <a:r>
              <a:rPr lang="zh-CN" altLang="en-US" sz="1200" dirty="0">
                <a:solidFill>
                  <a:srgbClr val="000000"/>
                </a:solidFill>
                <a:latin typeface="微软雅黑" panose="020B0503020204020204" pitchFamily="34" charset="-122"/>
                <a:ea typeface="微软雅黑" panose="020B0503020204020204" pitchFamily="34" charset="-122"/>
              </a:rPr>
              <a:t>年 </a:t>
            </a:r>
            <a:endParaRPr lang="zh-CN" altLang="en-US" sz="1200" dirty="0">
              <a:solidFill>
                <a:srgbClr val="000000"/>
              </a:solidFill>
              <a:latin typeface="微软雅黑" panose="020B0503020204020204" pitchFamily="34" charset="-122"/>
              <a:ea typeface="微软雅黑" panose="020B0503020204020204" pitchFamily="34" charset="-122"/>
            </a:endParaRPr>
          </a:p>
          <a:p>
            <a:r>
              <a:rPr lang="en-US" altLang="zh-CN" sz="1200" dirty="0">
                <a:solidFill>
                  <a:srgbClr val="000000"/>
                </a:solidFill>
                <a:latin typeface="微软雅黑" panose="020B0503020204020204" pitchFamily="34" charset="-122"/>
                <a:ea typeface="微软雅黑" panose="020B0503020204020204" pitchFamily="34" charset="-122"/>
              </a:rPr>
              <a:t>《</a:t>
            </a:r>
            <a:r>
              <a:rPr lang="zh-CN" altLang="en-US" sz="1200" dirty="0">
                <a:solidFill>
                  <a:srgbClr val="000000"/>
                </a:solidFill>
                <a:latin typeface="微软雅黑" panose="020B0503020204020204" pitchFamily="34" charset="-122"/>
                <a:ea typeface="微软雅黑" panose="020B0503020204020204" pitchFamily="34" charset="-122"/>
              </a:rPr>
              <a:t>义务教育法</a:t>
            </a:r>
            <a:r>
              <a:rPr lang="en-US" altLang="zh-CN" sz="1200" dirty="0">
                <a:solidFill>
                  <a:srgbClr val="000000"/>
                </a:solidFill>
                <a:latin typeface="微软雅黑" panose="020B0503020204020204" pitchFamily="34" charset="-122"/>
                <a:ea typeface="微软雅黑" panose="020B0503020204020204" pitchFamily="34" charset="-122"/>
              </a:rPr>
              <a:t>》</a:t>
            </a:r>
            <a:endParaRPr lang="en-US" altLang="zh-CN" sz="1200" dirty="0">
              <a:solidFill>
                <a:srgbClr val="000000"/>
              </a:solidFill>
              <a:latin typeface="微软雅黑" panose="020B0503020204020204" pitchFamily="34" charset="-122"/>
              <a:ea typeface="微软雅黑" panose="020B0503020204020204" pitchFamily="34" charset="-122"/>
            </a:endParaRPr>
          </a:p>
          <a:p>
            <a:r>
              <a:rPr lang="zh-CN" altLang="en-US" sz="1200" dirty="0">
                <a:solidFill>
                  <a:srgbClr val="000000"/>
                </a:solidFill>
                <a:latin typeface="微软雅黑" panose="020B0503020204020204" pitchFamily="34" charset="-122"/>
                <a:ea typeface="微软雅黑" panose="020B0503020204020204" pitchFamily="34" charset="-122"/>
              </a:rPr>
              <a:t>使适龄儿童、少年在品德、智力、体质等方面全面发展，为培养有理想、有道德、有文化、有纪律的社会主义建设者和接班人奠定基础。</a:t>
            </a:r>
            <a:endParaRPr lang="zh-CN" altLang="en-US" sz="1200" dirty="0">
              <a:solidFill>
                <a:srgbClr val="000000"/>
              </a:solidFill>
              <a:latin typeface="微软雅黑" panose="020B0503020204020204" pitchFamily="34" charset="-122"/>
              <a:ea typeface="微软雅黑" panose="020B0503020204020204" pitchFamily="34" charset="-122"/>
            </a:endParaRPr>
          </a:p>
        </p:txBody>
      </p:sp>
      <p:sp>
        <p:nvSpPr>
          <p:cNvPr id="102414" name="矩形 18"/>
          <p:cNvSpPr/>
          <p:nvPr/>
        </p:nvSpPr>
        <p:spPr>
          <a:xfrm>
            <a:off x="4733925" y="3180160"/>
            <a:ext cx="1512094" cy="1569660"/>
          </a:xfrm>
          <a:prstGeom prst="rect">
            <a:avLst/>
          </a:prstGeom>
          <a:solidFill>
            <a:srgbClr val="FFFFFF"/>
          </a:solidFill>
          <a:ln w="9525">
            <a:noFill/>
          </a:ln>
        </p:spPr>
        <p:txBody>
          <a:bodyPr anchor="t">
            <a:spAutoFit/>
          </a:bodyPr>
          <a:lstStyle/>
          <a:p>
            <a:r>
              <a:rPr lang="en-US" altLang="zh-CN" sz="1200" dirty="0">
                <a:solidFill>
                  <a:srgbClr val="000000"/>
                </a:solidFill>
                <a:latin typeface="微软雅黑" panose="020B0503020204020204" pitchFamily="34" charset="-122"/>
                <a:ea typeface="微软雅黑" panose="020B0503020204020204" pitchFamily="34" charset="-122"/>
              </a:rPr>
              <a:t>2007</a:t>
            </a:r>
            <a:r>
              <a:rPr lang="zh-CN" altLang="en-US" sz="1200" dirty="0">
                <a:solidFill>
                  <a:srgbClr val="000000"/>
                </a:solidFill>
                <a:latin typeface="微软雅黑" panose="020B0503020204020204" pitchFamily="34" charset="-122"/>
                <a:ea typeface="微软雅黑" panose="020B0503020204020204" pitchFamily="34" charset="-122"/>
              </a:rPr>
              <a:t>年  </a:t>
            </a:r>
            <a:endParaRPr lang="zh-CN" altLang="en-US" sz="1200" dirty="0">
              <a:solidFill>
                <a:srgbClr val="000000"/>
              </a:solidFill>
              <a:latin typeface="微软雅黑" panose="020B0503020204020204" pitchFamily="34" charset="-122"/>
              <a:ea typeface="微软雅黑" panose="020B0503020204020204" pitchFamily="34" charset="-122"/>
            </a:endParaRPr>
          </a:p>
          <a:p>
            <a:r>
              <a:rPr lang="en-US" altLang="zh-CN" sz="1200" dirty="0">
                <a:solidFill>
                  <a:srgbClr val="000000"/>
                </a:solidFill>
                <a:latin typeface="微软雅黑" panose="020B0503020204020204" pitchFamily="34" charset="-122"/>
                <a:ea typeface="微软雅黑" panose="020B0503020204020204" pitchFamily="34" charset="-122"/>
              </a:rPr>
              <a:t>《</a:t>
            </a:r>
            <a:r>
              <a:rPr lang="zh-CN" altLang="en-US" sz="1200" dirty="0">
                <a:solidFill>
                  <a:srgbClr val="000000"/>
                </a:solidFill>
                <a:latin typeface="微软雅黑" panose="020B0503020204020204" pitchFamily="34" charset="-122"/>
                <a:ea typeface="微软雅黑" panose="020B0503020204020204" pitchFamily="34" charset="-122"/>
              </a:rPr>
              <a:t>未成年人保护法法</a:t>
            </a:r>
            <a:r>
              <a:rPr lang="en-US" altLang="zh-CN" sz="1200" dirty="0">
                <a:solidFill>
                  <a:srgbClr val="000000"/>
                </a:solidFill>
                <a:latin typeface="微软雅黑" panose="020B0503020204020204" pitchFamily="34" charset="-122"/>
                <a:ea typeface="微软雅黑" panose="020B0503020204020204" pitchFamily="34" charset="-122"/>
              </a:rPr>
              <a:t>》</a:t>
            </a:r>
            <a:endParaRPr lang="en-US" altLang="zh-CN" sz="1200" dirty="0">
              <a:solidFill>
                <a:srgbClr val="000000"/>
              </a:solidFill>
              <a:latin typeface="微软雅黑" panose="020B0503020204020204" pitchFamily="34" charset="-122"/>
              <a:ea typeface="微软雅黑" panose="020B0503020204020204" pitchFamily="34" charset="-122"/>
            </a:endParaRPr>
          </a:p>
          <a:p>
            <a:r>
              <a:rPr lang="zh-CN" altLang="en-US" sz="1200" dirty="0">
                <a:solidFill>
                  <a:srgbClr val="000000"/>
                </a:solidFill>
                <a:latin typeface="微软雅黑" panose="020B0503020204020204" pitchFamily="34" charset="-122"/>
                <a:ea typeface="微软雅黑" panose="020B0503020204020204" pitchFamily="34" charset="-122"/>
              </a:rPr>
              <a:t>注重培养未成年学生独立思考能力、创新能力和实践能力，促进未成年学生全面发展。</a:t>
            </a:r>
            <a:endParaRPr lang="zh-CN" altLang="en-US" sz="1200" dirty="0">
              <a:solidFill>
                <a:srgbClr val="000000"/>
              </a:solidFill>
              <a:latin typeface="微软雅黑" panose="020B0503020204020204" pitchFamily="34" charset="-122"/>
              <a:ea typeface="微软雅黑" panose="020B0503020204020204" pitchFamily="34" charset="-122"/>
            </a:endParaRPr>
          </a:p>
        </p:txBody>
      </p:sp>
      <p:sp>
        <p:nvSpPr>
          <p:cNvPr id="102415" name="矩形 20"/>
          <p:cNvSpPr/>
          <p:nvPr/>
        </p:nvSpPr>
        <p:spPr>
          <a:xfrm>
            <a:off x="3059907" y="3188494"/>
            <a:ext cx="1727597" cy="1569660"/>
          </a:xfrm>
          <a:prstGeom prst="rect">
            <a:avLst/>
          </a:prstGeom>
          <a:solidFill>
            <a:srgbClr val="FFFFFF"/>
          </a:solidFill>
          <a:ln w="9525">
            <a:noFill/>
          </a:ln>
        </p:spPr>
        <p:txBody>
          <a:bodyPr anchor="t">
            <a:spAutoFit/>
          </a:bodyPr>
          <a:lstStyle/>
          <a:p>
            <a:r>
              <a:rPr lang="en-US" altLang="zh-CN" sz="1200" dirty="0">
                <a:solidFill>
                  <a:srgbClr val="000000"/>
                </a:solidFill>
                <a:latin typeface="微软雅黑" panose="020B0503020204020204" pitchFamily="34" charset="-122"/>
                <a:ea typeface="微软雅黑" panose="020B0503020204020204" pitchFamily="34" charset="-122"/>
              </a:rPr>
              <a:t>2001 </a:t>
            </a:r>
            <a:r>
              <a:rPr lang="zh-CN" altLang="en-US" sz="1200" dirty="0">
                <a:solidFill>
                  <a:srgbClr val="000000"/>
                </a:solidFill>
                <a:latin typeface="微软雅黑" panose="020B0503020204020204" pitchFamily="34" charset="-122"/>
                <a:ea typeface="微软雅黑" panose="020B0503020204020204" pitchFamily="34" charset="-122"/>
              </a:rPr>
              <a:t>年 </a:t>
            </a:r>
            <a:endParaRPr lang="zh-CN" altLang="en-US" sz="1200" dirty="0">
              <a:solidFill>
                <a:srgbClr val="000000"/>
              </a:solidFill>
              <a:latin typeface="微软雅黑" panose="020B0503020204020204" pitchFamily="34" charset="-122"/>
              <a:ea typeface="微软雅黑" panose="020B0503020204020204" pitchFamily="34" charset="-122"/>
            </a:endParaRPr>
          </a:p>
          <a:p>
            <a:r>
              <a:rPr lang="en-US" altLang="zh-CN" sz="1200" dirty="0">
                <a:solidFill>
                  <a:srgbClr val="000000"/>
                </a:solidFill>
                <a:latin typeface="微软雅黑" panose="020B0503020204020204" pitchFamily="34" charset="-122"/>
                <a:ea typeface="微软雅黑" panose="020B0503020204020204" pitchFamily="34" charset="-122"/>
              </a:rPr>
              <a:t>《</a:t>
            </a:r>
            <a:r>
              <a:rPr lang="zh-CN" altLang="en-US" sz="1200" dirty="0">
                <a:solidFill>
                  <a:srgbClr val="000000"/>
                </a:solidFill>
                <a:latin typeface="微软雅黑" panose="020B0503020204020204" pitchFamily="34" charset="-122"/>
                <a:ea typeface="微软雅黑" panose="020B0503020204020204" pitchFamily="34" charset="-122"/>
              </a:rPr>
              <a:t>基础教育课程改革</a:t>
            </a:r>
            <a:endParaRPr lang="en-US" altLang="zh-CN" sz="1200" dirty="0">
              <a:solidFill>
                <a:srgbClr val="000000"/>
              </a:solidFill>
              <a:latin typeface="微软雅黑" panose="020B0503020204020204" pitchFamily="34" charset="-122"/>
              <a:ea typeface="微软雅黑" panose="020B0503020204020204" pitchFamily="34" charset="-122"/>
            </a:endParaRPr>
          </a:p>
          <a:p>
            <a:r>
              <a:rPr lang="zh-CN" altLang="en-US" sz="1200" dirty="0">
                <a:solidFill>
                  <a:srgbClr val="000000"/>
                </a:solidFill>
                <a:latin typeface="微软雅黑" panose="020B0503020204020204" pitchFamily="34" charset="-122"/>
                <a:ea typeface="微软雅黑" panose="020B0503020204020204" pitchFamily="34" charset="-122"/>
              </a:rPr>
              <a:t>纲要</a:t>
            </a:r>
            <a:r>
              <a:rPr lang="en-US" altLang="zh-CN" sz="1200" dirty="0">
                <a:solidFill>
                  <a:srgbClr val="000000"/>
                </a:solidFill>
                <a:latin typeface="微软雅黑" panose="020B0503020204020204" pitchFamily="34" charset="-122"/>
                <a:ea typeface="微软雅黑" panose="020B0503020204020204" pitchFamily="34" charset="-122"/>
              </a:rPr>
              <a:t>》</a:t>
            </a:r>
            <a:endParaRPr lang="en-US" altLang="zh-CN" sz="1200" dirty="0">
              <a:solidFill>
                <a:srgbClr val="000000"/>
              </a:solidFill>
              <a:latin typeface="微软雅黑" panose="020B0503020204020204" pitchFamily="34" charset="-122"/>
              <a:ea typeface="微软雅黑" panose="020B0503020204020204" pitchFamily="34" charset="-122"/>
            </a:endParaRPr>
          </a:p>
          <a:p>
            <a:r>
              <a:rPr lang="zh-CN" altLang="en-US" sz="1200" dirty="0">
                <a:solidFill>
                  <a:srgbClr val="000000"/>
                </a:solidFill>
                <a:latin typeface="微软雅黑" panose="020B0503020204020204" pitchFamily="34" charset="-122"/>
                <a:ea typeface="微软雅黑" panose="020B0503020204020204" pitchFamily="34" charset="-122"/>
              </a:rPr>
              <a:t>强调形成积极主动的学习态度，使获得基础知识与基本技能的过程同时成为学会学习和形成正确价值观的过程</a:t>
            </a:r>
            <a:r>
              <a:rPr lang="en-US" altLang="zh-CN" sz="1200" dirty="0">
                <a:solidFill>
                  <a:srgbClr val="000000"/>
                </a:solidFill>
                <a:latin typeface="微软雅黑" panose="020B0503020204020204" pitchFamily="34" charset="-122"/>
                <a:ea typeface="微软雅黑" panose="020B0503020204020204" pitchFamily="34" charset="-122"/>
              </a:rPr>
              <a:t>……</a:t>
            </a:r>
            <a:endParaRPr lang="zh-CN" altLang="en-US" sz="1200" dirty="0">
              <a:solidFill>
                <a:srgbClr val="000000"/>
              </a:solidFill>
              <a:latin typeface="微软雅黑" panose="020B0503020204020204" pitchFamily="34" charset="-122"/>
              <a:ea typeface="微软雅黑" panose="020B0503020204020204" pitchFamily="34" charset="-122"/>
            </a:endParaRPr>
          </a:p>
        </p:txBody>
      </p:sp>
      <p:sp>
        <p:nvSpPr>
          <p:cNvPr id="102416" name="矩形 22"/>
          <p:cNvSpPr/>
          <p:nvPr/>
        </p:nvSpPr>
        <p:spPr>
          <a:xfrm>
            <a:off x="5166123" y="844154"/>
            <a:ext cx="1620440" cy="1200329"/>
          </a:xfrm>
          <a:prstGeom prst="rect">
            <a:avLst/>
          </a:prstGeom>
          <a:solidFill>
            <a:srgbClr val="FFFFFF"/>
          </a:solidFill>
          <a:ln w="9525">
            <a:noFill/>
          </a:ln>
        </p:spPr>
        <p:txBody>
          <a:bodyPr anchor="t">
            <a:spAutoFit/>
          </a:bodyPr>
          <a:lstStyle/>
          <a:p>
            <a:r>
              <a:rPr lang="en-US" altLang="zh-CN" sz="1200" dirty="0">
                <a:solidFill>
                  <a:srgbClr val="000000"/>
                </a:solidFill>
                <a:latin typeface="微软雅黑" panose="020B0503020204020204" pitchFamily="34" charset="-122"/>
                <a:ea typeface="微软雅黑" panose="020B0503020204020204" pitchFamily="34" charset="-122"/>
              </a:rPr>
              <a:t>2010</a:t>
            </a:r>
            <a:r>
              <a:rPr lang="zh-CN" altLang="en-US" sz="1200" dirty="0">
                <a:solidFill>
                  <a:srgbClr val="000000"/>
                </a:solidFill>
                <a:latin typeface="微软雅黑" panose="020B0503020204020204" pitchFamily="34" charset="-122"/>
                <a:ea typeface="微软雅黑" panose="020B0503020204020204" pitchFamily="34" charset="-122"/>
              </a:rPr>
              <a:t>年  </a:t>
            </a:r>
            <a:endParaRPr lang="zh-CN" altLang="en-US" sz="1200" dirty="0">
              <a:solidFill>
                <a:srgbClr val="000000"/>
              </a:solidFill>
              <a:latin typeface="微软雅黑" panose="020B0503020204020204" pitchFamily="34" charset="-122"/>
              <a:ea typeface="微软雅黑" panose="020B0503020204020204" pitchFamily="34" charset="-122"/>
            </a:endParaRPr>
          </a:p>
          <a:p>
            <a:r>
              <a:rPr lang="en-US" altLang="zh-CN" sz="1200" dirty="0">
                <a:solidFill>
                  <a:srgbClr val="000000"/>
                </a:solidFill>
                <a:latin typeface="微软雅黑" panose="020B0503020204020204" pitchFamily="34" charset="-122"/>
                <a:ea typeface="微软雅黑" panose="020B0503020204020204" pitchFamily="34" charset="-122"/>
              </a:rPr>
              <a:t>《</a:t>
            </a:r>
            <a:r>
              <a:rPr lang="zh-CN" altLang="en-US" sz="1200" dirty="0">
                <a:solidFill>
                  <a:srgbClr val="000000"/>
                </a:solidFill>
                <a:latin typeface="微软雅黑" panose="020B0503020204020204" pitchFamily="34" charset="-122"/>
                <a:ea typeface="微软雅黑" panose="020B0503020204020204" pitchFamily="34" charset="-122"/>
              </a:rPr>
              <a:t>国家中长期教育改革和发展规划纲要</a:t>
            </a:r>
            <a:r>
              <a:rPr lang="en-US" altLang="zh-CN" sz="1200" dirty="0">
                <a:solidFill>
                  <a:srgbClr val="000000"/>
                </a:solidFill>
                <a:latin typeface="微软雅黑" panose="020B0503020204020204" pitchFamily="34" charset="-122"/>
                <a:ea typeface="微软雅黑" panose="020B0503020204020204" pitchFamily="34" charset="-122"/>
              </a:rPr>
              <a:t>》</a:t>
            </a:r>
            <a:endParaRPr lang="en-US" altLang="zh-CN" sz="1200" dirty="0">
              <a:solidFill>
                <a:srgbClr val="000000"/>
              </a:solidFill>
              <a:latin typeface="微软雅黑" panose="020B0503020204020204" pitchFamily="34" charset="-122"/>
              <a:ea typeface="微软雅黑" panose="020B0503020204020204" pitchFamily="34" charset="-122"/>
            </a:endParaRPr>
          </a:p>
          <a:p>
            <a:r>
              <a:rPr lang="zh-CN" altLang="en-US" sz="1200" dirty="0">
                <a:solidFill>
                  <a:srgbClr val="000000"/>
                </a:solidFill>
                <a:latin typeface="微软雅黑" panose="020B0503020204020204" pitchFamily="34" charset="-122"/>
                <a:ea typeface="微软雅黑" panose="020B0503020204020204" pitchFamily="34" charset="-122"/>
              </a:rPr>
              <a:t>坚持德育为先；坚持能力为重；坚持全面发展。</a:t>
            </a:r>
            <a:endParaRPr lang="zh-CN" altLang="en-US" sz="1200" dirty="0">
              <a:solidFill>
                <a:srgbClr val="000000"/>
              </a:solidFill>
              <a:latin typeface="微软雅黑" panose="020B0503020204020204" pitchFamily="34" charset="-122"/>
              <a:ea typeface="微软雅黑" panose="020B0503020204020204" pitchFamily="34" charset="-122"/>
            </a:endParaRPr>
          </a:p>
        </p:txBody>
      </p:sp>
      <p:cxnSp>
        <p:nvCxnSpPr>
          <p:cNvPr id="102418" name="直接连接符 23"/>
          <p:cNvCxnSpPr/>
          <p:nvPr/>
        </p:nvCxnSpPr>
        <p:spPr>
          <a:xfrm flipV="1">
            <a:off x="6407944" y="2787254"/>
            <a:ext cx="0" cy="191690"/>
          </a:xfrm>
          <a:prstGeom prst="line">
            <a:avLst/>
          </a:prstGeom>
          <a:ln w="38100" cap="flat" cmpd="sng">
            <a:solidFill>
              <a:schemeClr val="tx1"/>
            </a:solidFill>
            <a:prstDash val="solid"/>
            <a:round/>
            <a:headEnd type="none" w="med" len="med"/>
            <a:tailEnd type="none" w="med" len="med"/>
          </a:ln>
        </p:spPr>
      </p:cxnSp>
      <p:sp>
        <p:nvSpPr>
          <p:cNvPr id="102419" name="矩形 24"/>
          <p:cNvSpPr/>
          <p:nvPr/>
        </p:nvSpPr>
        <p:spPr>
          <a:xfrm>
            <a:off x="6246019" y="3006328"/>
            <a:ext cx="1782366" cy="2123658"/>
          </a:xfrm>
          <a:prstGeom prst="rect">
            <a:avLst/>
          </a:prstGeom>
          <a:solidFill>
            <a:srgbClr val="FFFFFF"/>
          </a:solidFill>
          <a:ln w="9525">
            <a:noFill/>
          </a:ln>
        </p:spPr>
        <p:txBody>
          <a:bodyPr anchor="t">
            <a:spAutoFit/>
          </a:bodyPr>
          <a:lstStyle/>
          <a:p>
            <a:r>
              <a:rPr lang="en-US" altLang="zh-CN" sz="1200" dirty="0">
                <a:solidFill>
                  <a:srgbClr val="000000"/>
                </a:solidFill>
                <a:latin typeface="微软雅黑" panose="020B0503020204020204" pitchFamily="34" charset="-122"/>
                <a:ea typeface="微软雅黑" panose="020B0503020204020204" pitchFamily="34" charset="-122"/>
              </a:rPr>
              <a:t>2012</a:t>
            </a:r>
            <a:r>
              <a:rPr lang="zh-CN" altLang="en-US" sz="1200" dirty="0">
                <a:solidFill>
                  <a:srgbClr val="000000"/>
                </a:solidFill>
                <a:latin typeface="微软雅黑" panose="020B0503020204020204" pitchFamily="34" charset="-122"/>
                <a:ea typeface="微软雅黑" panose="020B0503020204020204" pitchFamily="34" charset="-122"/>
              </a:rPr>
              <a:t>年  </a:t>
            </a:r>
            <a:endParaRPr lang="zh-CN" altLang="en-US" sz="1200" dirty="0">
              <a:solidFill>
                <a:srgbClr val="000000"/>
              </a:solidFill>
              <a:latin typeface="微软雅黑" panose="020B0503020204020204" pitchFamily="34" charset="-122"/>
              <a:ea typeface="微软雅黑" panose="020B0503020204020204" pitchFamily="34" charset="-122"/>
            </a:endParaRPr>
          </a:p>
          <a:p>
            <a:r>
              <a:rPr lang="en-US" altLang="zh-CN" sz="1200" dirty="0">
                <a:solidFill>
                  <a:srgbClr val="000000"/>
                </a:solidFill>
                <a:latin typeface="微软雅黑" panose="020B0503020204020204" pitchFamily="34" charset="-122"/>
                <a:ea typeface="微软雅黑" panose="020B0503020204020204" pitchFamily="34" charset="-122"/>
              </a:rPr>
              <a:t>《</a:t>
            </a:r>
            <a:r>
              <a:rPr lang="zh-CN" altLang="en-US" sz="1200" dirty="0">
                <a:solidFill>
                  <a:srgbClr val="000000"/>
                </a:solidFill>
                <a:latin typeface="微软雅黑" panose="020B0503020204020204" pitchFamily="34" charset="-122"/>
                <a:ea typeface="微软雅黑" panose="020B0503020204020204" pitchFamily="34" charset="-122"/>
              </a:rPr>
              <a:t>党的十八大报告</a:t>
            </a:r>
            <a:r>
              <a:rPr lang="en-US" altLang="zh-CN" sz="1200" dirty="0">
                <a:solidFill>
                  <a:srgbClr val="000000"/>
                </a:solidFill>
                <a:latin typeface="微软雅黑" panose="020B0503020204020204" pitchFamily="34" charset="-122"/>
                <a:ea typeface="微软雅黑" panose="020B0503020204020204" pitchFamily="34" charset="-122"/>
              </a:rPr>
              <a:t>》</a:t>
            </a:r>
            <a:endParaRPr lang="en-US" altLang="zh-CN" sz="1200" dirty="0">
              <a:solidFill>
                <a:srgbClr val="000000"/>
              </a:solidFill>
              <a:latin typeface="微软雅黑" panose="020B0503020204020204" pitchFamily="34" charset="-122"/>
              <a:ea typeface="微软雅黑" panose="020B0503020204020204" pitchFamily="34" charset="-122"/>
            </a:endParaRPr>
          </a:p>
          <a:p>
            <a:r>
              <a:rPr lang="zh-CN" altLang="en-US" sz="1200" dirty="0">
                <a:solidFill>
                  <a:srgbClr val="000000"/>
                </a:solidFill>
                <a:latin typeface="微软雅黑" panose="020B0503020204020204" pitchFamily="34" charset="-122"/>
                <a:ea typeface="微软雅黑" panose="020B0503020204020204" pitchFamily="34" charset="-122"/>
              </a:rPr>
              <a:t>把立德树人作为教育的根本任务，培养德智体美全面发展的社会主义建设者和接班人，并倡导“富强、民主、文明、和谐、自由、平等、公正、法治、爱国、敬业、诚信、友善”的社会主义核心价值观。</a:t>
            </a:r>
            <a:endParaRPr lang="zh-CN" altLang="en-US" sz="1200" dirty="0">
              <a:solidFill>
                <a:srgbClr val="000000"/>
              </a:solidFill>
              <a:latin typeface="微软雅黑" panose="020B0503020204020204" pitchFamily="34" charset="-122"/>
              <a:ea typeface="微软雅黑" panose="020B0503020204020204" pitchFamily="34" charset="-122"/>
            </a:endParaRPr>
          </a:p>
        </p:txBody>
      </p:sp>
      <p:sp>
        <p:nvSpPr>
          <p:cNvPr id="102420" name="矩形 25"/>
          <p:cNvSpPr/>
          <p:nvPr/>
        </p:nvSpPr>
        <p:spPr>
          <a:xfrm>
            <a:off x="6624638" y="735807"/>
            <a:ext cx="1403747" cy="1754326"/>
          </a:xfrm>
          <a:prstGeom prst="rect">
            <a:avLst/>
          </a:prstGeom>
          <a:solidFill>
            <a:srgbClr val="FFFFFF"/>
          </a:solidFill>
          <a:ln w="9525">
            <a:noFill/>
          </a:ln>
        </p:spPr>
        <p:txBody>
          <a:bodyPr anchor="t">
            <a:spAutoFit/>
          </a:bodyPr>
          <a:lstStyle/>
          <a:p>
            <a:r>
              <a:rPr lang="en-US" altLang="zh-CN" sz="1200" dirty="0">
                <a:solidFill>
                  <a:srgbClr val="000000"/>
                </a:solidFill>
                <a:latin typeface="微软雅黑" panose="020B0503020204020204" pitchFamily="34" charset="-122"/>
                <a:ea typeface="微软雅黑" panose="020B0503020204020204" pitchFamily="34" charset="-122"/>
              </a:rPr>
              <a:t>2013</a:t>
            </a:r>
            <a:r>
              <a:rPr lang="zh-CN" altLang="en-US" sz="1200" dirty="0">
                <a:solidFill>
                  <a:srgbClr val="000000"/>
                </a:solidFill>
                <a:latin typeface="微软雅黑" panose="020B0503020204020204" pitchFamily="34" charset="-122"/>
                <a:ea typeface="微软雅黑" panose="020B0503020204020204" pitchFamily="34" charset="-122"/>
              </a:rPr>
              <a:t>年  </a:t>
            </a:r>
            <a:endParaRPr lang="zh-CN" altLang="en-US" sz="1200" dirty="0">
              <a:solidFill>
                <a:srgbClr val="000000"/>
              </a:solidFill>
              <a:latin typeface="微软雅黑" panose="020B0503020204020204" pitchFamily="34" charset="-122"/>
              <a:ea typeface="微软雅黑" panose="020B0503020204020204" pitchFamily="34" charset="-122"/>
            </a:endParaRPr>
          </a:p>
          <a:p>
            <a:r>
              <a:rPr lang="zh-CN" altLang="en-US" sz="1200" dirty="0">
                <a:solidFill>
                  <a:srgbClr val="000000"/>
                </a:solidFill>
                <a:latin typeface="微软雅黑" panose="020B0503020204020204" pitchFamily="34" charset="-122"/>
                <a:ea typeface="微软雅黑" panose="020B0503020204020204" pitchFamily="34" charset="-122"/>
              </a:rPr>
              <a:t>十八届三中全会</a:t>
            </a:r>
            <a:endParaRPr lang="en-US" altLang="zh-CN" sz="1200" dirty="0">
              <a:solidFill>
                <a:srgbClr val="000000"/>
              </a:solidFill>
              <a:latin typeface="微软雅黑" panose="020B0503020204020204" pitchFamily="34" charset="-122"/>
              <a:ea typeface="微软雅黑" panose="020B0503020204020204" pitchFamily="34" charset="-122"/>
            </a:endParaRPr>
          </a:p>
          <a:p>
            <a:r>
              <a:rPr lang="zh-CN" altLang="en-US" sz="1200" dirty="0">
                <a:solidFill>
                  <a:srgbClr val="000000"/>
                </a:solidFill>
                <a:latin typeface="微软雅黑" panose="020B0503020204020204" pitchFamily="34" charset="-122"/>
                <a:ea typeface="微软雅黑" panose="020B0503020204020204" pitchFamily="34" charset="-122"/>
              </a:rPr>
              <a:t>坚持立德树人，加强社会主义核心价值观教育，完善中华传统文化教育，增强学生社会责任感、创新精神、实践能力。</a:t>
            </a:r>
            <a:endParaRPr lang="zh-CN" altLang="en-US" sz="1200" dirty="0">
              <a:solidFill>
                <a:srgbClr val="000000"/>
              </a:solidFill>
              <a:latin typeface="微软雅黑" panose="020B0503020204020204" pitchFamily="34" charset="-122"/>
              <a:ea typeface="微软雅黑" panose="020B0503020204020204" pitchFamily="34" charset="-122"/>
            </a:endParaRPr>
          </a:p>
        </p:txBody>
      </p:sp>
      <p:cxnSp>
        <p:nvCxnSpPr>
          <p:cNvPr id="102421" name="直接连接符 26"/>
          <p:cNvCxnSpPr/>
          <p:nvPr/>
        </p:nvCxnSpPr>
        <p:spPr>
          <a:xfrm flipV="1">
            <a:off x="6948488" y="2409825"/>
            <a:ext cx="0" cy="351235"/>
          </a:xfrm>
          <a:prstGeom prst="line">
            <a:avLst/>
          </a:prstGeom>
          <a:ln w="38100" cap="flat" cmpd="sng">
            <a:solidFill>
              <a:schemeClr val="tx1"/>
            </a:solidFill>
            <a:prstDash val="solid"/>
            <a:round/>
            <a:headEnd type="none" w="med" len="med"/>
            <a:tailEnd type="none" w="med" len="med"/>
          </a:ln>
        </p:spPr>
      </p:cxnSp>
      <p:grpSp>
        <p:nvGrpSpPr>
          <p:cNvPr id="25" name="Group 4"/>
          <p:cNvGrpSpPr>
            <a:grpSpLocks noChangeAspect="1"/>
          </p:cNvGrpSpPr>
          <p:nvPr/>
        </p:nvGrpSpPr>
        <p:grpSpPr bwMode="auto">
          <a:xfrm rot="5400000">
            <a:off x="-9330" y="267599"/>
            <a:ext cx="409547" cy="390889"/>
            <a:chOff x="0" y="60"/>
            <a:chExt cx="439" cy="419"/>
          </a:xfrm>
        </p:grpSpPr>
        <p:sp>
          <p:nvSpPr>
            <p:cNvPr id="26" name="Freeform 5"/>
            <p:cNvSpPr/>
            <p:nvPr/>
          </p:nvSpPr>
          <p:spPr bwMode="auto">
            <a:xfrm>
              <a:off x="0" y="60"/>
              <a:ext cx="297" cy="419"/>
            </a:xfrm>
            <a:custGeom>
              <a:avLst/>
              <a:gdLst>
                <a:gd name="T0" fmla="*/ 297 w 297"/>
                <a:gd name="T1" fmla="*/ 0 h 419"/>
                <a:gd name="T2" fmla="*/ 143 w 297"/>
                <a:gd name="T3" fmla="*/ 0 h 419"/>
                <a:gd name="T4" fmla="*/ 0 w 297"/>
                <a:gd name="T5" fmla="*/ 419 h 419"/>
                <a:gd name="T6" fmla="*/ 155 w 297"/>
                <a:gd name="T7" fmla="*/ 419 h 419"/>
                <a:gd name="T8" fmla="*/ 297 w 297"/>
                <a:gd name="T9" fmla="*/ 0 h 419"/>
              </a:gdLst>
              <a:ahLst/>
              <a:cxnLst>
                <a:cxn ang="0">
                  <a:pos x="T0" y="T1"/>
                </a:cxn>
                <a:cxn ang="0">
                  <a:pos x="T2" y="T3"/>
                </a:cxn>
                <a:cxn ang="0">
                  <a:pos x="T4" y="T5"/>
                </a:cxn>
                <a:cxn ang="0">
                  <a:pos x="T6" y="T7"/>
                </a:cxn>
                <a:cxn ang="0">
                  <a:pos x="T8" y="T9"/>
                </a:cxn>
              </a:cxnLst>
              <a:rect l="0" t="0" r="r" b="b"/>
              <a:pathLst>
                <a:path w="297" h="419">
                  <a:moveTo>
                    <a:pt x="297" y="0"/>
                  </a:moveTo>
                  <a:lnTo>
                    <a:pt x="143" y="0"/>
                  </a:lnTo>
                  <a:lnTo>
                    <a:pt x="0" y="419"/>
                  </a:lnTo>
                  <a:lnTo>
                    <a:pt x="155" y="419"/>
                  </a:lnTo>
                  <a:lnTo>
                    <a:pt x="297" y="0"/>
                  </a:lnTo>
                  <a:close/>
                </a:path>
              </a:pathLst>
            </a:custGeom>
            <a:solidFill>
              <a:srgbClr val="0423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sp>
          <p:nvSpPr>
            <p:cNvPr id="27" name="Freeform 6"/>
            <p:cNvSpPr/>
            <p:nvPr/>
          </p:nvSpPr>
          <p:spPr bwMode="auto">
            <a:xfrm>
              <a:off x="143" y="60"/>
              <a:ext cx="296" cy="419"/>
            </a:xfrm>
            <a:custGeom>
              <a:avLst/>
              <a:gdLst>
                <a:gd name="T0" fmla="*/ 0 w 296"/>
                <a:gd name="T1" fmla="*/ 0 h 419"/>
                <a:gd name="T2" fmla="*/ 154 w 296"/>
                <a:gd name="T3" fmla="*/ 0 h 419"/>
                <a:gd name="T4" fmla="*/ 296 w 296"/>
                <a:gd name="T5" fmla="*/ 419 h 419"/>
                <a:gd name="T6" fmla="*/ 142 w 296"/>
                <a:gd name="T7" fmla="*/ 419 h 419"/>
                <a:gd name="T8" fmla="*/ 0 w 296"/>
                <a:gd name="T9" fmla="*/ 0 h 419"/>
              </a:gdLst>
              <a:ahLst/>
              <a:cxnLst>
                <a:cxn ang="0">
                  <a:pos x="T0" y="T1"/>
                </a:cxn>
                <a:cxn ang="0">
                  <a:pos x="T2" y="T3"/>
                </a:cxn>
                <a:cxn ang="0">
                  <a:pos x="T4" y="T5"/>
                </a:cxn>
                <a:cxn ang="0">
                  <a:pos x="T6" y="T7"/>
                </a:cxn>
                <a:cxn ang="0">
                  <a:pos x="T8" y="T9"/>
                </a:cxn>
              </a:cxnLst>
              <a:rect l="0" t="0" r="r" b="b"/>
              <a:pathLst>
                <a:path w="296" h="419">
                  <a:moveTo>
                    <a:pt x="0" y="0"/>
                  </a:moveTo>
                  <a:lnTo>
                    <a:pt x="154" y="0"/>
                  </a:lnTo>
                  <a:lnTo>
                    <a:pt x="296" y="419"/>
                  </a:lnTo>
                  <a:lnTo>
                    <a:pt x="142" y="419"/>
                  </a:lnTo>
                  <a:lnTo>
                    <a:pt x="0" y="0"/>
                  </a:lnTo>
                  <a:close/>
                </a:path>
              </a:pathLst>
            </a:custGeom>
            <a:solidFill>
              <a:srgbClr val="59A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grpSp>
      <p:sp>
        <p:nvSpPr>
          <p:cNvPr id="28" name="文本框 27"/>
          <p:cNvSpPr txBox="1"/>
          <p:nvPr/>
        </p:nvSpPr>
        <p:spPr>
          <a:xfrm>
            <a:off x="390888" y="195486"/>
            <a:ext cx="4352474" cy="461665"/>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defTabSz="685800"/>
            <a:r>
              <a:rPr lang="zh-CN" altLang="en-US" sz="2400" spc="100" dirty="0">
                <a:solidFill>
                  <a:srgbClr val="E1740D"/>
                </a:solidFill>
                <a:latin typeface="Arial" panose="020B0604020202020204" pitchFamily="34" charset="0"/>
                <a:ea typeface="微软雅黑" panose="020B0503020204020204" pitchFamily="34" charset="-122"/>
                <a:cs typeface="Arial" panose="020B0604020202020204" pitchFamily="34" charset="0"/>
              </a:rPr>
              <a:t>学生核心素养的教育政策研究</a:t>
            </a:r>
            <a:endParaRPr lang="zh-CN" altLang="en-US" sz="2400" spc="100" dirty="0">
              <a:solidFill>
                <a:srgbClr val="E1740D"/>
              </a:solidFill>
              <a:latin typeface="Times New Roman" panose="02020603050405020304" pitchFamily="1" charset="0"/>
              <a:ea typeface="微软雅黑" panose="020B0503020204020204" pitchFamily="34" charset="-122"/>
              <a:cs typeface="Times New Roman" panose="02020603050405020304" pitchFamily="1" charset="0"/>
            </a:endParaRPr>
          </a:p>
        </p:txBody>
      </p:sp>
      <p:sp>
        <p:nvSpPr>
          <p:cNvPr id="29" name="圆角矩形 25"/>
          <p:cNvSpPr/>
          <p:nvPr/>
        </p:nvSpPr>
        <p:spPr>
          <a:xfrm>
            <a:off x="2033588" y="1275160"/>
            <a:ext cx="5076825" cy="540544"/>
          </a:xfrm>
          <a:prstGeom prst="roundRect">
            <a:avLst>
              <a:gd name="adj" fmla="val 16667"/>
            </a:avLst>
          </a:prstGeom>
          <a:solidFill>
            <a:srgbClr val="59ACB4"/>
          </a:solidFill>
          <a:ln w="25400" cap="flat" cmpd="sng">
            <a:solidFill>
              <a:srgbClr val="59ACB4"/>
            </a:solidFill>
            <a:prstDash val="solid"/>
            <a:round/>
            <a:headEnd type="none" w="med" len="med"/>
            <a:tailEnd type="none" w="med" len="med"/>
          </a:ln>
        </p:spPr>
        <p:txBody>
          <a:bodyPr anchor="ctr"/>
          <a:lstStyle/>
          <a:p>
            <a:pPr algn="ctr"/>
            <a:r>
              <a:rPr lang="zh-CN" altLang="en-US" b="1" dirty="0">
                <a:latin typeface="微软雅黑" panose="020B0503020204020204" pitchFamily="34" charset="-122"/>
                <a:ea typeface="微软雅黑" panose="020B0503020204020204" pitchFamily="34" charset="-122"/>
              </a:rPr>
              <a:t>注重思想道德教育，培养全面发展的人</a:t>
            </a:r>
            <a:endParaRPr lang="zh-CN" altLang="en-US" b="1" dirty="0">
              <a:latin typeface="微软雅黑" panose="020B0503020204020204" pitchFamily="34" charset="-122"/>
              <a:ea typeface="微软雅黑" panose="020B0503020204020204" pitchFamily="34" charset="-122"/>
            </a:endParaRPr>
          </a:p>
        </p:txBody>
      </p:sp>
      <p:sp>
        <p:nvSpPr>
          <p:cNvPr id="30" name="圆角矩形 25"/>
          <p:cNvSpPr/>
          <p:nvPr/>
        </p:nvSpPr>
        <p:spPr>
          <a:xfrm>
            <a:off x="2033588" y="2194323"/>
            <a:ext cx="5076825" cy="592931"/>
          </a:xfrm>
          <a:prstGeom prst="roundRect">
            <a:avLst>
              <a:gd name="adj" fmla="val 16667"/>
            </a:avLst>
          </a:prstGeom>
          <a:solidFill>
            <a:srgbClr val="59ACB4"/>
          </a:solidFill>
          <a:ln w="25400" cap="flat" cmpd="sng">
            <a:solidFill>
              <a:srgbClr val="59ACB4"/>
            </a:solidFill>
            <a:prstDash val="solid"/>
            <a:round/>
            <a:headEnd type="none" w="med" len="med"/>
            <a:tailEnd type="none" w="med" len="med"/>
          </a:ln>
        </p:spPr>
        <p:txBody>
          <a:bodyPr anchor="ctr"/>
          <a:lstStyle/>
          <a:p>
            <a:pPr algn="ctr"/>
            <a:r>
              <a:rPr lang="zh-CN" altLang="en-US" b="1" dirty="0">
                <a:latin typeface="微软雅黑" panose="020B0503020204020204" pitchFamily="34" charset="-122"/>
                <a:ea typeface="微软雅黑" panose="020B0503020204020204" pitchFamily="34" charset="-122"/>
              </a:rPr>
              <a:t>围绕“德、智、体”主线，</a:t>
            </a:r>
            <a:endParaRPr lang="zh-CN" altLang="en-US"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具体内容随社会发展而变化</a:t>
            </a:r>
            <a:endParaRPr lang="zh-CN" altLang="en-US" b="1" dirty="0">
              <a:latin typeface="微软雅黑" panose="020B0503020204020204" pitchFamily="34" charset="-122"/>
              <a:ea typeface="微软雅黑" panose="020B0503020204020204" pitchFamily="34" charset="-122"/>
            </a:endParaRPr>
          </a:p>
        </p:txBody>
      </p:sp>
      <p:sp>
        <p:nvSpPr>
          <p:cNvPr id="31" name="圆角矩形 25"/>
          <p:cNvSpPr/>
          <p:nvPr/>
        </p:nvSpPr>
        <p:spPr>
          <a:xfrm>
            <a:off x="2033588" y="3131344"/>
            <a:ext cx="5076825" cy="736997"/>
          </a:xfrm>
          <a:prstGeom prst="roundRect">
            <a:avLst>
              <a:gd name="adj" fmla="val 16667"/>
            </a:avLst>
          </a:prstGeom>
          <a:solidFill>
            <a:srgbClr val="59ACB4"/>
          </a:solidFill>
          <a:ln w="25400" cap="flat" cmpd="sng">
            <a:solidFill>
              <a:srgbClr val="59ACB4"/>
            </a:solidFill>
            <a:prstDash val="solid"/>
            <a:round/>
            <a:headEnd type="none" w="med" len="med"/>
            <a:tailEnd type="none" w="med" len="med"/>
          </a:ln>
        </p:spPr>
        <p:txBody>
          <a:bodyPr anchor="ctr"/>
          <a:lstStyle/>
          <a:p>
            <a:pPr algn="ctr"/>
            <a:r>
              <a:rPr lang="zh-CN" altLang="en-US" b="1" dirty="0">
                <a:latin typeface="微软雅黑" panose="020B0503020204020204" pitchFamily="34" charset="-122"/>
                <a:ea typeface="微软雅黑" panose="020B0503020204020204" pitchFamily="34" charset="-122"/>
              </a:rPr>
              <a:t>体现德育为先、能力为重，</a:t>
            </a: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强调社会责任感、创新精神、实践能力等</a:t>
            </a:r>
            <a:endParaRPr lang="en-US" altLang="zh-CN" b="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402"/>
                                        </p:tgtEl>
                                        <p:attrNameLst>
                                          <p:attrName>style.visibility</p:attrName>
                                        </p:attrNameLst>
                                      </p:cBhvr>
                                      <p:to>
                                        <p:strVal val="visible"/>
                                      </p:to>
                                    </p:set>
                                    <p:animEffect transition="in" filter="fade">
                                      <p:cBhvr>
                                        <p:cTn id="7" dur="250"/>
                                        <p:tgtEl>
                                          <p:spTgt spid="10240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2405"/>
                                        </p:tgtEl>
                                        <p:attrNameLst>
                                          <p:attrName>style.visibility</p:attrName>
                                        </p:attrNameLst>
                                      </p:cBhvr>
                                      <p:to>
                                        <p:strVal val="visible"/>
                                      </p:to>
                                    </p:set>
                                    <p:animEffect transition="in" filter="wipe(left)">
                                      <p:cBhvr>
                                        <p:cTn id="10" dur="250"/>
                                        <p:tgtEl>
                                          <p:spTgt spid="102405"/>
                                        </p:tgtEl>
                                      </p:cBhvr>
                                    </p:animEffect>
                                  </p:childTnLst>
                                </p:cTn>
                              </p:par>
                              <p:par>
                                <p:cTn id="11" presetID="22" presetClass="entr" presetSubtype="4" fill="hold" nodeType="withEffect">
                                  <p:stCondLst>
                                    <p:cond delay="0"/>
                                  </p:stCondLst>
                                  <p:childTnLst>
                                    <p:set>
                                      <p:cBhvr>
                                        <p:cTn id="12" dur="1" fill="hold">
                                          <p:stCondLst>
                                            <p:cond delay="0"/>
                                          </p:stCondLst>
                                        </p:cTn>
                                        <p:tgtEl>
                                          <p:spTgt spid="102404"/>
                                        </p:tgtEl>
                                        <p:attrNameLst>
                                          <p:attrName>style.visibility</p:attrName>
                                        </p:attrNameLst>
                                      </p:cBhvr>
                                      <p:to>
                                        <p:strVal val="visible"/>
                                      </p:to>
                                    </p:set>
                                    <p:animEffect transition="in" filter="wipe(down)">
                                      <p:cBhvr>
                                        <p:cTn id="13" dur="250"/>
                                        <p:tgtEl>
                                          <p:spTgt spid="102404"/>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102406"/>
                                        </p:tgtEl>
                                        <p:attrNameLst>
                                          <p:attrName>style.visibility</p:attrName>
                                        </p:attrNameLst>
                                      </p:cBhvr>
                                      <p:to>
                                        <p:strVal val="visible"/>
                                      </p:to>
                                    </p:set>
                                    <p:animEffect transition="in" filter="wipe(left)">
                                      <p:cBhvr>
                                        <p:cTn id="17" dur="250"/>
                                        <p:tgtEl>
                                          <p:spTgt spid="102406"/>
                                        </p:tgtEl>
                                      </p:cBhvr>
                                    </p:animEffect>
                                  </p:childTnLst>
                                </p:cTn>
                              </p:par>
                              <p:par>
                                <p:cTn id="18" presetID="22" presetClass="entr" presetSubtype="1" fill="hold" nodeType="withEffect">
                                  <p:stCondLst>
                                    <p:cond delay="0"/>
                                  </p:stCondLst>
                                  <p:childTnLst>
                                    <p:set>
                                      <p:cBhvr>
                                        <p:cTn id="19" dur="1" fill="hold">
                                          <p:stCondLst>
                                            <p:cond delay="0"/>
                                          </p:stCondLst>
                                        </p:cTn>
                                        <p:tgtEl>
                                          <p:spTgt spid="102407"/>
                                        </p:tgtEl>
                                        <p:attrNameLst>
                                          <p:attrName>style.visibility</p:attrName>
                                        </p:attrNameLst>
                                      </p:cBhvr>
                                      <p:to>
                                        <p:strVal val="visible"/>
                                      </p:to>
                                    </p:set>
                                    <p:animEffect transition="in" filter="wipe(up)">
                                      <p:cBhvr>
                                        <p:cTn id="20" dur="250"/>
                                        <p:tgtEl>
                                          <p:spTgt spid="102407"/>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102412"/>
                                        </p:tgtEl>
                                        <p:attrNameLst>
                                          <p:attrName>style.visibility</p:attrName>
                                        </p:attrNameLst>
                                      </p:cBhvr>
                                      <p:to>
                                        <p:strVal val="visible"/>
                                      </p:to>
                                    </p:set>
                                    <p:animEffect transition="in" filter="wipe(left)">
                                      <p:cBhvr>
                                        <p:cTn id="24" dur="250"/>
                                        <p:tgtEl>
                                          <p:spTgt spid="102412"/>
                                        </p:tgtEl>
                                      </p:cBhvr>
                                    </p:animEffect>
                                  </p:childTnLst>
                                </p:cTn>
                              </p:par>
                              <p:par>
                                <p:cTn id="25" presetID="22" presetClass="entr" presetSubtype="4" fill="hold" nodeType="withEffect">
                                  <p:stCondLst>
                                    <p:cond delay="0"/>
                                  </p:stCondLst>
                                  <p:childTnLst>
                                    <p:set>
                                      <p:cBhvr>
                                        <p:cTn id="26" dur="1" fill="hold">
                                          <p:stCondLst>
                                            <p:cond delay="0"/>
                                          </p:stCondLst>
                                        </p:cTn>
                                        <p:tgtEl>
                                          <p:spTgt spid="102409"/>
                                        </p:tgtEl>
                                        <p:attrNameLst>
                                          <p:attrName>style.visibility</p:attrName>
                                        </p:attrNameLst>
                                      </p:cBhvr>
                                      <p:to>
                                        <p:strVal val="visible"/>
                                      </p:to>
                                    </p:set>
                                    <p:animEffect transition="in" filter="wipe(down)">
                                      <p:cBhvr>
                                        <p:cTn id="27" dur="250"/>
                                        <p:tgtEl>
                                          <p:spTgt spid="102409"/>
                                        </p:tgtEl>
                                      </p:cBhvr>
                                    </p:animEffect>
                                  </p:childTnLst>
                                </p:cTn>
                              </p:par>
                            </p:childTnLst>
                          </p:cTn>
                        </p:par>
                        <p:par>
                          <p:cTn id="28" fill="hold">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102415"/>
                                        </p:tgtEl>
                                        <p:attrNameLst>
                                          <p:attrName>style.visibility</p:attrName>
                                        </p:attrNameLst>
                                      </p:cBhvr>
                                      <p:to>
                                        <p:strVal val="visible"/>
                                      </p:to>
                                    </p:set>
                                    <p:animEffect transition="in" filter="wipe(left)">
                                      <p:cBhvr>
                                        <p:cTn id="31" dur="250"/>
                                        <p:tgtEl>
                                          <p:spTgt spid="102415"/>
                                        </p:tgtEl>
                                      </p:cBhvr>
                                    </p:animEffect>
                                  </p:childTnLst>
                                </p:cTn>
                              </p:par>
                              <p:par>
                                <p:cTn id="32" presetID="22" presetClass="entr" presetSubtype="1" fill="hold" nodeType="withEffect">
                                  <p:stCondLst>
                                    <p:cond delay="0"/>
                                  </p:stCondLst>
                                  <p:childTnLst>
                                    <p:set>
                                      <p:cBhvr>
                                        <p:cTn id="33" dur="1" fill="hold">
                                          <p:stCondLst>
                                            <p:cond delay="0"/>
                                          </p:stCondLst>
                                        </p:cTn>
                                        <p:tgtEl>
                                          <p:spTgt spid="102411"/>
                                        </p:tgtEl>
                                        <p:attrNameLst>
                                          <p:attrName>style.visibility</p:attrName>
                                        </p:attrNameLst>
                                      </p:cBhvr>
                                      <p:to>
                                        <p:strVal val="visible"/>
                                      </p:to>
                                    </p:set>
                                    <p:animEffect transition="in" filter="wipe(up)">
                                      <p:cBhvr>
                                        <p:cTn id="34" dur="250"/>
                                        <p:tgtEl>
                                          <p:spTgt spid="102411"/>
                                        </p:tgtEl>
                                      </p:cBhvr>
                                    </p:animEffect>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102413"/>
                                        </p:tgtEl>
                                        <p:attrNameLst>
                                          <p:attrName>style.visibility</p:attrName>
                                        </p:attrNameLst>
                                      </p:cBhvr>
                                      <p:to>
                                        <p:strVal val="visible"/>
                                      </p:to>
                                    </p:set>
                                    <p:animEffect transition="in" filter="wipe(left)">
                                      <p:cBhvr>
                                        <p:cTn id="38" dur="250"/>
                                        <p:tgtEl>
                                          <p:spTgt spid="102413"/>
                                        </p:tgtEl>
                                      </p:cBhvr>
                                    </p:animEffect>
                                  </p:childTnLst>
                                </p:cTn>
                              </p:par>
                              <p:par>
                                <p:cTn id="39" presetID="22" presetClass="entr" presetSubtype="4" fill="hold" nodeType="withEffect">
                                  <p:stCondLst>
                                    <p:cond delay="0"/>
                                  </p:stCondLst>
                                  <p:childTnLst>
                                    <p:set>
                                      <p:cBhvr>
                                        <p:cTn id="40" dur="1" fill="hold">
                                          <p:stCondLst>
                                            <p:cond delay="0"/>
                                          </p:stCondLst>
                                        </p:cTn>
                                        <p:tgtEl>
                                          <p:spTgt spid="102410"/>
                                        </p:tgtEl>
                                        <p:attrNameLst>
                                          <p:attrName>style.visibility</p:attrName>
                                        </p:attrNameLst>
                                      </p:cBhvr>
                                      <p:to>
                                        <p:strVal val="visible"/>
                                      </p:to>
                                    </p:set>
                                    <p:animEffect transition="in" filter="wipe(down)">
                                      <p:cBhvr>
                                        <p:cTn id="41" dur="250"/>
                                        <p:tgtEl>
                                          <p:spTgt spid="102410"/>
                                        </p:tgtEl>
                                      </p:cBhvr>
                                    </p:animEffect>
                                  </p:childTnLst>
                                </p:cTn>
                              </p:par>
                            </p:childTnLst>
                          </p:cTn>
                        </p:par>
                        <p:par>
                          <p:cTn id="42" fill="hold">
                            <p:stCondLst>
                              <p:cond delay="2500"/>
                            </p:stCondLst>
                            <p:childTnLst>
                              <p:par>
                                <p:cTn id="43" presetID="22" presetClass="entr" presetSubtype="8" fill="hold" grpId="0" nodeType="afterEffect">
                                  <p:stCondLst>
                                    <p:cond delay="0"/>
                                  </p:stCondLst>
                                  <p:childTnLst>
                                    <p:set>
                                      <p:cBhvr>
                                        <p:cTn id="44" dur="1" fill="hold">
                                          <p:stCondLst>
                                            <p:cond delay="0"/>
                                          </p:stCondLst>
                                        </p:cTn>
                                        <p:tgtEl>
                                          <p:spTgt spid="102414"/>
                                        </p:tgtEl>
                                        <p:attrNameLst>
                                          <p:attrName>style.visibility</p:attrName>
                                        </p:attrNameLst>
                                      </p:cBhvr>
                                      <p:to>
                                        <p:strVal val="visible"/>
                                      </p:to>
                                    </p:set>
                                    <p:animEffect transition="in" filter="wipe(left)">
                                      <p:cBhvr>
                                        <p:cTn id="45" dur="250"/>
                                        <p:tgtEl>
                                          <p:spTgt spid="102414"/>
                                        </p:tgtEl>
                                      </p:cBhvr>
                                    </p:animEffect>
                                  </p:childTnLst>
                                </p:cTn>
                              </p:par>
                              <p:par>
                                <p:cTn id="46" presetID="22" presetClass="entr" presetSubtype="1" fill="hold" nodeType="withEffect">
                                  <p:stCondLst>
                                    <p:cond delay="0"/>
                                  </p:stCondLst>
                                  <p:childTnLst>
                                    <p:set>
                                      <p:cBhvr>
                                        <p:cTn id="47" dur="1" fill="hold">
                                          <p:stCondLst>
                                            <p:cond delay="0"/>
                                          </p:stCondLst>
                                        </p:cTn>
                                        <p:tgtEl>
                                          <p:spTgt spid="102408"/>
                                        </p:tgtEl>
                                        <p:attrNameLst>
                                          <p:attrName>style.visibility</p:attrName>
                                        </p:attrNameLst>
                                      </p:cBhvr>
                                      <p:to>
                                        <p:strVal val="visible"/>
                                      </p:to>
                                    </p:set>
                                    <p:animEffect transition="in" filter="wipe(up)">
                                      <p:cBhvr>
                                        <p:cTn id="48" dur="250"/>
                                        <p:tgtEl>
                                          <p:spTgt spid="102408"/>
                                        </p:tgtEl>
                                      </p:cBhvr>
                                    </p:animEffect>
                                  </p:childTnLst>
                                </p:cTn>
                              </p:par>
                            </p:childTnLst>
                          </p:cTn>
                        </p:par>
                        <p:par>
                          <p:cTn id="49" fill="hold">
                            <p:stCondLst>
                              <p:cond delay="3000"/>
                            </p:stCondLst>
                            <p:childTnLst>
                              <p:par>
                                <p:cTn id="50" presetID="22" presetClass="entr" presetSubtype="8" fill="hold" grpId="0" nodeType="afterEffect">
                                  <p:stCondLst>
                                    <p:cond delay="0"/>
                                  </p:stCondLst>
                                  <p:childTnLst>
                                    <p:set>
                                      <p:cBhvr>
                                        <p:cTn id="51" dur="1" fill="hold">
                                          <p:stCondLst>
                                            <p:cond delay="0"/>
                                          </p:stCondLst>
                                        </p:cTn>
                                        <p:tgtEl>
                                          <p:spTgt spid="102416"/>
                                        </p:tgtEl>
                                        <p:attrNameLst>
                                          <p:attrName>style.visibility</p:attrName>
                                        </p:attrNameLst>
                                      </p:cBhvr>
                                      <p:to>
                                        <p:strVal val="visible"/>
                                      </p:to>
                                    </p:set>
                                    <p:animEffect transition="in" filter="wipe(left)">
                                      <p:cBhvr>
                                        <p:cTn id="52" dur="250"/>
                                        <p:tgtEl>
                                          <p:spTgt spid="102416"/>
                                        </p:tgtEl>
                                      </p:cBhvr>
                                    </p:animEffect>
                                  </p:childTnLst>
                                </p:cTn>
                              </p:par>
                              <p:par>
                                <p:cTn id="53" presetID="22" presetClass="entr" presetSubtype="4" fill="hold" nodeType="withEffect">
                                  <p:stCondLst>
                                    <p:cond delay="0"/>
                                  </p:stCondLst>
                                  <p:childTnLst>
                                    <p:set>
                                      <p:cBhvr>
                                        <p:cTn id="54" dur="1" fill="hold">
                                          <p:stCondLst>
                                            <p:cond delay="0"/>
                                          </p:stCondLst>
                                        </p:cTn>
                                        <p:tgtEl>
                                          <p:spTgt spid="102403"/>
                                        </p:tgtEl>
                                        <p:attrNameLst>
                                          <p:attrName>style.visibility</p:attrName>
                                        </p:attrNameLst>
                                      </p:cBhvr>
                                      <p:to>
                                        <p:strVal val="visible"/>
                                      </p:to>
                                    </p:set>
                                    <p:animEffect transition="in" filter="wipe(down)">
                                      <p:cBhvr>
                                        <p:cTn id="55" dur="250"/>
                                        <p:tgtEl>
                                          <p:spTgt spid="102403"/>
                                        </p:tgtEl>
                                      </p:cBhvr>
                                    </p:animEffect>
                                  </p:childTnLst>
                                </p:cTn>
                              </p:par>
                              <p:par>
                                <p:cTn id="56" presetID="22" presetClass="entr" presetSubtype="1" fill="hold" nodeType="withEffect">
                                  <p:stCondLst>
                                    <p:cond delay="0"/>
                                  </p:stCondLst>
                                  <p:childTnLst>
                                    <p:set>
                                      <p:cBhvr>
                                        <p:cTn id="57" dur="1" fill="hold">
                                          <p:stCondLst>
                                            <p:cond delay="0"/>
                                          </p:stCondLst>
                                        </p:cTn>
                                        <p:tgtEl>
                                          <p:spTgt spid="102418"/>
                                        </p:tgtEl>
                                        <p:attrNameLst>
                                          <p:attrName>style.visibility</p:attrName>
                                        </p:attrNameLst>
                                      </p:cBhvr>
                                      <p:to>
                                        <p:strVal val="visible"/>
                                      </p:to>
                                    </p:set>
                                    <p:animEffect transition="in" filter="wipe(up)">
                                      <p:cBhvr>
                                        <p:cTn id="58" dur="250"/>
                                        <p:tgtEl>
                                          <p:spTgt spid="102418"/>
                                        </p:tgtEl>
                                      </p:cBhvr>
                                    </p:animEffect>
                                  </p:childTnLst>
                                </p:cTn>
                              </p:par>
                            </p:childTnLst>
                          </p:cTn>
                        </p:par>
                        <p:par>
                          <p:cTn id="59" fill="hold">
                            <p:stCondLst>
                              <p:cond delay="3500"/>
                            </p:stCondLst>
                            <p:childTnLst>
                              <p:par>
                                <p:cTn id="60" presetID="22" presetClass="entr" presetSubtype="8" fill="hold" grpId="0" nodeType="afterEffect">
                                  <p:stCondLst>
                                    <p:cond delay="0"/>
                                  </p:stCondLst>
                                  <p:childTnLst>
                                    <p:set>
                                      <p:cBhvr>
                                        <p:cTn id="61" dur="1" fill="hold">
                                          <p:stCondLst>
                                            <p:cond delay="0"/>
                                          </p:stCondLst>
                                        </p:cTn>
                                        <p:tgtEl>
                                          <p:spTgt spid="102419"/>
                                        </p:tgtEl>
                                        <p:attrNameLst>
                                          <p:attrName>style.visibility</p:attrName>
                                        </p:attrNameLst>
                                      </p:cBhvr>
                                      <p:to>
                                        <p:strVal val="visible"/>
                                      </p:to>
                                    </p:set>
                                    <p:animEffect transition="in" filter="wipe(left)">
                                      <p:cBhvr>
                                        <p:cTn id="62" dur="250"/>
                                        <p:tgtEl>
                                          <p:spTgt spid="102419"/>
                                        </p:tgtEl>
                                      </p:cBhvr>
                                    </p:animEffect>
                                  </p:childTnLst>
                                </p:cTn>
                              </p:par>
                            </p:childTnLst>
                          </p:cTn>
                        </p:par>
                        <p:par>
                          <p:cTn id="63" fill="hold">
                            <p:stCondLst>
                              <p:cond delay="4000"/>
                            </p:stCondLst>
                            <p:childTnLst>
                              <p:par>
                                <p:cTn id="64" presetID="22" presetClass="entr" presetSubtype="8" fill="hold" grpId="0" nodeType="afterEffect">
                                  <p:stCondLst>
                                    <p:cond delay="0"/>
                                  </p:stCondLst>
                                  <p:childTnLst>
                                    <p:set>
                                      <p:cBhvr>
                                        <p:cTn id="65" dur="1" fill="hold">
                                          <p:stCondLst>
                                            <p:cond delay="0"/>
                                          </p:stCondLst>
                                        </p:cTn>
                                        <p:tgtEl>
                                          <p:spTgt spid="102420"/>
                                        </p:tgtEl>
                                        <p:attrNameLst>
                                          <p:attrName>style.visibility</p:attrName>
                                        </p:attrNameLst>
                                      </p:cBhvr>
                                      <p:to>
                                        <p:strVal val="visible"/>
                                      </p:to>
                                    </p:set>
                                    <p:animEffect transition="in" filter="wipe(left)">
                                      <p:cBhvr>
                                        <p:cTn id="66" dur="250"/>
                                        <p:tgtEl>
                                          <p:spTgt spid="102420"/>
                                        </p:tgtEl>
                                      </p:cBhvr>
                                    </p:animEffect>
                                  </p:childTnLst>
                                </p:cTn>
                              </p:par>
                              <p:par>
                                <p:cTn id="67" presetID="22" presetClass="entr" presetSubtype="4" fill="hold" nodeType="withEffect">
                                  <p:stCondLst>
                                    <p:cond delay="0"/>
                                  </p:stCondLst>
                                  <p:childTnLst>
                                    <p:set>
                                      <p:cBhvr>
                                        <p:cTn id="68" dur="1" fill="hold">
                                          <p:stCondLst>
                                            <p:cond delay="0"/>
                                          </p:stCondLst>
                                        </p:cTn>
                                        <p:tgtEl>
                                          <p:spTgt spid="102421"/>
                                        </p:tgtEl>
                                        <p:attrNameLst>
                                          <p:attrName>style.visibility</p:attrName>
                                        </p:attrNameLst>
                                      </p:cBhvr>
                                      <p:to>
                                        <p:strVal val="visible"/>
                                      </p:to>
                                    </p:set>
                                    <p:animEffect transition="in" filter="wipe(down)">
                                      <p:cBhvr>
                                        <p:cTn id="69" dur="250"/>
                                        <p:tgtEl>
                                          <p:spTgt spid="102421"/>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wipe(left)">
                                      <p:cBhvr>
                                        <p:cTn id="74" dur="500"/>
                                        <p:tgtEl>
                                          <p:spTgt spid="29"/>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1" nodeType="clickEffect">
                                  <p:stCondLst>
                                    <p:cond delay="0"/>
                                  </p:stCondLst>
                                  <p:childTnLst>
                                    <p:set>
                                      <p:cBhvr>
                                        <p:cTn id="78" dur="1" fill="hold">
                                          <p:stCondLst>
                                            <p:cond delay="0"/>
                                          </p:stCondLst>
                                        </p:cTn>
                                        <p:tgtEl>
                                          <p:spTgt spid="29"/>
                                        </p:tgtEl>
                                        <p:attrNameLst>
                                          <p:attrName>style.visibility</p:attrName>
                                        </p:attrNameLst>
                                      </p:cBhvr>
                                      <p:to>
                                        <p:strVal val="hidden"/>
                                      </p:to>
                                    </p:set>
                                  </p:childTnLst>
                                </p:cTn>
                              </p:par>
                              <p:par>
                                <p:cTn id="79" presetID="22" presetClass="entr" presetSubtype="8"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500"/>
                                        <p:tgtEl>
                                          <p:spTgt spid="30"/>
                                        </p:tgtEl>
                                      </p:cBhvr>
                                    </p:animEffect>
                                  </p:childTnLst>
                                </p:cTn>
                              </p:par>
                            </p:childTnLst>
                          </p:cTn>
                        </p:par>
                      </p:childTnLst>
                    </p:cTn>
                  </p:par>
                  <p:par>
                    <p:cTn id="82" fill="hold">
                      <p:stCondLst>
                        <p:cond delay="indefinite"/>
                      </p:stCondLst>
                      <p:childTnLst>
                        <p:par>
                          <p:cTn id="83" fill="hold">
                            <p:stCondLst>
                              <p:cond delay="0"/>
                            </p:stCondLst>
                            <p:childTnLst>
                              <p:par>
                                <p:cTn id="84" presetID="1" presetClass="exit" presetSubtype="0" fill="hold" grpId="1" nodeType="clickEffect">
                                  <p:stCondLst>
                                    <p:cond delay="0"/>
                                  </p:stCondLst>
                                  <p:childTnLst>
                                    <p:set>
                                      <p:cBhvr>
                                        <p:cTn id="85" dur="1" fill="hold">
                                          <p:stCondLst>
                                            <p:cond delay="0"/>
                                          </p:stCondLst>
                                        </p:cTn>
                                        <p:tgtEl>
                                          <p:spTgt spid="30"/>
                                        </p:tgtEl>
                                        <p:attrNameLst>
                                          <p:attrName>style.visibility</p:attrName>
                                        </p:attrNameLst>
                                      </p:cBhvr>
                                      <p:to>
                                        <p:strVal val="hidden"/>
                                      </p:to>
                                    </p:set>
                                  </p:childTnLst>
                                </p:cTn>
                              </p:par>
                              <p:par>
                                <p:cTn id="86" presetID="22" presetClass="entr" presetSubtype="8" fill="hold" grpId="0" nodeType="withEffect">
                                  <p:stCondLst>
                                    <p:cond delay="0"/>
                                  </p:stCondLst>
                                  <p:childTnLst>
                                    <p:set>
                                      <p:cBhvr>
                                        <p:cTn id="87" dur="1" fill="hold">
                                          <p:stCondLst>
                                            <p:cond delay="0"/>
                                          </p:stCondLst>
                                        </p:cTn>
                                        <p:tgtEl>
                                          <p:spTgt spid="31"/>
                                        </p:tgtEl>
                                        <p:attrNameLst>
                                          <p:attrName>style.visibility</p:attrName>
                                        </p:attrNameLst>
                                      </p:cBhvr>
                                      <p:to>
                                        <p:strVal val="visible"/>
                                      </p:to>
                                    </p:set>
                                    <p:animEffect transition="in" filter="wipe(left)">
                                      <p:cBhvr>
                                        <p:cTn id="8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5" grpId="0" bldLvl="0" animBg="1"/>
      <p:bldP spid="102406" grpId="0" bldLvl="0" animBg="1"/>
      <p:bldP spid="102412" grpId="0" bldLvl="0" animBg="1"/>
      <p:bldP spid="102413" grpId="0" bldLvl="0" animBg="1"/>
      <p:bldP spid="102414" grpId="0" bldLvl="0" animBg="1"/>
      <p:bldP spid="102415" grpId="0" bldLvl="0" animBg="1"/>
      <p:bldP spid="102416" grpId="0" bldLvl="0" animBg="1"/>
      <p:bldP spid="102419" grpId="0" bldLvl="0" animBg="1"/>
      <p:bldP spid="102420" grpId="0" bldLvl="0" animBg="1"/>
      <p:bldP spid="29" grpId="0" bldLvl="0" animBg="1"/>
      <p:bldP spid="29" grpId="1" bldLvl="0" animBg="1"/>
      <p:bldP spid="30" grpId="0" bldLvl="0" animBg="1"/>
      <p:bldP spid="30" grpId="1" bldLvl="0" animBg="1"/>
      <p:bldP spid="31"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矩形 8"/>
          <p:cNvSpPr/>
          <p:nvPr/>
        </p:nvSpPr>
        <p:spPr>
          <a:xfrm>
            <a:off x="1183481" y="789385"/>
            <a:ext cx="1506141" cy="461665"/>
          </a:xfrm>
          <a:prstGeom prst="rect">
            <a:avLst/>
          </a:prstGeom>
          <a:solidFill>
            <a:srgbClr val="FFFFFF"/>
          </a:solidFill>
          <a:ln w="9525">
            <a:noFill/>
          </a:ln>
        </p:spPr>
        <p:txBody>
          <a:bodyPr anchor="t">
            <a:spAutoFit/>
          </a:bodyPr>
          <a:lstStyle/>
          <a:p>
            <a:r>
              <a:rPr lang="en-US" altLang="zh-CN" sz="1200" dirty="0">
                <a:solidFill>
                  <a:srgbClr val="000000"/>
                </a:solidFill>
                <a:latin typeface="微软雅黑" panose="020B0503020204020204" pitchFamily="34" charset="-122"/>
                <a:ea typeface="微软雅黑" panose="020B0503020204020204" pitchFamily="34" charset="-122"/>
              </a:rPr>
              <a:t>1957</a:t>
            </a:r>
            <a:r>
              <a:rPr lang="zh-CN" altLang="en-US" sz="1200" dirty="0">
                <a:solidFill>
                  <a:srgbClr val="000000"/>
                </a:solidFill>
                <a:latin typeface="微软雅黑" panose="020B0503020204020204" pitchFamily="34" charset="-122"/>
                <a:ea typeface="微软雅黑" panose="020B0503020204020204" pitchFamily="34" charset="-122"/>
              </a:rPr>
              <a:t>年  </a:t>
            </a:r>
            <a:endParaRPr lang="zh-CN" altLang="en-US" sz="1200" dirty="0">
              <a:solidFill>
                <a:srgbClr val="000000"/>
              </a:solidFill>
              <a:latin typeface="微软雅黑" panose="020B0503020204020204" pitchFamily="34" charset="-122"/>
              <a:ea typeface="微软雅黑" panose="020B0503020204020204" pitchFamily="34" charset="-122"/>
            </a:endParaRPr>
          </a:p>
          <a:p>
            <a:r>
              <a:rPr lang="zh-CN" altLang="en-US" sz="1200" dirty="0">
                <a:solidFill>
                  <a:srgbClr val="000000"/>
                </a:solidFill>
                <a:latin typeface="微软雅黑" panose="020B0503020204020204" pitchFamily="34" charset="-122"/>
                <a:ea typeface="微软雅黑" panose="020B0503020204020204" pitchFamily="34" charset="-122"/>
              </a:rPr>
              <a:t>最高国务会议</a:t>
            </a:r>
            <a:endParaRPr lang="zh-CN" altLang="en-US" sz="1200" dirty="0">
              <a:solidFill>
                <a:srgbClr val="000000"/>
              </a:solidFill>
              <a:latin typeface="微软雅黑" panose="020B0503020204020204" pitchFamily="34" charset="-122"/>
              <a:ea typeface="微软雅黑" panose="020B0503020204020204" pitchFamily="34" charset="-122"/>
            </a:endParaRPr>
          </a:p>
        </p:txBody>
      </p:sp>
      <p:sp>
        <p:nvSpPr>
          <p:cNvPr id="103427" name="矩形 19"/>
          <p:cNvSpPr/>
          <p:nvPr/>
        </p:nvSpPr>
        <p:spPr>
          <a:xfrm>
            <a:off x="1166813" y="3274219"/>
            <a:ext cx="2001441" cy="461665"/>
          </a:xfrm>
          <a:prstGeom prst="rect">
            <a:avLst/>
          </a:prstGeom>
          <a:solidFill>
            <a:srgbClr val="FFFFFF"/>
          </a:solidFill>
          <a:ln w="9525">
            <a:noFill/>
          </a:ln>
        </p:spPr>
        <p:txBody>
          <a:bodyPr anchor="t">
            <a:spAutoFit/>
          </a:bodyPr>
          <a:lstStyle/>
          <a:p>
            <a:r>
              <a:rPr lang="en-US" altLang="zh-CN" sz="1200" dirty="0">
                <a:solidFill>
                  <a:srgbClr val="000000"/>
                </a:solidFill>
                <a:latin typeface="微软雅黑" panose="020B0503020204020204" pitchFamily="34" charset="-122"/>
                <a:ea typeface="微软雅黑" panose="020B0503020204020204" pitchFamily="34" charset="-122"/>
              </a:rPr>
              <a:t>1978 </a:t>
            </a:r>
            <a:r>
              <a:rPr lang="zh-CN" altLang="en-US" sz="1200" dirty="0">
                <a:solidFill>
                  <a:srgbClr val="000000"/>
                </a:solidFill>
                <a:latin typeface="微软雅黑" panose="020B0503020204020204" pitchFamily="34" charset="-122"/>
                <a:ea typeface="微软雅黑" panose="020B0503020204020204" pitchFamily="34" charset="-122"/>
              </a:rPr>
              <a:t>年 </a:t>
            </a:r>
            <a:endParaRPr lang="zh-CN" altLang="en-US" sz="1200" dirty="0">
              <a:solidFill>
                <a:srgbClr val="000000"/>
              </a:solidFill>
              <a:latin typeface="微软雅黑" panose="020B0503020204020204" pitchFamily="34" charset="-122"/>
              <a:ea typeface="微软雅黑" panose="020B0503020204020204" pitchFamily="34" charset="-122"/>
            </a:endParaRPr>
          </a:p>
          <a:p>
            <a:r>
              <a:rPr lang="en-US" altLang="zh-CN" sz="1200" dirty="0">
                <a:solidFill>
                  <a:srgbClr val="000000"/>
                </a:solidFill>
                <a:latin typeface="微软雅黑" panose="020B0503020204020204" pitchFamily="34" charset="-122"/>
                <a:ea typeface="微软雅黑" panose="020B0503020204020204" pitchFamily="34" charset="-122"/>
              </a:rPr>
              <a:t>《</a:t>
            </a:r>
            <a:r>
              <a:rPr lang="zh-CN" altLang="en-US" sz="1200" dirty="0">
                <a:solidFill>
                  <a:srgbClr val="000000"/>
                </a:solidFill>
                <a:latin typeface="微软雅黑" panose="020B0503020204020204" pitchFamily="34" charset="-122"/>
                <a:ea typeface="微软雅黑" panose="020B0503020204020204" pitchFamily="34" charset="-122"/>
              </a:rPr>
              <a:t>中华人民共和国宪法</a:t>
            </a:r>
            <a:r>
              <a:rPr lang="en-US" altLang="zh-CN" sz="1200" dirty="0">
                <a:solidFill>
                  <a:srgbClr val="000000"/>
                </a:solidFill>
                <a:latin typeface="微软雅黑" panose="020B0503020204020204" pitchFamily="34" charset="-122"/>
                <a:ea typeface="微软雅黑" panose="020B0503020204020204" pitchFamily="34" charset="-122"/>
              </a:rPr>
              <a:t>》</a:t>
            </a: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103428" name="矩形 16"/>
          <p:cNvSpPr/>
          <p:nvPr/>
        </p:nvSpPr>
        <p:spPr>
          <a:xfrm>
            <a:off x="2465785" y="1019175"/>
            <a:ext cx="1350169" cy="461665"/>
          </a:xfrm>
          <a:prstGeom prst="rect">
            <a:avLst/>
          </a:prstGeom>
          <a:solidFill>
            <a:srgbClr val="FFFFFF"/>
          </a:solidFill>
          <a:ln w="9525">
            <a:noFill/>
          </a:ln>
        </p:spPr>
        <p:txBody>
          <a:bodyPr anchor="t">
            <a:spAutoFit/>
          </a:bodyPr>
          <a:lstStyle/>
          <a:p>
            <a:r>
              <a:rPr lang="en-US" altLang="zh-CN" sz="1200" dirty="0">
                <a:solidFill>
                  <a:srgbClr val="000000"/>
                </a:solidFill>
                <a:latin typeface="微软雅黑" panose="020B0503020204020204" pitchFamily="34" charset="-122"/>
                <a:ea typeface="微软雅黑" panose="020B0503020204020204" pitchFamily="34" charset="-122"/>
              </a:rPr>
              <a:t>1995</a:t>
            </a:r>
            <a:r>
              <a:rPr lang="zh-CN" altLang="en-US" sz="1200" dirty="0">
                <a:solidFill>
                  <a:srgbClr val="000000"/>
                </a:solidFill>
                <a:latin typeface="微软雅黑" panose="020B0503020204020204" pitchFamily="34" charset="-122"/>
                <a:ea typeface="微软雅黑" panose="020B0503020204020204" pitchFamily="34" charset="-122"/>
              </a:rPr>
              <a:t>年  </a:t>
            </a:r>
            <a:endParaRPr lang="zh-CN" altLang="en-US" sz="1200" dirty="0">
              <a:solidFill>
                <a:srgbClr val="000000"/>
              </a:solidFill>
              <a:latin typeface="微软雅黑" panose="020B0503020204020204" pitchFamily="34" charset="-122"/>
              <a:ea typeface="微软雅黑" panose="020B0503020204020204" pitchFamily="34" charset="-122"/>
            </a:endParaRPr>
          </a:p>
          <a:p>
            <a:r>
              <a:rPr lang="en-US" altLang="zh-CN" sz="1200" dirty="0">
                <a:solidFill>
                  <a:srgbClr val="000000"/>
                </a:solidFill>
                <a:latin typeface="微软雅黑" panose="020B0503020204020204" pitchFamily="34" charset="-122"/>
                <a:ea typeface="微软雅黑" panose="020B0503020204020204" pitchFamily="34" charset="-122"/>
              </a:rPr>
              <a:t>《</a:t>
            </a:r>
            <a:r>
              <a:rPr lang="zh-CN" altLang="en-US" sz="1200" dirty="0">
                <a:solidFill>
                  <a:srgbClr val="000000"/>
                </a:solidFill>
                <a:latin typeface="微软雅黑" panose="020B0503020204020204" pitchFamily="34" charset="-122"/>
                <a:ea typeface="微软雅黑" panose="020B0503020204020204" pitchFamily="34" charset="-122"/>
              </a:rPr>
              <a:t>教育法</a:t>
            </a:r>
            <a:r>
              <a:rPr lang="en-US" altLang="zh-CN" sz="1200" dirty="0">
                <a:solidFill>
                  <a:srgbClr val="000000"/>
                </a:solidFill>
                <a:latin typeface="微软雅黑" panose="020B0503020204020204" pitchFamily="34" charset="-122"/>
                <a:ea typeface="微软雅黑" panose="020B0503020204020204" pitchFamily="34" charset="-122"/>
              </a:rPr>
              <a:t>》</a:t>
            </a: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103429" name="矩形 17"/>
          <p:cNvSpPr/>
          <p:nvPr/>
        </p:nvSpPr>
        <p:spPr>
          <a:xfrm>
            <a:off x="3707607" y="844154"/>
            <a:ext cx="1570435" cy="461665"/>
          </a:xfrm>
          <a:prstGeom prst="rect">
            <a:avLst/>
          </a:prstGeom>
          <a:solidFill>
            <a:srgbClr val="FFFFFF"/>
          </a:solidFill>
          <a:ln w="9525">
            <a:noFill/>
          </a:ln>
        </p:spPr>
        <p:txBody>
          <a:bodyPr anchor="t">
            <a:spAutoFit/>
          </a:bodyPr>
          <a:lstStyle/>
          <a:p>
            <a:r>
              <a:rPr lang="en-US" altLang="zh-CN" sz="1200" dirty="0">
                <a:solidFill>
                  <a:srgbClr val="000000"/>
                </a:solidFill>
                <a:latin typeface="微软雅黑" panose="020B0503020204020204" pitchFamily="34" charset="-122"/>
                <a:ea typeface="微软雅黑" panose="020B0503020204020204" pitchFamily="34" charset="-122"/>
              </a:rPr>
              <a:t>2006 </a:t>
            </a:r>
            <a:r>
              <a:rPr lang="zh-CN" altLang="en-US" sz="1200" dirty="0">
                <a:solidFill>
                  <a:srgbClr val="000000"/>
                </a:solidFill>
                <a:latin typeface="微软雅黑" panose="020B0503020204020204" pitchFamily="34" charset="-122"/>
                <a:ea typeface="微软雅黑" panose="020B0503020204020204" pitchFamily="34" charset="-122"/>
              </a:rPr>
              <a:t>年 </a:t>
            </a:r>
            <a:endParaRPr lang="zh-CN" altLang="en-US" sz="1200" dirty="0">
              <a:solidFill>
                <a:srgbClr val="000000"/>
              </a:solidFill>
              <a:latin typeface="微软雅黑" panose="020B0503020204020204" pitchFamily="34" charset="-122"/>
              <a:ea typeface="微软雅黑" panose="020B0503020204020204" pitchFamily="34" charset="-122"/>
            </a:endParaRPr>
          </a:p>
          <a:p>
            <a:r>
              <a:rPr lang="en-US" altLang="zh-CN" sz="1200" dirty="0">
                <a:solidFill>
                  <a:srgbClr val="000000"/>
                </a:solidFill>
                <a:latin typeface="微软雅黑" panose="020B0503020204020204" pitchFamily="34" charset="-122"/>
                <a:ea typeface="微软雅黑" panose="020B0503020204020204" pitchFamily="34" charset="-122"/>
              </a:rPr>
              <a:t>《</a:t>
            </a:r>
            <a:r>
              <a:rPr lang="zh-CN" altLang="en-US" sz="1200" dirty="0">
                <a:solidFill>
                  <a:srgbClr val="000000"/>
                </a:solidFill>
                <a:latin typeface="微软雅黑" panose="020B0503020204020204" pitchFamily="34" charset="-122"/>
                <a:ea typeface="微软雅黑" panose="020B0503020204020204" pitchFamily="34" charset="-122"/>
              </a:rPr>
              <a:t>义务教育法</a:t>
            </a:r>
            <a:r>
              <a:rPr lang="en-US" altLang="zh-CN" sz="1200" dirty="0">
                <a:solidFill>
                  <a:srgbClr val="000000"/>
                </a:solidFill>
                <a:latin typeface="微软雅黑" panose="020B0503020204020204" pitchFamily="34" charset="-122"/>
                <a:ea typeface="微软雅黑" panose="020B0503020204020204" pitchFamily="34" charset="-122"/>
              </a:rPr>
              <a:t>》</a:t>
            </a: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103430" name="矩形 18"/>
          <p:cNvSpPr/>
          <p:nvPr/>
        </p:nvSpPr>
        <p:spPr>
          <a:xfrm>
            <a:off x="4733925" y="3180160"/>
            <a:ext cx="1512094" cy="461665"/>
          </a:xfrm>
          <a:prstGeom prst="rect">
            <a:avLst/>
          </a:prstGeom>
          <a:solidFill>
            <a:srgbClr val="FFFFFF"/>
          </a:solidFill>
          <a:ln w="9525">
            <a:noFill/>
          </a:ln>
        </p:spPr>
        <p:txBody>
          <a:bodyPr anchor="t">
            <a:spAutoFit/>
          </a:bodyPr>
          <a:lstStyle/>
          <a:p>
            <a:r>
              <a:rPr lang="en-US" altLang="zh-CN" sz="1200" dirty="0">
                <a:solidFill>
                  <a:srgbClr val="000000"/>
                </a:solidFill>
                <a:latin typeface="微软雅黑" panose="020B0503020204020204" pitchFamily="34" charset="-122"/>
                <a:ea typeface="微软雅黑" panose="020B0503020204020204" pitchFamily="34" charset="-122"/>
              </a:rPr>
              <a:t>2007</a:t>
            </a:r>
            <a:r>
              <a:rPr lang="zh-CN" altLang="en-US" sz="1200" dirty="0">
                <a:solidFill>
                  <a:srgbClr val="000000"/>
                </a:solidFill>
                <a:latin typeface="微软雅黑" panose="020B0503020204020204" pitchFamily="34" charset="-122"/>
                <a:ea typeface="微软雅黑" panose="020B0503020204020204" pitchFamily="34" charset="-122"/>
              </a:rPr>
              <a:t>年  </a:t>
            </a:r>
            <a:endParaRPr lang="zh-CN" altLang="en-US" sz="1200" dirty="0">
              <a:solidFill>
                <a:srgbClr val="000000"/>
              </a:solidFill>
              <a:latin typeface="微软雅黑" panose="020B0503020204020204" pitchFamily="34" charset="-122"/>
              <a:ea typeface="微软雅黑" panose="020B0503020204020204" pitchFamily="34" charset="-122"/>
            </a:endParaRPr>
          </a:p>
          <a:p>
            <a:r>
              <a:rPr lang="en-US" altLang="zh-CN" sz="1200" dirty="0">
                <a:solidFill>
                  <a:srgbClr val="000000"/>
                </a:solidFill>
                <a:latin typeface="微软雅黑" panose="020B0503020204020204" pitchFamily="34" charset="-122"/>
                <a:ea typeface="微软雅黑" panose="020B0503020204020204" pitchFamily="34" charset="-122"/>
              </a:rPr>
              <a:t>《</a:t>
            </a:r>
            <a:r>
              <a:rPr lang="zh-CN" altLang="en-US" sz="1200" dirty="0">
                <a:solidFill>
                  <a:srgbClr val="000000"/>
                </a:solidFill>
                <a:latin typeface="微软雅黑" panose="020B0503020204020204" pitchFamily="34" charset="-122"/>
                <a:ea typeface="微软雅黑" panose="020B0503020204020204" pitchFamily="34" charset="-122"/>
              </a:rPr>
              <a:t>未成年人保护法</a:t>
            </a:r>
            <a:r>
              <a:rPr lang="en-US" altLang="zh-CN" sz="1200" dirty="0">
                <a:solidFill>
                  <a:srgbClr val="000000"/>
                </a:solidFill>
                <a:latin typeface="微软雅黑" panose="020B0503020204020204" pitchFamily="34" charset="-122"/>
                <a:ea typeface="微软雅黑" panose="020B0503020204020204" pitchFamily="34" charset="-122"/>
              </a:rPr>
              <a:t>》</a:t>
            </a: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103431" name="矩形 20"/>
          <p:cNvSpPr/>
          <p:nvPr/>
        </p:nvSpPr>
        <p:spPr>
          <a:xfrm>
            <a:off x="3059907" y="3188494"/>
            <a:ext cx="1727597" cy="646331"/>
          </a:xfrm>
          <a:prstGeom prst="rect">
            <a:avLst/>
          </a:prstGeom>
          <a:solidFill>
            <a:srgbClr val="FFFFFF"/>
          </a:solidFill>
          <a:ln w="9525">
            <a:noFill/>
          </a:ln>
        </p:spPr>
        <p:txBody>
          <a:bodyPr anchor="t">
            <a:spAutoFit/>
          </a:bodyPr>
          <a:lstStyle/>
          <a:p>
            <a:r>
              <a:rPr lang="en-US" altLang="zh-CN" sz="1200" dirty="0">
                <a:solidFill>
                  <a:srgbClr val="000000"/>
                </a:solidFill>
                <a:latin typeface="微软雅黑" panose="020B0503020204020204" pitchFamily="34" charset="-122"/>
                <a:ea typeface="微软雅黑" panose="020B0503020204020204" pitchFamily="34" charset="-122"/>
              </a:rPr>
              <a:t>2001 </a:t>
            </a:r>
            <a:r>
              <a:rPr lang="zh-CN" altLang="en-US" sz="1200" dirty="0">
                <a:solidFill>
                  <a:srgbClr val="000000"/>
                </a:solidFill>
                <a:latin typeface="微软雅黑" panose="020B0503020204020204" pitchFamily="34" charset="-122"/>
                <a:ea typeface="微软雅黑" panose="020B0503020204020204" pitchFamily="34" charset="-122"/>
              </a:rPr>
              <a:t>年 </a:t>
            </a:r>
            <a:endParaRPr lang="zh-CN" altLang="en-US" sz="1200" dirty="0">
              <a:solidFill>
                <a:srgbClr val="000000"/>
              </a:solidFill>
              <a:latin typeface="微软雅黑" panose="020B0503020204020204" pitchFamily="34" charset="-122"/>
              <a:ea typeface="微软雅黑" panose="020B0503020204020204" pitchFamily="34" charset="-122"/>
            </a:endParaRPr>
          </a:p>
          <a:p>
            <a:r>
              <a:rPr lang="en-US" altLang="zh-CN" sz="1200" dirty="0">
                <a:solidFill>
                  <a:srgbClr val="000000"/>
                </a:solidFill>
                <a:latin typeface="微软雅黑" panose="020B0503020204020204" pitchFamily="34" charset="-122"/>
                <a:ea typeface="微软雅黑" panose="020B0503020204020204" pitchFamily="34" charset="-122"/>
              </a:rPr>
              <a:t>《</a:t>
            </a:r>
            <a:r>
              <a:rPr lang="zh-CN" altLang="en-US" sz="1200" dirty="0">
                <a:solidFill>
                  <a:srgbClr val="000000"/>
                </a:solidFill>
                <a:latin typeface="微软雅黑" panose="020B0503020204020204" pitchFamily="34" charset="-122"/>
                <a:ea typeface="微软雅黑" panose="020B0503020204020204" pitchFamily="34" charset="-122"/>
              </a:rPr>
              <a:t>基础教育课程改革</a:t>
            </a:r>
            <a:endParaRPr lang="en-US" altLang="zh-CN" sz="1200" dirty="0">
              <a:solidFill>
                <a:srgbClr val="000000"/>
              </a:solidFill>
              <a:latin typeface="微软雅黑" panose="020B0503020204020204" pitchFamily="34" charset="-122"/>
              <a:ea typeface="微软雅黑" panose="020B0503020204020204" pitchFamily="34" charset="-122"/>
            </a:endParaRPr>
          </a:p>
          <a:p>
            <a:r>
              <a:rPr lang="zh-CN" altLang="en-US" sz="1200" dirty="0">
                <a:solidFill>
                  <a:srgbClr val="000000"/>
                </a:solidFill>
                <a:latin typeface="微软雅黑" panose="020B0503020204020204" pitchFamily="34" charset="-122"/>
                <a:ea typeface="微软雅黑" panose="020B0503020204020204" pitchFamily="34" charset="-122"/>
              </a:rPr>
              <a:t>纲要</a:t>
            </a:r>
            <a:r>
              <a:rPr lang="en-US" altLang="zh-CN" sz="1200" dirty="0">
                <a:solidFill>
                  <a:srgbClr val="000000"/>
                </a:solidFill>
                <a:latin typeface="微软雅黑" panose="020B0503020204020204" pitchFamily="34" charset="-122"/>
                <a:ea typeface="微软雅黑" panose="020B0503020204020204" pitchFamily="34" charset="-122"/>
              </a:rPr>
              <a:t>》</a:t>
            </a: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103432" name="矩形 22"/>
          <p:cNvSpPr/>
          <p:nvPr/>
        </p:nvSpPr>
        <p:spPr>
          <a:xfrm>
            <a:off x="5057775" y="844154"/>
            <a:ext cx="1728788" cy="646331"/>
          </a:xfrm>
          <a:prstGeom prst="rect">
            <a:avLst/>
          </a:prstGeom>
          <a:solidFill>
            <a:srgbClr val="FFFFFF"/>
          </a:solidFill>
          <a:ln w="9525">
            <a:noFill/>
          </a:ln>
        </p:spPr>
        <p:txBody>
          <a:bodyPr anchor="t">
            <a:spAutoFit/>
          </a:bodyPr>
          <a:lstStyle/>
          <a:p>
            <a:r>
              <a:rPr lang="en-US" altLang="zh-CN" sz="1200" dirty="0">
                <a:solidFill>
                  <a:srgbClr val="000000"/>
                </a:solidFill>
                <a:latin typeface="微软雅黑" panose="020B0503020204020204" pitchFamily="34" charset="-122"/>
                <a:ea typeface="微软雅黑" panose="020B0503020204020204" pitchFamily="34" charset="-122"/>
              </a:rPr>
              <a:t>2010</a:t>
            </a:r>
            <a:r>
              <a:rPr lang="zh-CN" altLang="en-US" sz="1200" dirty="0">
                <a:solidFill>
                  <a:srgbClr val="000000"/>
                </a:solidFill>
                <a:latin typeface="微软雅黑" panose="020B0503020204020204" pitchFamily="34" charset="-122"/>
                <a:ea typeface="微软雅黑" panose="020B0503020204020204" pitchFamily="34" charset="-122"/>
              </a:rPr>
              <a:t>年  </a:t>
            </a:r>
            <a:endParaRPr lang="zh-CN" altLang="en-US" sz="1200" dirty="0">
              <a:solidFill>
                <a:srgbClr val="000000"/>
              </a:solidFill>
              <a:latin typeface="微软雅黑" panose="020B0503020204020204" pitchFamily="34" charset="-122"/>
              <a:ea typeface="微软雅黑" panose="020B0503020204020204" pitchFamily="34" charset="-122"/>
            </a:endParaRPr>
          </a:p>
          <a:p>
            <a:r>
              <a:rPr lang="en-US" altLang="zh-CN" sz="1200" dirty="0">
                <a:solidFill>
                  <a:srgbClr val="000000"/>
                </a:solidFill>
                <a:latin typeface="微软雅黑" panose="020B0503020204020204" pitchFamily="34" charset="-122"/>
                <a:ea typeface="微软雅黑" panose="020B0503020204020204" pitchFamily="34" charset="-122"/>
              </a:rPr>
              <a:t>《</a:t>
            </a:r>
            <a:r>
              <a:rPr lang="zh-CN" altLang="en-US" sz="1200" dirty="0">
                <a:solidFill>
                  <a:srgbClr val="000000"/>
                </a:solidFill>
                <a:latin typeface="微软雅黑" panose="020B0503020204020204" pitchFamily="34" charset="-122"/>
                <a:ea typeface="微软雅黑" panose="020B0503020204020204" pitchFamily="34" charset="-122"/>
              </a:rPr>
              <a:t>国家中长期教育改革和发展规划纲要</a:t>
            </a:r>
            <a:r>
              <a:rPr lang="en-US" altLang="zh-CN" sz="1200" dirty="0">
                <a:solidFill>
                  <a:srgbClr val="000000"/>
                </a:solidFill>
                <a:latin typeface="微软雅黑" panose="020B0503020204020204" pitchFamily="34" charset="-122"/>
                <a:ea typeface="微软雅黑" panose="020B0503020204020204" pitchFamily="34" charset="-122"/>
              </a:rPr>
              <a:t>》</a:t>
            </a: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103434" name="矩形 24"/>
          <p:cNvSpPr/>
          <p:nvPr/>
        </p:nvSpPr>
        <p:spPr>
          <a:xfrm>
            <a:off x="6246019" y="3006329"/>
            <a:ext cx="1782366" cy="461665"/>
          </a:xfrm>
          <a:prstGeom prst="rect">
            <a:avLst/>
          </a:prstGeom>
          <a:solidFill>
            <a:srgbClr val="FFFFFF"/>
          </a:solidFill>
          <a:ln w="9525">
            <a:noFill/>
          </a:ln>
        </p:spPr>
        <p:txBody>
          <a:bodyPr anchor="t">
            <a:spAutoFit/>
          </a:bodyPr>
          <a:lstStyle/>
          <a:p>
            <a:r>
              <a:rPr lang="en-US" altLang="zh-CN" sz="1200" dirty="0">
                <a:solidFill>
                  <a:srgbClr val="000000"/>
                </a:solidFill>
                <a:latin typeface="微软雅黑" panose="020B0503020204020204" pitchFamily="34" charset="-122"/>
                <a:ea typeface="微软雅黑" panose="020B0503020204020204" pitchFamily="34" charset="-122"/>
              </a:rPr>
              <a:t>2012</a:t>
            </a:r>
            <a:r>
              <a:rPr lang="zh-CN" altLang="en-US" sz="1200" dirty="0">
                <a:solidFill>
                  <a:srgbClr val="000000"/>
                </a:solidFill>
                <a:latin typeface="微软雅黑" panose="020B0503020204020204" pitchFamily="34" charset="-122"/>
                <a:ea typeface="微软雅黑" panose="020B0503020204020204" pitchFamily="34" charset="-122"/>
              </a:rPr>
              <a:t>年  </a:t>
            </a:r>
            <a:endParaRPr lang="zh-CN" altLang="en-US" sz="1200" dirty="0">
              <a:solidFill>
                <a:srgbClr val="000000"/>
              </a:solidFill>
              <a:latin typeface="微软雅黑" panose="020B0503020204020204" pitchFamily="34" charset="-122"/>
              <a:ea typeface="微软雅黑" panose="020B0503020204020204" pitchFamily="34" charset="-122"/>
            </a:endParaRPr>
          </a:p>
          <a:p>
            <a:r>
              <a:rPr lang="en-US" altLang="zh-CN" sz="1200" dirty="0">
                <a:solidFill>
                  <a:srgbClr val="000000"/>
                </a:solidFill>
                <a:latin typeface="微软雅黑" panose="020B0503020204020204" pitchFamily="34" charset="-122"/>
                <a:ea typeface="微软雅黑" panose="020B0503020204020204" pitchFamily="34" charset="-122"/>
              </a:rPr>
              <a:t>《</a:t>
            </a:r>
            <a:r>
              <a:rPr lang="zh-CN" altLang="en-US" sz="1200" dirty="0">
                <a:solidFill>
                  <a:srgbClr val="000000"/>
                </a:solidFill>
                <a:latin typeface="微软雅黑" panose="020B0503020204020204" pitchFamily="34" charset="-122"/>
                <a:ea typeface="微软雅黑" panose="020B0503020204020204" pitchFamily="34" charset="-122"/>
              </a:rPr>
              <a:t>党的十八大报告</a:t>
            </a:r>
            <a:r>
              <a:rPr lang="en-US" altLang="zh-CN" sz="1200" dirty="0">
                <a:solidFill>
                  <a:srgbClr val="000000"/>
                </a:solidFill>
                <a:latin typeface="微软雅黑" panose="020B0503020204020204" pitchFamily="34" charset="-122"/>
                <a:ea typeface="微软雅黑" panose="020B0503020204020204" pitchFamily="34" charset="-122"/>
              </a:rPr>
              <a:t>》</a:t>
            </a: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103435" name="矩形 25"/>
          <p:cNvSpPr/>
          <p:nvPr/>
        </p:nvSpPr>
        <p:spPr>
          <a:xfrm>
            <a:off x="6624638" y="735807"/>
            <a:ext cx="1403747" cy="461665"/>
          </a:xfrm>
          <a:prstGeom prst="rect">
            <a:avLst/>
          </a:prstGeom>
          <a:solidFill>
            <a:srgbClr val="FFFFFF"/>
          </a:solidFill>
          <a:ln w="9525">
            <a:noFill/>
          </a:ln>
        </p:spPr>
        <p:txBody>
          <a:bodyPr anchor="t">
            <a:spAutoFit/>
          </a:bodyPr>
          <a:lstStyle/>
          <a:p>
            <a:r>
              <a:rPr lang="en-US" altLang="zh-CN" sz="1200" dirty="0">
                <a:solidFill>
                  <a:srgbClr val="000000"/>
                </a:solidFill>
                <a:latin typeface="微软雅黑" panose="020B0503020204020204" pitchFamily="34" charset="-122"/>
                <a:ea typeface="微软雅黑" panose="020B0503020204020204" pitchFamily="34" charset="-122"/>
              </a:rPr>
              <a:t>2013</a:t>
            </a:r>
            <a:r>
              <a:rPr lang="zh-CN" altLang="en-US" sz="1200" dirty="0">
                <a:solidFill>
                  <a:srgbClr val="000000"/>
                </a:solidFill>
                <a:latin typeface="微软雅黑" panose="020B0503020204020204" pitchFamily="34" charset="-122"/>
                <a:ea typeface="微软雅黑" panose="020B0503020204020204" pitchFamily="34" charset="-122"/>
              </a:rPr>
              <a:t>年  </a:t>
            </a:r>
            <a:endParaRPr lang="zh-CN" altLang="en-US" sz="1200" dirty="0">
              <a:solidFill>
                <a:srgbClr val="000000"/>
              </a:solidFill>
              <a:latin typeface="微软雅黑" panose="020B0503020204020204" pitchFamily="34" charset="-122"/>
              <a:ea typeface="微软雅黑" panose="020B0503020204020204" pitchFamily="34" charset="-122"/>
            </a:endParaRPr>
          </a:p>
          <a:p>
            <a:r>
              <a:rPr lang="zh-CN" altLang="en-US" sz="1200" dirty="0">
                <a:solidFill>
                  <a:srgbClr val="000000"/>
                </a:solidFill>
                <a:latin typeface="微软雅黑" panose="020B0503020204020204" pitchFamily="34" charset="-122"/>
                <a:ea typeface="微软雅黑" panose="020B0503020204020204" pitchFamily="34" charset="-122"/>
              </a:rPr>
              <a:t>十八届三中全会</a:t>
            </a: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103437" name="任意多边形 34"/>
          <p:cNvSpPr/>
          <p:nvPr/>
        </p:nvSpPr>
        <p:spPr>
          <a:xfrm>
            <a:off x="6361510" y="1491853"/>
            <a:ext cx="1451372" cy="2603897"/>
          </a:xfrm>
          <a:custGeom>
            <a:avLst/>
            <a:gdLst>
              <a:gd name="txL" fmla="*/ 0 w 1934765"/>
              <a:gd name="txT" fmla="*/ 0 h 4064000"/>
              <a:gd name="txR" fmla="*/ 1934765 w 1934765"/>
              <a:gd name="txB" fmla="*/ 4064000 h 4064000"/>
            </a:gdLst>
            <a:ahLst/>
            <a:cxnLst>
              <a:cxn ang="0">
                <a:pos x="0" y="9710"/>
              </a:cxn>
              <a:cxn ang="0">
                <a:pos x="194237" y="0"/>
              </a:cxn>
              <a:cxn ang="0">
                <a:pos x="1748090" y="0"/>
              </a:cxn>
              <a:cxn ang="0">
                <a:pos x="1942321" y="9710"/>
              </a:cxn>
              <a:cxn ang="0">
                <a:pos x="1942320" y="194238"/>
              </a:cxn>
              <a:cxn ang="0">
                <a:pos x="1748089" y="203948"/>
              </a:cxn>
              <a:cxn ang="0">
                <a:pos x="194237" y="203948"/>
              </a:cxn>
              <a:cxn ang="0">
                <a:pos x="0" y="194238"/>
              </a:cxn>
              <a:cxn ang="0">
                <a:pos x="0" y="9710"/>
              </a:cxn>
            </a:cxnLst>
            <a:rect l="txL" t="txT" r="txR" b="txB"/>
            <a:pathLst>
              <a:path w="1934765" h="4064000">
                <a:moveTo>
                  <a:pt x="0" y="193477"/>
                </a:moveTo>
                <a:cubicBezTo>
                  <a:pt x="0" y="86623"/>
                  <a:pt x="86623" y="0"/>
                  <a:pt x="193477" y="0"/>
                </a:cubicBezTo>
                <a:lnTo>
                  <a:pt x="1741289" y="0"/>
                </a:lnTo>
                <a:cubicBezTo>
                  <a:pt x="1848143" y="0"/>
                  <a:pt x="1934766" y="86623"/>
                  <a:pt x="1934766" y="193477"/>
                </a:cubicBezTo>
                <a:cubicBezTo>
                  <a:pt x="1934766" y="1419159"/>
                  <a:pt x="1934765" y="2644842"/>
                  <a:pt x="1934765" y="3870524"/>
                </a:cubicBezTo>
                <a:cubicBezTo>
                  <a:pt x="1934765" y="3977378"/>
                  <a:pt x="1848142" y="4064001"/>
                  <a:pt x="1741288" y="4064001"/>
                </a:cubicBezTo>
                <a:lnTo>
                  <a:pt x="193477" y="4064000"/>
                </a:lnTo>
                <a:cubicBezTo>
                  <a:pt x="86623" y="4064000"/>
                  <a:pt x="0" y="3977377"/>
                  <a:pt x="0" y="3870523"/>
                </a:cubicBezTo>
                <a:lnTo>
                  <a:pt x="0" y="193477"/>
                </a:lnTo>
                <a:close/>
              </a:path>
            </a:pathLst>
          </a:custGeom>
          <a:solidFill>
            <a:srgbClr val="4999A1"/>
          </a:solidFill>
          <a:ln w="9525">
            <a:noFill/>
          </a:ln>
        </p:spPr>
        <p:txBody>
          <a:bodyPr lIns="94298" tIns="94298" rIns="94298" bIns="2227898" anchor="ctr"/>
          <a:lstStyle/>
          <a:p>
            <a:pPr algn="ctr" defTabSz="1099820">
              <a:lnSpc>
                <a:spcPct val="90000"/>
              </a:lnSpc>
              <a:spcAft>
                <a:spcPct val="35000"/>
              </a:spcAft>
            </a:pPr>
            <a:endParaRPr lang="en-US" altLang="zh-CN" sz="2475" dirty="0">
              <a:solidFill>
                <a:srgbClr val="000000"/>
              </a:solidFill>
              <a:latin typeface="楷体" panose="02010609060101010101" pitchFamily="1" charset="-122"/>
              <a:ea typeface="楷体" panose="02010609060101010101" pitchFamily="1" charset="-122"/>
            </a:endParaRPr>
          </a:p>
          <a:p>
            <a:pPr algn="ctr" defTabSz="1099820">
              <a:lnSpc>
                <a:spcPct val="90000"/>
              </a:lnSpc>
              <a:spcAft>
                <a:spcPct val="35000"/>
              </a:spcAft>
            </a:pPr>
            <a:r>
              <a:rPr lang="zh-CN" altLang="en-US" sz="2400" dirty="0">
                <a:solidFill>
                  <a:srgbClr val="000000"/>
                </a:solidFill>
                <a:latin typeface="微软雅黑" panose="020B0503020204020204" pitchFamily="34" charset="-122"/>
                <a:ea typeface="微软雅黑" panose="020B0503020204020204" pitchFamily="34" charset="-122"/>
              </a:rPr>
              <a:t>教学实践</a:t>
            </a:r>
            <a:endParaRPr lang="zh-CN" altLang="en-US" sz="2400" dirty="0">
              <a:solidFill>
                <a:srgbClr val="000000"/>
              </a:solidFill>
              <a:latin typeface="微软雅黑" panose="020B0503020204020204" pitchFamily="34" charset="-122"/>
              <a:ea typeface="微软雅黑" panose="020B0503020204020204" pitchFamily="34" charset="-122"/>
            </a:endParaRPr>
          </a:p>
        </p:txBody>
      </p:sp>
      <p:sp>
        <p:nvSpPr>
          <p:cNvPr id="103438" name="任意多边形 35"/>
          <p:cNvSpPr/>
          <p:nvPr/>
        </p:nvSpPr>
        <p:spPr>
          <a:xfrm>
            <a:off x="6451998" y="2494360"/>
            <a:ext cx="1306115" cy="728663"/>
          </a:xfrm>
          <a:custGeom>
            <a:avLst/>
            <a:gdLst>
              <a:gd name="txL" fmla="*/ 0 w 1547812"/>
              <a:gd name="txT" fmla="*/ 0 h 1225351"/>
              <a:gd name="txR" fmla="*/ 1547812 w 1547812"/>
              <a:gd name="txB" fmla="*/ 1225351 h 1225351"/>
            </a:gdLst>
            <a:ahLst/>
            <a:cxnLst>
              <a:cxn ang="0">
                <a:pos x="0" y="1490"/>
              </a:cxn>
              <a:cxn ang="0">
                <a:pos x="1151067" y="0"/>
              </a:cxn>
              <a:cxn ang="0">
                <a:pos x="13388677" y="0"/>
              </a:cxn>
              <a:cxn ang="0">
                <a:pos x="14539744" y="1490"/>
              </a:cxn>
              <a:cxn ang="0">
                <a:pos x="14539744" y="13408"/>
              </a:cxn>
              <a:cxn ang="0">
                <a:pos x="13388677" y="14899"/>
              </a:cxn>
              <a:cxn ang="0">
                <a:pos x="1151067" y="14899"/>
              </a:cxn>
              <a:cxn ang="0">
                <a:pos x="0" y="13408"/>
              </a:cxn>
              <a:cxn ang="0">
                <a:pos x="0" y="1490"/>
              </a:cxn>
            </a:cxnLst>
            <a:rect l="txL" t="txT" r="txR" b="txB"/>
            <a:pathLst>
              <a:path w="1547812" h="1225351">
                <a:moveTo>
                  <a:pt x="0" y="122535"/>
                </a:moveTo>
                <a:cubicBezTo>
                  <a:pt x="0" y="54861"/>
                  <a:pt x="54861" y="0"/>
                  <a:pt x="122535" y="0"/>
                </a:cubicBezTo>
                <a:lnTo>
                  <a:pt x="1425277" y="0"/>
                </a:lnTo>
                <a:cubicBezTo>
                  <a:pt x="1492951" y="0"/>
                  <a:pt x="1547812" y="54861"/>
                  <a:pt x="1547812" y="122535"/>
                </a:cubicBezTo>
                <a:lnTo>
                  <a:pt x="1547812" y="1102816"/>
                </a:lnTo>
                <a:cubicBezTo>
                  <a:pt x="1547812" y="1170490"/>
                  <a:pt x="1492951" y="1225351"/>
                  <a:pt x="1425277" y="1225351"/>
                </a:cubicBezTo>
                <a:lnTo>
                  <a:pt x="122535" y="1225351"/>
                </a:lnTo>
                <a:cubicBezTo>
                  <a:pt x="54861" y="1225351"/>
                  <a:pt x="0" y="1170490"/>
                  <a:pt x="0" y="1102816"/>
                </a:cubicBezTo>
                <a:lnTo>
                  <a:pt x="0" y="122535"/>
                </a:lnTo>
                <a:close/>
              </a:path>
            </a:pathLst>
          </a:custGeom>
          <a:solidFill>
            <a:srgbClr val="9DCED3">
              <a:alpha val="74117"/>
            </a:srgbClr>
          </a:solidFill>
          <a:ln w="25400" cap="flat" cmpd="sng">
            <a:solidFill>
              <a:srgbClr val="FFFFFF"/>
            </a:solidFill>
            <a:prstDash val="solid"/>
            <a:miter/>
            <a:headEnd type="none" w="med" len="med"/>
            <a:tailEnd type="none" w="med" len="med"/>
          </a:ln>
        </p:spPr>
        <p:txBody>
          <a:bodyPr lIns="70732" tIns="59778" rIns="70732" bIns="59778" anchor="ctr"/>
          <a:lstStyle/>
          <a:p>
            <a:pPr algn="ctr" defTabSz="766445">
              <a:lnSpc>
                <a:spcPct val="90000"/>
              </a:lnSpc>
              <a:spcAft>
                <a:spcPct val="35000"/>
              </a:spcAft>
            </a:pPr>
            <a:r>
              <a:rPr lang="zh-CN" altLang="en-US" sz="1500" dirty="0">
                <a:latin typeface="微软雅黑" panose="020B0503020204020204" pitchFamily="34" charset="-122"/>
                <a:ea typeface="微软雅黑" panose="020B0503020204020204" pitchFamily="34" charset="-122"/>
              </a:rPr>
              <a:t>具体、细致、教师教学相关</a:t>
            </a:r>
            <a:endParaRPr lang="zh-CN" altLang="en-US" sz="1500" dirty="0">
              <a:latin typeface="微软雅黑" panose="020B0503020204020204" pitchFamily="34" charset="-122"/>
              <a:ea typeface="微软雅黑" panose="020B0503020204020204" pitchFamily="34" charset="-122"/>
            </a:endParaRPr>
          </a:p>
        </p:txBody>
      </p:sp>
      <p:sp>
        <p:nvSpPr>
          <p:cNvPr id="103439" name="任意多边形 36"/>
          <p:cNvSpPr/>
          <p:nvPr/>
        </p:nvSpPr>
        <p:spPr>
          <a:xfrm>
            <a:off x="6462713" y="3306366"/>
            <a:ext cx="1321594" cy="736997"/>
          </a:xfrm>
          <a:custGeom>
            <a:avLst/>
            <a:gdLst>
              <a:gd name="txL" fmla="*/ 0 w 1547812"/>
              <a:gd name="txT" fmla="*/ 0 h 1225351"/>
              <a:gd name="txR" fmla="*/ 1547812 w 1547812"/>
              <a:gd name="txB" fmla="*/ 1225351 h 1225351"/>
            </a:gdLst>
            <a:ahLst/>
            <a:cxnLst>
              <a:cxn ang="0">
                <a:pos x="0" y="1849"/>
              </a:cxn>
              <a:cxn ang="0">
                <a:pos x="1439828" y="0"/>
              </a:cxn>
              <a:cxn ang="0">
                <a:pos x="16747542" y="0"/>
              </a:cxn>
              <a:cxn ang="0">
                <a:pos x="18187368" y="1849"/>
              </a:cxn>
              <a:cxn ang="0">
                <a:pos x="18187368" y="16643"/>
              </a:cxn>
              <a:cxn ang="0">
                <a:pos x="16747542" y="18492"/>
              </a:cxn>
              <a:cxn ang="0">
                <a:pos x="1439828" y="18492"/>
              </a:cxn>
              <a:cxn ang="0">
                <a:pos x="0" y="16643"/>
              </a:cxn>
              <a:cxn ang="0">
                <a:pos x="0" y="1849"/>
              </a:cxn>
            </a:cxnLst>
            <a:rect l="txL" t="txT" r="txR" b="txB"/>
            <a:pathLst>
              <a:path w="1547812" h="1225351">
                <a:moveTo>
                  <a:pt x="0" y="122535"/>
                </a:moveTo>
                <a:cubicBezTo>
                  <a:pt x="0" y="54861"/>
                  <a:pt x="54861" y="0"/>
                  <a:pt x="122535" y="0"/>
                </a:cubicBezTo>
                <a:lnTo>
                  <a:pt x="1425277" y="0"/>
                </a:lnTo>
                <a:cubicBezTo>
                  <a:pt x="1492951" y="0"/>
                  <a:pt x="1547812" y="54861"/>
                  <a:pt x="1547812" y="122535"/>
                </a:cubicBezTo>
                <a:lnTo>
                  <a:pt x="1547812" y="1102816"/>
                </a:lnTo>
                <a:cubicBezTo>
                  <a:pt x="1547812" y="1170490"/>
                  <a:pt x="1492951" y="1225351"/>
                  <a:pt x="1425277" y="1225351"/>
                </a:cubicBezTo>
                <a:lnTo>
                  <a:pt x="122535" y="1225351"/>
                </a:lnTo>
                <a:cubicBezTo>
                  <a:pt x="54861" y="1225351"/>
                  <a:pt x="0" y="1170490"/>
                  <a:pt x="0" y="1102816"/>
                </a:cubicBezTo>
                <a:lnTo>
                  <a:pt x="0" y="122535"/>
                </a:lnTo>
                <a:close/>
              </a:path>
            </a:pathLst>
          </a:custGeom>
          <a:solidFill>
            <a:srgbClr val="9DCED3">
              <a:alpha val="76077"/>
            </a:srgbClr>
          </a:solidFill>
          <a:ln w="25400" cap="flat" cmpd="sng">
            <a:solidFill>
              <a:srgbClr val="FFFFFF"/>
            </a:solidFill>
            <a:prstDash val="solid"/>
            <a:miter/>
            <a:headEnd type="none" w="med" len="med"/>
            <a:tailEnd type="none" w="med" len="med"/>
          </a:ln>
        </p:spPr>
        <p:txBody>
          <a:bodyPr lIns="70732" tIns="59778" rIns="70732" bIns="59778" anchor="ctr"/>
          <a:lstStyle/>
          <a:p>
            <a:pPr algn="ctr" defTabSz="766445">
              <a:lnSpc>
                <a:spcPct val="90000"/>
              </a:lnSpc>
              <a:spcAft>
                <a:spcPct val="35000"/>
              </a:spcAft>
            </a:pPr>
            <a:r>
              <a:rPr lang="zh-CN" altLang="en-US" sz="1500" dirty="0">
                <a:solidFill>
                  <a:srgbClr val="000000"/>
                </a:solidFill>
                <a:latin typeface="微软雅黑" panose="020B0503020204020204" pitchFamily="34" charset="-122"/>
                <a:ea typeface="微软雅黑" panose="020B0503020204020204" pitchFamily="34" charset="-122"/>
              </a:rPr>
              <a:t>必须落实国家和社会的期望</a:t>
            </a:r>
            <a:endParaRPr lang="zh-CN" altLang="en-US" sz="1500" dirty="0">
              <a:solidFill>
                <a:srgbClr val="000000"/>
              </a:solidFill>
              <a:latin typeface="微软雅黑" panose="020B0503020204020204" pitchFamily="34" charset="-122"/>
              <a:ea typeface="微软雅黑" panose="020B0503020204020204" pitchFamily="34" charset="-122"/>
            </a:endParaRPr>
          </a:p>
        </p:txBody>
      </p:sp>
      <p:grpSp>
        <p:nvGrpSpPr>
          <p:cNvPr id="103440" name="组合 37"/>
          <p:cNvGrpSpPr/>
          <p:nvPr/>
        </p:nvGrpSpPr>
        <p:grpSpPr>
          <a:xfrm>
            <a:off x="4518422" y="2301479"/>
            <a:ext cx="1856184" cy="1275159"/>
            <a:chOff x="0" y="0"/>
            <a:chExt cx="2736304" cy="2020598"/>
          </a:xfrm>
          <a:solidFill>
            <a:srgbClr val="213C51"/>
          </a:solidFill>
        </p:grpSpPr>
        <p:sp>
          <p:nvSpPr>
            <p:cNvPr id="112657" name="下箭头 38"/>
            <p:cNvSpPr>
              <a:spLocks noChangeArrowheads="1"/>
            </p:cNvSpPr>
            <p:nvPr/>
          </p:nvSpPr>
          <p:spPr bwMode="auto">
            <a:xfrm rot="-5400000">
              <a:off x="357853" y="-357853"/>
              <a:ext cx="2020598" cy="2736304"/>
            </a:xfrm>
            <a:prstGeom prst="downArrow">
              <a:avLst>
                <a:gd name="adj1" fmla="val 71611"/>
                <a:gd name="adj2" fmla="val 34463"/>
              </a:avLst>
            </a:prstGeom>
            <a:grpFill/>
            <a:ln>
              <a:noFill/>
            </a:ln>
            <a:effectLst>
              <a:outerShdw blurRad="63500" dist="38100" algn="ctr" rotWithShape="0">
                <a:srgbClr val="000000">
                  <a:alpha val="37999"/>
                </a:srgbClr>
              </a:outerShdw>
            </a:effectLst>
          </p:spPr>
          <p:txBody>
            <a:bodyPr vert="eaVert"/>
            <a:lstStyle/>
            <a:p>
              <a:pPr defTabSz="685800" fontAlgn="base" latinLnBrk="1">
                <a:spcBef>
                  <a:spcPct val="0"/>
                </a:spcBef>
                <a:spcAft>
                  <a:spcPct val="0"/>
                </a:spcAft>
                <a:defRPr/>
              </a:pPr>
              <a:endParaRPr lang="zh-CN" altLang="en-US" b="1">
                <a:solidFill>
                  <a:srgbClr val="000000"/>
                </a:solidFill>
                <a:latin typeface="Gulim" panose="020B0600000101010101" pitchFamily="1" charset="-127"/>
                <a:ea typeface="Gulim" panose="020B0600000101010101" pitchFamily="1" charset="-127"/>
                <a:cs typeface="Gulim" panose="020B0600000101010101" pitchFamily="1" charset="-127"/>
              </a:endParaRPr>
            </a:p>
          </p:txBody>
        </p:sp>
        <p:sp>
          <p:nvSpPr>
            <p:cNvPr id="2" name="TextBox 32"/>
            <p:cNvSpPr txBox="1"/>
            <p:nvPr/>
          </p:nvSpPr>
          <p:spPr>
            <a:xfrm>
              <a:off x="78982" y="656473"/>
              <a:ext cx="2476540" cy="585238"/>
            </a:xfrm>
            <a:prstGeom prst="rect">
              <a:avLst/>
            </a:prstGeom>
            <a:grpFill/>
            <a:ln w="9525">
              <a:noFill/>
            </a:ln>
          </p:spPr>
          <p:txBody>
            <a:bodyPr wrap="square" anchor="t">
              <a:spAutoFit/>
            </a:bodyPr>
            <a:lstStyle/>
            <a:p>
              <a:r>
                <a:rPr lang="zh-CN" altLang="en-US" dirty="0">
                  <a:solidFill>
                    <a:schemeClr val="bg1"/>
                  </a:solidFill>
                  <a:latin typeface="微软雅黑" panose="020B0503020204020204" pitchFamily="34" charset="-122"/>
                  <a:ea typeface="微软雅黑" panose="020B0503020204020204" pitchFamily="34" charset="-122"/>
                </a:rPr>
                <a:t>学生核心素养</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19" name="Group 4"/>
          <p:cNvGrpSpPr>
            <a:grpSpLocks noChangeAspect="1"/>
          </p:cNvGrpSpPr>
          <p:nvPr/>
        </p:nvGrpSpPr>
        <p:grpSpPr bwMode="auto">
          <a:xfrm rot="5400000">
            <a:off x="-9330" y="267599"/>
            <a:ext cx="409547" cy="390889"/>
            <a:chOff x="0" y="60"/>
            <a:chExt cx="439" cy="419"/>
          </a:xfrm>
        </p:grpSpPr>
        <p:sp>
          <p:nvSpPr>
            <p:cNvPr id="20" name="Freeform 5"/>
            <p:cNvSpPr/>
            <p:nvPr/>
          </p:nvSpPr>
          <p:spPr bwMode="auto">
            <a:xfrm>
              <a:off x="0" y="60"/>
              <a:ext cx="297" cy="419"/>
            </a:xfrm>
            <a:custGeom>
              <a:avLst/>
              <a:gdLst>
                <a:gd name="T0" fmla="*/ 297 w 297"/>
                <a:gd name="T1" fmla="*/ 0 h 419"/>
                <a:gd name="T2" fmla="*/ 143 w 297"/>
                <a:gd name="T3" fmla="*/ 0 h 419"/>
                <a:gd name="T4" fmla="*/ 0 w 297"/>
                <a:gd name="T5" fmla="*/ 419 h 419"/>
                <a:gd name="T6" fmla="*/ 155 w 297"/>
                <a:gd name="T7" fmla="*/ 419 h 419"/>
                <a:gd name="T8" fmla="*/ 297 w 297"/>
                <a:gd name="T9" fmla="*/ 0 h 419"/>
              </a:gdLst>
              <a:ahLst/>
              <a:cxnLst>
                <a:cxn ang="0">
                  <a:pos x="T0" y="T1"/>
                </a:cxn>
                <a:cxn ang="0">
                  <a:pos x="T2" y="T3"/>
                </a:cxn>
                <a:cxn ang="0">
                  <a:pos x="T4" y="T5"/>
                </a:cxn>
                <a:cxn ang="0">
                  <a:pos x="T6" y="T7"/>
                </a:cxn>
                <a:cxn ang="0">
                  <a:pos x="T8" y="T9"/>
                </a:cxn>
              </a:cxnLst>
              <a:rect l="0" t="0" r="r" b="b"/>
              <a:pathLst>
                <a:path w="297" h="419">
                  <a:moveTo>
                    <a:pt x="297" y="0"/>
                  </a:moveTo>
                  <a:lnTo>
                    <a:pt x="143" y="0"/>
                  </a:lnTo>
                  <a:lnTo>
                    <a:pt x="0" y="419"/>
                  </a:lnTo>
                  <a:lnTo>
                    <a:pt x="155" y="419"/>
                  </a:lnTo>
                  <a:lnTo>
                    <a:pt x="297" y="0"/>
                  </a:lnTo>
                  <a:close/>
                </a:path>
              </a:pathLst>
            </a:custGeom>
            <a:solidFill>
              <a:srgbClr val="0423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sp>
          <p:nvSpPr>
            <p:cNvPr id="21" name="Freeform 6"/>
            <p:cNvSpPr/>
            <p:nvPr/>
          </p:nvSpPr>
          <p:spPr bwMode="auto">
            <a:xfrm>
              <a:off x="143" y="60"/>
              <a:ext cx="296" cy="419"/>
            </a:xfrm>
            <a:custGeom>
              <a:avLst/>
              <a:gdLst>
                <a:gd name="T0" fmla="*/ 0 w 296"/>
                <a:gd name="T1" fmla="*/ 0 h 419"/>
                <a:gd name="T2" fmla="*/ 154 w 296"/>
                <a:gd name="T3" fmla="*/ 0 h 419"/>
                <a:gd name="T4" fmla="*/ 296 w 296"/>
                <a:gd name="T5" fmla="*/ 419 h 419"/>
                <a:gd name="T6" fmla="*/ 142 w 296"/>
                <a:gd name="T7" fmla="*/ 419 h 419"/>
                <a:gd name="T8" fmla="*/ 0 w 296"/>
                <a:gd name="T9" fmla="*/ 0 h 419"/>
              </a:gdLst>
              <a:ahLst/>
              <a:cxnLst>
                <a:cxn ang="0">
                  <a:pos x="T0" y="T1"/>
                </a:cxn>
                <a:cxn ang="0">
                  <a:pos x="T2" y="T3"/>
                </a:cxn>
                <a:cxn ang="0">
                  <a:pos x="T4" y="T5"/>
                </a:cxn>
                <a:cxn ang="0">
                  <a:pos x="T6" y="T7"/>
                </a:cxn>
                <a:cxn ang="0">
                  <a:pos x="T8" y="T9"/>
                </a:cxn>
              </a:cxnLst>
              <a:rect l="0" t="0" r="r" b="b"/>
              <a:pathLst>
                <a:path w="296" h="419">
                  <a:moveTo>
                    <a:pt x="0" y="0"/>
                  </a:moveTo>
                  <a:lnTo>
                    <a:pt x="154" y="0"/>
                  </a:lnTo>
                  <a:lnTo>
                    <a:pt x="296" y="419"/>
                  </a:lnTo>
                  <a:lnTo>
                    <a:pt x="142" y="419"/>
                  </a:lnTo>
                  <a:lnTo>
                    <a:pt x="0" y="0"/>
                  </a:lnTo>
                  <a:close/>
                </a:path>
              </a:pathLst>
            </a:custGeom>
            <a:solidFill>
              <a:srgbClr val="59A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grpSp>
      <p:sp>
        <p:nvSpPr>
          <p:cNvPr id="22" name="文本框 21"/>
          <p:cNvSpPr txBox="1"/>
          <p:nvPr/>
        </p:nvSpPr>
        <p:spPr>
          <a:xfrm>
            <a:off x="390888" y="195486"/>
            <a:ext cx="4352474" cy="461665"/>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defTabSz="685800"/>
            <a:r>
              <a:rPr lang="zh-CN" altLang="en-US" sz="2400" spc="100" dirty="0">
                <a:solidFill>
                  <a:srgbClr val="E1740D"/>
                </a:solidFill>
                <a:latin typeface="Arial" panose="020B0604020202020204" pitchFamily="34" charset="0"/>
                <a:ea typeface="微软雅黑" panose="020B0503020204020204" pitchFamily="34" charset="-122"/>
                <a:cs typeface="Arial" panose="020B0604020202020204" pitchFamily="34" charset="0"/>
              </a:rPr>
              <a:t>学生核心素养的教育政策研究</a:t>
            </a:r>
            <a:endParaRPr lang="zh-CN" altLang="en-US" sz="2400" spc="100" dirty="0">
              <a:solidFill>
                <a:srgbClr val="E1740D"/>
              </a:solidFill>
              <a:latin typeface="Times New Roman" panose="02020603050405020304" pitchFamily="1" charset="0"/>
              <a:ea typeface="微软雅黑" panose="020B0503020204020204" pitchFamily="34" charset="-122"/>
              <a:cs typeface="Times New Roman" panose="02020603050405020304" pitchFamily="1" charset="0"/>
            </a:endParaRPr>
          </a:p>
        </p:txBody>
      </p:sp>
      <p:grpSp>
        <p:nvGrpSpPr>
          <p:cNvPr id="3" name="组合 2"/>
          <p:cNvGrpSpPr/>
          <p:nvPr/>
        </p:nvGrpSpPr>
        <p:grpSpPr>
          <a:xfrm>
            <a:off x="2689622" y="1559077"/>
            <a:ext cx="1632942" cy="2603897"/>
            <a:chOff x="6513910" y="1644253"/>
            <a:chExt cx="1451372" cy="2603897"/>
          </a:xfrm>
        </p:grpSpPr>
        <p:sp>
          <p:nvSpPr>
            <p:cNvPr id="24" name="任意多边形 34"/>
            <p:cNvSpPr/>
            <p:nvPr/>
          </p:nvSpPr>
          <p:spPr>
            <a:xfrm>
              <a:off x="6513910" y="1644253"/>
              <a:ext cx="1451372" cy="2603897"/>
            </a:xfrm>
            <a:custGeom>
              <a:avLst/>
              <a:gdLst>
                <a:gd name="txL" fmla="*/ 0 w 1934765"/>
                <a:gd name="txT" fmla="*/ 0 h 4064000"/>
                <a:gd name="txR" fmla="*/ 1934765 w 1934765"/>
                <a:gd name="txB" fmla="*/ 4064000 h 4064000"/>
              </a:gdLst>
              <a:ahLst/>
              <a:cxnLst>
                <a:cxn ang="0">
                  <a:pos x="0" y="9710"/>
                </a:cxn>
                <a:cxn ang="0">
                  <a:pos x="194237" y="0"/>
                </a:cxn>
                <a:cxn ang="0">
                  <a:pos x="1748090" y="0"/>
                </a:cxn>
                <a:cxn ang="0">
                  <a:pos x="1942321" y="9710"/>
                </a:cxn>
                <a:cxn ang="0">
                  <a:pos x="1942320" y="194238"/>
                </a:cxn>
                <a:cxn ang="0">
                  <a:pos x="1748089" y="203948"/>
                </a:cxn>
                <a:cxn ang="0">
                  <a:pos x="194237" y="203948"/>
                </a:cxn>
                <a:cxn ang="0">
                  <a:pos x="0" y="194238"/>
                </a:cxn>
                <a:cxn ang="0">
                  <a:pos x="0" y="9710"/>
                </a:cxn>
              </a:cxnLst>
              <a:rect l="txL" t="txT" r="txR" b="txB"/>
              <a:pathLst>
                <a:path w="1934765" h="4064000">
                  <a:moveTo>
                    <a:pt x="0" y="193477"/>
                  </a:moveTo>
                  <a:cubicBezTo>
                    <a:pt x="0" y="86623"/>
                    <a:pt x="86623" y="0"/>
                    <a:pt x="193477" y="0"/>
                  </a:cubicBezTo>
                  <a:lnTo>
                    <a:pt x="1741289" y="0"/>
                  </a:lnTo>
                  <a:cubicBezTo>
                    <a:pt x="1848143" y="0"/>
                    <a:pt x="1934766" y="86623"/>
                    <a:pt x="1934766" y="193477"/>
                  </a:cubicBezTo>
                  <a:cubicBezTo>
                    <a:pt x="1934766" y="1419159"/>
                    <a:pt x="1934765" y="2644842"/>
                    <a:pt x="1934765" y="3870524"/>
                  </a:cubicBezTo>
                  <a:cubicBezTo>
                    <a:pt x="1934765" y="3977378"/>
                    <a:pt x="1848142" y="4064001"/>
                    <a:pt x="1741288" y="4064001"/>
                  </a:cubicBezTo>
                  <a:lnTo>
                    <a:pt x="193477" y="4064000"/>
                  </a:lnTo>
                  <a:cubicBezTo>
                    <a:pt x="86623" y="4064000"/>
                    <a:pt x="0" y="3977377"/>
                    <a:pt x="0" y="3870523"/>
                  </a:cubicBezTo>
                  <a:lnTo>
                    <a:pt x="0" y="193477"/>
                  </a:lnTo>
                  <a:close/>
                </a:path>
              </a:pathLst>
            </a:custGeom>
            <a:solidFill>
              <a:srgbClr val="E1740D"/>
            </a:solidFill>
            <a:ln w="9525">
              <a:noFill/>
            </a:ln>
          </p:spPr>
          <p:txBody>
            <a:bodyPr lIns="94298" tIns="94298" rIns="94298" bIns="2227898" anchor="ctr"/>
            <a:lstStyle/>
            <a:p>
              <a:pPr algn="ctr" defTabSz="1099820">
                <a:lnSpc>
                  <a:spcPct val="90000"/>
                </a:lnSpc>
                <a:spcAft>
                  <a:spcPct val="35000"/>
                </a:spcAft>
              </a:pPr>
              <a:endParaRPr lang="en-US" altLang="zh-CN" sz="2475" dirty="0">
                <a:solidFill>
                  <a:srgbClr val="000000"/>
                </a:solidFill>
                <a:latin typeface="楷体" panose="02010609060101010101" pitchFamily="1" charset="-122"/>
                <a:ea typeface="楷体" panose="02010609060101010101" pitchFamily="1" charset="-122"/>
              </a:endParaRPr>
            </a:p>
            <a:p>
              <a:pPr algn="ctr" defTabSz="1099820">
                <a:lnSpc>
                  <a:spcPct val="90000"/>
                </a:lnSpc>
                <a:spcAft>
                  <a:spcPct val="35000"/>
                </a:spcAft>
              </a:pPr>
              <a:r>
                <a:rPr lang="zh-CN" altLang="en-US" sz="2400" dirty="0">
                  <a:solidFill>
                    <a:schemeClr val="bg1"/>
                  </a:solidFill>
                  <a:latin typeface="微软雅黑" panose="020B0503020204020204" pitchFamily="34" charset="-122"/>
                  <a:ea typeface="微软雅黑" panose="020B0503020204020204" pitchFamily="34" charset="-122"/>
                </a:rPr>
                <a:t>教育目标</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25" name="任意多边形 35"/>
            <p:cNvSpPr/>
            <p:nvPr/>
          </p:nvSpPr>
          <p:spPr>
            <a:xfrm>
              <a:off x="6604398" y="2646760"/>
              <a:ext cx="1306115" cy="728663"/>
            </a:xfrm>
            <a:custGeom>
              <a:avLst/>
              <a:gdLst>
                <a:gd name="txL" fmla="*/ 0 w 1547812"/>
                <a:gd name="txT" fmla="*/ 0 h 1225351"/>
                <a:gd name="txR" fmla="*/ 1547812 w 1547812"/>
                <a:gd name="txB" fmla="*/ 1225351 h 1225351"/>
              </a:gdLst>
              <a:ahLst/>
              <a:cxnLst>
                <a:cxn ang="0">
                  <a:pos x="0" y="1490"/>
                </a:cxn>
                <a:cxn ang="0">
                  <a:pos x="1151067" y="0"/>
                </a:cxn>
                <a:cxn ang="0">
                  <a:pos x="13388677" y="0"/>
                </a:cxn>
                <a:cxn ang="0">
                  <a:pos x="14539744" y="1490"/>
                </a:cxn>
                <a:cxn ang="0">
                  <a:pos x="14539744" y="13408"/>
                </a:cxn>
                <a:cxn ang="0">
                  <a:pos x="13388677" y="14899"/>
                </a:cxn>
                <a:cxn ang="0">
                  <a:pos x="1151067" y="14899"/>
                </a:cxn>
                <a:cxn ang="0">
                  <a:pos x="0" y="13408"/>
                </a:cxn>
                <a:cxn ang="0">
                  <a:pos x="0" y="1490"/>
                </a:cxn>
              </a:cxnLst>
              <a:rect l="txL" t="txT" r="txR" b="txB"/>
              <a:pathLst>
                <a:path w="1547812" h="1225351">
                  <a:moveTo>
                    <a:pt x="0" y="122535"/>
                  </a:moveTo>
                  <a:cubicBezTo>
                    <a:pt x="0" y="54861"/>
                    <a:pt x="54861" y="0"/>
                    <a:pt x="122535" y="0"/>
                  </a:cubicBezTo>
                  <a:lnTo>
                    <a:pt x="1425277" y="0"/>
                  </a:lnTo>
                  <a:cubicBezTo>
                    <a:pt x="1492951" y="0"/>
                    <a:pt x="1547812" y="54861"/>
                    <a:pt x="1547812" y="122535"/>
                  </a:cubicBezTo>
                  <a:lnTo>
                    <a:pt x="1547812" y="1102816"/>
                  </a:lnTo>
                  <a:cubicBezTo>
                    <a:pt x="1547812" y="1170490"/>
                    <a:pt x="1492951" y="1225351"/>
                    <a:pt x="1425277" y="1225351"/>
                  </a:cubicBezTo>
                  <a:lnTo>
                    <a:pt x="122535" y="1225351"/>
                  </a:lnTo>
                  <a:cubicBezTo>
                    <a:pt x="54861" y="1225351"/>
                    <a:pt x="0" y="1170490"/>
                    <a:pt x="0" y="1102816"/>
                  </a:cubicBezTo>
                  <a:lnTo>
                    <a:pt x="0" y="122535"/>
                  </a:lnTo>
                  <a:close/>
                </a:path>
              </a:pathLst>
            </a:custGeom>
            <a:solidFill>
              <a:srgbClr val="F6A55C">
                <a:alpha val="74117"/>
              </a:srgbClr>
            </a:solidFill>
            <a:ln w="25400" cap="flat" cmpd="sng">
              <a:solidFill>
                <a:srgbClr val="FFFFFF"/>
              </a:solidFill>
              <a:prstDash val="solid"/>
              <a:miter/>
              <a:headEnd type="none" w="med" len="med"/>
              <a:tailEnd type="none" w="med" len="med"/>
            </a:ln>
          </p:spPr>
          <p:txBody>
            <a:bodyPr lIns="70732" tIns="59778" rIns="70732" bIns="59778" anchor="ctr"/>
            <a:lstStyle/>
            <a:p>
              <a:pPr algn="ctr" defTabSz="766445">
                <a:lnSpc>
                  <a:spcPct val="90000"/>
                </a:lnSpc>
                <a:spcAft>
                  <a:spcPct val="35000"/>
                </a:spcAft>
              </a:pPr>
              <a:r>
                <a:rPr lang="zh-CN" altLang="en-US" sz="1500" dirty="0">
                  <a:solidFill>
                    <a:schemeClr val="bg1"/>
                  </a:solidFill>
                  <a:latin typeface="微软雅黑" panose="020B0503020204020204" pitchFamily="34" charset="-122"/>
                  <a:ea typeface="微软雅黑" panose="020B0503020204020204" pitchFamily="34" charset="-122"/>
                </a:rPr>
                <a:t>宏观、抽象、代表国家利益</a:t>
              </a:r>
              <a:endParaRPr lang="zh-CN" altLang="en-US" sz="1500" dirty="0">
                <a:solidFill>
                  <a:schemeClr val="bg1"/>
                </a:solidFill>
                <a:latin typeface="微软雅黑" panose="020B0503020204020204" pitchFamily="34" charset="-122"/>
                <a:ea typeface="微软雅黑" panose="020B0503020204020204" pitchFamily="34" charset="-122"/>
              </a:endParaRPr>
            </a:p>
          </p:txBody>
        </p:sp>
        <p:sp>
          <p:nvSpPr>
            <p:cNvPr id="26" name="任意多边形 36"/>
            <p:cNvSpPr/>
            <p:nvPr/>
          </p:nvSpPr>
          <p:spPr>
            <a:xfrm>
              <a:off x="6615113" y="3458766"/>
              <a:ext cx="1321594" cy="736997"/>
            </a:xfrm>
            <a:custGeom>
              <a:avLst/>
              <a:gdLst>
                <a:gd name="txL" fmla="*/ 0 w 1547812"/>
                <a:gd name="txT" fmla="*/ 0 h 1225351"/>
                <a:gd name="txR" fmla="*/ 1547812 w 1547812"/>
                <a:gd name="txB" fmla="*/ 1225351 h 1225351"/>
              </a:gdLst>
              <a:ahLst/>
              <a:cxnLst>
                <a:cxn ang="0">
                  <a:pos x="0" y="1849"/>
                </a:cxn>
                <a:cxn ang="0">
                  <a:pos x="1439828" y="0"/>
                </a:cxn>
                <a:cxn ang="0">
                  <a:pos x="16747542" y="0"/>
                </a:cxn>
                <a:cxn ang="0">
                  <a:pos x="18187368" y="1849"/>
                </a:cxn>
                <a:cxn ang="0">
                  <a:pos x="18187368" y="16643"/>
                </a:cxn>
                <a:cxn ang="0">
                  <a:pos x="16747542" y="18492"/>
                </a:cxn>
                <a:cxn ang="0">
                  <a:pos x="1439828" y="18492"/>
                </a:cxn>
                <a:cxn ang="0">
                  <a:pos x="0" y="16643"/>
                </a:cxn>
                <a:cxn ang="0">
                  <a:pos x="0" y="1849"/>
                </a:cxn>
              </a:cxnLst>
              <a:rect l="txL" t="txT" r="txR" b="txB"/>
              <a:pathLst>
                <a:path w="1547812" h="1225351">
                  <a:moveTo>
                    <a:pt x="0" y="122535"/>
                  </a:moveTo>
                  <a:cubicBezTo>
                    <a:pt x="0" y="54861"/>
                    <a:pt x="54861" y="0"/>
                    <a:pt x="122535" y="0"/>
                  </a:cubicBezTo>
                  <a:lnTo>
                    <a:pt x="1425277" y="0"/>
                  </a:lnTo>
                  <a:cubicBezTo>
                    <a:pt x="1492951" y="0"/>
                    <a:pt x="1547812" y="54861"/>
                    <a:pt x="1547812" y="122535"/>
                  </a:cubicBezTo>
                  <a:lnTo>
                    <a:pt x="1547812" y="1102816"/>
                  </a:lnTo>
                  <a:cubicBezTo>
                    <a:pt x="1547812" y="1170490"/>
                    <a:pt x="1492951" y="1225351"/>
                    <a:pt x="1425277" y="1225351"/>
                  </a:cubicBezTo>
                  <a:lnTo>
                    <a:pt x="122535" y="1225351"/>
                  </a:lnTo>
                  <a:cubicBezTo>
                    <a:pt x="54861" y="1225351"/>
                    <a:pt x="0" y="1170490"/>
                    <a:pt x="0" y="1102816"/>
                  </a:cubicBezTo>
                  <a:lnTo>
                    <a:pt x="0" y="122535"/>
                  </a:lnTo>
                  <a:close/>
                </a:path>
              </a:pathLst>
            </a:custGeom>
            <a:solidFill>
              <a:srgbClr val="F6A55C">
                <a:alpha val="76077"/>
              </a:srgbClr>
            </a:solidFill>
            <a:ln w="25400" cap="flat" cmpd="sng">
              <a:solidFill>
                <a:srgbClr val="FFFFFF"/>
              </a:solidFill>
              <a:prstDash val="solid"/>
              <a:miter/>
              <a:headEnd type="none" w="med" len="med"/>
              <a:tailEnd type="none" w="med" len="med"/>
            </a:ln>
          </p:spPr>
          <p:txBody>
            <a:bodyPr lIns="70732" tIns="59778" rIns="70732" bIns="59778" anchor="ctr"/>
            <a:lstStyle/>
            <a:p>
              <a:pPr algn="ctr" defTabSz="766445">
                <a:lnSpc>
                  <a:spcPct val="90000"/>
                </a:lnSpc>
                <a:spcAft>
                  <a:spcPct val="35000"/>
                </a:spcAft>
              </a:pPr>
              <a:r>
                <a:rPr lang="zh-CN" altLang="en-US" sz="1500" dirty="0">
                  <a:solidFill>
                    <a:schemeClr val="bg1"/>
                  </a:solidFill>
                  <a:latin typeface="微软雅黑" panose="020B0503020204020204" pitchFamily="34" charset="-122"/>
                  <a:ea typeface="微软雅黑" panose="020B0503020204020204" pitchFamily="34" charset="-122"/>
                </a:rPr>
                <a:t>对学生的能力、素养提出了要求</a:t>
              </a:r>
              <a:endParaRPr lang="zh-CN" altLang="en-US" sz="15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withEffect">
                                  <p:stCondLst>
                                    <p:cond delay="0"/>
                                  </p:stCondLst>
                                  <p:childTnLst>
                                    <p:animMotion origin="layout" path="M -3.61111E-6 3.33333E-6 L -3.61111E-6 -0.41019 " pathEditMode="relative" rAng="0" ptsTypes="AA">
                                      <p:cBhvr>
                                        <p:cTn id="6" dur="2000" fill="hold"/>
                                        <p:tgtEl>
                                          <p:spTgt spid="103427"/>
                                        </p:tgtEl>
                                        <p:attrNameLst>
                                          <p:attrName>ppt_x</p:attrName>
                                          <p:attrName>ppt_y</p:attrName>
                                        </p:attrNameLst>
                                      </p:cBhvr>
                                      <p:rCtr x="0" y="-20300"/>
                                    </p:animMotion>
                                  </p:childTnLst>
                                </p:cTn>
                              </p:par>
                              <p:par>
                                <p:cTn id="7" presetID="56" presetClass="path" presetSubtype="0" accel="50000" decel="50000" fill="hold" grpId="0" nodeType="withEffect">
                                  <p:stCondLst>
                                    <p:cond delay="0"/>
                                  </p:stCondLst>
                                  <p:childTnLst>
                                    <p:animMotion origin="layout" path="M -0.03733 0.00718 L -0.19288 0.10903 " pathEditMode="relative" rAng="0" ptsTypes="AA">
                                      <p:cBhvr>
                                        <p:cTn id="8" dur="2000" fill="hold"/>
                                        <p:tgtEl>
                                          <p:spTgt spid="103428"/>
                                        </p:tgtEl>
                                        <p:attrNameLst>
                                          <p:attrName>ppt_x</p:attrName>
                                          <p:attrName>ppt_y</p:attrName>
                                        </p:attrNameLst>
                                      </p:cBhvr>
                                      <p:rCtr x="-7600" y="5100"/>
                                    </p:animMotion>
                                  </p:childTnLst>
                                </p:cTn>
                              </p:par>
                              <p:par>
                                <p:cTn id="9" presetID="49" presetClass="path" presetSubtype="0" accel="50000" decel="50000" fill="hold" grpId="0" nodeType="withEffect">
                                  <p:stCondLst>
                                    <p:cond delay="0"/>
                                  </p:stCondLst>
                                  <p:childTnLst>
                                    <p:animMotion origin="layout" path="M -0.0158 0.01042 L -0.27552 -0.23287 " pathEditMode="relative" rAng="0" ptsTypes="AA">
                                      <p:cBhvr>
                                        <p:cTn id="10" dur="2000" fill="hold"/>
                                        <p:tgtEl>
                                          <p:spTgt spid="103431"/>
                                        </p:tgtEl>
                                        <p:attrNameLst>
                                          <p:attrName>ppt_x</p:attrName>
                                          <p:attrName>ppt_y</p:attrName>
                                        </p:attrNameLst>
                                      </p:cBhvr>
                                      <p:rCtr x="-12800" y="-12000"/>
                                    </p:animMotion>
                                  </p:childTnLst>
                                </p:cTn>
                              </p:par>
                              <p:par>
                                <p:cTn id="11" presetID="49" presetClass="path" presetSubtype="0" accel="50000" decel="50000" fill="hold" grpId="0" nodeType="withEffect">
                                  <p:stCondLst>
                                    <p:cond delay="0"/>
                                  </p:stCondLst>
                                  <p:childTnLst>
                                    <p:animMotion origin="layout" path="M -0.0592 0.02037 L -0.37049 0.34514 " pathEditMode="relative" rAng="0" ptsTypes="AA">
                                      <p:cBhvr>
                                        <p:cTn id="12" dur="2000" fill="hold"/>
                                        <p:tgtEl>
                                          <p:spTgt spid="103429"/>
                                        </p:tgtEl>
                                        <p:attrNameLst>
                                          <p:attrName>ppt_x</p:attrName>
                                          <p:attrName>ppt_y</p:attrName>
                                        </p:attrNameLst>
                                      </p:cBhvr>
                                      <p:rCtr x="-15400" y="16200"/>
                                    </p:animMotion>
                                  </p:childTnLst>
                                </p:cTn>
                              </p:par>
                              <p:par>
                                <p:cTn id="13" presetID="56" presetClass="path" presetSubtype="0" accel="50000" decel="50000" fill="hold" grpId="0" nodeType="withEffect">
                                  <p:stCondLst>
                                    <p:cond delay="0"/>
                                  </p:stCondLst>
                                  <p:childTnLst>
                                    <p:animMotion origin="layout" path="M -0.10243 3.7037E-7 L -0.51979 -0.03495 " pathEditMode="relative" rAng="0" ptsTypes="AA">
                                      <p:cBhvr>
                                        <p:cTn id="14" dur="2000" fill="hold"/>
                                        <p:tgtEl>
                                          <p:spTgt spid="103430"/>
                                        </p:tgtEl>
                                        <p:attrNameLst>
                                          <p:attrName>ppt_x</p:attrName>
                                          <p:attrName>ppt_y</p:attrName>
                                        </p:attrNameLst>
                                      </p:cBhvr>
                                      <p:rCtr x="-20700" y="-1600"/>
                                    </p:animMotion>
                                  </p:childTnLst>
                                </p:cTn>
                              </p:par>
                              <p:par>
                                <p:cTn id="15" presetID="49" presetClass="path" presetSubtype="0" accel="50000" decel="50000" fill="hold" grpId="0" nodeType="withEffect">
                                  <p:stCondLst>
                                    <p:cond delay="0"/>
                                  </p:stCondLst>
                                  <p:childTnLst>
                                    <p:animMotion origin="layout" path="M 0.00208 0.03858 L -0.55712 0.51111 " pathEditMode="relative" rAng="0" ptsTypes="AA">
                                      <p:cBhvr>
                                        <p:cTn id="16" dur="2000" fill="hold"/>
                                        <p:tgtEl>
                                          <p:spTgt spid="103432"/>
                                        </p:tgtEl>
                                        <p:attrNameLst>
                                          <p:attrName>ppt_x</p:attrName>
                                          <p:attrName>ppt_y</p:attrName>
                                        </p:attrNameLst>
                                      </p:cBhvr>
                                      <p:rCtr x="-27969" y="23611"/>
                                    </p:animMotion>
                                  </p:childTnLst>
                                </p:cTn>
                              </p:par>
                              <p:par>
                                <p:cTn id="17" presetID="49" presetClass="path" presetSubtype="0" accel="50000" decel="50000" fill="hold" grpId="0" nodeType="withEffect">
                                  <p:stCondLst>
                                    <p:cond delay="0"/>
                                  </p:stCondLst>
                                  <p:childTnLst>
                                    <p:animMotion origin="layout" path="M -0.0316 0.03179 L -0.68212 0.21111 " pathEditMode="relative" rAng="0" ptsTypes="AA">
                                      <p:cBhvr>
                                        <p:cTn id="18" dur="2000" fill="hold"/>
                                        <p:tgtEl>
                                          <p:spTgt spid="103434"/>
                                        </p:tgtEl>
                                        <p:attrNameLst>
                                          <p:attrName>ppt_x</p:attrName>
                                          <p:attrName>ppt_y</p:attrName>
                                        </p:attrNameLst>
                                      </p:cBhvr>
                                      <p:rCtr x="-32535" y="8951"/>
                                    </p:animMotion>
                                  </p:childTnLst>
                                </p:cTn>
                              </p:par>
                              <p:par>
                                <p:cTn id="19" presetID="49" presetClass="path" presetSubtype="0" accel="50000" decel="50000" fill="hold" grpId="0" nodeType="withEffect">
                                  <p:stCondLst>
                                    <p:cond delay="0"/>
                                  </p:stCondLst>
                                  <p:childTnLst>
                                    <p:animMotion origin="layout" path="M 0.02951 0.01019 L -0.72639 0.76544 " pathEditMode="relative" rAng="0" ptsTypes="AA">
                                      <p:cBhvr>
                                        <p:cTn id="20" dur="2000" fill="hold"/>
                                        <p:tgtEl>
                                          <p:spTgt spid="103435"/>
                                        </p:tgtEl>
                                        <p:attrNameLst>
                                          <p:attrName>ppt_x</p:attrName>
                                          <p:attrName>ppt_y</p:attrName>
                                        </p:attrNameLst>
                                      </p:cBhvr>
                                      <p:rCtr x="-37795" y="37747"/>
                                    </p:animMotion>
                                  </p:childTnLst>
                                </p:cTn>
                              </p:par>
                            </p:childTnLst>
                          </p:cTn>
                        </p:par>
                        <p:par>
                          <p:cTn id="21" fill="hold">
                            <p:stCondLst>
                              <p:cond delay="2000"/>
                            </p:stCondLst>
                            <p:childTnLst>
                              <p:par>
                                <p:cTn id="22" presetID="22" presetClass="entr" presetSubtype="4"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03437"/>
                                        </p:tgtEl>
                                        <p:attrNameLst>
                                          <p:attrName>style.visibility</p:attrName>
                                        </p:attrNameLst>
                                      </p:cBhvr>
                                      <p:to>
                                        <p:strVal val="visible"/>
                                      </p:to>
                                    </p:set>
                                    <p:animEffect transition="in" filter="barn(inVertical)">
                                      <p:cBhvr>
                                        <p:cTn id="27" dur="500"/>
                                        <p:tgtEl>
                                          <p:spTgt spid="103437"/>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103438"/>
                                        </p:tgtEl>
                                        <p:attrNameLst>
                                          <p:attrName>style.visibility</p:attrName>
                                        </p:attrNameLst>
                                      </p:cBhvr>
                                      <p:to>
                                        <p:strVal val="visible"/>
                                      </p:to>
                                    </p:set>
                                    <p:animEffect transition="in" filter="wipe(up)">
                                      <p:cBhvr>
                                        <p:cTn id="30" dur="500"/>
                                        <p:tgtEl>
                                          <p:spTgt spid="103438"/>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103439"/>
                                        </p:tgtEl>
                                        <p:attrNameLst>
                                          <p:attrName>style.visibility</p:attrName>
                                        </p:attrNameLst>
                                      </p:cBhvr>
                                      <p:to>
                                        <p:strVal val="visible"/>
                                      </p:to>
                                    </p:set>
                                    <p:animEffect transition="in" filter="wipe(up)">
                                      <p:cBhvr>
                                        <p:cTn id="33" dur="500"/>
                                        <p:tgtEl>
                                          <p:spTgt spid="103439"/>
                                        </p:tgtEl>
                                      </p:cBhvr>
                                    </p:animEffect>
                                  </p:childTnLst>
                                </p:cTn>
                              </p:par>
                              <p:par>
                                <p:cTn id="34" presetID="22" presetClass="entr" presetSubtype="8" fill="hold" nodeType="withEffect">
                                  <p:stCondLst>
                                    <p:cond delay="0"/>
                                  </p:stCondLst>
                                  <p:childTnLst>
                                    <p:set>
                                      <p:cBhvr>
                                        <p:cTn id="35" dur="1" fill="hold">
                                          <p:stCondLst>
                                            <p:cond delay="0"/>
                                          </p:stCondLst>
                                        </p:cTn>
                                        <p:tgtEl>
                                          <p:spTgt spid="103440"/>
                                        </p:tgtEl>
                                        <p:attrNameLst>
                                          <p:attrName>style.visibility</p:attrName>
                                        </p:attrNameLst>
                                      </p:cBhvr>
                                      <p:to>
                                        <p:strVal val="visible"/>
                                      </p:to>
                                    </p:set>
                                    <p:animEffect transition="in" filter="wipe(left)">
                                      <p:cBhvr>
                                        <p:cTn id="36" dur="500"/>
                                        <p:tgtEl>
                                          <p:spTgt spid="103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ldLvl="0" animBg="1"/>
      <p:bldP spid="103428" grpId="0" bldLvl="0" animBg="1"/>
      <p:bldP spid="103429" grpId="0" bldLvl="0" animBg="1"/>
      <p:bldP spid="103430" grpId="0" bldLvl="0" animBg="1"/>
      <p:bldP spid="103431" grpId="0" bldLvl="0" animBg="1"/>
      <p:bldP spid="103432" grpId="0" bldLvl="0" animBg="1"/>
      <p:bldP spid="103434" grpId="0" bldLvl="0" animBg="1"/>
      <p:bldP spid="103435" grpId="0" bldLvl="0" animBg="1"/>
      <p:bldP spid="103437" grpId="0" bldLvl="0" animBg="1"/>
      <p:bldP spid="103438" grpId="0" bldLvl="0" animBg="1"/>
      <p:bldP spid="103439"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4"/>
          <p:cNvGrpSpPr>
            <a:grpSpLocks noChangeAspect="1"/>
          </p:cNvGrpSpPr>
          <p:nvPr/>
        </p:nvGrpSpPr>
        <p:grpSpPr bwMode="auto">
          <a:xfrm rot="5400000">
            <a:off x="-9330" y="267599"/>
            <a:ext cx="409547" cy="390889"/>
            <a:chOff x="0" y="60"/>
            <a:chExt cx="439" cy="419"/>
          </a:xfrm>
        </p:grpSpPr>
        <p:sp>
          <p:nvSpPr>
            <p:cNvPr id="19" name="Freeform 5"/>
            <p:cNvSpPr/>
            <p:nvPr/>
          </p:nvSpPr>
          <p:spPr bwMode="auto">
            <a:xfrm>
              <a:off x="0" y="60"/>
              <a:ext cx="297" cy="419"/>
            </a:xfrm>
            <a:custGeom>
              <a:avLst/>
              <a:gdLst>
                <a:gd name="T0" fmla="*/ 297 w 297"/>
                <a:gd name="T1" fmla="*/ 0 h 419"/>
                <a:gd name="T2" fmla="*/ 143 w 297"/>
                <a:gd name="T3" fmla="*/ 0 h 419"/>
                <a:gd name="T4" fmla="*/ 0 w 297"/>
                <a:gd name="T5" fmla="*/ 419 h 419"/>
                <a:gd name="T6" fmla="*/ 155 w 297"/>
                <a:gd name="T7" fmla="*/ 419 h 419"/>
                <a:gd name="T8" fmla="*/ 297 w 297"/>
                <a:gd name="T9" fmla="*/ 0 h 419"/>
              </a:gdLst>
              <a:ahLst/>
              <a:cxnLst>
                <a:cxn ang="0">
                  <a:pos x="T0" y="T1"/>
                </a:cxn>
                <a:cxn ang="0">
                  <a:pos x="T2" y="T3"/>
                </a:cxn>
                <a:cxn ang="0">
                  <a:pos x="T4" y="T5"/>
                </a:cxn>
                <a:cxn ang="0">
                  <a:pos x="T6" y="T7"/>
                </a:cxn>
                <a:cxn ang="0">
                  <a:pos x="T8" y="T9"/>
                </a:cxn>
              </a:cxnLst>
              <a:rect l="0" t="0" r="r" b="b"/>
              <a:pathLst>
                <a:path w="297" h="419">
                  <a:moveTo>
                    <a:pt x="297" y="0"/>
                  </a:moveTo>
                  <a:lnTo>
                    <a:pt x="143" y="0"/>
                  </a:lnTo>
                  <a:lnTo>
                    <a:pt x="0" y="419"/>
                  </a:lnTo>
                  <a:lnTo>
                    <a:pt x="155" y="419"/>
                  </a:lnTo>
                  <a:lnTo>
                    <a:pt x="297" y="0"/>
                  </a:lnTo>
                  <a:close/>
                </a:path>
              </a:pathLst>
            </a:custGeom>
            <a:solidFill>
              <a:srgbClr val="0423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sp>
          <p:nvSpPr>
            <p:cNvPr id="20" name="Freeform 6"/>
            <p:cNvSpPr/>
            <p:nvPr/>
          </p:nvSpPr>
          <p:spPr bwMode="auto">
            <a:xfrm>
              <a:off x="143" y="60"/>
              <a:ext cx="296" cy="419"/>
            </a:xfrm>
            <a:custGeom>
              <a:avLst/>
              <a:gdLst>
                <a:gd name="T0" fmla="*/ 0 w 296"/>
                <a:gd name="T1" fmla="*/ 0 h 419"/>
                <a:gd name="T2" fmla="*/ 154 w 296"/>
                <a:gd name="T3" fmla="*/ 0 h 419"/>
                <a:gd name="T4" fmla="*/ 296 w 296"/>
                <a:gd name="T5" fmla="*/ 419 h 419"/>
                <a:gd name="T6" fmla="*/ 142 w 296"/>
                <a:gd name="T7" fmla="*/ 419 h 419"/>
                <a:gd name="T8" fmla="*/ 0 w 296"/>
                <a:gd name="T9" fmla="*/ 0 h 419"/>
              </a:gdLst>
              <a:ahLst/>
              <a:cxnLst>
                <a:cxn ang="0">
                  <a:pos x="T0" y="T1"/>
                </a:cxn>
                <a:cxn ang="0">
                  <a:pos x="T2" y="T3"/>
                </a:cxn>
                <a:cxn ang="0">
                  <a:pos x="T4" y="T5"/>
                </a:cxn>
                <a:cxn ang="0">
                  <a:pos x="T6" y="T7"/>
                </a:cxn>
                <a:cxn ang="0">
                  <a:pos x="T8" y="T9"/>
                </a:cxn>
              </a:cxnLst>
              <a:rect l="0" t="0" r="r" b="b"/>
              <a:pathLst>
                <a:path w="296" h="419">
                  <a:moveTo>
                    <a:pt x="0" y="0"/>
                  </a:moveTo>
                  <a:lnTo>
                    <a:pt x="154" y="0"/>
                  </a:lnTo>
                  <a:lnTo>
                    <a:pt x="296" y="419"/>
                  </a:lnTo>
                  <a:lnTo>
                    <a:pt x="142" y="419"/>
                  </a:lnTo>
                  <a:lnTo>
                    <a:pt x="0" y="0"/>
                  </a:lnTo>
                  <a:close/>
                </a:path>
              </a:pathLst>
            </a:custGeom>
            <a:solidFill>
              <a:srgbClr val="59A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grpSp>
      <p:sp>
        <p:nvSpPr>
          <p:cNvPr id="41" name="文本框 40"/>
          <p:cNvSpPr txBox="1"/>
          <p:nvPr/>
        </p:nvSpPr>
        <p:spPr>
          <a:xfrm>
            <a:off x="827761" y="2841908"/>
            <a:ext cx="3570208" cy="369332"/>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defTabSz="685800"/>
            <a:r>
              <a:rPr lang="en-US" altLang="zh-CN" sz="1800" spc="100" dirty="0">
                <a:solidFill>
                  <a:srgbClr val="59ACB4"/>
                </a:solidFill>
                <a:latin typeface="Arial" panose="020B0604020202020204" pitchFamily="34" charset="0"/>
                <a:ea typeface="微软雅黑" panose="020B0503020204020204" pitchFamily="34" charset="-122"/>
                <a:cs typeface="Arial" panose="020B0604020202020204" pitchFamily="34" charset="0"/>
              </a:rPr>
              <a:t>2.</a:t>
            </a:r>
            <a:r>
              <a:rPr lang="zh-CN" altLang="en-US" sz="1800" spc="100" dirty="0">
                <a:solidFill>
                  <a:srgbClr val="59ACB4"/>
                </a:solidFill>
                <a:latin typeface="Arial" panose="020B0604020202020204" pitchFamily="34" charset="0"/>
                <a:ea typeface="微软雅黑" panose="020B0503020204020204" pitchFamily="34" charset="-122"/>
                <a:cs typeface="Arial" panose="020B0604020202020204" pitchFamily="34" charset="0"/>
              </a:rPr>
              <a:t>学生核心素养的国际比较研究</a:t>
            </a:r>
            <a:endParaRPr lang="zh-CN" altLang="en-US" sz="1800" spc="100" dirty="0">
              <a:solidFill>
                <a:srgbClr val="59ACB4"/>
              </a:solidFill>
              <a:latin typeface="Arial" panose="020B0604020202020204" pitchFamily="34" charset="0"/>
              <a:ea typeface="微软雅黑" panose="020B0503020204020204" pitchFamily="34" charset="-122"/>
              <a:cs typeface="Arial" panose="020B0604020202020204" pitchFamily="34" charset="0"/>
            </a:endParaRPr>
          </a:p>
        </p:txBody>
      </p:sp>
      <p:sp>
        <p:nvSpPr>
          <p:cNvPr id="46" name="文本框 45"/>
          <p:cNvSpPr txBox="1"/>
          <p:nvPr/>
        </p:nvSpPr>
        <p:spPr>
          <a:xfrm>
            <a:off x="827762" y="2294029"/>
            <a:ext cx="3570208" cy="369332"/>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defTabSz="685800"/>
            <a:r>
              <a:rPr lang="en-US" altLang="zh-CN" sz="1800" spc="100" dirty="0">
                <a:solidFill>
                  <a:srgbClr val="E1740D"/>
                </a:solidFill>
                <a:latin typeface="Arial" panose="020B0604020202020204" pitchFamily="34" charset="0"/>
                <a:ea typeface="微软雅黑" panose="020B0503020204020204" pitchFamily="34" charset="-122"/>
                <a:cs typeface="Arial" panose="020B0604020202020204" pitchFamily="34" charset="0"/>
              </a:rPr>
              <a:t>1.</a:t>
            </a:r>
            <a:r>
              <a:rPr lang="zh-CN" altLang="en-US" sz="1800" spc="100" dirty="0">
                <a:solidFill>
                  <a:srgbClr val="E1740D"/>
                </a:solidFill>
                <a:latin typeface="Arial" panose="020B0604020202020204" pitchFamily="34" charset="0"/>
                <a:ea typeface="微软雅黑" panose="020B0503020204020204" pitchFamily="34" charset="-122"/>
                <a:cs typeface="Arial" panose="020B0604020202020204" pitchFamily="34" charset="0"/>
              </a:rPr>
              <a:t>学生核心素养的教育政策研究</a:t>
            </a:r>
            <a:endParaRPr lang="zh-CN" altLang="en-US" sz="1800" spc="100" dirty="0">
              <a:solidFill>
                <a:srgbClr val="E1740D"/>
              </a:solidFill>
              <a:latin typeface="Arial" panose="020B0604020202020204" pitchFamily="34" charset="0"/>
              <a:ea typeface="微软雅黑" panose="020B0503020204020204" pitchFamily="34" charset="-122"/>
              <a:cs typeface="Arial" panose="020B0604020202020204" pitchFamily="34" charset="0"/>
            </a:endParaRPr>
          </a:p>
        </p:txBody>
      </p:sp>
      <p:sp>
        <p:nvSpPr>
          <p:cNvPr id="56" name="文本框 55"/>
          <p:cNvSpPr txBox="1"/>
          <p:nvPr/>
        </p:nvSpPr>
        <p:spPr>
          <a:xfrm>
            <a:off x="827762" y="3363838"/>
            <a:ext cx="3082895" cy="369332"/>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defTabSz="685800"/>
            <a:r>
              <a:rPr lang="en-US" altLang="zh-CN" sz="1800" spc="100" dirty="0">
                <a:solidFill>
                  <a:srgbClr val="213C51"/>
                </a:solidFill>
                <a:latin typeface="Arial" panose="020B0604020202020204" pitchFamily="34" charset="0"/>
                <a:ea typeface="微软雅黑" panose="020B0503020204020204" pitchFamily="34" charset="-122"/>
                <a:cs typeface="Arial" panose="020B0604020202020204" pitchFamily="34" charset="0"/>
              </a:rPr>
              <a:t>3.</a:t>
            </a:r>
            <a:r>
              <a:rPr lang="zh-CN" altLang="en-US" sz="1800" spc="100" dirty="0">
                <a:solidFill>
                  <a:srgbClr val="213C51"/>
                </a:solidFill>
                <a:latin typeface="Arial" panose="020B0604020202020204" pitchFamily="34" charset="0"/>
                <a:ea typeface="微软雅黑" panose="020B0503020204020204" pitchFamily="34" charset="-122"/>
                <a:cs typeface="Arial" panose="020B0604020202020204" pitchFamily="34" charset="0"/>
              </a:rPr>
              <a:t>基于核心素养的课标分析</a:t>
            </a:r>
            <a:endParaRPr lang="zh-CN" altLang="en-US" sz="1800" spc="100" dirty="0">
              <a:solidFill>
                <a:srgbClr val="498B9C"/>
              </a:solidFill>
              <a:latin typeface="Arial" panose="020B0604020202020204" pitchFamily="34" charset="0"/>
              <a:ea typeface="微软雅黑" panose="020B0503020204020204" pitchFamily="34" charset="-122"/>
              <a:cs typeface="Arial" panose="020B0604020202020204" pitchFamily="34" charset="0"/>
            </a:endParaRPr>
          </a:p>
        </p:txBody>
      </p:sp>
      <p:pic>
        <p:nvPicPr>
          <p:cNvPr id="21" name="图片 20"/>
          <p:cNvPicPr>
            <a:picLocks noChangeAspect="1"/>
          </p:cNvPicPr>
          <p:nvPr/>
        </p:nvPicPr>
        <p:blipFill>
          <a:blip r:embed="rId1"/>
          <a:stretch>
            <a:fillRect/>
          </a:stretch>
        </p:blipFill>
        <p:spPr>
          <a:xfrm>
            <a:off x="6516985" y="0"/>
            <a:ext cx="2640976" cy="2571750"/>
          </a:xfrm>
          <a:prstGeom prst="rect">
            <a:avLst/>
          </a:prstGeom>
        </p:spPr>
      </p:pic>
      <p:sp>
        <p:nvSpPr>
          <p:cNvPr id="4" name="文本框 3"/>
          <p:cNvSpPr txBox="1"/>
          <p:nvPr/>
        </p:nvSpPr>
        <p:spPr>
          <a:xfrm>
            <a:off x="549910" y="1212215"/>
            <a:ext cx="7461250" cy="704850"/>
          </a:xfrm>
          <a:prstGeom prst="rect">
            <a:avLst/>
          </a:prstGeom>
          <a:noFill/>
        </p:spPr>
        <p:txBody>
          <a:bodyPr wrap="square" rtlCol="0">
            <a:spAutoFit/>
          </a:bodyPr>
          <a:p>
            <a:pPr algn="l" defTabSz="685800"/>
            <a:r>
              <a:rPr lang="zh-CN" altLang="zh-CN" sz="4000" spc="-110" dirty="0">
                <a:solidFill>
                  <a:srgbClr val="231F20"/>
                </a:solidFill>
                <a:latin typeface="方正综艺简体" panose="03000509000000000000" pitchFamily="65" charset="-122"/>
                <a:ea typeface="方正综艺简体" panose="03000509000000000000" pitchFamily="65" charset="-122"/>
              </a:rPr>
              <a:t>二、遴选的支撑性研究</a:t>
            </a:r>
            <a:endParaRPr lang="zh-CN" altLang="zh-CN" sz="5400" spc="-110" dirty="0">
              <a:solidFill>
                <a:srgbClr val="231F20"/>
              </a:solidFill>
              <a:latin typeface="方正综艺简体" panose="03000509000000000000" pitchFamily="65" charset="-122"/>
              <a:ea typeface="方正综艺简体" panose="03000509000000000000" pitchFamily="65" charset="-122"/>
            </a:endParaRPr>
          </a:p>
        </p:txBody>
      </p:sp>
      <p:sp>
        <p:nvSpPr>
          <p:cNvPr id="23" name="文本框 22"/>
          <p:cNvSpPr txBox="1"/>
          <p:nvPr/>
        </p:nvSpPr>
        <p:spPr>
          <a:xfrm>
            <a:off x="827762" y="3935348"/>
            <a:ext cx="3570208" cy="369332"/>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defTabSz="685800"/>
            <a:r>
              <a:rPr lang="en-US" altLang="zh-CN" sz="1800" spc="100" dirty="0" smtClean="0">
                <a:solidFill>
                  <a:srgbClr val="498B9C"/>
                </a:solidFill>
                <a:latin typeface="Arial" panose="020B0604020202020204" pitchFamily="34" charset="0"/>
                <a:ea typeface="微软雅黑" panose="020B0503020204020204" pitchFamily="34" charset="-122"/>
                <a:cs typeface="Arial" panose="020B0604020202020204" pitchFamily="34" charset="0"/>
              </a:rPr>
              <a:t>4.</a:t>
            </a:r>
            <a:r>
              <a:rPr lang="zh-CN" altLang="en-US" sz="1800" spc="100" dirty="0">
                <a:solidFill>
                  <a:srgbClr val="498B9C"/>
                </a:solidFill>
                <a:latin typeface="Arial" panose="020B0604020202020204" pitchFamily="34" charset="0"/>
                <a:ea typeface="微软雅黑" panose="020B0503020204020204" pitchFamily="34" charset="-122"/>
                <a:cs typeface="Arial" panose="020B0604020202020204" pitchFamily="34" charset="0"/>
              </a:rPr>
              <a:t>基于核心素养的传统文化分析</a:t>
            </a:r>
            <a:endParaRPr lang="zh-CN" altLang="en-US" sz="1800" spc="100" dirty="0">
              <a:solidFill>
                <a:srgbClr val="498B9C"/>
              </a:solidFill>
              <a:latin typeface="Arial" panose="020B0604020202020204" pitchFamily="34" charset="0"/>
              <a:ea typeface="微软雅黑" panose="020B0503020204020204" pitchFamily="34" charset="-122"/>
              <a:cs typeface="Arial" panose="020B0604020202020204" pitchFamily="34" charset="0"/>
            </a:endParaRPr>
          </a:p>
        </p:txBody>
      </p:sp>
      <p:sp>
        <p:nvSpPr>
          <p:cNvPr id="2" name="文本框 1"/>
          <p:cNvSpPr txBox="1"/>
          <p:nvPr/>
        </p:nvSpPr>
        <p:spPr>
          <a:xfrm>
            <a:off x="827762" y="4476368"/>
            <a:ext cx="3053080" cy="384810"/>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algn="l" defTabSz="685800"/>
            <a:r>
              <a:rPr lang="en-US" altLang="zh-CN" sz="1800" spc="100" dirty="0">
                <a:solidFill>
                  <a:schemeClr val="tx1"/>
                </a:solidFill>
                <a:latin typeface="Arial" panose="020B0604020202020204" pitchFamily="34" charset="0"/>
                <a:ea typeface="微软雅黑" panose="020B0503020204020204" pitchFamily="34" charset="-122"/>
                <a:cs typeface="Arial" panose="020B0604020202020204" pitchFamily="34" charset="0"/>
                <a:sym typeface="+mn-ea"/>
              </a:rPr>
              <a:t>5.</a:t>
            </a:r>
            <a:r>
              <a:rPr lang="zh-CN" altLang="en-US" sz="1800" spc="100" dirty="0">
                <a:solidFill>
                  <a:schemeClr val="tx1"/>
                </a:solidFill>
                <a:latin typeface="Arial" panose="020B0604020202020204" pitchFamily="34" charset="0"/>
                <a:ea typeface="微软雅黑" panose="020B0503020204020204" pitchFamily="34" charset="-122"/>
                <a:cs typeface="Arial" panose="020B0604020202020204" pitchFamily="34" charset="0"/>
                <a:sym typeface="+mn-ea"/>
              </a:rPr>
              <a:t>学生核心素养的实证研究</a:t>
            </a:r>
            <a:endParaRPr lang="zh-CN" altLang="en-US" sz="1800" spc="100" dirty="0">
              <a:solidFill>
                <a:srgbClr val="498B9C"/>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2000" fill="hold"/>
                                        <p:tgtEl>
                                          <p:spTgt spid="4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451" name="组合 4"/>
          <p:cNvGrpSpPr/>
          <p:nvPr/>
        </p:nvGrpSpPr>
        <p:grpSpPr>
          <a:xfrm>
            <a:off x="1800225" y="897732"/>
            <a:ext cx="5503069" cy="1069242"/>
            <a:chOff x="0" y="0"/>
            <a:chExt cx="7337753" cy="1425656"/>
          </a:xfrm>
        </p:grpSpPr>
        <p:grpSp>
          <p:nvGrpSpPr>
            <p:cNvPr id="113667" name="组合 2"/>
            <p:cNvGrpSpPr/>
            <p:nvPr/>
          </p:nvGrpSpPr>
          <p:grpSpPr>
            <a:xfrm>
              <a:off x="0" y="0"/>
              <a:ext cx="7299325" cy="1331913"/>
              <a:chOff x="0" y="0"/>
              <a:chExt cx="7299325" cy="1331913"/>
            </a:xfrm>
          </p:grpSpPr>
          <p:grpSp>
            <p:nvGrpSpPr>
              <p:cNvPr id="113668" name="Group 3"/>
              <p:cNvGrpSpPr/>
              <p:nvPr/>
            </p:nvGrpSpPr>
            <p:grpSpPr>
              <a:xfrm>
                <a:off x="0" y="0"/>
                <a:ext cx="1463675" cy="1331913"/>
                <a:chOff x="0" y="0"/>
                <a:chExt cx="922" cy="839"/>
              </a:xfrm>
            </p:grpSpPr>
            <p:sp>
              <p:nvSpPr>
                <p:cNvPr id="104454" name="AutoShape 4"/>
                <p:cNvSpPr>
                  <a:spLocks noChangeArrowheads="1"/>
                </p:cNvSpPr>
                <p:nvPr/>
              </p:nvSpPr>
              <p:spPr bwMode="auto">
                <a:xfrm>
                  <a:off x="0" y="0"/>
                  <a:ext cx="922" cy="839"/>
                </a:xfrm>
                <a:prstGeom prst="roundRect">
                  <a:avLst>
                    <a:gd name="adj" fmla="val 13125"/>
                  </a:avLst>
                </a:prstGeom>
                <a:solidFill>
                  <a:schemeClr val="accent2"/>
                </a:solidFill>
                <a:ln w="3175" cmpd="sng">
                  <a:solidFill>
                    <a:srgbClr val="1C1C1C">
                      <a:alpha val="56999"/>
                    </a:srgbClr>
                  </a:solidFill>
                  <a:round/>
                </a:ln>
              </p:spPr>
              <p:txBody>
                <a:bodyPr anchor="ctr"/>
                <a:lstStyle>
                  <a:lvl1pPr eaLnBrk="0" hangingPunct="0">
                    <a:defRPr b="1" i="1">
                      <a:solidFill>
                        <a:schemeClr val="tx1"/>
                      </a:solidFill>
                      <a:latin typeface="Arial" panose="020B0604020202020204" pitchFamily="34" charset="0"/>
                      <a:ea typeface="华文细黑" panose="02010600040101010101" pitchFamily="1" charset="-122"/>
                    </a:defRPr>
                  </a:lvl1pPr>
                  <a:lvl2pPr marL="742950" indent="-285750" eaLnBrk="0" hangingPunct="0">
                    <a:defRPr b="1" i="1">
                      <a:solidFill>
                        <a:schemeClr val="tx1"/>
                      </a:solidFill>
                      <a:latin typeface="Arial" panose="020B0604020202020204" pitchFamily="34" charset="0"/>
                      <a:ea typeface="华文细黑" panose="02010600040101010101" pitchFamily="1" charset="-122"/>
                    </a:defRPr>
                  </a:lvl2pPr>
                  <a:lvl3pPr marL="1143000" indent="-228600" eaLnBrk="0" hangingPunct="0">
                    <a:defRPr b="1" i="1">
                      <a:solidFill>
                        <a:schemeClr val="tx1"/>
                      </a:solidFill>
                      <a:latin typeface="Arial" panose="020B0604020202020204" pitchFamily="34" charset="0"/>
                      <a:ea typeface="华文细黑" panose="02010600040101010101" pitchFamily="1" charset="-122"/>
                    </a:defRPr>
                  </a:lvl3pPr>
                  <a:lvl4pPr marL="1600200" indent="-228600" eaLnBrk="0" hangingPunct="0">
                    <a:defRPr b="1" i="1">
                      <a:solidFill>
                        <a:schemeClr val="tx1"/>
                      </a:solidFill>
                      <a:latin typeface="Arial" panose="020B0604020202020204" pitchFamily="34" charset="0"/>
                      <a:ea typeface="华文细黑" panose="02010600040101010101" pitchFamily="1" charset="-122"/>
                    </a:defRPr>
                  </a:lvl4pPr>
                  <a:lvl5pPr marL="2057400" indent="-228600" eaLnBrk="0" hangingPunct="0">
                    <a:defRPr b="1" i="1">
                      <a:solidFill>
                        <a:schemeClr val="tx1"/>
                      </a:solidFill>
                      <a:latin typeface="Arial" panose="020B0604020202020204" pitchFamily="34" charset="0"/>
                      <a:ea typeface="华文细黑" panose="02010600040101010101" pitchFamily="1" charset="-122"/>
                    </a:defRPr>
                  </a:lvl5pPr>
                  <a:lvl6pPr marL="2514600" indent="-228600" eaLnBrk="0" fontAlgn="base" hangingPunct="0">
                    <a:spcBef>
                      <a:spcPct val="0"/>
                    </a:spcBef>
                    <a:spcAft>
                      <a:spcPct val="0"/>
                    </a:spcAft>
                    <a:buFont typeface="Arial" panose="020B0604020202020204" pitchFamily="34" charset="0"/>
                    <a:defRPr b="1" i="1">
                      <a:solidFill>
                        <a:schemeClr val="tx1"/>
                      </a:solidFill>
                      <a:latin typeface="Arial" panose="020B0604020202020204" pitchFamily="34" charset="0"/>
                      <a:ea typeface="华文细黑" panose="02010600040101010101" pitchFamily="1" charset="-122"/>
                    </a:defRPr>
                  </a:lvl6pPr>
                  <a:lvl7pPr marL="2971800" indent="-228600" eaLnBrk="0" fontAlgn="base" hangingPunct="0">
                    <a:spcBef>
                      <a:spcPct val="0"/>
                    </a:spcBef>
                    <a:spcAft>
                      <a:spcPct val="0"/>
                    </a:spcAft>
                    <a:buFont typeface="Arial" panose="020B0604020202020204" pitchFamily="34" charset="0"/>
                    <a:defRPr b="1" i="1">
                      <a:solidFill>
                        <a:schemeClr val="tx1"/>
                      </a:solidFill>
                      <a:latin typeface="Arial" panose="020B0604020202020204" pitchFamily="34" charset="0"/>
                      <a:ea typeface="华文细黑" panose="02010600040101010101" pitchFamily="1" charset="-122"/>
                    </a:defRPr>
                  </a:lvl7pPr>
                  <a:lvl8pPr marL="3429000" indent="-228600" eaLnBrk="0" fontAlgn="base" hangingPunct="0">
                    <a:spcBef>
                      <a:spcPct val="0"/>
                    </a:spcBef>
                    <a:spcAft>
                      <a:spcPct val="0"/>
                    </a:spcAft>
                    <a:buFont typeface="Arial" panose="020B0604020202020204" pitchFamily="34" charset="0"/>
                    <a:defRPr b="1" i="1">
                      <a:solidFill>
                        <a:schemeClr val="tx1"/>
                      </a:solidFill>
                      <a:latin typeface="Arial" panose="020B0604020202020204" pitchFamily="34" charset="0"/>
                      <a:ea typeface="华文细黑" panose="02010600040101010101" pitchFamily="1" charset="-122"/>
                    </a:defRPr>
                  </a:lvl8pPr>
                  <a:lvl9pPr marL="3886200" indent="-228600" eaLnBrk="0" fontAlgn="base" hangingPunct="0">
                    <a:spcBef>
                      <a:spcPct val="0"/>
                    </a:spcBef>
                    <a:spcAft>
                      <a:spcPct val="0"/>
                    </a:spcAft>
                    <a:buFont typeface="Arial" panose="020B0604020202020204" pitchFamily="34" charset="0"/>
                    <a:defRPr b="1" i="1">
                      <a:solidFill>
                        <a:schemeClr val="tx1"/>
                      </a:solidFill>
                      <a:latin typeface="Arial" panose="020B0604020202020204" pitchFamily="34" charset="0"/>
                      <a:ea typeface="华文细黑" panose="02010600040101010101" pitchFamily="1" charset="-122"/>
                    </a:defRPr>
                  </a:lvl9pPr>
                </a:lstStyle>
                <a:p>
                  <a:pPr algn="ctr" defTabSz="685800" eaLnBrk="1" fontAlgn="base" hangingPunct="1">
                    <a:spcBef>
                      <a:spcPct val="0"/>
                    </a:spcBef>
                    <a:spcAft>
                      <a:spcPct val="0"/>
                    </a:spcAft>
                    <a:defRPr/>
                  </a:pPr>
                  <a:r>
                    <a:rPr lang="zh-CN" altLang="en-US" sz="2400" i="0" dirty="0">
                      <a:solidFill>
                        <a:srgbClr val="FFFFFF"/>
                      </a:solidFill>
                      <a:latin typeface="微软雅黑" panose="020B0503020204020204" pitchFamily="34" charset="-122"/>
                      <a:ea typeface="微软雅黑" panose="020B0503020204020204" pitchFamily="34" charset="-122"/>
                    </a:rPr>
                    <a:t>研究</a:t>
                  </a:r>
                  <a:endParaRPr lang="en-US" altLang="zh-CN" sz="2400" i="0" dirty="0">
                    <a:solidFill>
                      <a:srgbClr val="FFFFFF"/>
                    </a:solidFill>
                    <a:latin typeface="微软雅黑" panose="020B0503020204020204" pitchFamily="34" charset="-122"/>
                    <a:ea typeface="微软雅黑" panose="020B0503020204020204" pitchFamily="34" charset="-122"/>
                  </a:endParaRPr>
                </a:p>
                <a:p>
                  <a:pPr algn="ctr" defTabSz="685800" eaLnBrk="1" fontAlgn="base" hangingPunct="1">
                    <a:spcBef>
                      <a:spcPct val="0"/>
                    </a:spcBef>
                    <a:spcAft>
                      <a:spcPct val="0"/>
                    </a:spcAft>
                    <a:defRPr/>
                  </a:pPr>
                  <a:r>
                    <a:rPr lang="zh-CN" altLang="en-US" sz="2400" i="0" dirty="0">
                      <a:solidFill>
                        <a:srgbClr val="FFFFFF"/>
                      </a:solidFill>
                      <a:latin typeface="微软雅黑" panose="020B0503020204020204" pitchFamily="34" charset="-122"/>
                      <a:ea typeface="微软雅黑" panose="020B0503020204020204" pitchFamily="34" charset="-122"/>
                    </a:rPr>
                    <a:t>目的</a:t>
                  </a:r>
                  <a:endParaRPr lang="zh-CN" altLang="en-US" sz="2400" i="0" dirty="0">
                    <a:solidFill>
                      <a:srgbClr val="FFFFFF"/>
                    </a:solidFill>
                    <a:latin typeface="微软雅黑" panose="020B0503020204020204" pitchFamily="34" charset="-122"/>
                    <a:ea typeface="微软雅黑" panose="020B0503020204020204" pitchFamily="34" charset="-122"/>
                  </a:endParaRPr>
                </a:p>
              </p:txBody>
            </p:sp>
            <p:sp>
              <p:nvSpPr>
                <p:cNvPr id="113670" name="AutoShape 5"/>
                <p:cNvSpPr/>
                <p:nvPr/>
              </p:nvSpPr>
              <p:spPr>
                <a:xfrm rot="10800000">
                  <a:off x="21" y="14"/>
                  <a:ext cx="880" cy="356"/>
                </a:xfrm>
                <a:prstGeom prst="roundRect">
                  <a:avLst>
                    <a:gd name="adj" fmla="val 25574"/>
                  </a:avLst>
                </a:prstGeom>
                <a:gradFill rotWithShape="1">
                  <a:gsLst>
                    <a:gs pos="0">
                      <a:schemeClr val="bg1">
                        <a:alpha val="0"/>
                      </a:schemeClr>
                    </a:gs>
                    <a:gs pos="100000">
                      <a:schemeClr val="bg1">
                        <a:alpha val="59000"/>
                      </a:schemeClr>
                    </a:gs>
                  </a:gsLst>
                  <a:lin ang="5400000" scaled="1"/>
                  <a:tileRect/>
                </a:gradFill>
                <a:ln w="9525">
                  <a:noFill/>
                </a:ln>
              </p:spPr>
              <p:txBody>
                <a:bodyPr anchor="ctr"/>
                <a:lstStyle/>
                <a:p>
                  <a:endParaRPr lang="zh-CN" altLang="en-US" sz="1350" dirty="0">
                    <a:solidFill>
                      <a:srgbClr val="000000"/>
                    </a:solidFill>
                    <a:latin typeface="Arial" panose="020B0604020202020204" pitchFamily="34" charset="0"/>
                    <a:ea typeface="华文细黑" panose="02010600040101010101" pitchFamily="1" charset="-122"/>
                  </a:endParaRPr>
                </a:p>
              </p:txBody>
            </p:sp>
          </p:grpSp>
          <p:sp>
            <p:nvSpPr>
              <p:cNvPr id="113671" name="AutoShape 6"/>
              <p:cNvSpPr/>
              <p:nvPr/>
            </p:nvSpPr>
            <p:spPr>
              <a:xfrm>
                <a:off x="1635125" y="0"/>
                <a:ext cx="5664200" cy="1331913"/>
              </a:xfrm>
              <a:prstGeom prst="roundRect">
                <a:avLst>
                  <a:gd name="adj" fmla="val 13125"/>
                </a:avLst>
              </a:prstGeom>
              <a:gradFill rotWithShape="1">
                <a:gsLst>
                  <a:gs pos="0">
                    <a:srgbClr val="F2F2F2"/>
                  </a:gs>
                  <a:gs pos="100000">
                    <a:srgbClr val="DDDDDD"/>
                  </a:gs>
                </a:gsLst>
                <a:lin ang="5400000" scaled="1"/>
                <a:tileRect/>
              </a:gradFill>
              <a:ln w="3175" cap="flat" cmpd="sng">
                <a:solidFill>
                  <a:srgbClr val="969696">
                    <a:alpha val="65881"/>
                  </a:srgbClr>
                </a:solidFill>
                <a:prstDash val="solid"/>
                <a:round/>
                <a:headEnd type="none" w="med" len="med"/>
                <a:tailEnd type="none" w="med" len="med"/>
              </a:ln>
            </p:spPr>
            <p:txBody>
              <a:bodyPr anchor="ctr"/>
              <a:lstStyle/>
              <a:p>
                <a:pPr algn="ctr" eaLnBrk="0" hangingPunct="0"/>
                <a:endParaRPr lang="zh-CN" altLang="en-US" sz="1500" dirty="0">
                  <a:solidFill>
                    <a:srgbClr val="000000"/>
                  </a:solidFill>
                  <a:latin typeface="Cambria" panose="02040503050406030204" pitchFamily="1" charset="0"/>
                  <a:ea typeface="华文细黑" panose="02010600040101010101" pitchFamily="1" charset="-122"/>
                </a:endParaRPr>
              </a:p>
            </p:txBody>
          </p:sp>
        </p:grpSp>
        <p:sp>
          <p:nvSpPr>
            <p:cNvPr id="113672" name="矩形 5"/>
            <p:cNvSpPr/>
            <p:nvPr/>
          </p:nvSpPr>
          <p:spPr>
            <a:xfrm>
              <a:off x="1641548" y="71439"/>
              <a:ext cx="5696205" cy="1354217"/>
            </a:xfrm>
            <a:prstGeom prst="rect">
              <a:avLst/>
            </a:prstGeom>
            <a:noFill/>
            <a:ln w="9525">
              <a:noFill/>
            </a:ln>
          </p:spPr>
          <p:txBody>
            <a:bodyPr anchor="t">
              <a:spAutoFit/>
            </a:bodyPr>
            <a:lstStyle/>
            <a:p>
              <a:r>
                <a:rPr lang="zh-CN" altLang="en-US" sz="2000" dirty="0">
                  <a:solidFill>
                    <a:srgbClr val="000000"/>
                  </a:solidFill>
                  <a:latin typeface="微软雅黑" panose="020B0503020204020204" pitchFamily="34" charset="-122"/>
                  <a:ea typeface="微软雅黑" panose="020B0503020204020204" pitchFamily="34" charset="-122"/>
                </a:rPr>
                <a:t>比较分析各国际组织、国家或地区建构与发展核心素养的研究背景、研究程序、内容体系与实施途径</a:t>
              </a:r>
              <a:endParaRPr lang="zh-CN" altLang="en-US" sz="2000" dirty="0">
                <a:solidFill>
                  <a:srgbClr val="000000"/>
                </a:solidFill>
                <a:latin typeface="微软雅黑" panose="020B0503020204020204" pitchFamily="34" charset="-122"/>
                <a:ea typeface="微软雅黑" panose="020B0503020204020204" pitchFamily="34" charset="-122"/>
              </a:endParaRPr>
            </a:p>
          </p:txBody>
        </p:sp>
      </p:grpSp>
      <p:grpSp>
        <p:nvGrpSpPr>
          <p:cNvPr id="104458" name="组合 13"/>
          <p:cNvGrpSpPr/>
          <p:nvPr/>
        </p:nvGrpSpPr>
        <p:grpSpPr>
          <a:xfrm>
            <a:off x="2736057" y="2139553"/>
            <a:ext cx="3780235" cy="432197"/>
            <a:chOff x="0" y="0"/>
            <a:chExt cx="5040661" cy="576063"/>
          </a:xfrm>
        </p:grpSpPr>
        <p:sp>
          <p:nvSpPr>
            <p:cNvPr id="104459" name="AutoShape 4"/>
            <p:cNvSpPr>
              <a:spLocks noChangeArrowheads="1"/>
            </p:cNvSpPr>
            <p:nvPr/>
          </p:nvSpPr>
          <p:spPr bwMode="auto">
            <a:xfrm>
              <a:off x="0" y="0"/>
              <a:ext cx="5040661" cy="576063"/>
            </a:xfrm>
            <a:prstGeom prst="roundRect">
              <a:avLst>
                <a:gd name="adj" fmla="val 13125"/>
              </a:avLst>
            </a:prstGeom>
            <a:solidFill>
              <a:schemeClr val="accent2"/>
            </a:solidFill>
            <a:ln w="3175" cmpd="sng">
              <a:solidFill>
                <a:srgbClr val="1C1C1C">
                  <a:alpha val="56999"/>
                </a:srgbClr>
              </a:solidFill>
              <a:round/>
            </a:ln>
          </p:spPr>
          <p:txBody>
            <a:bodyPr anchor="ctr"/>
            <a:lstStyle>
              <a:lvl1pPr eaLnBrk="0" hangingPunct="0">
                <a:defRPr b="1" i="1">
                  <a:solidFill>
                    <a:schemeClr val="tx1"/>
                  </a:solidFill>
                  <a:latin typeface="Arial" panose="020B0604020202020204" pitchFamily="34" charset="0"/>
                  <a:ea typeface="华文细黑" panose="02010600040101010101" pitchFamily="1" charset="-122"/>
                </a:defRPr>
              </a:lvl1pPr>
              <a:lvl2pPr marL="742950" indent="-285750" eaLnBrk="0" hangingPunct="0">
                <a:defRPr b="1" i="1">
                  <a:solidFill>
                    <a:schemeClr val="tx1"/>
                  </a:solidFill>
                  <a:latin typeface="Arial" panose="020B0604020202020204" pitchFamily="34" charset="0"/>
                  <a:ea typeface="华文细黑" panose="02010600040101010101" pitchFamily="1" charset="-122"/>
                </a:defRPr>
              </a:lvl2pPr>
              <a:lvl3pPr marL="1143000" indent="-228600" eaLnBrk="0" hangingPunct="0">
                <a:defRPr b="1" i="1">
                  <a:solidFill>
                    <a:schemeClr val="tx1"/>
                  </a:solidFill>
                  <a:latin typeface="Arial" panose="020B0604020202020204" pitchFamily="34" charset="0"/>
                  <a:ea typeface="华文细黑" panose="02010600040101010101" pitchFamily="1" charset="-122"/>
                </a:defRPr>
              </a:lvl3pPr>
              <a:lvl4pPr marL="1600200" indent="-228600" eaLnBrk="0" hangingPunct="0">
                <a:defRPr b="1" i="1">
                  <a:solidFill>
                    <a:schemeClr val="tx1"/>
                  </a:solidFill>
                  <a:latin typeface="Arial" panose="020B0604020202020204" pitchFamily="34" charset="0"/>
                  <a:ea typeface="华文细黑" panose="02010600040101010101" pitchFamily="1" charset="-122"/>
                </a:defRPr>
              </a:lvl4pPr>
              <a:lvl5pPr marL="2057400" indent="-228600" eaLnBrk="0" hangingPunct="0">
                <a:defRPr b="1" i="1">
                  <a:solidFill>
                    <a:schemeClr val="tx1"/>
                  </a:solidFill>
                  <a:latin typeface="Arial" panose="020B0604020202020204" pitchFamily="34" charset="0"/>
                  <a:ea typeface="华文细黑" panose="02010600040101010101" pitchFamily="1" charset="-122"/>
                </a:defRPr>
              </a:lvl5pPr>
              <a:lvl6pPr marL="2514600" indent="-228600" eaLnBrk="0" fontAlgn="base" hangingPunct="0">
                <a:spcBef>
                  <a:spcPct val="0"/>
                </a:spcBef>
                <a:spcAft>
                  <a:spcPct val="0"/>
                </a:spcAft>
                <a:buFont typeface="Arial" panose="020B0604020202020204" pitchFamily="34" charset="0"/>
                <a:defRPr b="1" i="1">
                  <a:solidFill>
                    <a:schemeClr val="tx1"/>
                  </a:solidFill>
                  <a:latin typeface="Arial" panose="020B0604020202020204" pitchFamily="34" charset="0"/>
                  <a:ea typeface="华文细黑" panose="02010600040101010101" pitchFamily="1" charset="-122"/>
                </a:defRPr>
              </a:lvl6pPr>
              <a:lvl7pPr marL="2971800" indent="-228600" eaLnBrk="0" fontAlgn="base" hangingPunct="0">
                <a:spcBef>
                  <a:spcPct val="0"/>
                </a:spcBef>
                <a:spcAft>
                  <a:spcPct val="0"/>
                </a:spcAft>
                <a:buFont typeface="Arial" panose="020B0604020202020204" pitchFamily="34" charset="0"/>
                <a:defRPr b="1" i="1">
                  <a:solidFill>
                    <a:schemeClr val="tx1"/>
                  </a:solidFill>
                  <a:latin typeface="Arial" panose="020B0604020202020204" pitchFamily="34" charset="0"/>
                  <a:ea typeface="华文细黑" panose="02010600040101010101" pitchFamily="1" charset="-122"/>
                </a:defRPr>
              </a:lvl7pPr>
              <a:lvl8pPr marL="3429000" indent="-228600" eaLnBrk="0" fontAlgn="base" hangingPunct="0">
                <a:spcBef>
                  <a:spcPct val="0"/>
                </a:spcBef>
                <a:spcAft>
                  <a:spcPct val="0"/>
                </a:spcAft>
                <a:buFont typeface="Arial" panose="020B0604020202020204" pitchFamily="34" charset="0"/>
                <a:defRPr b="1" i="1">
                  <a:solidFill>
                    <a:schemeClr val="tx1"/>
                  </a:solidFill>
                  <a:latin typeface="Arial" panose="020B0604020202020204" pitchFamily="34" charset="0"/>
                  <a:ea typeface="华文细黑" panose="02010600040101010101" pitchFamily="1" charset="-122"/>
                </a:defRPr>
              </a:lvl8pPr>
              <a:lvl9pPr marL="3886200" indent="-228600" eaLnBrk="0" fontAlgn="base" hangingPunct="0">
                <a:spcBef>
                  <a:spcPct val="0"/>
                </a:spcBef>
                <a:spcAft>
                  <a:spcPct val="0"/>
                </a:spcAft>
                <a:buFont typeface="Arial" panose="020B0604020202020204" pitchFamily="34" charset="0"/>
                <a:defRPr b="1" i="1">
                  <a:solidFill>
                    <a:schemeClr val="tx1"/>
                  </a:solidFill>
                  <a:latin typeface="Arial" panose="020B0604020202020204" pitchFamily="34" charset="0"/>
                  <a:ea typeface="华文细黑" panose="02010600040101010101" pitchFamily="1" charset="-122"/>
                </a:defRPr>
              </a:lvl9pPr>
            </a:lstStyle>
            <a:p>
              <a:pPr algn="ctr" defTabSz="685800" eaLnBrk="1" fontAlgn="base" hangingPunct="1">
                <a:spcBef>
                  <a:spcPct val="0"/>
                </a:spcBef>
                <a:spcAft>
                  <a:spcPct val="0"/>
                </a:spcAft>
                <a:defRPr/>
              </a:pPr>
              <a:r>
                <a:rPr lang="zh-CN" altLang="en-US" sz="2400" i="0">
                  <a:solidFill>
                    <a:srgbClr val="FFFFFF"/>
                  </a:solidFill>
                  <a:latin typeface="微软雅黑" panose="020B0503020204020204" pitchFamily="34" charset="-122"/>
                  <a:ea typeface="微软雅黑" panose="020B0503020204020204" pitchFamily="34" charset="-122"/>
                </a:rPr>
                <a:t>研究方法</a:t>
              </a:r>
              <a:endParaRPr lang="en-US" altLang="zh-CN" sz="2400" i="0">
                <a:solidFill>
                  <a:srgbClr val="FFFFFF"/>
                </a:solidFill>
                <a:latin typeface="微软雅黑" panose="020B0503020204020204" pitchFamily="34" charset="-122"/>
                <a:ea typeface="微软雅黑" panose="020B0503020204020204" pitchFamily="34" charset="-122"/>
              </a:endParaRPr>
            </a:p>
          </p:txBody>
        </p:sp>
        <p:sp>
          <p:nvSpPr>
            <p:cNvPr id="113675" name="AutoShape 5"/>
            <p:cNvSpPr/>
            <p:nvPr/>
          </p:nvSpPr>
          <p:spPr>
            <a:xfrm rot="10800000">
              <a:off x="0" y="0"/>
              <a:ext cx="5040659" cy="282575"/>
            </a:xfrm>
            <a:prstGeom prst="roundRect">
              <a:avLst>
                <a:gd name="adj" fmla="val 25574"/>
              </a:avLst>
            </a:prstGeom>
            <a:gradFill rotWithShape="1">
              <a:gsLst>
                <a:gs pos="0">
                  <a:schemeClr val="bg1">
                    <a:alpha val="0"/>
                  </a:schemeClr>
                </a:gs>
                <a:gs pos="100000">
                  <a:schemeClr val="bg1">
                    <a:alpha val="59000"/>
                  </a:schemeClr>
                </a:gs>
              </a:gsLst>
              <a:lin ang="5400000" scaled="1"/>
              <a:tileRect/>
            </a:gradFill>
            <a:ln w="9525">
              <a:noFill/>
            </a:ln>
          </p:spPr>
          <p:txBody>
            <a:bodyPr anchor="ctr"/>
            <a:lstStyle/>
            <a:p>
              <a:endParaRPr lang="zh-CN" altLang="en-US" sz="1350" dirty="0">
                <a:solidFill>
                  <a:srgbClr val="000000"/>
                </a:solidFill>
                <a:latin typeface="Arial" panose="020B0604020202020204" pitchFamily="34" charset="0"/>
                <a:ea typeface="华文细黑" panose="02010600040101010101" pitchFamily="1" charset="-122"/>
              </a:endParaRPr>
            </a:p>
          </p:txBody>
        </p:sp>
      </p:grpSp>
      <p:grpSp>
        <p:nvGrpSpPr>
          <p:cNvPr id="104461" name="组合 1"/>
          <p:cNvGrpSpPr/>
          <p:nvPr/>
        </p:nvGrpSpPr>
        <p:grpSpPr>
          <a:xfrm>
            <a:off x="2231628" y="2545952"/>
            <a:ext cx="4644628" cy="2330054"/>
            <a:chOff x="0" y="0"/>
            <a:chExt cx="6192837" cy="3106738"/>
          </a:xfrm>
        </p:grpSpPr>
        <p:grpSp>
          <p:nvGrpSpPr>
            <p:cNvPr id="113677" name="组合 2"/>
            <p:cNvGrpSpPr/>
            <p:nvPr/>
          </p:nvGrpSpPr>
          <p:grpSpPr>
            <a:xfrm>
              <a:off x="0" y="0"/>
              <a:ext cx="6192837" cy="3106738"/>
              <a:chOff x="0" y="0"/>
              <a:chExt cx="6193286" cy="3107918"/>
            </a:xfrm>
          </p:grpSpPr>
          <p:grpSp>
            <p:nvGrpSpPr>
              <p:cNvPr id="113678" name="Group 2"/>
              <p:cNvGrpSpPr/>
              <p:nvPr/>
            </p:nvGrpSpPr>
            <p:grpSpPr>
              <a:xfrm>
                <a:off x="1431577" y="0"/>
                <a:ext cx="2756254" cy="3107918"/>
                <a:chOff x="0" y="0"/>
                <a:chExt cx="7316406" cy="4314492"/>
              </a:xfrm>
            </p:grpSpPr>
            <p:sp>
              <p:nvSpPr>
                <p:cNvPr id="113679" name="Rectangle 4"/>
                <p:cNvSpPr/>
                <p:nvPr/>
              </p:nvSpPr>
              <p:spPr>
                <a:xfrm>
                  <a:off x="3186656" y="164154"/>
                  <a:ext cx="4129750" cy="1616020"/>
                </a:xfrm>
                <a:prstGeom prst="rect">
                  <a:avLst/>
                </a:prstGeom>
                <a:noFill/>
                <a:ln w="9525">
                  <a:noFill/>
                </a:ln>
              </p:spPr>
              <p:txBody>
                <a:bodyPr lIns="22860" tIns="22860" rIns="22860" bIns="22860" anchor="t"/>
                <a:lstStyle/>
                <a:p>
                  <a:pPr lvl="1" eaLnBrk="0" hangingPunct="0">
                    <a:lnSpc>
                      <a:spcPct val="90000"/>
                    </a:lnSpc>
                    <a:spcAft>
                      <a:spcPct val="15000"/>
                    </a:spcAft>
                    <a:buFont typeface="Arial" panose="020B0604020202020204" pitchFamily="34" charset="0"/>
                    <a:buChar char="•"/>
                  </a:pPr>
                  <a:endParaRPr lang="zh-CN" altLang="en-US" sz="1200" dirty="0">
                    <a:solidFill>
                      <a:srgbClr val="000000"/>
                    </a:solidFill>
                    <a:latin typeface="Arial" panose="020B0604020202020204" pitchFamily="34" charset="0"/>
                    <a:ea typeface="仿宋_GB2312" panose="02010609030101010101" pitchFamily="49" charset="-122"/>
                  </a:endParaRPr>
                </a:p>
              </p:txBody>
            </p:sp>
            <p:sp>
              <p:nvSpPr>
                <p:cNvPr id="113680" name="AutoShape 5"/>
                <p:cNvSpPr/>
                <p:nvPr/>
              </p:nvSpPr>
              <p:spPr>
                <a:xfrm>
                  <a:off x="620698" y="500455"/>
                  <a:ext cx="3126999" cy="3547274"/>
                </a:xfrm>
                <a:prstGeom prst="roundRect">
                  <a:avLst>
                    <a:gd name="adj" fmla="val 16667"/>
                  </a:avLst>
                </a:prstGeom>
                <a:solidFill>
                  <a:srgbClr val="59ACB4"/>
                </a:solidFill>
                <a:ln w="25400" cap="flat" cmpd="sng">
                  <a:solidFill>
                    <a:srgbClr val="59ACB4"/>
                  </a:solidFill>
                  <a:prstDash val="solid"/>
                  <a:round/>
                  <a:headEnd type="none" w="med" len="med"/>
                  <a:tailEnd type="none" w="med" len="med"/>
                </a:ln>
              </p:spPr>
              <p:txBody>
                <a:bodyPr wrap="none" anchor="ctr"/>
                <a:lstStyle/>
                <a:p>
                  <a:pPr algn="ctr"/>
                  <a:r>
                    <a:rPr lang="zh-CN" altLang="en-US" sz="2400" dirty="0">
                      <a:solidFill>
                        <a:schemeClr val="bg1"/>
                      </a:solidFill>
                      <a:latin typeface="微软雅黑" panose="020B0503020204020204" pitchFamily="34" charset="-122"/>
                      <a:ea typeface="微软雅黑" panose="020B0503020204020204" pitchFamily="34" charset="-122"/>
                      <a:sym typeface="Calibri" panose="020F0502020204030204" charset="0"/>
                    </a:rPr>
                    <a:t>收集</a:t>
                  </a:r>
                  <a:endParaRPr lang="en-US" altLang="zh-CN" sz="2400" dirty="0">
                    <a:solidFill>
                      <a:schemeClr val="bg1"/>
                    </a:solidFill>
                    <a:latin typeface="微软雅黑" panose="020B0503020204020204" pitchFamily="34" charset="-122"/>
                    <a:ea typeface="微软雅黑" panose="020B0503020204020204" pitchFamily="34" charset="-122"/>
                    <a:sym typeface="Calibri" panose="020F0502020204030204" charset="0"/>
                  </a:endParaRPr>
                </a:p>
                <a:p>
                  <a:pPr algn="ctr"/>
                  <a:r>
                    <a:rPr lang="zh-CN" altLang="en-US" sz="2400" dirty="0">
                      <a:solidFill>
                        <a:schemeClr val="bg1"/>
                      </a:solidFill>
                      <a:latin typeface="微软雅黑" panose="020B0503020204020204" pitchFamily="34" charset="-122"/>
                      <a:ea typeface="微软雅黑" panose="020B0503020204020204" pitchFamily="34" charset="-122"/>
                      <a:sym typeface="Calibri" panose="020F0502020204030204" charset="0"/>
                    </a:rPr>
                    <a:t>文献</a:t>
                  </a:r>
                  <a:endParaRPr lang="zh-CN" altLang="en-US" sz="2400" dirty="0">
                    <a:solidFill>
                      <a:schemeClr val="bg1"/>
                    </a:solidFill>
                    <a:latin typeface="微软雅黑" panose="020B0503020204020204" pitchFamily="34" charset="-122"/>
                    <a:ea typeface="微软雅黑" panose="020B0503020204020204" pitchFamily="34" charset="-122"/>
                    <a:sym typeface="Calibri" panose="020F0502020204030204" charset="0"/>
                  </a:endParaRPr>
                </a:p>
                <a:p>
                  <a:pPr algn="ct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13681" name="Rectangle 6"/>
                <p:cNvSpPr/>
                <p:nvPr/>
              </p:nvSpPr>
              <p:spPr>
                <a:xfrm>
                  <a:off x="0" y="0"/>
                  <a:ext cx="3081474" cy="1944328"/>
                </a:xfrm>
                <a:prstGeom prst="rect">
                  <a:avLst/>
                </a:prstGeom>
                <a:noFill/>
                <a:ln w="9525">
                  <a:noFill/>
                </a:ln>
              </p:spPr>
              <p:txBody>
                <a:bodyPr lIns="185738" tIns="92869" rIns="185738" bIns="92869" anchor="ctr"/>
                <a:lstStyle/>
                <a:p>
                  <a:pPr algn="ctr" eaLnBrk="0" hangingPunct="0">
                    <a:lnSpc>
                      <a:spcPct val="90000"/>
                    </a:lnSpc>
                    <a:spcAft>
                      <a:spcPct val="35000"/>
                    </a:spcAft>
                  </a:pPr>
                  <a:endParaRPr lang="zh-CN" altLang="en-US" sz="2100" dirty="0">
                    <a:solidFill>
                      <a:srgbClr val="FFFFFF"/>
                    </a:solidFill>
                    <a:latin typeface="Calibri" panose="020F0502020204030204" charset="0"/>
                    <a:ea typeface="MS UI Gothic" panose="020B0600070205080204" pitchFamily="34" charset="-128"/>
                    <a:sym typeface="Calibri" panose="020F0502020204030204" charset="0"/>
                  </a:endParaRPr>
                </a:p>
              </p:txBody>
            </p:sp>
            <p:sp>
              <p:nvSpPr>
                <p:cNvPr id="113682" name="Rectangle 8"/>
                <p:cNvSpPr/>
                <p:nvPr/>
              </p:nvSpPr>
              <p:spPr>
                <a:xfrm>
                  <a:off x="3186656" y="2534318"/>
                  <a:ext cx="4129750" cy="1616020"/>
                </a:xfrm>
                <a:prstGeom prst="rect">
                  <a:avLst/>
                </a:prstGeom>
                <a:noFill/>
                <a:ln w="9525">
                  <a:noFill/>
                </a:ln>
              </p:spPr>
              <p:txBody>
                <a:bodyPr lIns="22860" tIns="22860" rIns="22860" bIns="22860" anchor="t"/>
                <a:lstStyle/>
                <a:p>
                  <a:pPr lvl="1" eaLnBrk="0" hangingPunct="0">
                    <a:lnSpc>
                      <a:spcPct val="90000"/>
                    </a:lnSpc>
                    <a:spcAft>
                      <a:spcPct val="15000"/>
                    </a:spcAft>
                    <a:buFont typeface="Arial" panose="020B0604020202020204" pitchFamily="34" charset="0"/>
                    <a:buChar char="•"/>
                  </a:pPr>
                  <a:endParaRPr lang="zh-CN" altLang="en-US" sz="1200" dirty="0">
                    <a:solidFill>
                      <a:srgbClr val="000000"/>
                    </a:solidFill>
                    <a:latin typeface="Arial" panose="020B0604020202020204" pitchFamily="34" charset="0"/>
                    <a:ea typeface="华文细黑" panose="02010600040101010101" pitchFamily="1" charset="-122"/>
                  </a:endParaRPr>
                </a:p>
              </p:txBody>
            </p:sp>
            <p:sp>
              <p:nvSpPr>
                <p:cNvPr id="113683" name="Rectangle 10"/>
                <p:cNvSpPr/>
                <p:nvPr/>
              </p:nvSpPr>
              <p:spPr>
                <a:xfrm>
                  <a:off x="0" y="2370164"/>
                  <a:ext cx="3081474" cy="1944328"/>
                </a:xfrm>
                <a:prstGeom prst="rect">
                  <a:avLst/>
                </a:prstGeom>
                <a:noFill/>
                <a:ln w="9525">
                  <a:noFill/>
                </a:ln>
              </p:spPr>
              <p:txBody>
                <a:bodyPr lIns="185738" tIns="92869" rIns="185738" bIns="92869" anchor="ctr"/>
                <a:lstStyle/>
                <a:p>
                  <a:pPr algn="ctr" eaLnBrk="0" hangingPunct="0">
                    <a:lnSpc>
                      <a:spcPct val="90000"/>
                    </a:lnSpc>
                    <a:spcAft>
                      <a:spcPct val="35000"/>
                    </a:spcAft>
                  </a:pPr>
                  <a:endParaRPr lang="zh-CN" altLang="en-US" sz="2100" dirty="0">
                    <a:solidFill>
                      <a:srgbClr val="FFFFFF"/>
                    </a:solidFill>
                    <a:latin typeface="Calibri" panose="020F0502020204030204" charset="0"/>
                    <a:ea typeface="MS UI Gothic" panose="020B0600070205080204" pitchFamily="34" charset="-128"/>
                    <a:sym typeface="Calibri" panose="020F0502020204030204" charset="0"/>
                  </a:endParaRPr>
                </a:p>
              </p:txBody>
            </p:sp>
          </p:grpSp>
          <p:sp>
            <p:nvSpPr>
              <p:cNvPr id="113684" name="AutoShape 11"/>
              <p:cNvSpPr/>
              <p:nvPr/>
            </p:nvSpPr>
            <p:spPr>
              <a:xfrm>
                <a:off x="0" y="300429"/>
                <a:ext cx="1160400" cy="2622504"/>
              </a:xfrm>
              <a:prstGeom prst="roundRect">
                <a:avLst>
                  <a:gd name="adj" fmla="val 16667"/>
                </a:avLst>
              </a:prstGeom>
              <a:solidFill>
                <a:schemeClr val="accent2"/>
              </a:solidFill>
              <a:ln w="9525" cap="flat" cmpd="sng">
                <a:solidFill>
                  <a:schemeClr val="tx1"/>
                </a:solidFill>
                <a:prstDash val="solid"/>
                <a:round/>
                <a:headEnd type="none" w="med" len="med"/>
                <a:tailEnd type="none" w="med" len="med"/>
              </a:ln>
            </p:spPr>
            <p:txBody>
              <a:bodyPr wrap="none" anchor="ctr"/>
              <a:lstStyle/>
              <a:p>
                <a:pPr algn="ctr"/>
                <a:r>
                  <a:rPr lang="zh-CN" altLang="en-US" sz="2000" dirty="0">
                    <a:solidFill>
                      <a:srgbClr val="FFFFFF"/>
                    </a:solidFill>
                    <a:latin typeface="微软雅黑" panose="020B0503020204020204" pitchFamily="34" charset="-122"/>
                    <a:ea typeface="微软雅黑" panose="020B0503020204020204" pitchFamily="34" charset="-122"/>
                  </a:rPr>
                  <a:t>确定</a:t>
                </a:r>
                <a:endParaRPr lang="en-US" altLang="zh-CN" sz="2000" dirty="0">
                  <a:solidFill>
                    <a:srgbClr val="FFFFFF"/>
                  </a:solidFill>
                  <a:latin typeface="微软雅黑" panose="020B0503020204020204" pitchFamily="34" charset="-122"/>
                  <a:ea typeface="微软雅黑" panose="020B0503020204020204" pitchFamily="34" charset="-122"/>
                </a:endParaRPr>
              </a:p>
              <a:p>
                <a:pPr algn="ctr"/>
                <a:r>
                  <a:rPr lang="zh-CN" altLang="en-US" sz="2000" dirty="0">
                    <a:solidFill>
                      <a:srgbClr val="FFFFFF"/>
                    </a:solidFill>
                    <a:latin typeface="微软雅黑" panose="020B0503020204020204" pitchFamily="34" charset="-122"/>
                    <a:ea typeface="微软雅黑" panose="020B0503020204020204" pitchFamily="34" charset="-122"/>
                  </a:rPr>
                  <a:t>研究</a:t>
                </a:r>
                <a:endParaRPr lang="en-US" altLang="zh-CN" sz="2000" dirty="0">
                  <a:solidFill>
                    <a:srgbClr val="FFFFFF"/>
                  </a:solidFill>
                  <a:latin typeface="微软雅黑" panose="020B0503020204020204" pitchFamily="34" charset="-122"/>
                  <a:ea typeface="微软雅黑" panose="020B0503020204020204" pitchFamily="34" charset="-122"/>
                </a:endParaRPr>
              </a:p>
              <a:p>
                <a:pPr algn="ctr"/>
                <a:r>
                  <a:rPr lang="zh-CN" altLang="en-US" sz="2000" dirty="0">
                    <a:solidFill>
                      <a:srgbClr val="FFFFFF"/>
                    </a:solidFill>
                    <a:latin typeface="微软雅黑" panose="020B0503020204020204" pitchFamily="34" charset="-122"/>
                    <a:ea typeface="微软雅黑" panose="020B0503020204020204" pitchFamily="34" charset="-122"/>
                  </a:rPr>
                  <a:t>主题</a:t>
                </a:r>
                <a:endParaRPr lang="en-US" altLang="zh-CN" sz="2000" dirty="0">
                  <a:solidFill>
                    <a:srgbClr val="FFFFFF"/>
                  </a:solidFill>
                  <a:latin typeface="微软雅黑" panose="020B0503020204020204" pitchFamily="34" charset="-122"/>
                  <a:ea typeface="微软雅黑" panose="020B0503020204020204" pitchFamily="34" charset="-122"/>
                </a:endParaRPr>
              </a:p>
              <a:p>
                <a:pPr algn="ctr"/>
                <a:r>
                  <a:rPr lang="zh-CN" altLang="en-US" sz="2000" dirty="0">
                    <a:solidFill>
                      <a:srgbClr val="FFFFFF"/>
                    </a:solidFill>
                    <a:latin typeface="微软雅黑" panose="020B0503020204020204" pitchFamily="34" charset="-122"/>
                    <a:ea typeface="微软雅黑" panose="020B0503020204020204" pitchFamily="34" charset="-122"/>
                  </a:rPr>
                  <a:t>与对</a:t>
                </a:r>
                <a:endParaRPr lang="en-US" altLang="zh-CN" sz="2000" dirty="0">
                  <a:solidFill>
                    <a:srgbClr val="FFFFFF"/>
                  </a:solidFill>
                  <a:latin typeface="微软雅黑" panose="020B0503020204020204" pitchFamily="34" charset="-122"/>
                  <a:ea typeface="微软雅黑" panose="020B0503020204020204" pitchFamily="34" charset="-122"/>
                </a:endParaRPr>
              </a:p>
              <a:p>
                <a:pPr algn="ctr"/>
                <a:r>
                  <a:rPr lang="zh-CN" altLang="en-US" sz="2000" dirty="0">
                    <a:solidFill>
                      <a:srgbClr val="FFFFFF"/>
                    </a:solidFill>
                    <a:latin typeface="微软雅黑" panose="020B0503020204020204" pitchFamily="34" charset="-122"/>
                    <a:ea typeface="微软雅黑" panose="020B0503020204020204" pitchFamily="34" charset="-122"/>
                  </a:rPr>
                  <a:t>象</a:t>
                </a:r>
                <a:endParaRPr lang="en-US" altLang="zh-CN" sz="2000" dirty="0">
                  <a:solidFill>
                    <a:srgbClr val="FFFFFF"/>
                  </a:solidFill>
                  <a:latin typeface="微软雅黑" panose="020B0503020204020204" pitchFamily="34" charset="-122"/>
                  <a:ea typeface="微软雅黑" panose="020B0503020204020204" pitchFamily="34" charset="-122"/>
                </a:endParaRPr>
              </a:p>
            </p:txBody>
          </p:sp>
          <p:sp>
            <p:nvSpPr>
              <p:cNvPr id="113685" name="AutoShape 12"/>
              <p:cNvSpPr/>
              <p:nvPr/>
            </p:nvSpPr>
            <p:spPr>
              <a:xfrm>
                <a:off x="4537404" y="1116437"/>
                <a:ext cx="530263" cy="868692"/>
              </a:xfrm>
              <a:prstGeom prst="rightArrow">
                <a:avLst>
                  <a:gd name="adj1" fmla="val 50000"/>
                  <a:gd name="adj2" fmla="val 49814"/>
                </a:avLst>
              </a:prstGeom>
              <a:solidFill>
                <a:schemeClr val="bg1"/>
              </a:solidFill>
              <a:ln w="25400" cap="flat" cmpd="sng">
                <a:solidFill>
                  <a:srgbClr val="59ACB4"/>
                </a:solidFill>
                <a:prstDash val="solid"/>
                <a:miter/>
                <a:headEnd type="none" w="med" len="med"/>
                <a:tailEnd type="none" w="med" len="med"/>
              </a:ln>
            </p:spPr>
            <p:txBody>
              <a:bodyPr anchor="ctr"/>
              <a:lstStyle/>
              <a:p>
                <a:endParaRPr lang="zh-CN" altLang="en-US" sz="1200" dirty="0">
                  <a:solidFill>
                    <a:srgbClr val="000000"/>
                  </a:solidFill>
                  <a:latin typeface="Arial" panose="020B0604020202020204" pitchFamily="34" charset="0"/>
                  <a:ea typeface="华文细黑" panose="02010600040101010101" pitchFamily="1" charset="-122"/>
                </a:endParaRPr>
              </a:p>
            </p:txBody>
          </p:sp>
          <p:sp>
            <p:nvSpPr>
              <p:cNvPr id="2" name="AutoShape 13"/>
              <p:cNvSpPr>
                <a:spLocks noChangeArrowheads="1"/>
              </p:cNvSpPr>
              <p:nvPr/>
            </p:nvSpPr>
            <p:spPr bwMode="auto">
              <a:xfrm>
                <a:off x="5067667" y="360500"/>
                <a:ext cx="1125619" cy="2555257"/>
              </a:xfrm>
              <a:prstGeom prst="roundRect">
                <a:avLst>
                  <a:gd name="adj" fmla="val 16667"/>
                </a:avLst>
              </a:prstGeom>
              <a:solidFill>
                <a:srgbClr val="59ACB4"/>
              </a:solidFill>
              <a:ln w="9525">
                <a:solidFill>
                  <a:srgbClr val="59ACB4"/>
                </a:solidFill>
                <a:round/>
              </a:ln>
              <a:effectLst>
                <a:outerShdw blurRad="63500" dist="23000" dir="5400000" algn="ctr" rotWithShape="0">
                  <a:srgbClr val="000000">
                    <a:alpha val="32999"/>
                  </a:srgbClr>
                </a:outerShdw>
              </a:effectLst>
            </p:spPr>
            <p:txBody>
              <a:bodyPr wrap="none" anchor="ctr"/>
              <a:lstStyle/>
              <a:p>
                <a:pPr lvl="0" algn="ctr" eaLnBrk="1" fontAlgn="base" hangingPunct="1">
                  <a:buClrTx/>
                  <a:buFont typeface="Arial" panose="020B0604020202020204" pitchFamily="34" charset="0"/>
                  <a:buNone/>
                </a:pPr>
                <a:r>
                  <a:rPr lang="zh-CN" altLang="en-US" sz="2400" noProof="1">
                    <a:solidFill>
                      <a:schemeClr val="bg1"/>
                    </a:solidFill>
                    <a:latin typeface="微软雅黑" panose="020B0503020204020204" pitchFamily="34" charset="-122"/>
                    <a:ea typeface="微软雅黑" panose="020B0503020204020204" pitchFamily="34" charset="-122"/>
                    <a:cs typeface="+mn-ea"/>
                  </a:rPr>
                  <a:t>结论</a:t>
                </a:r>
                <a:endParaRPr lang="en-US" altLang="zh-CN" sz="2400" noProof="1">
                  <a:solidFill>
                    <a:schemeClr val="bg1"/>
                  </a:solidFill>
                  <a:latin typeface="微软雅黑" panose="020B0503020204020204" pitchFamily="34" charset="-122"/>
                  <a:ea typeface="微软雅黑" panose="020B0503020204020204" pitchFamily="34" charset="-122"/>
                </a:endParaRPr>
              </a:p>
              <a:p>
                <a:pPr lvl="0" algn="ctr" eaLnBrk="1" fontAlgn="base" hangingPunct="1">
                  <a:buClrTx/>
                  <a:buFont typeface="Arial" panose="020B0604020202020204" pitchFamily="34" charset="0"/>
                  <a:buNone/>
                </a:pPr>
                <a:r>
                  <a:rPr lang="zh-CN" altLang="en-US" sz="2400" noProof="1">
                    <a:solidFill>
                      <a:schemeClr val="bg1"/>
                    </a:solidFill>
                    <a:latin typeface="微软雅黑" panose="020B0503020204020204" pitchFamily="34" charset="-122"/>
                    <a:ea typeface="微软雅黑" panose="020B0503020204020204" pitchFamily="34" charset="-122"/>
                    <a:cs typeface="+mn-ea"/>
                  </a:rPr>
                  <a:t>与</a:t>
                </a:r>
                <a:endParaRPr lang="en-US" altLang="zh-CN" sz="2400" noProof="1">
                  <a:solidFill>
                    <a:schemeClr val="bg1"/>
                  </a:solidFill>
                  <a:latin typeface="微软雅黑" panose="020B0503020204020204" pitchFamily="34" charset="-122"/>
                  <a:ea typeface="微软雅黑" panose="020B0503020204020204" pitchFamily="34" charset="-122"/>
                </a:endParaRPr>
              </a:p>
              <a:p>
                <a:pPr lvl="0" algn="ctr" eaLnBrk="1" fontAlgn="base" hangingPunct="1">
                  <a:buClrTx/>
                  <a:buFont typeface="Arial" panose="020B0604020202020204" pitchFamily="34" charset="0"/>
                  <a:buNone/>
                </a:pPr>
                <a:r>
                  <a:rPr lang="zh-CN" altLang="en-US" sz="2400" noProof="1">
                    <a:solidFill>
                      <a:schemeClr val="bg1"/>
                    </a:solidFill>
                    <a:latin typeface="微软雅黑" panose="020B0503020204020204" pitchFamily="34" charset="-122"/>
                    <a:ea typeface="微软雅黑" panose="020B0503020204020204" pitchFamily="34" charset="-122"/>
                    <a:cs typeface="+mn-ea"/>
                  </a:rPr>
                  <a:t>建议</a:t>
                </a:r>
                <a:endParaRPr lang="zh-CN" altLang="en-US" sz="2400" noProof="1">
                  <a:solidFill>
                    <a:schemeClr val="bg1"/>
                  </a:solidFill>
                  <a:latin typeface="微软雅黑" panose="020B0503020204020204" pitchFamily="34" charset="-122"/>
                  <a:ea typeface="微软雅黑" panose="020B0503020204020204" pitchFamily="34" charset="-122"/>
                </a:endParaRPr>
              </a:p>
            </p:txBody>
          </p:sp>
        </p:grpSp>
        <p:sp>
          <p:nvSpPr>
            <p:cNvPr id="113687" name="AutoShape 12"/>
            <p:cNvSpPr/>
            <p:nvPr/>
          </p:nvSpPr>
          <p:spPr>
            <a:xfrm>
              <a:off x="1179512" y="1152525"/>
              <a:ext cx="476250" cy="868363"/>
            </a:xfrm>
            <a:prstGeom prst="rightArrow">
              <a:avLst>
                <a:gd name="adj1" fmla="val 50000"/>
                <a:gd name="adj2" fmla="val 49814"/>
              </a:avLst>
            </a:prstGeom>
            <a:solidFill>
              <a:schemeClr val="bg1"/>
            </a:solidFill>
            <a:ln w="25400" cap="flat" cmpd="sng">
              <a:solidFill>
                <a:srgbClr val="59ACB4"/>
              </a:solidFill>
              <a:prstDash val="solid"/>
              <a:miter/>
              <a:headEnd type="none" w="med" len="med"/>
              <a:tailEnd type="none" w="med" len="med"/>
            </a:ln>
          </p:spPr>
          <p:txBody>
            <a:bodyPr anchor="ctr"/>
            <a:lstStyle/>
            <a:p>
              <a:endParaRPr lang="zh-CN" altLang="en-US" sz="1200" dirty="0">
                <a:solidFill>
                  <a:srgbClr val="000000"/>
                </a:solidFill>
                <a:latin typeface="Arial" panose="020B0604020202020204" pitchFamily="34" charset="0"/>
                <a:ea typeface="华文细黑" panose="02010600040101010101" pitchFamily="1" charset="-122"/>
              </a:endParaRPr>
            </a:p>
          </p:txBody>
        </p:sp>
        <p:sp>
          <p:nvSpPr>
            <p:cNvPr id="113688" name="AutoShape 12"/>
            <p:cNvSpPr/>
            <p:nvPr/>
          </p:nvSpPr>
          <p:spPr>
            <a:xfrm>
              <a:off x="2854325" y="1152525"/>
              <a:ext cx="530225" cy="868363"/>
            </a:xfrm>
            <a:prstGeom prst="rightArrow">
              <a:avLst>
                <a:gd name="adj1" fmla="val 50000"/>
                <a:gd name="adj2" fmla="val 49814"/>
              </a:avLst>
            </a:prstGeom>
            <a:solidFill>
              <a:schemeClr val="bg1"/>
            </a:solidFill>
            <a:ln w="25400" cap="flat" cmpd="sng">
              <a:solidFill>
                <a:srgbClr val="59ACB4"/>
              </a:solidFill>
              <a:prstDash val="solid"/>
              <a:miter/>
              <a:headEnd type="none" w="med" len="med"/>
              <a:tailEnd type="none" w="med" len="med"/>
            </a:ln>
          </p:spPr>
          <p:txBody>
            <a:bodyPr anchor="ctr"/>
            <a:lstStyle/>
            <a:p>
              <a:endParaRPr lang="zh-CN" altLang="en-US" sz="1200" dirty="0">
                <a:solidFill>
                  <a:srgbClr val="000000"/>
                </a:solidFill>
                <a:latin typeface="Arial" panose="020B0604020202020204" pitchFamily="34" charset="0"/>
                <a:ea typeface="华文细黑" panose="02010600040101010101" pitchFamily="1" charset="-122"/>
              </a:endParaRPr>
            </a:p>
          </p:txBody>
        </p:sp>
        <p:sp>
          <p:nvSpPr>
            <p:cNvPr id="113689" name="AutoShape 5"/>
            <p:cNvSpPr/>
            <p:nvPr/>
          </p:nvSpPr>
          <p:spPr>
            <a:xfrm>
              <a:off x="3384550" y="360363"/>
              <a:ext cx="1179512" cy="2554287"/>
            </a:xfrm>
            <a:prstGeom prst="roundRect">
              <a:avLst>
                <a:gd name="adj" fmla="val 16667"/>
              </a:avLst>
            </a:prstGeom>
            <a:solidFill>
              <a:srgbClr val="59ACB4"/>
            </a:solidFill>
            <a:ln w="25400" cap="flat" cmpd="sng">
              <a:solidFill>
                <a:srgbClr val="59ACB4"/>
              </a:solidFill>
              <a:prstDash val="solid"/>
              <a:round/>
              <a:headEnd type="none" w="med" len="med"/>
              <a:tailEnd type="none" w="med" len="med"/>
            </a:ln>
          </p:spPr>
          <p:txBody>
            <a:bodyPr wrap="none" anchor="ctr"/>
            <a:lstStyle/>
            <a:p>
              <a:pPr algn="ctr"/>
              <a:r>
                <a:rPr lang="zh-CN" altLang="en-US" sz="2400" dirty="0">
                  <a:solidFill>
                    <a:schemeClr val="bg1"/>
                  </a:solidFill>
                  <a:latin typeface="微软雅黑" panose="020B0503020204020204" pitchFamily="34" charset="-122"/>
                  <a:ea typeface="微软雅黑" panose="020B0503020204020204" pitchFamily="34" charset="-122"/>
                  <a:sym typeface="Calibri" panose="020F0502020204030204" charset="0"/>
                </a:rPr>
                <a:t>文献</a:t>
              </a:r>
              <a:endParaRPr lang="en-US" altLang="zh-CN" sz="2400" dirty="0">
                <a:solidFill>
                  <a:schemeClr val="bg1"/>
                </a:solidFill>
                <a:latin typeface="微软雅黑" panose="020B0503020204020204" pitchFamily="34" charset="-122"/>
                <a:ea typeface="微软雅黑" panose="020B0503020204020204" pitchFamily="34" charset="-122"/>
                <a:sym typeface="Calibri" panose="020F0502020204030204" charset="0"/>
              </a:endParaRPr>
            </a:p>
            <a:p>
              <a:pPr algn="ctr"/>
              <a:r>
                <a:rPr lang="zh-CN" altLang="en-US" sz="2400" dirty="0">
                  <a:solidFill>
                    <a:schemeClr val="bg1"/>
                  </a:solidFill>
                  <a:latin typeface="微软雅黑" panose="020B0503020204020204" pitchFamily="34" charset="-122"/>
                  <a:ea typeface="微软雅黑" panose="020B0503020204020204" pitchFamily="34" charset="-122"/>
                  <a:sym typeface="Calibri" panose="020F0502020204030204" charset="0"/>
                </a:rPr>
                <a:t>资料</a:t>
              </a:r>
              <a:endParaRPr lang="en-US" altLang="zh-CN" sz="2400" dirty="0">
                <a:solidFill>
                  <a:schemeClr val="bg1"/>
                </a:solidFill>
                <a:latin typeface="微软雅黑" panose="020B0503020204020204" pitchFamily="34" charset="-122"/>
                <a:ea typeface="微软雅黑" panose="020B0503020204020204" pitchFamily="34" charset="-122"/>
                <a:sym typeface="Calibri" panose="020F0502020204030204" charset="0"/>
              </a:endParaRPr>
            </a:p>
            <a:p>
              <a:pPr algn="ctr"/>
              <a:r>
                <a:rPr lang="zh-CN" altLang="en-US" sz="2400" dirty="0">
                  <a:solidFill>
                    <a:schemeClr val="bg1"/>
                  </a:solidFill>
                  <a:latin typeface="微软雅黑" panose="020B0503020204020204" pitchFamily="34" charset="-122"/>
                  <a:ea typeface="微软雅黑" panose="020B0503020204020204" pitchFamily="34" charset="-122"/>
                  <a:sym typeface="Calibri" panose="020F0502020204030204" charset="0"/>
                </a:rPr>
                <a:t>分析</a:t>
              </a:r>
              <a:endParaRPr lang="zh-CN" altLang="en-US" sz="2400" dirty="0">
                <a:solidFill>
                  <a:schemeClr val="bg1"/>
                </a:solidFill>
                <a:latin typeface="微软雅黑" panose="020B0503020204020204" pitchFamily="34" charset="-122"/>
                <a:ea typeface="微软雅黑" panose="020B0503020204020204" pitchFamily="34" charset="-122"/>
                <a:sym typeface="Calibri" panose="020F0502020204030204" charset="0"/>
              </a:endParaRPr>
            </a:p>
            <a:p>
              <a:pPr algn="ct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31" name="Group 4"/>
          <p:cNvGrpSpPr>
            <a:grpSpLocks noChangeAspect="1"/>
          </p:cNvGrpSpPr>
          <p:nvPr/>
        </p:nvGrpSpPr>
        <p:grpSpPr bwMode="auto">
          <a:xfrm rot="5400000">
            <a:off x="-9330" y="267599"/>
            <a:ext cx="409547" cy="390889"/>
            <a:chOff x="0" y="60"/>
            <a:chExt cx="439" cy="419"/>
          </a:xfrm>
        </p:grpSpPr>
        <p:sp>
          <p:nvSpPr>
            <p:cNvPr id="32" name="Freeform 5"/>
            <p:cNvSpPr/>
            <p:nvPr/>
          </p:nvSpPr>
          <p:spPr bwMode="auto">
            <a:xfrm>
              <a:off x="0" y="60"/>
              <a:ext cx="297" cy="419"/>
            </a:xfrm>
            <a:custGeom>
              <a:avLst/>
              <a:gdLst>
                <a:gd name="T0" fmla="*/ 297 w 297"/>
                <a:gd name="T1" fmla="*/ 0 h 419"/>
                <a:gd name="T2" fmla="*/ 143 w 297"/>
                <a:gd name="T3" fmla="*/ 0 h 419"/>
                <a:gd name="T4" fmla="*/ 0 w 297"/>
                <a:gd name="T5" fmla="*/ 419 h 419"/>
                <a:gd name="T6" fmla="*/ 155 w 297"/>
                <a:gd name="T7" fmla="*/ 419 h 419"/>
                <a:gd name="T8" fmla="*/ 297 w 297"/>
                <a:gd name="T9" fmla="*/ 0 h 419"/>
              </a:gdLst>
              <a:ahLst/>
              <a:cxnLst>
                <a:cxn ang="0">
                  <a:pos x="T0" y="T1"/>
                </a:cxn>
                <a:cxn ang="0">
                  <a:pos x="T2" y="T3"/>
                </a:cxn>
                <a:cxn ang="0">
                  <a:pos x="T4" y="T5"/>
                </a:cxn>
                <a:cxn ang="0">
                  <a:pos x="T6" y="T7"/>
                </a:cxn>
                <a:cxn ang="0">
                  <a:pos x="T8" y="T9"/>
                </a:cxn>
              </a:cxnLst>
              <a:rect l="0" t="0" r="r" b="b"/>
              <a:pathLst>
                <a:path w="297" h="419">
                  <a:moveTo>
                    <a:pt x="297" y="0"/>
                  </a:moveTo>
                  <a:lnTo>
                    <a:pt x="143" y="0"/>
                  </a:lnTo>
                  <a:lnTo>
                    <a:pt x="0" y="419"/>
                  </a:lnTo>
                  <a:lnTo>
                    <a:pt x="155" y="419"/>
                  </a:lnTo>
                  <a:lnTo>
                    <a:pt x="297" y="0"/>
                  </a:lnTo>
                  <a:close/>
                </a:path>
              </a:pathLst>
            </a:custGeom>
            <a:solidFill>
              <a:srgbClr val="0423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sp>
          <p:nvSpPr>
            <p:cNvPr id="33" name="Freeform 6"/>
            <p:cNvSpPr/>
            <p:nvPr/>
          </p:nvSpPr>
          <p:spPr bwMode="auto">
            <a:xfrm>
              <a:off x="143" y="60"/>
              <a:ext cx="296" cy="419"/>
            </a:xfrm>
            <a:custGeom>
              <a:avLst/>
              <a:gdLst>
                <a:gd name="T0" fmla="*/ 0 w 296"/>
                <a:gd name="T1" fmla="*/ 0 h 419"/>
                <a:gd name="T2" fmla="*/ 154 w 296"/>
                <a:gd name="T3" fmla="*/ 0 h 419"/>
                <a:gd name="T4" fmla="*/ 296 w 296"/>
                <a:gd name="T5" fmla="*/ 419 h 419"/>
                <a:gd name="T6" fmla="*/ 142 w 296"/>
                <a:gd name="T7" fmla="*/ 419 h 419"/>
                <a:gd name="T8" fmla="*/ 0 w 296"/>
                <a:gd name="T9" fmla="*/ 0 h 419"/>
              </a:gdLst>
              <a:ahLst/>
              <a:cxnLst>
                <a:cxn ang="0">
                  <a:pos x="T0" y="T1"/>
                </a:cxn>
                <a:cxn ang="0">
                  <a:pos x="T2" y="T3"/>
                </a:cxn>
                <a:cxn ang="0">
                  <a:pos x="T4" y="T5"/>
                </a:cxn>
                <a:cxn ang="0">
                  <a:pos x="T6" y="T7"/>
                </a:cxn>
                <a:cxn ang="0">
                  <a:pos x="T8" y="T9"/>
                </a:cxn>
              </a:cxnLst>
              <a:rect l="0" t="0" r="r" b="b"/>
              <a:pathLst>
                <a:path w="296" h="419">
                  <a:moveTo>
                    <a:pt x="0" y="0"/>
                  </a:moveTo>
                  <a:lnTo>
                    <a:pt x="154" y="0"/>
                  </a:lnTo>
                  <a:lnTo>
                    <a:pt x="296" y="419"/>
                  </a:lnTo>
                  <a:lnTo>
                    <a:pt x="142" y="419"/>
                  </a:lnTo>
                  <a:lnTo>
                    <a:pt x="0" y="0"/>
                  </a:lnTo>
                  <a:close/>
                </a:path>
              </a:pathLst>
            </a:custGeom>
            <a:solidFill>
              <a:srgbClr val="59A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grpSp>
      <p:sp>
        <p:nvSpPr>
          <p:cNvPr id="34" name="文本框 33"/>
          <p:cNvSpPr txBox="1"/>
          <p:nvPr/>
        </p:nvSpPr>
        <p:spPr>
          <a:xfrm>
            <a:off x="390888" y="195486"/>
            <a:ext cx="4352474" cy="461665"/>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defTabSz="685800"/>
            <a:r>
              <a:rPr lang="zh-CN" altLang="en-US" sz="2400" spc="100" dirty="0">
                <a:solidFill>
                  <a:srgbClr val="E1740D"/>
                </a:solidFill>
                <a:latin typeface="Arial" panose="020B0604020202020204" pitchFamily="34" charset="0"/>
                <a:ea typeface="微软雅黑" panose="020B0503020204020204" pitchFamily="34" charset="-122"/>
                <a:cs typeface="Arial" panose="020B0604020202020204" pitchFamily="34" charset="0"/>
              </a:rPr>
              <a:t>学生核心素养的国际比较研究</a:t>
            </a:r>
            <a:endParaRPr lang="zh-CN" altLang="en-US" sz="2400" spc="100" dirty="0">
              <a:solidFill>
                <a:srgbClr val="E1740D"/>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4451"/>
                                        </p:tgtEl>
                                        <p:attrNameLst>
                                          <p:attrName>style.visibility</p:attrName>
                                        </p:attrNameLst>
                                      </p:cBhvr>
                                      <p:to>
                                        <p:strVal val="visible"/>
                                      </p:to>
                                    </p:set>
                                    <p:animEffect transition="in" filter="wipe(left)">
                                      <p:cBhvr>
                                        <p:cTn id="7" dur="300"/>
                                        <p:tgtEl>
                                          <p:spTgt spid="104451"/>
                                        </p:tgtEl>
                                      </p:cBhvr>
                                    </p:animEffect>
                                  </p:childTnLst>
                                </p:cTn>
                              </p:par>
                              <p:par>
                                <p:cTn id="8" presetID="22" presetClass="entr" presetSubtype="8" fill="hold" nodeType="withEffect">
                                  <p:stCondLst>
                                    <p:cond delay="0"/>
                                  </p:stCondLst>
                                  <p:childTnLst>
                                    <p:set>
                                      <p:cBhvr>
                                        <p:cTn id="9" dur="1" fill="hold">
                                          <p:stCondLst>
                                            <p:cond delay="0"/>
                                          </p:stCondLst>
                                        </p:cTn>
                                        <p:tgtEl>
                                          <p:spTgt spid="104458"/>
                                        </p:tgtEl>
                                        <p:attrNameLst>
                                          <p:attrName>style.visibility</p:attrName>
                                        </p:attrNameLst>
                                      </p:cBhvr>
                                      <p:to>
                                        <p:strVal val="visible"/>
                                      </p:to>
                                    </p:set>
                                    <p:animEffect transition="in" filter="wipe(left)">
                                      <p:cBhvr>
                                        <p:cTn id="10" dur="300"/>
                                        <p:tgtEl>
                                          <p:spTgt spid="104458"/>
                                        </p:tgtEl>
                                      </p:cBhvr>
                                    </p:animEffect>
                                  </p:childTnLst>
                                </p:cTn>
                              </p:par>
                              <p:par>
                                <p:cTn id="11" presetID="22" presetClass="entr" presetSubtype="8" fill="hold" nodeType="withEffect">
                                  <p:stCondLst>
                                    <p:cond delay="0"/>
                                  </p:stCondLst>
                                  <p:childTnLst>
                                    <p:set>
                                      <p:cBhvr>
                                        <p:cTn id="12" dur="1" fill="hold">
                                          <p:stCondLst>
                                            <p:cond delay="0"/>
                                          </p:stCondLst>
                                        </p:cTn>
                                        <p:tgtEl>
                                          <p:spTgt spid="104461"/>
                                        </p:tgtEl>
                                        <p:attrNameLst>
                                          <p:attrName>style.visibility</p:attrName>
                                        </p:attrNameLst>
                                      </p:cBhvr>
                                      <p:to>
                                        <p:strVal val="visible"/>
                                      </p:to>
                                    </p:set>
                                    <p:animEffect transition="in" filter="wipe(left)">
                                      <p:cBhvr>
                                        <p:cTn id="13" dur="300"/>
                                        <p:tgtEl>
                                          <p:spTgt spid="104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TextBox 12"/>
          <p:cNvSpPr txBox="1"/>
          <p:nvPr/>
        </p:nvSpPr>
        <p:spPr>
          <a:xfrm>
            <a:off x="323528" y="3147814"/>
            <a:ext cx="8496944" cy="1840119"/>
          </a:xfrm>
          <a:prstGeom prst="rect">
            <a:avLst/>
          </a:prstGeom>
          <a:noFill/>
          <a:ln w="9525">
            <a:noFill/>
          </a:ln>
        </p:spPr>
        <p:txBody>
          <a:bodyPr wrap="square" anchor="t">
            <a:spAutoFit/>
          </a:bodyPr>
          <a:lstStyle/>
          <a:p>
            <a:pPr>
              <a:lnSpc>
                <a:spcPct val="120000"/>
              </a:lnSpc>
              <a:buFont typeface="Wingdings" panose="05000000000000000000" pitchFamily="2" charset="2"/>
              <a:buChar char="Ø"/>
            </a:pPr>
            <a:r>
              <a:rPr lang="zh-CN" altLang="en-US" sz="1600" dirty="0">
                <a:solidFill>
                  <a:srgbClr val="000000"/>
                </a:solidFill>
                <a:latin typeface="微软雅黑" panose="020B0503020204020204" pitchFamily="34" charset="-122"/>
                <a:ea typeface="微软雅黑" panose="020B0503020204020204" pitchFamily="34" charset="-122"/>
              </a:rPr>
              <a:t>为了提高组织成员国的国家竞争力以应对全球化经济发展的需要，促进个体为适应全球化社会而获得自身完满发展，经济合作与发展组织（</a:t>
            </a:r>
            <a:r>
              <a:rPr lang="en-US" altLang="zh-CN" sz="1600" dirty="0">
                <a:solidFill>
                  <a:srgbClr val="000000"/>
                </a:solidFill>
                <a:latin typeface="微软雅黑" panose="020B0503020204020204" pitchFamily="34" charset="-122"/>
                <a:ea typeface="微软雅黑" panose="020B0503020204020204" pitchFamily="34" charset="-122"/>
              </a:rPr>
              <a:t>OECD</a:t>
            </a:r>
            <a:r>
              <a:rPr lang="zh-CN" altLang="en-US" sz="1600" dirty="0">
                <a:solidFill>
                  <a:srgbClr val="000000"/>
                </a:solidFill>
                <a:latin typeface="微软雅黑" panose="020B0503020204020204" pitchFamily="34" charset="-122"/>
                <a:ea typeface="微软雅黑" panose="020B0503020204020204" pitchFamily="34" charset="-122"/>
              </a:rPr>
              <a:t>）在</a:t>
            </a:r>
            <a:r>
              <a:rPr lang="en-US" altLang="zh-CN" sz="1600" dirty="0">
                <a:solidFill>
                  <a:srgbClr val="000000"/>
                </a:solidFill>
                <a:latin typeface="微软雅黑" panose="020B0503020204020204" pitchFamily="34" charset="-122"/>
                <a:ea typeface="微软雅黑" panose="020B0503020204020204" pitchFamily="34" charset="-122"/>
              </a:rPr>
              <a:t>1997</a:t>
            </a:r>
            <a:r>
              <a:rPr lang="zh-CN" altLang="en-US" sz="1600" dirty="0">
                <a:solidFill>
                  <a:srgbClr val="000000"/>
                </a:solidFill>
                <a:latin typeface="微软雅黑" panose="020B0503020204020204" pitchFamily="34" charset="-122"/>
                <a:ea typeface="微软雅黑" panose="020B0503020204020204" pitchFamily="34" charset="-122"/>
              </a:rPr>
              <a:t>年启动了“素养的界定与遴选”（</a:t>
            </a:r>
            <a:r>
              <a:rPr lang="en-US" altLang="zh-CN" sz="1600" dirty="0">
                <a:solidFill>
                  <a:srgbClr val="000000"/>
                </a:solidFill>
                <a:latin typeface="微软雅黑" panose="020B0503020204020204" pitchFamily="34" charset="-122"/>
                <a:ea typeface="微软雅黑" panose="020B0503020204020204" pitchFamily="34" charset="-122"/>
              </a:rPr>
              <a:t>Definition and Selection of Competencies</a:t>
            </a:r>
            <a:r>
              <a:rPr lang="zh-CN" altLang="en-US" sz="1600" dirty="0">
                <a:solidFill>
                  <a:srgbClr val="000000"/>
                </a:solidFill>
                <a:latin typeface="微软雅黑" panose="020B0503020204020204" pitchFamily="34" charset="-122"/>
                <a:ea typeface="微软雅黑" panose="020B0503020204020204" pitchFamily="34" charset="-122"/>
              </a:rPr>
              <a:t>，简称</a:t>
            </a:r>
            <a:r>
              <a:rPr lang="en-US" altLang="zh-CN" sz="1600" dirty="0">
                <a:solidFill>
                  <a:srgbClr val="000000"/>
                </a:solidFill>
                <a:latin typeface="微软雅黑" panose="020B0503020204020204" pitchFamily="34" charset="-122"/>
                <a:ea typeface="微软雅黑" panose="020B0503020204020204" pitchFamily="34" charset="-122"/>
              </a:rPr>
              <a:t>DeSeCo</a:t>
            </a:r>
            <a:r>
              <a:rPr lang="zh-CN" altLang="en-US" sz="1600" dirty="0">
                <a:solidFill>
                  <a:srgbClr val="000000"/>
                </a:solidFill>
                <a:latin typeface="微软雅黑" panose="020B0503020204020204" pitchFamily="34" charset="-122"/>
                <a:ea typeface="微软雅黑" panose="020B0503020204020204" pitchFamily="34" charset="-122"/>
              </a:rPr>
              <a:t>）项目。</a:t>
            </a:r>
            <a:endParaRPr lang="en-US" altLang="zh-CN" sz="1600" dirty="0">
              <a:solidFill>
                <a:srgbClr val="000000"/>
              </a:solidFill>
              <a:latin typeface="微软雅黑" panose="020B0503020204020204" pitchFamily="34" charset="-122"/>
              <a:ea typeface="微软雅黑" panose="020B0503020204020204" pitchFamily="34" charset="-122"/>
            </a:endParaRPr>
          </a:p>
          <a:p>
            <a:pPr>
              <a:lnSpc>
                <a:spcPct val="120000"/>
              </a:lnSpc>
              <a:buFont typeface="Wingdings" panose="05000000000000000000" pitchFamily="2" charset="2"/>
              <a:buChar char="Ø"/>
            </a:pPr>
            <a:r>
              <a:rPr lang="zh-CN" altLang="en-US" sz="1600" dirty="0">
                <a:solidFill>
                  <a:srgbClr val="000000"/>
                </a:solidFill>
                <a:latin typeface="微软雅黑" panose="020B0503020204020204" pitchFamily="34" charset="-122"/>
                <a:ea typeface="微软雅黑" panose="020B0503020204020204" pitchFamily="34" charset="-122"/>
              </a:rPr>
              <a:t>在</a:t>
            </a:r>
            <a:r>
              <a:rPr lang="en-US" altLang="zh-CN" sz="1600" dirty="0">
                <a:solidFill>
                  <a:srgbClr val="000000"/>
                </a:solidFill>
                <a:latin typeface="微软雅黑" panose="020B0503020204020204" pitchFamily="34" charset="-122"/>
                <a:ea typeface="微软雅黑" panose="020B0503020204020204" pitchFamily="34" charset="-122"/>
              </a:rPr>
              <a:t>OECD</a:t>
            </a:r>
            <a:r>
              <a:rPr lang="zh-CN" altLang="en-US" sz="1600" dirty="0">
                <a:solidFill>
                  <a:srgbClr val="000000"/>
                </a:solidFill>
                <a:latin typeface="微软雅黑" panose="020B0503020204020204" pitchFamily="34" charset="-122"/>
                <a:ea typeface="微软雅黑" panose="020B0503020204020204" pitchFamily="34" charset="-122"/>
              </a:rPr>
              <a:t>启动核心素养研究之后，组织</a:t>
            </a:r>
            <a:r>
              <a:rPr lang="en-US" altLang="zh-CN" sz="1600" dirty="0">
                <a:solidFill>
                  <a:srgbClr val="000000"/>
                </a:solidFill>
                <a:latin typeface="微软雅黑" panose="020B0503020204020204" pitchFamily="34" charset="-122"/>
                <a:ea typeface="微软雅黑" panose="020B0503020204020204" pitchFamily="34" charset="-122"/>
              </a:rPr>
              <a:t>12</a:t>
            </a:r>
            <a:r>
              <a:rPr lang="zh-CN" altLang="en-US" sz="1600" dirty="0">
                <a:solidFill>
                  <a:srgbClr val="000000"/>
                </a:solidFill>
                <a:latin typeface="微软雅黑" panose="020B0503020204020204" pitchFamily="34" charset="-122"/>
                <a:ea typeface="微软雅黑" panose="020B0503020204020204" pitchFamily="34" charset="-122"/>
              </a:rPr>
              <a:t>个国家（奥地利、德国、美国、法国等）开展核心素养相关研究，并提交本国报告。随即带动国际各国和地区（日本，中国香港，中国台湾，新加坡等）有关“核心素养”的研究热潮，并推动本国或者本地区教育改革和测评的发展。</a:t>
            </a:r>
            <a:endParaRPr lang="zh-CN" altLang="en-US" sz="1600" dirty="0">
              <a:solidFill>
                <a:srgbClr val="000000"/>
              </a:solidFill>
              <a:latin typeface="微软雅黑" panose="020B0503020204020204" pitchFamily="34" charset="-122"/>
              <a:ea typeface="微软雅黑" panose="020B0503020204020204" pitchFamily="34" charset="-122"/>
            </a:endParaRPr>
          </a:p>
        </p:txBody>
      </p:sp>
      <p:grpSp>
        <p:nvGrpSpPr>
          <p:cNvPr id="105489" name="组合 84002"/>
          <p:cNvGrpSpPr/>
          <p:nvPr/>
        </p:nvGrpSpPr>
        <p:grpSpPr>
          <a:xfrm>
            <a:off x="1143001" y="681038"/>
            <a:ext cx="5623322" cy="794147"/>
            <a:chOff x="0" y="0"/>
            <a:chExt cx="7497098" cy="1058422"/>
          </a:xfrm>
        </p:grpSpPr>
        <p:grpSp>
          <p:nvGrpSpPr>
            <p:cNvPr id="114692" name="组合 84000"/>
            <p:cNvGrpSpPr/>
            <p:nvPr/>
          </p:nvGrpSpPr>
          <p:grpSpPr>
            <a:xfrm>
              <a:off x="0" y="0"/>
              <a:ext cx="7497098" cy="1058422"/>
              <a:chOff x="0" y="0"/>
              <a:chExt cx="7497098" cy="1058422"/>
            </a:xfrm>
          </p:grpSpPr>
          <p:sp>
            <p:nvSpPr>
              <p:cNvPr id="114693" name="矩形 7"/>
              <p:cNvSpPr/>
              <p:nvPr/>
            </p:nvSpPr>
            <p:spPr>
              <a:xfrm>
                <a:off x="0" y="0"/>
                <a:ext cx="7497098" cy="1058422"/>
              </a:xfrm>
              <a:prstGeom prst="rect">
                <a:avLst/>
              </a:prstGeom>
              <a:solidFill>
                <a:schemeClr val="bg1"/>
              </a:solidFill>
              <a:ln w="25400" cap="flat" cmpd="sng">
                <a:solidFill>
                  <a:srgbClr val="59ACB4"/>
                </a:solidFill>
                <a:prstDash val="solid"/>
                <a:miter/>
                <a:headEnd type="none" w="med" len="med"/>
                <a:tailEnd type="none" w="med" len="med"/>
              </a:ln>
            </p:spPr>
            <p:txBody>
              <a:bodyPr anchor="t"/>
              <a:lstStyle/>
              <a:p>
                <a:endParaRPr lang="zh-CN" altLang="en-US" sz="1350" dirty="0">
                  <a:solidFill>
                    <a:srgbClr val="000000"/>
                  </a:solidFill>
                  <a:latin typeface="微软雅黑" panose="020B0503020204020204" pitchFamily="34" charset="-122"/>
                  <a:ea typeface="微软雅黑" panose="020B0503020204020204" pitchFamily="34" charset="-122"/>
                </a:endParaRPr>
              </a:p>
            </p:txBody>
          </p:sp>
          <p:grpSp>
            <p:nvGrpSpPr>
              <p:cNvPr id="114694" name="组合 9"/>
              <p:cNvGrpSpPr/>
              <p:nvPr/>
            </p:nvGrpSpPr>
            <p:grpSpPr>
              <a:xfrm>
                <a:off x="644468" y="101693"/>
                <a:ext cx="6800247" cy="882677"/>
                <a:chOff x="77" y="29685"/>
                <a:chExt cx="6800247" cy="882677"/>
              </a:xfrm>
            </p:grpSpPr>
            <p:sp>
              <p:nvSpPr>
                <p:cNvPr id="114695" name="圆角矩形 2"/>
                <p:cNvSpPr/>
                <p:nvPr/>
              </p:nvSpPr>
              <p:spPr>
                <a:xfrm>
                  <a:off x="2703350" y="29685"/>
                  <a:ext cx="4096974" cy="882677"/>
                </a:xfrm>
                <a:prstGeom prst="roundRect">
                  <a:avLst>
                    <a:gd name="adj" fmla="val 16667"/>
                  </a:avLst>
                </a:prstGeom>
                <a:solidFill>
                  <a:srgbClr val="59ACB4"/>
                </a:solidFill>
                <a:ln w="9525" cap="flat" cmpd="sng">
                  <a:solidFill>
                    <a:srgbClr val="59ACB4"/>
                  </a:solidFill>
                  <a:prstDash val="solid"/>
                  <a:round/>
                  <a:headEnd type="none" w="med" len="med"/>
                  <a:tailEnd type="none" w="med" len="med"/>
                </a:ln>
              </p:spPr>
              <p:txBody>
                <a:bodyPr anchor="t"/>
                <a:lstStyle/>
                <a:p>
                  <a:r>
                    <a:rPr lang="zh-CN" altLang="en-US" sz="1200" dirty="0">
                      <a:solidFill>
                        <a:schemeClr val="bg1"/>
                      </a:solidFill>
                      <a:latin typeface="微软雅黑" panose="020B0503020204020204" pitchFamily="34" charset="-122"/>
                      <a:ea typeface="微软雅黑" panose="020B0503020204020204" pitchFamily="34" charset="-122"/>
                    </a:rPr>
                    <a:t>国际意识、国际交流能力、国际竞争力，具备创新精神和实践能力以及信息素养的</a:t>
                  </a:r>
                  <a:r>
                    <a:rPr lang="en-US" altLang="zh-CN" sz="1200" dirty="0">
                      <a:solidFill>
                        <a:schemeClr val="bg1"/>
                      </a:solidFill>
                      <a:latin typeface="微软雅黑" panose="020B0503020204020204" pitchFamily="34" charset="-122"/>
                      <a:ea typeface="微软雅黑" panose="020B0503020204020204" pitchFamily="34" charset="-122"/>
                    </a:rPr>
                    <a:t>21</a:t>
                  </a:r>
                  <a:r>
                    <a:rPr lang="zh-CN" altLang="en-US" sz="1200" dirty="0">
                      <a:solidFill>
                        <a:schemeClr val="bg1"/>
                      </a:solidFill>
                      <a:latin typeface="微软雅黑" panose="020B0503020204020204" pitchFamily="34" charset="-122"/>
                      <a:ea typeface="微软雅黑" panose="020B0503020204020204" pitchFamily="34" charset="-122"/>
                    </a:rPr>
                    <a:t>世纪人才观。</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nvGrpSpPr>
                <p:cNvPr id="114696" name="组合 5"/>
                <p:cNvGrpSpPr/>
                <p:nvPr/>
              </p:nvGrpSpPr>
              <p:grpSpPr>
                <a:xfrm>
                  <a:off x="77" y="118413"/>
                  <a:ext cx="915906" cy="701382"/>
                  <a:chOff x="134" y="210051"/>
                  <a:chExt cx="1592078" cy="1244177"/>
                </a:xfrm>
              </p:grpSpPr>
              <p:sp>
                <p:nvSpPr>
                  <p:cNvPr id="114697" name="Oval 14"/>
                  <p:cNvSpPr/>
                  <p:nvPr/>
                </p:nvSpPr>
                <p:spPr>
                  <a:xfrm>
                    <a:off x="134" y="343179"/>
                    <a:ext cx="602000" cy="997628"/>
                  </a:xfrm>
                  <a:prstGeom prst="ellipse">
                    <a:avLst/>
                  </a:prstGeom>
                  <a:gradFill rotWithShape="1">
                    <a:gsLst>
                      <a:gs pos="0">
                        <a:srgbClr val="7E88E4">
                          <a:alpha val="31998"/>
                        </a:srgbClr>
                      </a:gs>
                      <a:gs pos="100000">
                        <a:srgbClr val="000000">
                          <a:alpha val="89998"/>
                        </a:srgbClr>
                      </a:gs>
                    </a:gsLst>
                    <a:lin ang="18900000" scaled="1"/>
                    <a:tileRect/>
                  </a:gradFill>
                  <a:ln w="9525">
                    <a:noFill/>
                  </a:ln>
                </p:spPr>
                <p:txBody>
                  <a:bodyPr wrap="none" anchor="ctr">
                    <a:spAutoFit/>
                  </a:bodyPr>
                  <a:lstStyle/>
                  <a:p>
                    <a:endParaRPr lang="zh-CN" altLang="en-US" sz="1350" dirty="0">
                      <a:solidFill>
                        <a:srgbClr val="000000"/>
                      </a:solidFill>
                      <a:latin typeface="微软雅黑" panose="020B0503020204020204" pitchFamily="34" charset="-122"/>
                      <a:ea typeface="微软雅黑" panose="020B0503020204020204" pitchFamily="34" charset="-122"/>
                    </a:endParaRPr>
                  </a:p>
                </p:txBody>
              </p:sp>
              <p:sp>
                <p:nvSpPr>
                  <p:cNvPr id="114698" name="Oval 16"/>
                  <p:cNvSpPr/>
                  <p:nvPr/>
                </p:nvSpPr>
                <p:spPr>
                  <a:xfrm>
                    <a:off x="113264" y="345993"/>
                    <a:ext cx="1478948" cy="997628"/>
                  </a:xfrm>
                  <a:prstGeom prst="ellipse">
                    <a:avLst/>
                  </a:prstGeom>
                  <a:gradFill rotWithShape="1">
                    <a:gsLst>
                      <a:gs pos="0">
                        <a:srgbClr val="505691"/>
                      </a:gs>
                      <a:gs pos="100000">
                        <a:srgbClr val="7E88E4">
                          <a:alpha val="0"/>
                        </a:srgbClr>
                      </a:gs>
                    </a:gsLst>
                    <a:lin ang="18900000" scaled="1"/>
                    <a:tileRect/>
                  </a:gradFill>
                  <a:ln w="9525">
                    <a:noFill/>
                  </a:ln>
                </p:spPr>
                <p:txBody>
                  <a:bodyPr anchor="ctr">
                    <a:spAutoFit/>
                  </a:bodyPr>
                  <a:lstStyle/>
                  <a:p>
                    <a:endParaRPr lang="zh-CN" altLang="en-US" sz="1350" dirty="0">
                      <a:solidFill>
                        <a:srgbClr val="000000"/>
                      </a:solidFill>
                      <a:latin typeface="微软雅黑" panose="020B0503020204020204" pitchFamily="34" charset="-122"/>
                      <a:ea typeface="微软雅黑" panose="020B0503020204020204" pitchFamily="34" charset="-122"/>
                    </a:endParaRPr>
                  </a:p>
                </p:txBody>
              </p:sp>
              <p:sp>
                <p:nvSpPr>
                  <p:cNvPr id="114699" name="Oval 20"/>
                  <p:cNvSpPr/>
                  <p:nvPr/>
                </p:nvSpPr>
                <p:spPr>
                  <a:xfrm>
                    <a:off x="220872" y="210051"/>
                    <a:ext cx="1260970" cy="1244177"/>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lstStyle/>
                  <a:p>
                    <a:endParaRPr lang="zh-CN" altLang="en-US" sz="1350" dirty="0">
                      <a:solidFill>
                        <a:srgbClr val="000000"/>
                      </a:solidFill>
                      <a:latin typeface="微软雅黑" panose="020B0503020204020204" pitchFamily="34" charset="-122"/>
                      <a:ea typeface="微软雅黑" panose="020B0503020204020204" pitchFamily="34" charset="-122"/>
                    </a:endParaRPr>
                  </a:p>
                </p:txBody>
              </p:sp>
              <p:sp>
                <p:nvSpPr>
                  <p:cNvPr id="114700" name="Oval 21"/>
                  <p:cNvSpPr/>
                  <p:nvPr/>
                </p:nvSpPr>
                <p:spPr>
                  <a:xfrm>
                    <a:off x="237428" y="221311"/>
                    <a:ext cx="1194749" cy="1165361"/>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lstStyle/>
                  <a:p>
                    <a:endParaRPr lang="zh-CN" altLang="en-US" sz="1350" dirty="0">
                      <a:solidFill>
                        <a:srgbClr val="000000"/>
                      </a:solidFill>
                      <a:latin typeface="微软雅黑" panose="020B0503020204020204" pitchFamily="34" charset="-122"/>
                      <a:ea typeface="微软雅黑" panose="020B0503020204020204" pitchFamily="34" charset="-122"/>
                    </a:endParaRPr>
                  </a:p>
                </p:txBody>
              </p:sp>
              <p:sp>
                <p:nvSpPr>
                  <p:cNvPr id="114701" name="Oval 22"/>
                  <p:cNvSpPr/>
                  <p:nvPr/>
                </p:nvSpPr>
                <p:spPr>
                  <a:xfrm>
                    <a:off x="306410" y="255089"/>
                    <a:ext cx="1065064" cy="94298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lstStyle/>
                  <a:p>
                    <a:endParaRPr lang="zh-CN" altLang="en-US" sz="1350" dirty="0">
                      <a:solidFill>
                        <a:srgbClr val="000000"/>
                      </a:solidFill>
                      <a:latin typeface="微软雅黑" panose="020B0503020204020204" pitchFamily="34" charset="-122"/>
                      <a:ea typeface="微软雅黑" panose="020B0503020204020204" pitchFamily="34" charset="-122"/>
                    </a:endParaRPr>
                  </a:p>
                </p:txBody>
              </p:sp>
              <p:sp>
                <p:nvSpPr>
                  <p:cNvPr id="114702" name="Text Box 38"/>
                  <p:cNvSpPr txBox="1"/>
                  <p:nvPr/>
                </p:nvSpPr>
                <p:spPr>
                  <a:xfrm>
                    <a:off x="241688" y="446500"/>
                    <a:ext cx="1230379" cy="709455"/>
                  </a:xfrm>
                  <a:prstGeom prst="rect">
                    <a:avLst/>
                  </a:prstGeom>
                  <a:noFill/>
                  <a:ln w="9525">
                    <a:noFill/>
                  </a:ln>
                </p:spPr>
                <p:txBody>
                  <a:bodyPr wrap="none" anchor="t">
                    <a:spAutoFit/>
                  </a:bodyPr>
                  <a:lstStyle/>
                  <a:p>
                    <a:pPr algn="ctr" eaLnBrk="0" hangingPunct="0"/>
                    <a:r>
                      <a:rPr lang="zh-CN" altLang="en-US" sz="1350" b="1" dirty="0">
                        <a:solidFill>
                          <a:srgbClr val="000000"/>
                        </a:solidFill>
                        <a:latin typeface="微软雅黑" panose="020B0503020204020204" pitchFamily="34" charset="-122"/>
                        <a:ea typeface="微软雅黑" panose="020B0503020204020204" pitchFamily="34" charset="-122"/>
                      </a:rPr>
                      <a:t>社会</a:t>
                    </a:r>
                    <a:endParaRPr lang="en-US" altLang="zh-CN" sz="1350" b="1" dirty="0">
                      <a:solidFill>
                        <a:srgbClr val="000000"/>
                      </a:solidFill>
                      <a:latin typeface="微软雅黑" panose="020B0503020204020204" pitchFamily="34" charset="-122"/>
                      <a:ea typeface="微软雅黑" panose="020B0503020204020204" pitchFamily="34" charset="-122"/>
                    </a:endParaRPr>
                  </a:p>
                </p:txBody>
              </p:sp>
            </p:grpSp>
            <p:sp>
              <p:nvSpPr>
                <p:cNvPr id="114703" name="圆角矩形 117"/>
                <p:cNvSpPr/>
                <p:nvPr/>
              </p:nvSpPr>
              <p:spPr>
                <a:xfrm>
                  <a:off x="1119297" y="79161"/>
                  <a:ext cx="1152128" cy="792088"/>
                </a:xfrm>
                <a:prstGeom prst="roundRect">
                  <a:avLst>
                    <a:gd name="adj" fmla="val 16667"/>
                  </a:avLst>
                </a:prstGeom>
                <a:solidFill>
                  <a:srgbClr val="59ACB4"/>
                </a:solidFill>
                <a:ln w="9525" cap="flat" cmpd="sng">
                  <a:solidFill>
                    <a:srgbClr val="59ACB4"/>
                  </a:solidFill>
                  <a:prstDash val="solid"/>
                  <a:round/>
                  <a:headEnd type="none" w="med" len="med"/>
                  <a:tailEnd type="none" w="med" len="med"/>
                </a:ln>
              </p:spPr>
              <p:txBody>
                <a:bodyPr anchor="t"/>
                <a:lstStyle/>
                <a:p>
                  <a:pPr algn="ctr"/>
                  <a:r>
                    <a:rPr lang="zh-CN" altLang="en-US" sz="1400" dirty="0">
                      <a:solidFill>
                        <a:schemeClr val="bg1"/>
                      </a:solidFill>
                      <a:latin typeface="微软雅黑" panose="020B0503020204020204" pitchFamily="34" charset="-122"/>
                      <a:ea typeface="微软雅黑" panose="020B0503020204020204" pitchFamily="34" charset="-122"/>
                    </a:rPr>
                    <a:t>全球化</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a:r>
                    <a:rPr lang="zh-CN" altLang="en-US" sz="1400" dirty="0">
                      <a:solidFill>
                        <a:schemeClr val="bg1"/>
                      </a:solidFill>
                      <a:latin typeface="微软雅黑" panose="020B0503020204020204" pitchFamily="34" charset="-122"/>
                      <a:ea typeface="微软雅黑" panose="020B0503020204020204" pitchFamily="34" charset="-122"/>
                    </a:rPr>
                    <a:t>信息化</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grpSp>
          <p:nvGrpSpPr>
            <p:cNvPr id="114704" name="右箭头 22"/>
            <p:cNvGrpSpPr/>
            <p:nvPr/>
          </p:nvGrpSpPr>
          <p:grpSpPr>
            <a:xfrm>
              <a:off x="2858770" y="432890"/>
              <a:ext cx="530305" cy="322953"/>
              <a:chOff x="0" y="0"/>
              <a:chExt cx="530352" cy="323088"/>
            </a:xfrm>
          </p:grpSpPr>
          <p:pic>
            <p:nvPicPr>
              <p:cNvPr id="114705" name="右箭头 22"/>
              <p:cNvPicPr/>
              <p:nvPr/>
            </p:nvPicPr>
            <p:blipFill>
              <a:blip r:embed="rId1"/>
              <a:stretch>
                <a:fillRect/>
              </a:stretch>
            </p:blipFill>
            <p:spPr>
              <a:xfrm>
                <a:off x="0" y="0"/>
                <a:ext cx="530352" cy="323088"/>
              </a:xfrm>
              <a:prstGeom prst="rect">
                <a:avLst/>
              </a:prstGeom>
              <a:noFill/>
              <a:ln w="9525">
                <a:noFill/>
              </a:ln>
            </p:spPr>
          </p:pic>
          <p:sp>
            <p:nvSpPr>
              <p:cNvPr id="114706" name="Text Box 32"/>
              <p:cNvSpPr txBox="1"/>
              <p:nvPr/>
            </p:nvSpPr>
            <p:spPr>
              <a:xfrm>
                <a:off x="57051" y="85471"/>
                <a:ext cx="367156" cy="105617"/>
              </a:xfrm>
              <a:prstGeom prst="rect">
                <a:avLst/>
              </a:prstGeom>
              <a:solidFill>
                <a:srgbClr val="59ACB4"/>
              </a:solidFill>
              <a:ln w="9525">
                <a:solidFill>
                  <a:srgbClr val="59ACB4"/>
                </a:solidFill>
              </a:ln>
            </p:spPr>
            <p:txBody>
              <a:bodyPr anchor="t"/>
              <a:lstStyle/>
              <a:p>
                <a:endParaRPr lang="zh-CN" altLang="en-US" sz="1350" dirty="0">
                  <a:solidFill>
                    <a:srgbClr val="000000"/>
                  </a:solidFill>
                  <a:latin typeface="微软雅黑" panose="020B0503020204020204" pitchFamily="34" charset="-122"/>
                  <a:ea typeface="微软雅黑" panose="020B0503020204020204" pitchFamily="34" charset="-122"/>
                </a:endParaRPr>
              </a:p>
            </p:txBody>
          </p:sp>
        </p:grpSp>
      </p:grpSp>
      <p:grpSp>
        <p:nvGrpSpPr>
          <p:cNvPr id="105505" name="组合 84003"/>
          <p:cNvGrpSpPr/>
          <p:nvPr/>
        </p:nvGrpSpPr>
        <p:grpSpPr>
          <a:xfrm>
            <a:off x="1143001" y="1475185"/>
            <a:ext cx="5623322" cy="772715"/>
            <a:chOff x="0" y="0"/>
            <a:chExt cx="7497098" cy="1029810"/>
          </a:xfrm>
        </p:grpSpPr>
        <p:grpSp>
          <p:nvGrpSpPr>
            <p:cNvPr id="114708" name="组合 84001"/>
            <p:cNvGrpSpPr/>
            <p:nvPr/>
          </p:nvGrpSpPr>
          <p:grpSpPr>
            <a:xfrm>
              <a:off x="0" y="0"/>
              <a:ext cx="7497098" cy="1029810"/>
              <a:chOff x="0" y="0"/>
              <a:chExt cx="7497098" cy="1029810"/>
            </a:xfrm>
          </p:grpSpPr>
          <p:sp>
            <p:nvSpPr>
              <p:cNvPr id="114709" name="矩形 115"/>
              <p:cNvSpPr/>
              <p:nvPr/>
            </p:nvSpPr>
            <p:spPr>
              <a:xfrm>
                <a:off x="0" y="0"/>
                <a:ext cx="7497098" cy="1029810"/>
              </a:xfrm>
              <a:prstGeom prst="rect">
                <a:avLst/>
              </a:prstGeom>
              <a:solidFill>
                <a:schemeClr val="bg1"/>
              </a:solidFill>
              <a:ln w="25400" cap="flat" cmpd="sng">
                <a:solidFill>
                  <a:srgbClr val="E1740D"/>
                </a:solidFill>
                <a:prstDash val="solid"/>
                <a:miter/>
                <a:headEnd type="none" w="med" len="med"/>
                <a:tailEnd type="none" w="med" len="med"/>
              </a:ln>
            </p:spPr>
            <p:txBody>
              <a:bodyPr anchor="t"/>
              <a:lstStyle/>
              <a:p>
                <a:endParaRPr lang="zh-CN" altLang="en-US" sz="1350" dirty="0">
                  <a:solidFill>
                    <a:srgbClr val="000000"/>
                  </a:solidFill>
                  <a:latin typeface="微软雅黑" panose="020B0503020204020204" pitchFamily="34" charset="-122"/>
                  <a:ea typeface="微软雅黑" panose="020B0503020204020204" pitchFamily="34" charset="-122"/>
                </a:endParaRPr>
              </a:p>
            </p:txBody>
          </p:sp>
          <p:grpSp>
            <p:nvGrpSpPr>
              <p:cNvPr id="114710" name="组合 10"/>
              <p:cNvGrpSpPr/>
              <p:nvPr/>
            </p:nvGrpSpPr>
            <p:grpSpPr>
              <a:xfrm>
                <a:off x="625420" y="90263"/>
                <a:ext cx="6819955" cy="867539"/>
                <a:chOff x="738" y="68565"/>
                <a:chExt cx="6819955" cy="867539"/>
              </a:xfrm>
            </p:grpSpPr>
            <p:sp>
              <p:nvSpPr>
                <p:cNvPr id="114711" name="圆角矩形 67"/>
                <p:cNvSpPr/>
                <p:nvPr/>
              </p:nvSpPr>
              <p:spPr>
                <a:xfrm>
                  <a:off x="2723183" y="68565"/>
                  <a:ext cx="4097510" cy="867539"/>
                </a:xfrm>
                <a:prstGeom prst="roundRect">
                  <a:avLst>
                    <a:gd name="adj" fmla="val 16667"/>
                  </a:avLst>
                </a:prstGeom>
                <a:solidFill>
                  <a:srgbClr val="E1740D"/>
                </a:solidFill>
                <a:ln w="9525" cap="flat" cmpd="sng">
                  <a:solidFill>
                    <a:srgbClr val="E1740D"/>
                  </a:solidFill>
                  <a:prstDash val="solid"/>
                  <a:round/>
                  <a:headEnd type="none" w="med" len="med"/>
                  <a:tailEnd type="none" w="med" len="med"/>
                </a:ln>
              </p:spPr>
              <p:txBody>
                <a:bodyPr anchor="t"/>
                <a:lstStyle/>
                <a:p>
                  <a:r>
                    <a:rPr lang="zh-CN" altLang="en-US" sz="1200" dirty="0">
                      <a:solidFill>
                        <a:schemeClr val="bg1"/>
                      </a:solidFill>
                      <a:latin typeface="微软雅黑" panose="020B0503020204020204" pitchFamily="34" charset="-122"/>
                      <a:ea typeface="微软雅黑" panose="020B0503020204020204" pitchFamily="34" charset="-122"/>
                    </a:rPr>
                    <a:t>以人力资本为根据，世界各国制定各自教育发展战略，核心素养为人力资本的核心评价指标。</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nvGrpSpPr>
                <p:cNvPr id="114712" name="组合 4"/>
                <p:cNvGrpSpPr/>
                <p:nvPr/>
              </p:nvGrpSpPr>
              <p:grpSpPr>
                <a:xfrm>
                  <a:off x="738" y="116350"/>
                  <a:ext cx="876222" cy="741020"/>
                  <a:chOff x="1342" y="200777"/>
                  <a:chExt cx="1593520" cy="1278722"/>
                </a:xfrm>
              </p:grpSpPr>
              <p:sp>
                <p:nvSpPr>
                  <p:cNvPr id="114713" name="Oval 24"/>
                  <p:cNvSpPr/>
                  <p:nvPr/>
                </p:nvSpPr>
                <p:spPr>
                  <a:xfrm>
                    <a:off x="1342" y="360395"/>
                    <a:ext cx="629833" cy="970438"/>
                  </a:xfrm>
                  <a:prstGeom prst="ellipse">
                    <a:avLst/>
                  </a:prstGeom>
                  <a:gradFill rotWithShape="1">
                    <a:gsLst>
                      <a:gs pos="0">
                        <a:srgbClr val="92C331">
                          <a:alpha val="31998"/>
                        </a:srgbClr>
                      </a:gs>
                      <a:gs pos="100000">
                        <a:srgbClr val="445A17"/>
                      </a:gs>
                    </a:gsLst>
                    <a:lin ang="18900000" scaled="1"/>
                    <a:tileRect/>
                  </a:gradFill>
                  <a:ln w="9525">
                    <a:noFill/>
                  </a:ln>
                </p:spPr>
                <p:txBody>
                  <a:bodyPr wrap="none" anchor="ctr">
                    <a:spAutoFit/>
                  </a:bodyPr>
                  <a:lstStyle/>
                  <a:p>
                    <a:endParaRPr lang="zh-CN" altLang="en-US" sz="1350" dirty="0">
                      <a:solidFill>
                        <a:srgbClr val="000000"/>
                      </a:solidFill>
                      <a:latin typeface="微软雅黑" panose="020B0503020204020204" pitchFamily="34" charset="-122"/>
                      <a:ea typeface="微软雅黑" panose="020B0503020204020204" pitchFamily="34" charset="-122"/>
                    </a:endParaRPr>
                  </a:p>
                </p:txBody>
              </p:sp>
              <p:sp>
                <p:nvSpPr>
                  <p:cNvPr id="114714" name="Oval 26"/>
                  <p:cNvSpPr/>
                  <p:nvPr/>
                </p:nvSpPr>
                <p:spPr>
                  <a:xfrm>
                    <a:off x="113929" y="363136"/>
                    <a:ext cx="1480933" cy="970438"/>
                  </a:xfrm>
                  <a:prstGeom prst="ellipse">
                    <a:avLst/>
                  </a:prstGeom>
                  <a:gradFill rotWithShape="1">
                    <a:gsLst>
                      <a:gs pos="0">
                        <a:srgbClr val="5D7C1F"/>
                      </a:gs>
                      <a:gs pos="100000">
                        <a:srgbClr val="92C331">
                          <a:alpha val="0"/>
                        </a:srgbClr>
                      </a:gs>
                    </a:gsLst>
                    <a:lin ang="18900000" scaled="1"/>
                    <a:tileRect/>
                  </a:gradFill>
                  <a:ln w="9525">
                    <a:noFill/>
                  </a:ln>
                </p:spPr>
                <p:txBody>
                  <a:bodyPr anchor="ctr">
                    <a:spAutoFit/>
                  </a:bodyPr>
                  <a:lstStyle/>
                  <a:p>
                    <a:endParaRPr lang="zh-CN" altLang="en-US" sz="1350" dirty="0">
                      <a:solidFill>
                        <a:srgbClr val="000000"/>
                      </a:solidFill>
                      <a:latin typeface="微软雅黑" panose="020B0503020204020204" pitchFamily="34" charset="-122"/>
                      <a:ea typeface="微软雅黑" panose="020B0503020204020204" pitchFamily="34" charset="-122"/>
                    </a:endParaRPr>
                  </a:p>
                </p:txBody>
              </p:sp>
              <p:sp>
                <p:nvSpPr>
                  <p:cNvPr id="114715" name="Oval 29"/>
                  <p:cNvSpPr/>
                  <p:nvPr/>
                </p:nvSpPr>
                <p:spPr>
                  <a:xfrm>
                    <a:off x="206307" y="200777"/>
                    <a:ext cx="1293292" cy="1278722"/>
                  </a:xfrm>
                  <a:prstGeom prst="ellipse">
                    <a:avLst/>
                  </a:prstGeom>
                  <a:gradFill rotWithShape="1">
                    <a:gsLst>
                      <a:gs pos="0">
                        <a:srgbClr val="636869"/>
                      </a:gs>
                      <a:gs pos="100000">
                        <a:srgbClr val="D6E1E2"/>
                      </a:gs>
                    </a:gsLst>
                    <a:lin ang="5400000" scaled="1"/>
                    <a:tileRect/>
                  </a:gradFill>
                  <a:ln w="9525">
                    <a:noFill/>
                  </a:ln>
                </p:spPr>
                <p:txBody>
                  <a:bodyPr vert="eaVert" wrap="none" anchor="ctr"/>
                  <a:lstStyle/>
                  <a:p>
                    <a:endParaRPr lang="zh-CN" altLang="en-US" sz="1350" dirty="0">
                      <a:solidFill>
                        <a:srgbClr val="000000"/>
                      </a:solidFill>
                      <a:latin typeface="微软雅黑" panose="020B0503020204020204" pitchFamily="34" charset="-122"/>
                      <a:ea typeface="微软雅黑" panose="020B0503020204020204" pitchFamily="34" charset="-122"/>
                    </a:endParaRPr>
                  </a:p>
                </p:txBody>
              </p:sp>
              <p:sp>
                <p:nvSpPr>
                  <p:cNvPr id="114716" name="Oval 31"/>
                  <p:cNvSpPr/>
                  <p:nvPr/>
                </p:nvSpPr>
                <p:spPr>
                  <a:xfrm>
                    <a:off x="238061" y="217206"/>
                    <a:ext cx="1195140" cy="1166457"/>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lstStyle/>
                  <a:p>
                    <a:endParaRPr lang="zh-CN" altLang="en-US" sz="1350" dirty="0">
                      <a:solidFill>
                        <a:srgbClr val="000000"/>
                      </a:solidFill>
                      <a:latin typeface="微软雅黑" panose="020B0503020204020204" pitchFamily="34" charset="-122"/>
                      <a:ea typeface="微软雅黑" panose="020B0503020204020204" pitchFamily="34" charset="-122"/>
                    </a:endParaRPr>
                  </a:p>
                </p:txBody>
              </p:sp>
              <p:sp>
                <p:nvSpPr>
                  <p:cNvPr id="114717" name="Oval 32"/>
                  <p:cNvSpPr/>
                  <p:nvPr/>
                </p:nvSpPr>
                <p:spPr>
                  <a:xfrm>
                    <a:off x="307344" y="252803"/>
                    <a:ext cx="1065234" cy="944665"/>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lstStyle/>
                  <a:p>
                    <a:endParaRPr lang="zh-CN" altLang="en-US" sz="1350" dirty="0">
                      <a:solidFill>
                        <a:srgbClr val="000000"/>
                      </a:solidFill>
                      <a:latin typeface="微软雅黑" panose="020B0503020204020204" pitchFamily="34" charset="-122"/>
                      <a:ea typeface="微软雅黑" panose="020B0503020204020204" pitchFamily="34" charset="-122"/>
                    </a:endParaRPr>
                  </a:p>
                </p:txBody>
              </p:sp>
              <p:sp>
                <p:nvSpPr>
                  <p:cNvPr id="114718" name="Text Box 39"/>
                  <p:cNvSpPr txBox="1"/>
                  <p:nvPr/>
                </p:nvSpPr>
                <p:spPr>
                  <a:xfrm>
                    <a:off x="196327" y="534832"/>
                    <a:ext cx="1287266" cy="690119"/>
                  </a:xfrm>
                  <a:prstGeom prst="rect">
                    <a:avLst/>
                  </a:prstGeom>
                  <a:noFill/>
                  <a:ln w="9525">
                    <a:noFill/>
                  </a:ln>
                </p:spPr>
                <p:txBody>
                  <a:bodyPr wrap="none" anchor="t">
                    <a:spAutoFit/>
                  </a:bodyPr>
                  <a:lstStyle/>
                  <a:p>
                    <a:pPr algn="ctr" eaLnBrk="0" hangingPunct="0"/>
                    <a:r>
                      <a:rPr lang="zh-CN" altLang="en-US" sz="1350" b="1" dirty="0">
                        <a:solidFill>
                          <a:srgbClr val="000000"/>
                        </a:solidFill>
                        <a:latin typeface="微软雅黑" panose="020B0503020204020204" pitchFamily="34" charset="-122"/>
                        <a:ea typeface="微软雅黑" panose="020B0503020204020204" pitchFamily="34" charset="-122"/>
                      </a:rPr>
                      <a:t>教育</a:t>
                    </a:r>
                    <a:endParaRPr lang="en-US" altLang="zh-CN" sz="1350" b="1" dirty="0">
                      <a:solidFill>
                        <a:srgbClr val="000000"/>
                      </a:solidFill>
                      <a:latin typeface="微软雅黑" panose="020B0503020204020204" pitchFamily="34" charset="-122"/>
                      <a:ea typeface="微软雅黑" panose="020B0503020204020204" pitchFamily="34" charset="-122"/>
                    </a:endParaRPr>
                  </a:p>
                </p:txBody>
              </p:sp>
            </p:grpSp>
            <p:sp>
              <p:nvSpPr>
                <p:cNvPr id="114719" name="圆角矩形 118"/>
                <p:cNvSpPr/>
                <p:nvPr/>
              </p:nvSpPr>
              <p:spPr>
                <a:xfrm>
                  <a:off x="1139006" y="125760"/>
                  <a:ext cx="1152128" cy="792089"/>
                </a:xfrm>
                <a:prstGeom prst="roundRect">
                  <a:avLst>
                    <a:gd name="adj" fmla="val 16667"/>
                  </a:avLst>
                </a:prstGeom>
                <a:solidFill>
                  <a:srgbClr val="E1740D"/>
                </a:solidFill>
                <a:ln w="9525" cap="flat" cmpd="sng">
                  <a:solidFill>
                    <a:srgbClr val="E1740D"/>
                  </a:solidFill>
                  <a:prstDash val="solid"/>
                  <a:round/>
                  <a:headEnd type="none" w="med" len="med"/>
                  <a:tailEnd type="none" w="med" len="med"/>
                </a:ln>
              </p:spPr>
              <p:txBody>
                <a:bodyPr anchor="t"/>
                <a:lstStyle/>
                <a:p>
                  <a:pPr algn="ctr"/>
                  <a:r>
                    <a:rPr lang="zh-CN" altLang="en-US" sz="1400" dirty="0">
                      <a:solidFill>
                        <a:schemeClr val="bg1"/>
                      </a:solidFill>
                      <a:latin typeface="微软雅黑" panose="020B0503020204020204" pitchFamily="34" charset="-122"/>
                      <a:ea typeface="微软雅黑" panose="020B0503020204020204" pitchFamily="34" charset="-122"/>
                    </a:rPr>
                    <a:t>人力资本理论</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grpSp>
          <p:nvGrpSpPr>
            <p:cNvPr id="114720" name="右箭头 132"/>
            <p:cNvGrpSpPr/>
            <p:nvPr/>
          </p:nvGrpSpPr>
          <p:grpSpPr>
            <a:xfrm>
              <a:off x="2858770" y="410337"/>
              <a:ext cx="530305" cy="316845"/>
              <a:chOff x="0" y="0"/>
              <a:chExt cx="530352" cy="316992"/>
            </a:xfrm>
          </p:grpSpPr>
          <p:pic>
            <p:nvPicPr>
              <p:cNvPr id="114721" name="右箭头 132"/>
              <p:cNvPicPr/>
              <p:nvPr/>
            </p:nvPicPr>
            <p:blipFill>
              <a:blip r:embed="rId2"/>
              <a:stretch>
                <a:fillRect/>
              </a:stretch>
            </p:blipFill>
            <p:spPr>
              <a:xfrm>
                <a:off x="0" y="0"/>
                <a:ext cx="530352" cy="316992"/>
              </a:xfrm>
              <a:prstGeom prst="rect">
                <a:avLst/>
              </a:prstGeom>
              <a:noFill/>
              <a:ln w="9525">
                <a:noFill/>
              </a:ln>
            </p:spPr>
          </p:pic>
          <p:sp>
            <p:nvSpPr>
              <p:cNvPr id="114722" name="Text Box 48"/>
              <p:cNvSpPr txBox="1"/>
              <p:nvPr/>
            </p:nvSpPr>
            <p:spPr>
              <a:xfrm>
                <a:off x="57051" y="80415"/>
                <a:ext cx="367154" cy="105623"/>
              </a:xfrm>
              <a:prstGeom prst="rect">
                <a:avLst/>
              </a:prstGeom>
              <a:solidFill>
                <a:srgbClr val="E1740D"/>
              </a:solidFill>
              <a:ln w="9525">
                <a:solidFill>
                  <a:srgbClr val="E1740D"/>
                </a:solidFill>
              </a:ln>
            </p:spPr>
            <p:txBody>
              <a:bodyPr anchor="t"/>
              <a:lstStyle/>
              <a:p>
                <a:endParaRPr lang="zh-CN" altLang="en-US" sz="1350" dirty="0">
                  <a:solidFill>
                    <a:srgbClr val="000000"/>
                  </a:solidFill>
                  <a:latin typeface="微软雅黑" panose="020B0503020204020204" pitchFamily="34" charset="-122"/>
                  <a:ea typeface="微软雅黑" panose="020B0503020204020204" pitchFamily="34" charset="-122"/>
                </a:endParaRPr>
              </a:p>
            </p:txBody>
          </p:sp>
        </p:grpSp>
      </p:grpSp>
      <p:grpSp>
        <p:nvGrpSpPr>
          <p:cNvPr id="105521" name="组合 84004"/>
          <p:cNvGrpSpPr/>
          <p:nvPr/>
        </p:nvGrpSpPr>
        <p:grpSpPr>
          <a:xfrm>
            <a:off x="1143001" y="2247900"/>
            <a:ext cx="5612606" cy="809625"/>
            <a:chOff x="0" y="0"/>
            <a:chExt cx="7520375" cy="1080120"/>
          </a:xfrm>
        </p:grpSpPr>
        <p:sp>
          <p:nvSpPr>
            <p:cNvPr id="114724" name="矩形 116"/>
            <p:cNvSpPr/>
            <p:nvPr/>
          </p:nvSpPr>
          <p:spPr>
            <a:xfrm>
              <a:off x="0" y="0"/>
              <a:ext cx="7520375" cy="1080120"/>
            </a:xfrm>
            <a:prstGeom prst="rect">
              <a:avLst/>
            </a:prstGeom>
            <a:solidFill>
              <a:schemeClr val="bg1"/>
            </a:solidFill>
            <a:ln w="25400" cap="flat" cmpd="sng">
              <a:solidFill>
                <a:srgbClr val="213C51"/>
              </a:solidFill>
              <a:prstDash val="solid"/>
              <a:miter/>
              <a:headEnd type="none" w="med" len="med"/>
              <a:tailEnd type="none" w="med" len="med"/>
            </a:ln>
          </p:spPr>
          <p:txBody>
            <a:bodyPr anchor="t"/>
            <a:lstStyle/>
            <a:p>
              <a:endParaRPr lang="zh-CN" altLang="en-US" sz="1350" dirty="0">
                <a:solidFill>
                  <a:srgbClr val="000000"/>
                </a:solidFill>
                <a:latin typeface="微软雅黑" panose="020B0503020204020204" pitchFamily="34" charset="-122"/>
                <a:ea typeface="微软雅黑" panose="020B0503020204020204" pitchFamily="34" charset="-122"/>
              </a:endParaRPr>
            </a:p>
          </p:txBody>
        </p:sp>
        <p:sp>
          <p:nvSpPr>
            <p:cNvPr id="114725" name="圆角矩形 68"/>
            <p:cNvSpPr/>
            <p:nvPr/>
          </p:nvSpPr>
          <p:spPr>
            <a:xfrm>
              <a:off x="3371143" y="115281"/>
              <a:ext cx="4097511" cy="892832"/>
            </a:xfrm>
            <a:prstGeom prst="roundRect">
              <a:avLst>
                <a:gd name="adj" fmla="val 16667"/>
              </a:avLst>
            </a:prstGeom>
            <a:solidFill>
              <a:srgbClr val="213C51"/>
            </a:solidFill>
            <a:ln w="9525" cap="flat" cmpd="sng">
              <a:solidFill>
                <a:srgbClr val="213C51"/>
              </a:solidFill>
              <a:prstDash val="solid"/>
              <a:round/>
              <a:headEnd type="none" w="med" len="med"/>
              <a:tailEnd type="none" w="med" len="med"/>
            </a:ln>
          </p:spPr>
          <p:txBody>
            <a:bodyPr anchor="t"/>
            <a:lstStyle/>
            <a:p>
              <a:r>
                <a:rPr lang="zh-CN" altLang="en-US" sz="1200" dirty="0">
                  <a:solidFill>
                    <a:schemeClr val="bg1"/>
                  </a:solidFill>
                  <a:latin typeface="微软雅黑" panose="020B0503020204020204" pitchFamily="34" charset="-122"/>
                  <a:ea typeface="微软雅黑" panose="020B0503020204020204" pitchFamily="34" charset="-122"/>
                </a:rPr>
                <a:t>以追求教育民主为出发点，为保障每个人都享有共同基础教育的权利，核心素养是基本教育的指标。</a:t>
              </a:r>
              <a:endParaRPr lang="zh-CN" altLang="zh-CN" sz="1200" dirty="0">
                <a:solidFill>
                  <a:schemeClr val="bg1"/>
                </a:solidFill>
                <a:latin typeface="微软雅黑" panose="020B0503020204020204" pitchFamily="34" charset="-122"/>
                <a:ea typeface="微软雅黑" panose="020B0503020204020204" pitchFamily="34" charset="-122"/>
              </a:endParaRPr>
            </a:p>
            <a:p>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nvGrpSpPr>
            <p:cNvPr id="114726" name="组合 6"/>
            <p:cNvGrpSpPr/>
            <p:nvPr/>
          </p:nvGrpSpPr>
          <p:grpSpPr>
            <a:xfrm>
              <a:off x="668372" y="187432"/>
              <a:ext cx="876345" cy="690960"/>
              <a:chOff x="1367" y="206624"/>
              <a:chExt cx="1701934" cy="1245477"/>
            </a:xfrm>
          </p:grpSpPr>
          <p:sp>
            <p:nvSpPr>
              <p:cNvPr id="114727" name="Oval 9"/>
              <p:cNvSpPr/>
              <p:nvPr/>
            </p:nvSpPr>
            <p:spPr>
              <a:xfrm>
                <a:off x="1367" y="336310"/>
                <a:ext cx="1701934" cy="1014739"/>
              </a:xfrm>
              <a:prstGeom prst="ellipse">
                <a:avLst/>
              </a:prstGeom>
              <a:gradFill rotWithShape="1">
                <a:gsLst>
                  <a:gs pos="0">
                    <a:srgbClr val="339966">
                      <a:alpha val="31998"/>
                    </a:srgbClr>
                  </a:gs>
                  <a:gs pos="100000">
                    <a:srgbClr val="000000">
                      <a:alpha val="89998"/>
                    </a:srgbClr>
                  </a:gs>
                </a:gsLst>
                <a:lin ang="18900000" scaled="1"/>
                <a:tileRect/>
              </a:gradFill>
              <a:ln w="9525">
                <a:noFill/>
              </a:ln>
            </p:spPr>
            <p:txBody>
              <a:bodyPr anchor="ctr">
                <a:spAutoFit/>
              </a:bodyPr>
              <a:lstStyle/>
              <a:p>
                <a:endParaRPr lang="zh-CN" altLang="en-US" sz="1350" dirty="0">
                  <a:solidFill>
                    <a:srgbClr val="000000"/>
                  </a:solidFill>
                  <a:latin typeface="微软雅黑" panose="020B0503020204020204" pitchFamily="34" charset="-122"/>
                  <a:ea typeface="微软雅黑" panose="020B0503020204020204" pitchFamily="34" charset="-122"/>
                </a:endParaRPr>
              </a:p>
            </p:txBody>
          </p:sp>
          <p:sp>
            <p:nvSpPr>
              <p:cNvPr id="114728" name="Oval 11"/>
              <p:cNvSpPr/>
              <p:nvPr/>
            </p:nvSpPr>
            <p:spPr>
              <a:xfrm>
                <a:off x="137027" y="346331"/>
                <a:ext cx="1479943" cy="1014739"/>
              </a:xfrm>
              <a:prstGeom prst="ellipse">
                <a:avLst/>
              </a:prstGeom>
              <a:gradFill rotWithShape="1">
                <a:gsLst>
                  <a:gs pos="0">
                    <a:srgbClr val="206141"/>
                  </a:gs>
                  <a:gs pos="100000">
                    <a:srgbClr val="339966">
                      <a:alpha val="0"/>
                    </a:srgbClr>
                  </a:gs>
                </a:gsLst>
                <a:lin ang="18900000" scaled="1"/>
                <a:tileRect/>
              </a:gradFill>
              <a:ln w="9525">
                <a:noFill/>
              </a:ln>
            </p:spPr>
            <p:txBody>
              <a:bodyPr anchor="ctr">
                <a:spAutoFit/>
              </a:bodyPr>
              <a:lstStyle/>
              <a:p>
                <a:endParaRPr lang="zh-CN" altLang="en-US" sz="1350" dirty="0">
                  <a:solidFill>
                    <a:srgbClr val="000000"/>
                  </a:solidFill>
                  <a:latin typeface="微软雅黑" panose="020B0503020204020204" pitchFamily="34" charset="-122"/>
                  <a:ea typeface="微软雅黑" panose="020B0503020204020204" pitchFamily="34" charset="-122"/>
                </a:endParaRPr>
              </a:p>
            </p:txBody>
          </p:sp>
          <p:sp>
            <p:nvSpPr>
              <p:cNvPr id="114729" name="Oval 35"/>
              <p:cNvSpPr/>
              <p:nvPr/>
            </p:nvSpPr>
            <p:spPr>
              <a:xfrm>
                <a:off x="229525" y="206624"/>
                <a:ext cx="1264118" cy="1245477"/>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lstStyle/>
              <a:p>
                <a:endParaRPr lang="zh-CN" altLang="en-US" sz="1350" dirty="0">
                  <a:solidFill>
                    <a:srgbClr val="000000"/>
                  </a:solidFill>
                  <a:latin typeface="微软雅黑" panose="020B0503020204020204" pitchFamily="34" charset="-122"/>
                  <a:ea typeface="微软雅黑" panose="020B0503020204020204" pitchFamily="34" charset="-122"/>
                </a:endParaRPr>
              </a:p>
            </p:txBody>
          </p:sp>
          <p:sp>
            <p:nvSpPr>
              <p:cNvPr id="114730" name="Oval 36"/>
              <p:cNvSpPr/>
              <p:nvPr/>
            </p:nvSpPr>
            <p:spPr>
              <a:xfrm>
                <a:off x="244942" y="218077"/>
                <a:ext cx="1196287" cy="1165309"/>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lstStyle/>
              <a:p>
                <a:endParaRPr lang="zh-CN" altLang="en-US" sz="1350" dirty="0">
                  <a:solidFill>
                    <a:srgbClr val="000000"/>
                  </a:solidFill>
                  <a:latin typeface="微软雅黑" panose="020B0503020204020204" pitchFamily="34" charset="-122"/>
                  <a:ea typeface="微软雅黑" panose="020B0503020204020204" pitchFamily="34" charset="-122"/>
                </a:endParaRPr>
              </a:p>
            </p:txBody>
          </p:sp>
          <p:sp>
            <p:nvSpPr>
              <p:cNvPr id="114731" name="Oval 37"/>
              <p:cNvSpPr/>
              <p:nvPr/>
            </p:nvSpPr>
            <p:spPr>
              <a:xfrm>
                <a:off x="315855" y="252435"/>
                <a:ext cx="1066792" cy="941982"/>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lstStyle/>
              <a:p>
                <a:endParaRPr lang="zh-CN" altLang="en-US" sz="1350" dirty="0">
                  <a:solidFill>
                    <a:srgbClr val="000000"/>
                  </a:solidFill>
                  <a:latin typeface="微软雅黑" panose="020B0503020204020204" pitchFamily="34" charset="-122"/>
                  <a:ea typeface="微软雅黑" panose="020B0503020204020204" pitchFamily="34" charset="-122"/>
                </a:endParaRPr>
              </a:p>
            </p:txBody>
          </p:sp>
          <p:sp>
            <p:nvSpPr>
              <p:cNvPr id="114732" name="Text Box 40"/>
              <p:cNvSpPr txBox="1"/>
              <p:nvPr/>
            </p:nvSpPr>
            <p:spPr>
              <a:xfrm>
                <a:off x="402945" y="445414"/>
                <a:ext cx="926527" cy="721623"/>
              </a:xfrm>
              <a:prstGeom prst="rect">
                <a:avLst/>
              </a:prstGeom>
              <a:noFill/>
              <a:ln w="9525">
                <a:noFill/>
              </a:ln>
            </p:spPr>
            <p:txBody>
              <a:bodyPr wrap="none" anchor="t">
                <a:spAutoFit/>
              </a:bodyPr>
              <a:lstStyle/>
              <a:p>
                <a:pPr algn="ctr" eaLnBrk="0" hangingPunct="0"/>
                <a:r>
                  <a:rPr lang="zh-CN" altLang="en-US" sz="1350" b="1" dirty="0">
                    <a:solidFill>
                      <a:srgbClr val="000000"/>
                    </a:solidFill>
                    <a:latin typeface="微软雅黑" panose="020B0503020204020204" pitchFamily="34" charset="-122"/>
                    <a:ea typeface="微软雅黑" panose="020B0503020204020204" pitchFamily="34" charset="-122"/>
                  </a:rPr>
                  <a:t>人</a:t>
                </a:r>
                <a:endParaRPr lang="en-US" altLang="zh-CN" sz="1350" b="1" dirty="0">
                  <a:solidFill>
                    <a:srgbClr val="000000"/>
                  </a:solidFill>
                  <a:latin typeface="微软雅黑" panose="020B0503020204020204" pitchFamily="34" charset="-122"/>
                  <a:ea typeface="微软雅黑" panose="020B0503020204020204" pitchFamily="34" charset="-122"/>
                </a:endParaRPr>
              </a:p>
            </p:txBody>
          </p:sp>
        </p:grpSp>
        <p:sp>
          <p:nvSpPr>
            <p:cNvPr id="114733" name="圆角矩形 119"/>
            <p:cNvSpPr/>
            <p:nvPr/>
          </p:nvSpPr>
          <p:spPr>
            <a:xfrm>
              <a:off x="1662199" y="194117"/>
              <a:ext cx="1276895" cy="792088"/>
            </a:xfrm>
            <a:prstGeom prst="roundRect">
              <a:avLst>
                <a:gd name="adj" fmla="val 16667"/>
              </a:avLst>
            </a:prstGeom>
            <a:solidFill>
              <a:srgbClr val="213C51"/>
            </a:solidFill>
            <a:ln w="9525" cap="flat" cmpd="sng">
              <a:solidFill>
                <a:srgbClr val="213C51"/>
              </a:solidFill>
              <a:prstDash val="solid"/>
              <a:round/>
              <a:headEnd type="none" w="med" len="med"/>
              <a:tailEnd type="none" w="med" len="med"/>
            </a:ln>
          </p:spPr>
          <p:txBody>
            <a:bodyPr anchor="t"/>
            <a:lstStyle/>
            <a:p>
              <a:pPr algn="ctr"/>
              <a:r>
                <a:rPr lang="zh-CN" altLang="en-US" sz="1400" dirty="0">
                  <a:solidFill>
                    <a:schemeClr val="bg1"/>
                  </a:solidFill>
                  <a:latin typeface="微软雅黑" panose="020B0503020204020204" pitchFamily="34" charset="-122"/>
                  <a:ea typeface="微软雅黑" panose="020B0503020204020204" pitchFamily="34" charset="-122"/>
                </a:rPr>
                <a:t>民主、终身学习</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114734" name="右箭头 133"/>
            <p:cNvGrpSpPr/>
            <p:nvPr/>
          </p:nvGrpSpPr>
          <p:grpSpPr>
            <a:xfrm>
              <a:off x="2895686" y="471695"/>
              <a:ext cx="530379" cy="323274"/>
              <a:chOff x="0" y="0"/>
              <a:chExt cx="530352" cy="323088"/>
            </a:xfrm>
          </p:grpSpPr>
          <p:pic>
            <p:nvPicPr>
              <p:cNvPr id="114735" name="右箭头 133"/>
              <p:cNvPicPr/>
              <p:nvPr/>
            </p:nvPicPr>
            <p:blipFill>
              <a:blip r:embed="rId3"/>
              <a:stretch>
                <a:fillRect/>
              </a:stretch>
            </p:blipFill>
            <p:spPr>
              <a:xfrm>
                <a:off x="0" y="0"/>
                <a:ext cx="530352" cy="323088"/>
              </a:xfrm>
              <a:prstGeom prst="rect">
                <a:avLst/>
              </a:prstGeom>
              <a:noFill/>
              <a:ln w="9525">
                <a:noFill/>
              </a:ln>
            </p:spPr>
          </p:pic>
          <p:sp>
            <p:nvSpPr>
              <p:cNvPr id="114736" name="Text Box 62"/>
              <p:cNvSpPr txBox="1"/>
              <p:nvPr/>
            </p:nvSpPr>
            <p:spPr>
              <a:xfrm>
                <a:off x="55525" y="83856"/>
                <a:ext cx="367150" cy="105513"/>
              </a:xfrm>
              <a:prstGeom prst="rect">
                <a:avLst/>
              </a:prstGeom>
              <a:solidFill>
                <a:srgbClr val="213C51"/>
              </a:solidFill>
              <a:ln w="9525">
                <a:solidFill>
                  <a:srgbClr val="213C51"/>
                </a:solidFill>
              </a:ln>
            </p:spPr>
            <p:txBody>
              <a:bodyPr anchor="t"/>
              <a:lstStyle/>
              <a:p>
                <a:endParaRPr lang="zh-CN" altLang="en-US" sz="1350" dirty="0">
                  <a:ln>
                    <a:solidFill>
                      <a:sysClr val="windowText" lastClr="000000"/>
                    </a:solidFill>
                  </a:ln>
                  <a:solidFill>
                    <a:sysClr val="windowText" lastClr="000000"/>
                  </a:solidFill>
                  <a:latin typeface="微软雅黑" panose="020B0503020204020204" pitchFamily="34" charset="-122"/>
                  <a:ea typeface="微软雅黑" panose="020B0503020204020204" pitchFamily="34" charset="-122"/>
                </a:endParaRPr>
              </a:p>
            </p:txBody>
          </p:sp>
        </p:grpSp>
      </p:grpSp>
      <p:sp>
        <p:nvSpPr>
          <p:cNvPr id="105535" name="圆角矩形 14"/>
          <p:cNvSpPr/>
          <p:nvPr/>
        </p:nvSpPr>
        <p:spPr>
          <a:xfrm>
            <a:off x="7163991" y="1222772"/>
            <a:ext cx="485775" cy="1290638"/>
          </a:xfrm>
          <a:prstGeom prst="roundRect">
            <a:avLst>
              <a:gd name="adj" fmla="val 16667"/>
            </a:avLst>
          </a:prstGeom>
          <a:solidFill>
            <a:schemeClr val="accent1"/>
          </a:solidFill>
          <a:ln w="9525" cap="flat" cmpd="sng">
            <a:solidFill>
              <a:schemeClr val="tx1"/>
            </a:solidFill>
            <a:prstDash val="solid"/>
            <a:round/>
            <a:headEnd type="none" w="med" len="med"/>
            <a:tailEnd type="none" w="med" len="med"/>
          </a:ln>
        </p:spPr>
        <p:txBody>
          <a:bodyPr anchor="t"/>
          <a:lstStyle/>
          <a:p>
            <a:pPr algn="ctr"/>
            <a:r>
              <a:rPr lang="zh-CN" altLang="en-US" b="1" dirty="0">
                <a:solidFill>
                  <a:schemeClr val="bg1"/>
                </a:solidFill>
                <a:latin typeface="微软雅黑" panose="020B0503020204020204" pitchFamily="34" charset="-122"/>
                <a:ea typeface="微软雅黑" panose="020B0503020204020204" pitchFamily="34" charset="-122"/>
              </a:rPr>
              <a:t>国</a:t>
            </a:r>
            <a:endParaRPr lang="zh-CN" altLang="zh-CN" b="1" dirty="0">
              <a:solidFill>
                <a:schemeClr val="bg1"/>
              </a:solidFill>
              <a:latin typeface="微软雅黑" panose="020B0503020204020204" pitchFamily="34" charset="-122"/>
              <a:ea typeface="微软雅黑" panose="020B0503020204020204" pitchFamily="34" charset="-122"/>
            </a:endParaRPr>
          </a:p>
          <a:p>
            <a:pPr algn="ctr"/>
            <a:r>
              <a:rPr lang="zh-CN" altLang="en-US" b="1" dirty="0">
                <a:solidFill>
                  <a:schemeClr val="bg1"/>
                </a:solidFill>
                <a:latin typeface="微软雅黑" panose="020B0503020204020204" pitchFamily="34" charset="-122"/>
                <a:ea typeface="微软雅黑" panose="020B0503020204020204" pitchFamily="34" charset="-122"/>
              </a:rPr>
              <a:t>际</a:t>
            </a:r>
            <a:endParaRPr lang="zh-CN" altLang="zh-CN" b="1" dirty="0">
              <a:solidFill>
                <a:schemeClr val="bg1"/>
              </a:solidFill>
              <a:latin typeface="微软雅黑" panose="020B0503020204020204" pitchFamily="34" charset="-122"/>
              <a:ea typeface="微软雅黑" panose="020B0503020204020204" pitchFamily="34" charset="-122"/>
            </a:endParaRPr>
          </a:p>
          <a:p>
            <a:pPr algn="ctr"/>
            <a:r>
              <a:rPr lang="zh-CN" altLang="en-US" b="1" dirty="0">
                <a:solidFill>
                  <a:schemeClr val="bg1"/>
                </a:solidFill>
                <a:latin typeface="微软雅黑" panose="020B0503020204020204" pitchFamily="34" charset="-122"/>
                <a:ea typeface="微软雅黑" panose="020B0503020204020204" pitchFamily="34" charset="-122"/>
              </a:rPr>
              <a:t>背</a:t>
            </a:r>
            <a:endParaRPr lang="zh-CN" altLang="zh-CN" b="1" dirty="0">
              <a:solidFill>
                <a:schemeClr val="bg1"/>
              </a:solidFill>
              <a:latin typeface="微软雅黑" panose="020B0503020204020204" pitchFamily="34" charset="-122"/>
              <a:ea typeface="微软雅黑" panose="020B0503020204020204" pitchFamily="34" charset="-122"/>
            </a:endParaRPr>
          </a:p>
          <a:p>
            <a:pPr algn="ctr"/>
            <a:r>
              <a:rPr lang="zh-CN" altLang="en-US" b="1" dirty="0">
                <a:solidFill>
                  <a:schemeClr val="bg1"/>
                </a:solidFill>
                <a:latin typeface="微软雅黑" panose="020B0503020204020204" pitchFamily="34" charset="-122"/>
                <a:ea typeface="微软雅黑" panose="020B0503020204020204" pitchFamily="34" charset="-122"/>
              </a:rPr>
              <a:t>景</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05536" name="右箭头 17"/>
          <p:cNvSpPr/>
          <p:nvPr/>
        </p:nvSpPr>
        <p:spPr>
          <a:xfrm>
            <a:off x="6766323" y="1319213"/>
            <a:ext cx="377428" cy="1088231"/>
          </a:xfrm>
          <a:prstGeom prst="rightArrow">
            <a:avLst>
              <a:gd name="adj1" fmla="val 50000"/>
              <a:gd name="adj2" fmla="val 50000"/>
            </a:avLst>
          </a:prstGeom>
          <a:solidFill>
            <a:schemeClr val="accent1"/>
          </a:solidFill>
          <a:ln w="9525" cap="flat" cmpd="sng">
            <a:solidFill>
              <a:schemeClr val="tx1"/>
            </a:solidFill>
            <a:prstDash val="solid"/>
            <a:miter/>
            <a:headEnd type="none" w="med" len="med"/>
            <a:tailEnd type="none" w="med" len="med"/>
          </a:ln>
        </p:spPr>
        <p:txBody>
          <a:bodyPr anchor="t"/>
          <a:lstStyle/>
          <a:p>
            <a:endParaRPr lang="zh-CN" altLang="en-US" sz="1350" dirty="0">
              <a:solidFill>
                <a:srgbClr val="000000"/>
              </a:solidFill>
              <a:latin typeface="Arial" panose="020B0604020202020204" pitchFamily="34" charset="0"/>
              <a:ea typeface="华文细黑" panose="02010600040101010101" pitchFamily="1" charset="-122"/>
            </a:endParaRPr>
          </a:p>
        </p:txBody>
      </p:sp>
      <p:grpSp>
        <p:nvGrpSpPr>
          <p:cNvPr id="52" name="Group 4"/>
          <p:cNvGrpSpPr>
            <a:grpSpLocks noChangeAspect="1"/>
          </p:cNvGrpSpPr>
          <p:nvPr/>
        </p:nvGrpSpPr>
        <p:grpSpPr bwMode="auto">
          <a:xfrm rot="5400000">
            <a:off x="-9330" y="267599"/>
            <a:ext cx="409547" cy="390889"/>
            <a:chOff x="0" y="60"/>
            <a:chExt cx="439" cy="419"/>
          </a:xfrm>
        </p:grpSpPr>
        <p:sp>
          <p:nvSpPr>
            <p:cNvPr id="53" name="Freeform 5"/>
            <p:cNvSpPr/>
            <p:nvPr/>
          </p:nvSpPr>
          <p:spPr bwMode="auto">
            <a:xfrm>
              <a:off x="0" y="60"/>
              <a:ext cx="297" cy="419"/>
            </a:xfrm>
            <a:custGeom>
              <a:avLst/>
              <a:gdLst>
                <a:gd name="T0" fmla="*/ 297 w 297"/>
                <a:gd name="T1" fmla="*/ 0 h 419"/>
                <a:gd name="T2" fmla="*/ 143 w 297"/>
                <a:gd name="T3" fmla="*/ 0 h 419"/>
                <a:gd name="T4" fmla="*/ 0 w 297"/>
                <a:gd name="T5" fmla="*/ 419 h 419"/>
                <a:gd name="T6" fmla="*/ 155 w 297"/>
                <a:gd name="T7" fmla="*/ 419 h 419"/>
                <a:gd name="T8" fmla="*/ 297 w 297"/>
                <a:gd name="T9" fmla="*/ 0 h 419"/>
              </a:gdLst>
              <a:ahLst/>
              <a:cxnLst>
                <a:cxn ang="0">
                  <a:pos x="T0" y="T1"/>
                </a:cxn>
                <a:cxn ang="0">
                  <a:pos x="T2" y="T3"/>
                </a:cxn>
                <a:cxn ang="0">
                  <a:pos x="T4" y="T5"/>
                </a:cxn>
                <a:cxn ang="0">
                  <a:pos x="T6" y="T7"/>
                </a:cxn>
                <a:cxn ang="0">
                  <a:pos x="T8" y="T9"/>
                </a:cxn>
              </a:cxnLst>
              <a:rect l="0" t="0" r="r" b="b"/>
              <a:pathLst>
                <a:path w="297" h="419">
                  <a:moveTo>
                    <a:pt x="297" y="0"/>
                  </a:moveTo>
                  <a:lnTo>
                    <a:pt x="143" y="0"/>
                  </a:lnTo>
                  <a:lnTo>
                    <a:pt x="0" y="419"/>
                  </a:lnTo>
                  <a:lnTo>
                    <a:pt x="155" y="419"/>
                  </a:lnTo>
                  <a:lnTo>
                    <a:pt x="297" y="0"/>
                  </a:lnTo>
                  <a:close/>
                </a:path>
              </a:pathLst>
            </a:custGeom>
            <a:solidFill>
              <a:srgbClr val="0423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sp>
          <p:nvSpPr>
            <p:cNvPr id="54" name="Freeform 6"/>
            <p:cNvSpPr/>
            <p:nvPr/>
          </p:nvSpPr>
          <p:spPr bwMode="auto">
            <a:xfrm>
              <a:off x="143" y="60"/>
              <a:ext cx="296" cy="419"/>
            </a:xfrm>
            <a:custGeom>
              <a:avLst/>
              <a:gdLst>
                <a:gd name="T0" fmla="*/ 0 w 296"/>
                <a:gd name="T1" fmla="*/ 0 h 419"/>
                <a:gd name="T2" fmla="*/ 154 w 296"/>
                <a:gd name="T3" fmla="*/ 0 h 419"/>
                <a:gd name="T4" fmla="*/ 296 w 296"/>
                <a:gd name="T5" fmla="*/ 419 h 419"/>
                <a:gd name="T6" fmla="*/ 142 w 296"/>
                <a:gd name="T7" fmla="*/ 419 h 419"/>
                <a:gd name="T8" fmla="*/ 0 w 296"/>
                <a:gd name="T9" fmla="*/ 0 h 419"/>
              </a:gdLst>
              <a:ahLst/>
              <a:cxnLst>
                <a:cxn ang="0">
                  <a:pos x="T0" y="T1"/>
                </a:cxn>
                <a:cxn ang="0">
                  <a:pos x="T2" y="T3"/>
                </a:cxn>
                <a:cxn ang="0">
                  <a:pos x="T4" y="T5"/>
                </a:cxn>
                <a:cxn ang="0">
                  <a:pos x="T6" y="T7"/>
                </a:cxn>
                <a:cxn ang="0">
                  <a:pos x="T8" y="T9"/>
                </a:cxn>
              </a:cxnLst>
              <a:rect l="0" t="0" r="r" b="b"/>
              <a:pathLst>
                <a:path w="296" h="419">
                  <a:moveTo>
                    <a:pt x="0" y="0"/>
                  </a:moveTo>
                  <a:lnTo>
                    <a:pt x="154" y="0"/>
                  </a:lnTo>
                  <a:lnTo>
                    <a:pt x="296" y="419"/>
                  </a:lnTo>
                  <a:lnTo>
                    <a:pt x="142" y="419"/>
                  </a:lnTo>
                  <a:lnTo>
                    <a:pt x="0" y="0"/>
                  </a:lnTo>
                  <a:close/>
                </a:path>
              </a:pathLst>
            </a:custGeom>
            <a:solidFill>
              <a:srgbClr val="59A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grpSp>
      <p:sp>
        <p:nvSpPr>
          <p:cNvPr id="55" name="文本框 54"/>
          <p:cNvSpPr txBox="1"/>
          <p:nvPr/>
        </p:nvSpPr>
        <p:spPr>
          <a:xfrm>
            <a:off x="390888" y="195486"/>
            <a:ext cx="4352474" cy="461665"/>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defTabSz="685800"/>
            <a:r>
              <a:rPr lang="zh-CN" altLang="en-US" sz="2400" spc="100" dirty="0">
                <a:solidFill>
                  <a:srgbClr val="E1740D"/>
                </a:solidFill>
                <a:latin typeface="Arial" panose="020B0604020202020204" pitchFamily="34" charset="0"/>
                <a:ea typeface="微软雅黑" panose="020B0503020204020204" pitchFamily="34" charset="-122"/>
                <a:cs typeface="Arial" panose="020B0604020202020204" pitchFamily="34" charset="0"/>
              </a:rPr>
              <a:t>学生核心素养的国际比较研究</a:t>
            </a:r>
            <a:endParaRPr lang="zh-CN" altLang="en-US" sz="2400" spc="100" dirty="0">
              <a:solidFill>
                <a:srgbClr val="E1740D"/>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5489"/>
                                        </p:tgtEl>
                                        <p:attrNameLst>
                                          <p:attrName>style.visibility</p:attrName>
                                        </p:attrNameLst>
                                      </p:cBhvr>
                                      <p:to>
                                        <p:strVal val="visible"/>
                                      </p:to>
                                    </p:set>
                                    <p:animEffect transition="in" filter="wipe(down)">
                                      <p:cBhvr>
                                        <p:cTn id="7" dur="500"/>
                                        <p:tgtEl>
                                          <p:spTgt spid="105489"/>
                                        </p:tgtEl>
                                      </p:cBhvr>
                                    </p:animEffect>
                                  </p:childTnLst>
                                </p:cTn>
                              </p:par>
                              <p:par>
                                <p:cTn id="8" presetID="22" presetClass="entr" presetSubtype="4" fill="hold" nodeType="withEffect">
                                  <p:stCondLst>
                                    <p:cond delay="0"/>
                                  </p:stCondLst>
                                  <p:childTnLst>
                                    <p:set>
                                      <p:cBhvr>
                                        <p:cTn id="9" dur="1" fill="hold">
                                          <p:stCondLst>
                                            <p:cond delay="0"/>
                                          </p:stCondLst>
                                        </p:cTn>
                                        <p:tgtEl>
                                          <p:spTgt spid="105505"/>
                                        </p:tgtEl>
                                        <p:attrNameLst>
                                          <p:attrName>style.visibility</p:attrName>
                                        </p:attrNameLst>
                                      </p:cBhvr>
                                      <p:to>
                                        <p:strVal val="visible"/>
                                      </p:to>
                                    </p:set>
                                    <p:animEffect transition="in" filter="wipe(down)">
                                      <p:cBhvr>
                                        <p:cTn id="10" dur="500"/>
                                        <p:tgtEl>
                                          <p:spTgt spid="105505"/>
                                        </p:tgtEl>
                                      </p:cBhvr>
                                    </p:animEffect>
                                  </p:childTnLst>
                                </p:cTn>
                              </p:par>
                              <p:par>
                                <p:cTn id="11" presetID="22" presetClass="entr" presetSubtype="4" fill="hold" nodeType="withEffect">
                                  <p:stCondLst>
                                    <p:cond delay="0"/>
                                  </p:stCondLst>
                                  <p:childTnLst>
                                    <p:set>
                                      <p:cBhvr>
                                        <p:cTn id="12" dur="1" fill="hold">
                                          <p:stCondLst>
                                            <p:cond delay="0"/>
                                          </p:stCondLst>
                                        </p:cTn>
                                        <p:tgtEl>
                                          <p:spTgt spid="105521"/>
                                        </p:tgtEl>
                                        <p:attrNameLst>
                                          <p:attrName>style.visibility</p:attrName>
                                        </p:attrNameLst>
                                      </p:cBhvr>
                                      <p:to>
                                        <p:strVal val="visible"/>
                                      </p:to>
                                    </p:set>
                                    <p:animEffect transition="in" filter="wipe(down)">
                                      <p:cBhvr>
                                        <p:cTn id="13" dur="500"/>
                                        <p:tgtEl>
                                          <p:spTgt spid="105521"/>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05536"/>
                                        </p:tgtEl>
                                        <p:attrNameLst>
                                          <p:attrName>style.visibility</p:attrName>
                                        </p:attrNameLst>
                                      </p:cBhvr>
                                      <p:to>
                                        <p:strVal val="visible"/>
                                      </p:to>
                                    </p:set>
                                    <p:animEffect transition="in" filter="fade">
                                      <p:cBhvr>
                                        <p:cTn id="17" dur="500"/>
                                        <p:tgtEl>
                                          <p:spTgt spid="105536"/>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05535"/>
                                        </p:tgtEl>
                                        <p:attrNameLst>
                                          <p:attrName>style.visibility</p:attrName>
                                        </p:attrNameLst>
                                      </p:cBhvr>
                                      <p:to>
                                        <p:strVal val="visible"/>
                                      </p:to>
                                    </p:set>
                                    <p:animEffect transition="in" filter="fade">
                                      <p:cBhvr>
                                        <p:cTn id="21" dur="500"/>
                                        <p:tgtEl>
                                          <p:spTgt spid="105535"/>
                                        </p:tgtEl>
                                      </p:cBhvr>
                                    </p:animEffect>
                                  </p:childTnLst>
                                </p:cTn>
                              </p:par>
                            </p:childTnLst>
                          </p:cTn>
                        </p:par>
                        <p:par>
                          <p:cTn id="22" fill="hold">
                            <p:stCondLst>
                              <p:cond delay="1500"/>
                            </p:stCondLst>
                            <p:childTnLst>
                              <p:par>
                                <p:cTn id="23" presetID="22" presetClass="entr" presetSubtype="4" fill="hold" nodeType="afterEffect">
                                  <p:stCondLst>
                                    <p:cond delay="0"/>
                                  </p:stCondLst>
                                  <p:childTnLst>
                                    <p:set>
                                      <p:cBhvr>
                                        <p:cTn id="24" dur="1" fill="hold">
                                          <p:stCondLst>
                                            <p:cond delay="0"/>
                                          </p:stCondLst>
                                        </p:cTn>
                                        <p:tgtEl>
                                          <p:spTgt spid="105475">
                                            <p:txEl>
                                              <p:pRg st="0" end="0"/>
                                            </p:txEl>
                                          </p:spTgt>
                                        </p:tgtEl>
                                        <p:attrNameLst>
                                          <p:attrName>style.visibility</p:attrName>
                                        </p:attrNameLst>
                                      </p:cBhvr>
                                      <p:to>
                                        <p:strVal val="visible"/>
                                      </p:to>
                                    </p:set>
                                    <p:animEffect transition="in" filter="wipe(down)">
                                      <p:cBhvr>
                                        <p:cTn id="25" dur="500"/>
                                        <p:tgtEl>
                                          <p:spTgt spid="105475">
                                            <p:txEl>
                                              <p:pRg st="0" end="0"/>
                                            </p:txEl>
                                          </p:spTgt>
                                        </p:tgtEl>
                                      </p:cBhvr>
                                    </p:animEffect>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05475">
                                            <p:txEl>
                                              <p:pRg st="1" end="1"/>
                                            </p:txEl>
                                          </p:spTgt>
                                        </p:tgtEl>
                                        <p:attrNameLst>
                                          <p:attrName>style.visibility</p:attrName>
                                        </p:attrNameLst>
                                      </p:cBhvr>
                                      <p:to>
                                        <p:strVal val="visible"/>
                                      </p:to>
                                    </p:set>
                                    <p:animEffect transition="in" filter="wipe(down)">
                                      <p:cBhvr>
                                        <p:cTn id="29" dur="500"/>
                                        <p:tgtEl>
                                          <p:spTgt spid="1054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535" grpId="0" bldLvl="0" animBg="1"/>
      <p:bldP spid="105536"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71426" name="表格 871425"/>
          <p:cNvGraphicFramePr/>
          <p:nvPr/>
        </p:nvGraphicFramePr>
        <p:xfrm>
          <a:off x="1169194" y="735807"/>
          <a:ext cx="6586539" cy="4749800"/>
        </p:xfrm>
        <a:graphic>
          <a:graphicData uri="http://schemas.openxmlformats.org/drawingml/2006/table">
            <a:tbl>
              <a:tblPr/>
              <a:tblGrid>
                <a:gridCol w="1443927"/>
                <a:gridCol w="1373067"/>
                <a:gridCol w="1374228"/>
                <a:gridCol w="1197659"/>
                <a:gridCol w="1197658"/>
              </a:tblGrid>
              <a:tr h="252013">
                <a:tc rowSpan="2">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2200"/>
                        </a:lnSpc>
                        <a:buClrTx/>
                        <a:buFont typeface="Wingdings" panose="05000000000000000000" pitchFamily="2" charset="2"/>
                        <a:buNone/>
                      </a:pPr>
                      <a:r>
                        <a:rPr lang="zh-CN" altLang="en-US" sz="1400" i="0" dirty="0">
                          <a:latin typeface="Calibri" panose="020F0502020204030204" charset="0"/>
                          <a:ea typeface="微软雅黑" panose="020B0503020204020204" pitchFamily="34" charset="-122"/>
                        </a:rPr>
                        <a:t>研究对象</a:t>
                      </a:r>
                      <a:endParaRPr lang="zh-CN" altLang="en-US" sz="1200" i="0" dirty="0">
                        <a:latin typeface="Calibri" panose="020F0502020204030204" charset="0"/>
                        <a:ea typeface="华文宋体" panose="02010600040101010101" pitchFamily="1" charset="-122"/>
                      </a:endParaRPr>
                    </a:p>
                  </a:txBody>
                  <a:tcPr marL="51441" marR="5144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DAEEF3"/>
                    </a:solidFill>
                  </a:tcPr>
                </a:tc>
                <a:tc gridSpan="4">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2200"/>
                        </a:lnSpc>
                        <a:buClrTx/>
                        <a:buFont typeface="Wingdings" panose="05000000000000000000" pitchFamily="2" charset="2"/>
                        <a:buNone/>
                      </a:pPr>
                      <a:r>
                        <a:rPr lang="zh-CN" altLang="en-US" sz="1400" i="0" dirty="0">
                          <a:latin typeface="Calibri" panose="020F0502020204030204" charset="0"/>
                          <a:ea typeface="微软雅黑" panose="020B0503020204020204" pitchFamily="34" charset="-122"/>
                        </a:rPr>
                        <a:t>选取标准</a:t>
                      </a:r>
                      <a:endParaRPr lang="zh-CN" altLang="en-US" sz="1200" i="0" dirty="0">
                        <a:latin typeface="Calibri" panose="020F0502020204030204" charset="0"/>
                        <a:ea typeface="华文宋体" panose="02010600040101010101" pitchFamily="1" charset="-122"/>
                      </a:endParaRPr>
                    </a:p>
                  </a:txBody>
                  <a:tcPr marL="51441" marR="5144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DAEEF3"/>
                    </a:solid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252013">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2200"/>
                        </a:lnSpc>
                        <a:buClrTx/>
                        <a:buFont typeface="Wingdings" panose="05000000000000000000" pitchFamily="2" charset="2"/>
                        <a:buNone/>
                      </a:pPr>
                      <a:r>
                        <a:rPr lang="zh-CN" altLang="en-US" sz="1200" i="0" dirty="0">
                          <a:latin typeface="微软雅黑" panose="020B0503020204020204" pitchFamily="34" charset="-122"/>
                          <a:ea typeface="微软雅黑" panose="020B0503020204020204" pitchFamily="34" charset="-122"/>
                        </a:rPr>
                        <a:t>所属洲</a:t>
                      </a:r>
                      <a:endParaRPr lang="zh-CN" altLang="en-US" sz="1200" i="0" dirty="0">
                        <a:latin typeface="微软雅黑" panose="020B0503020204020204" pitchFamily="34" charset="-122"/>
                        <a:ea typeface="微软雅黑" panose="020B0503020204020204" pitchFamily="34" charset="-122"/>
                      </a:endParaRPr>
                    </a:p>
                  </a:txBody>
                  <a:tcPr marL="51441" marR="5144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2200"/>
                        </a:lnSpc>
                        <a:buClrTx/>
                        <a:buFont typeface="Wingdings" panose="05000000000000000000" pitchFamily="2" charset="2"/>
                        <a:buNone/>
                      </a:pPr>
                      <a:r>
                        <a:rPr lang="zh-CN" altLang="en-US" sz="1200" i="0" dirty="0">
                          <a:latin typeface="微软雅黑" panose="020B0503020204020204" pitchFamily="34" charset="-122"/>
                          <a:ea typeface="微软雅黑" panose="020B0503020204020204" pitchFamily="34" charset="-122"/>
                        </a:rPr>
                        <a:t>覆盖面广</a:t>
                      </a:r>
                      <a:endParaRPr lang="zh-CN" altLang="en-US" sz="1200" i="0" dirty="0">
                        <a:latin typeface="微软雅黑" panose="020B0503020204020204" pitchFamily="34" charset="-122"/>
                        <a:ea typeface="微软雅黑" panose="020B0503020204020204" pitchFamily="34" charset="-122"/>
                      </a:endParaRPr>
                    </a:p>
                  </a:txBody>
                  <a:tcPr marL="51441" marR="5144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2200"/>
                        </a:lnSpc>
                        <a:buClrTx/>
                        <a:buFont typeface="Wingdings" panose="05000000000000000000" pitchFamily="2" charset="2"/>
                        <a:buNone/>
                      </a:pPr>
                      <a:r>
                        <a:rPr lang="zh-CN" altLang="en-US" sz="1200" i="0" dirty="0">
                          <a:latin typeface="微软雅黑" panose="020B0503020204020204" pitchFamily="34" charset="-122"/>
                          <a:ea typeface="微软雅黑" panose="020B0503020204020204" pitchFamily="34" charset="-122"/>
                        </a:rPr>
                        <a:t>教育质量水平高</a:t>
                      </a:r>
                      <a:endParaRPr lang="zh-CN" altLang="en-US" sz="1200" i="0" dirty="0">
                        <a:latin typeface="微软雅黑" panose="020B0503020204020204" pitchFamily="34" charset="-122"/>
                        <a:ea typeface="微软雅黑" panose="020B0503020204020204" pitchFamily="34" charset="-122"/>
                      </a:endParaRPr>
                    </a:p>
                  </a:txBody>
                  <a:tcPr marL="51441" marR="5144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2200"/>
                        </a:lnSpc>
                        <a:buClrTx/>
                        <a:buFont typeface="Wingdings" panose="05000000000000000000" pitchFamily="2" charset="2"/>
                        <a:buNone/>
                      </a:pPr>
                      <a:r>
                        <a:rPr lang="zh-CN" altLang="en-US" sz="1200" i="0" dirty="0">
                          <a:latin typeface="微软雅黑" panose="020B0503020204020204" pitchFamily="34" charset="-122"/>
                          <a:ea typeface="微软雅黑" panose="020B0503020204020204" pitchFamily="34" charset="-122"/>
                        </a:rPr>
                        <a:t>研究背景近似</a:t>
                      </a:r>
                      <a:endParaRPr lang="zh-CN" altLang="en-US" sz="1200" i="0" dirty="0">
                        <a:latin typeface="微软雅黑" panose="020B0503020204020204" pitchFamily="34" charset="-122"/>
                        <a:ea typeface="微软雅黑" panose="020B0503020204020204" pitchFamily="34" charset="-122"/>
                      </a:endParaRPr>
                    </a:p>
                  </a:txBody>
                  <a:tcPr marL="51441" marR="5144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r>
              <a:tr h="252013">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2200"/>
                        </a:lnSpc>
                        <a:buClrTx/>
                        <a:buFont typeface="Wingdings" panose="05000000000000000000" pitchFamily="2" charset="2"/>
                        <a:buNone/>
                      </a:pPr>
                      <a:r>
                        <a:rPr lang="zh-CN" altLang="en-US" sz="1100" i="0" dirty="0">
                          <a:latin typeface="微软雅黑" panose="020B0503020204020204" pitchFamily="34" charset="-122"/>
                          <a:ea typeface="微软雅黑" panose="020B0503020204020204" pitchFamily="34" charset="-122"/>
                        </a:rPr>
                        <a:t>经济合作与发展组织</a:t>
                      </a:r>
                      <a:endParaRPr lang="zh-CN" altLang="en-US" sz="1100" b="0" i="0" dirty="0">
                        <a:latin typeface="微软雅黑" panose="020B0503020204020204" pitchFamily="34" charset="-122"/>
                        <a:ea typeface="微软雅黑" panose="020B0503020204020204" pitchFamily="34" charset="-122"/>
                      </a:endParaRPr>
                    </a:p>
                  </a:txBody>
                  <a:tcPr marL="51441" marR="51441"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eaLnBrk="1" hangingPunct="1">
                        <a:lnSpc>
                          <a:spcPts val="2200"/>
                        </a:lnSpc>
                        <a:buClrTx/>
                        <a:buFont typeface="Wingdings" panose="05000000000000000000" pitchFamily="2" charset="2"/>
                        <a:buNone/>
                      </a:pPr>
                      <a:r>
                        <a:rPr lang="en-US" altLang="zh-CN" sz="1100" b="0" i="0" dirty="0">
                          <a:latin typeface="微软雅黑" panose="020B0503020204020204" pitchFamily="34" charset="-122"/>
                          <a:ea typeface="微软雅黑" panose="020B0503020204020204" pitchFamily="34" charset="-122"/>
                        </a:rPr>
                        <a:t> </a:t>
                      </a:r>
                      <a:endParaRPr lang="zh-CN" altLang="en-US" sz="1100" b="0" i="0" dirty="0">
                        <a:latin typeface="微软雅黑" panose="020B0503020204020204" pitchFamily="34" charset="-122"/>
                        <a:ea typeface="微软雅黑" panose="020B0503020204020204" pitchFamily="34" charset="-122"/>
                      </a:endParaRPr>
                    </a:p>
                  </a:txBody>
                  <a:tcPr marL="51441" marR="51441"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2200"/>
                        </a:lnSpc>
                        <a:buClrTx/>
                        <a:buFont typeface="Wingdings" panose="05000000000000000000" pitchFamily="2" charset="2"/>
                        <a:buNone/>
                      </a:pPr>
                      <a:r>
                        <a:rPr lang="zh-CN" altLang="zh-CN" sz="1100" i="0" dirty="0">
                          <a:latin typeface="Calibri" panose="020F0502020204030204" charset="0"/>
                          <a:ea typeface="华文宋体" panose="02010600040101010101" pitchFamily="1" charset="-122"/>
                        </a:rPr>
                        <a:t>◎</a:t>
                      </a:r>
                      <a:endParaRPr lang="zh-CN" altLang="zh-CN" sz="1100" b="0" i="0" dirty="0">
                        <a:latin typeface="Calibri" panose="020F0502020204030204" charset="0"/>
                        <a:ea typeface="华文宋体" panose="02010600040101010101" pitchFamily="1" charset="-122"/>
                      </a:endParaRPr>
                    </a:p>
                  </a:txBody>
                  <a:tcPr marL="51441" marR="51441"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DAEEF3"/>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eaLnBrk="1" hangingPunct="1">
                        <a:lnSpc>
                          <a:spcPts val="2200"/>
                        </a:lnSpc>
                        <a:buClrTx/>
                        <a:buFont typeface="Wingdings" panose="05000000000000000000" pitchFamily="2" charset="2"/>
                        <a:buNone/>
                      </a:pPr>
                      <a:r>
                        <a:rPr lang="en-US" altLang="zh-CN" sz="1100" b="0" i="0" dirty="0">
                          <a:latin typeface="Calibri" panose="020F0502020204030204" charset="0"/>
                          <a:ea typeface="华文宋体" panose="02010600040101010101" pitchFamily="1" charset="-122"/>
                        </a:rPr>
                        <a:t> </a:t>
                      </a:r>
                      <a:endParaRPr lang="zh-CN" altLang="en-US" sz="1100" b="0" i="0" dirty="0">
                        <a:latin typeface="Calibri" panose="020F0502020204030204" charset="0"/>
                        <a:ea typeface="华文宋体" panose="02010600040101010101" pitchFamily="1" charset="-122"/>
                      </a:endParaRPr>
                    </a:p>
                  </a:txBody>
                  <a:tcPr marL="51441" marR="51441"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eaLnBrk="1" hangingPunct="1">
                        <a:lnSpc>
                          <a:spcPts val="2200"/>
                        </a:lnSpc>
                        <a:buClrTx/>
                        <a:buFont typeface="Wingdings" panose="05000000000000000000" pitchFamily="2" charset="2"/>
                        <a:buNone/>
                      </a:pPr>
                      <a:r>
                        <a:rPr lang="en-US" altLang="zh-CN" sz="1100" b="0" i="0" dirty="0">
                          <a:latin typeface="Calibri" panose="020F0502020204030204" charset="0"/>
                          <a:ea typeface="华文宋体" panose="02010600040101010101" pitchFamily="1" charset="-122"/>
                        </a:rPr>
                        <a:t> </a:t>
                      </a:r>
                      <a:endParaRPr lang="zh-CN" altLang="en-US" sz="1100" b="0" i="0" dirty="0">
                        <a:latin typeface="Calibri" panose="020F0502020204030204" charset="0"/>
                        <a:ea typeface="华文宋体" panose="02010600040101010101" pitchFamily="1" charset="-122"/>
                      </a:endParaRPr>
                    </a:p>
                  </a:txBody>
                  <a:tcPr marL="51441" marR="51441"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52013">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2200"/>
                        </a:lnSpc>
                        <a:buClrTx/>
                        <a:buFont typeface="Wingdings" panose="05000000000000000000" pitchFamily="2" charset="2"/>
                        <a:buNone/>
                      </a:pPr>
                      <a:r>
                        <a:rPr lang="zh-CN" altLang="en-US" sz="1100" i="0" dirty="0">
                          <a:latin typeface="微软雅黑" panose="020B0503020204020204" pitchFamily="34" charset="-122"/>
                          <a:ea typeface="微软雅黑" panose="020B0503020204020204" pitchFamily="34" charset="-122"/>
                        </a:rPr>
                        <a:t>联合国教科文组织</a:t>
                      </a:r>
                      <a:endParaRPr lang="zh-CN" altLang="en-US" sz="1100" b="0" i="0" dirty="0">
                        <a:latin typeface="微软雅黑" panose="020B0503020204020204" pitchFamily="34" charset="-122"/>
                        <a:ea typeface="微软雅黑" panose="020B0503020204020204" pitchFamily="34" charset="-122"/>
                      </a:endParaRPr>
                    </a:p>
                  </a:txBody>
                  <a:tcPr marL="51441" marR="51441"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eaLnBrk="1" hangingPunct="1">
                        <a:lnSpc>
                          <a:spcPts val="2200"/>
                        </a:lnSpc>
                        <a:buClrTx/>
                        <a:buFont typeface="Wingdings" panose="05000000000000000000" pitchFamily="2" charset="2"/>
                        <a:buNone/>
                      </a:pPr>
                      <a:r>
                        <a:rPr lang="en-US" altLang="zh-CN" sz="1100" b="0" i="0" dirty="0">
                          <a:latin typeface="微软雅黑" panose="020B0503020204020204" pitchFamily="34" charset="-122"/>
                          <a:ea typeface="微软雅黑" panose="020B0503020204020204" pitchFamily="34" charset="-122"/>
                        </a:rPr>
                        <a:t> </a:t>
                      </a:r>
                      <a:endParaRPr lang="zh-CN" altLang="en-US" sz="1100" b="0" i="0" dirty="0">
                        <a:latin typeface="微软雅黑" panose="020B0503020204020204" pitchFamily="34" charset="-122"/>
                        <a:ea typeface="微软雅黑" panose="020B0503020204020204" pitchFamily="34" charset="-122"/>
                      </a:endParaRPr>
                    </a:p>
                  </a:txBody>
                  <a:tcPr marL="51441" marR="51441"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2200"/>
                        </a:lnSpc>
                        <a:buClrTx/>
                        <a:buFont typeface="Wingdings" panose="05000000000000000000" pitchFamily="2" charset="2"/>
                        <a:buNone/>
                      </a:pPr>
                      <a:r>
                        <a:rPr lang="zh-CN" altLang="zh-CN" sz="1100" i="0" dirty="0">
                          <a:latin typeface="Calibri" panose="020F0502020204030204" charset="0"/>
                          <a:ea typeface="华文宋体" panose="02010600040101010101" pitchFamily="1" charset="-122"/>
                        </a:rPr>
                        <a:t>◎</a:t>
                      </a:r>
                      <a:endParaRPr lang="zh-CN" altLang="zh-CN" sz="1100" b="0" i="0" dirty="0">
                        <a:latin typeface="Calibri" panose="020F0502020204030204" charset="0"/>
                        <a:ea typeface="华文宋体" panose="02010600040101010101" pitchFamily="1" charset="-122"/>
                      </a:endParaRPr>
                    </a:p>
                  </a:txBody>
                  <a:tcPr marL="51441" marR="51441"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DAEEF3"/>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eaLnBrk="1" hangingPunct="1">
                        <a:lnSpc>
                          <a:spcPts val="2200"/>
                        </a:lnSpc>
                        <a:buClrTx/>
                        <a:buFont typeface="Wingdings" panose="05000000000000000000" pitchFamily="2" charset="2"/>
                        <a:buNone/>
                      </a:pPr>
                      <a:r>
                        <a:rPr lang="en-US" altLang="zh-CN" sz="1100" b="0" i="0" dirty="0">
                          <a:latin typeface="Calibri" panose="020F0502020204030204" charset="0"/>
                          <a:ea typeface="华文宋体" panose="02010600040101010101" pitchFamily="1" charset="-122"/>
                        </a:rPr>
                        <a:t> </a:t>
                      </a:r>
                      <a:endParaRPr lang="zh-CN" altLang="en-US" sz="1100" b="0" i="0" dirty="0">
                        <a:latin typeface="Calibri" panose="020F0502020204030204" charset="0"/>
                        <a:ea typeface="华文宋体" panose="02010600040101010101" pitchFamily="1" charset="-122"/>
                      </a:endParaRPr>
                    </a:p>
                  </a:txBody>
                  <a:tcPr marL="51441" marR="51441"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eaLnBrk="1" hangingPunct="1">
                        <a:lnSpc>
                          <a:spcPts val="2200"/>
                        </a:lnSpc>
                        <a:buClrTx/>
                        <a:buFont typeface="Wingdings" panose="05000000000000000000" pitchFamily="2" charset="2"/>
                        <a:buNone/>
                      </a:pPr>
                      <a:r>
                        <a:rPr lang="en-US" altLang="zh-CN" sz="1100" b="0" i="0" dirty="0">
                          <a:latin typeface="Calibri" panose="020F0502020204030204" charset="0"/>
                          <a:ea typeface="华文宋体" panose="02010600040101010101" pitchFamily="1" charset="-122"/>
                        </a:rPr>
                        <a:t> </a:t>
                      </a:r>
                      <a:endParaRPr lang="zh-CN" altLang="en-US" sz="1100" b="0" i="0" dirty="0">
                        <a:latin typeface="Calibri" panose="020F0502020204030204" charset="0"/>
                        <a:ea typeface="华文宋体" panose="02010600040101010101" pitchFamily="1" charset="-122"/>
                      </a:endParaRPr>
                    </a:p>
                  </a:txBody>
                  <a:tcPr marL="51441" marR="51441"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52013">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2200"/>
                        </a:lnSpc>
                        <a:buClrTx/>
                        <a:buFont typeface="Wingdings" panose="05000000000000000000" pitchFamily="2" charset="2"/>
                        <a:buNone/>
                      </a:pPr>
                      <a:r>
                        <a:rPr lang="zh-CN" altLang="en-US" sz="1100" i="0" dirty="0">
                          <a:latin typeface="微软雅黑" panose="020B0503020204020204" pitchFamily="34" charset="-122"/>
                          <a:ea typeface="微软雅黑" panose="020B0503020204020204" pitchFamily="34" charset="-122"/>
                        </a:rPr>
                        <a:t>欧盟</a:t>
                      </a:r>
                      <a:endParaRPr lang="zh-CN" altLang="en-US" sz="1100" b="0" i="0" dirty="0">
                        <a:latin typeface="微软雅黑" panose="020B0503020204020204" pitchFamily="34" charset="-122"/>
                        <a:ea typeface="微软雅黑" panose="020B0503020204020204" pitchFamily="34" charset="-122"/>
                      </a:endParaRPr>
                    </a:p>
                  </a:txBody>
                  <a:tcPr marL="51441" marR="51441"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eaLnBrk="1" hangingPunct="1">
                        <a:lnSpc>
                          <a:spcPts val="2200"/>
                        </a:lnSpc>
                        <a:buClrTx/>
                        <a:buFont typeface="Wingdings" panose="05000000000000000000" pitchFamily="2" charset="2"/>
                        <a:buNone/>
                      </a:pPr>
                      <a:r>
                        <a:rPr lang="en-US" altLang="zh-CN" sz="1100" b="0" i="0" dirty="0">
                          <a:latin typeface="微软雅黑" panose="020B0503020204020204" pitchFamily="34" charset="-122"/>
                          <a:ea typeface="微软雅黑" panose="020B0503020204020204" pitchFamily="34" charset="-122"/>
                        </a:rPr>
                        <a:t> </a:t>
                      </a:r>
                      <a:endParaRPr lang="zh-CN" altLang="en-US" sz="1100" b="0" i="0" dirty="0">
                        <a:latin typeface="微软雅黑" panose="020B0503020204020204" pitchFamily="34" charset="-122"/>
                        <a:ea typeface="微软雅黑" panose="020B0503020204020204" pitchFamily="34" charset="-122"/>
                      </a:endParaRPr>
                    </a:p>
                  </a:txBody>
                  <a:tcPr marL="51441" marR="51441"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2200"/>
                        </a:lnSpc>
                        <a:buClrTx/>
                        <a:buFont typeface="Wingdings" panose="05000000000000000000" pitchFamily="2" charset="2"/>
                        <a:buNone/>
                      </a:pPr>
                      <a:r>
                        <a:rPr lang="zh-CN" altLang="zh-CN" sz="1100" i="0" dirty="0">
                          <a:latin typeface="Calibri" panose="020F0502020204030204" charset="0"/>
                          <a:ea typeface="华文宋体" panose="02010600040101010101" pitchFamily="1" charset="-122"/>
                        </a:rPr>
                        <a:t>◎</a:t>
                      </a:r>
                      <a:endParaRPr lang="zh-CN" altLang="zh-CN" sz="1100" b="0" i="0" dirty="0">
                        <a:latin typeface="Calibri" panose="020F0502020204030204" charset="0"/>
                        <a:ea typeface="华文宋体" panose="02010600040101010101" pitchFamily="1" charset="-122"/>
                      </a:endParaRPr>
                    </a:p>
                  </a:txBody>
                  <a:tcPr marL="51441" marR="51441"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DAEEF3"/>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eaLnBrk="1" hangingPunct="1">
                        <a:lnSpc>
                          <a:spcPts val="2200"/>
                        </a:lnSpc>
                        <a:buClrTx/>
                        <a:buFont typeface="Wingdings" panose="05000000000000000000" pitchFamily="2" charset="2"/>
                        <a:buNone/>
                      </a:pPr>
                      <a:r>
                        <a:rPr lang="en-US" altLang="zh-CN" sz="1100" b="0" i="0" dirty="0">
                          <a:latin typeface="Calibri" panose="020F0502020204030204" charset="0"/>
                          <a:ea typeface="华文宋体" panose="02010600040101010101" pitchFamily="1" charset="-122"/>
                        </a:rPr>
                        <a:t> </a:t>
                      </a:r>
                      <a:endParaRPr lang="zh-CN" altLang="en-US" sz="1100" b="0" i="0" dirty="0">
                        <a:latin typeface="Calibri" panose="020F0502020204030204" charset="0"/>
                        <a:ea typeface="华文宋体" panose="02010600040101010101" pitchFamily="1" charset="-122"/>
                      </a:endParaRPr>
                    </a:p>
                  </a:txBody>
                  <a:tcPr marL="51441" marR="51441"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eaLnBrk="1" hangingPunct="1">
                        <a:lnSpc>
                          <a:spcPts val="2200"/>
                        </a:lnSpc>
                        <a:buClrTx/>
                        <a:buFont typeface="Wingdings" panose="05000000000000000000" pitchFamily="2" charset="2"/>
                        <a:buNone/>
                      </a:pPr>
                      <a:r>
                        <a:rPr lang="en-US" altLang="zh-CN" sz="1100" b="0" i="0" dirty="0">
                          <a:latin typeface="Calibri" panose="020F0502020204030204" charset="0"/>
                          <a:ea typeface="华文宋体" panose="02010600040101010101" pitchFamily="1" charset="-122"/>
                        </a:rPr>
                        <a:t> </a:t>
                      </a:r>
                      <a:endParaRPr lang="zh-CN" altLang="en-US" sz="1100" b="0" i="0" dirty="0">
                        <a:latin typeface="Calibri" panose="020F0502020204030204" charset="0"/>
                        <a:ea typeface="华文宋体" panose="02010600040101010101" pitchFamily="1" charset="-122"/>
                      </a:endParaRPr>
                    </a:p>
                  </a:txBody>
                  <a:tcPr marL="51441" marR="51441"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52013">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2200"/>
                        </a:lnSpc>
                        <a:buClrTx/>
                        <a:buFont typeface="Wingdings" panose="05000000000000000000" pitchFamily="2" charset="2"/>
                        <a:buNone/>
                      </a:pPr>
                      <a:r>
                        <a:rPr lang="zh-CN" altLang="en-US" sz="1100" i="0" dirty="0">
                          <a:latin typeface="微软雅黑" panose="020B0503020204020204" pitchFamily="34" charset="-122"/>
                          <a:ea typeface="微软雅黑" panose="020B0503020204020204" pitchFamily="34" charset="-122"/>
                        </a:rPr>
                        <a:t>美国</a:t>
                      </a:r>
                      <a:endParaRPr lang="zh-CN" altLang="en-US" sz="1100" b="0" i="0" dirty="0">
                        <a:latin typeface="微软雅黑" panose="020B0503020204020204" pitchFamily="34" charset="-122"/>
                        <a:ea typeface="微软雅黑" panose="020B0503020204020204" pitchFamily="34" charset="-122"/>
                      </a:endParaRPr>
                    </a:p>
                  </a:txBody>
                  <a:tcPr marL="51441" marR="51441"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2200"/>
                        </a:lnSpc>
                        <a:buClrTx/>
                        <a:buFont typeface="Wingdings" panose="05000000000000000000" pitchFamily="2" charset="2"/>
                        <a:buNone/>
                      </a:pPr>
                      <a:r>
                        <a:rPr lang="zh-CN" altLang="en-US" sz="1100" i="0" dirty="0">
                          <a:latin typeface="微软雅黑" panose="020B0503020204020204" pitchFamily="34" charset="-122"/>
                          <a:ea typeface="微软雅黑" panose="020B0503020204020204" pitchFamily="34" charset="-122"/>
                        </a:rPr>
                        <a:t>北美洲</a:t>
                      </a:r>
                      <a:endParaRPr lang="zh-CN" altLang="en-US" sz="1100" b="0" i="0" dirty="0">
                        <a:latin typeface="微软雅黑" panose="020B0503020204020204" pitchFamily="34" charset="-122"/>
                        <a:ea typeface="微软雅黑" panose="020B0503020204020204" pitchFamily="34" charset="-122"/>
                      </a:endParaRPr>
                    </a:p>
                  </a:txBody>
                  <a:tcPr marL="51441" marR="5144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DE9D9"/>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eaLnBrk="1" hangingPunct="1">
                        <a:lnSpc>
                          <a:spcPts val="2200"/>
                        </a:lnSpc>
                        <a:buClrTx/>
                        <a:buFont typeface="Wingdings" panose="05000000000000000000" pitchFamily="2" charset="2"/>
                        <a:buNone/>
                      </a:pPr>
                      <a:r>
                        <a:rPr lang="en-US" altLang="zh-CN" sz="1100" b="0" i="0" dirty="0">
                          <a:latin typeface="Calibri" panose="020F0502020204030204" charset="0"/>
                          <a:ea typeface="华文宋体" panose="02010600040101010101" pitchFamily="1" charset="-122"/>
                        </a:rPr>
                        <a:t> </a:t>
                      </a:r>
                      <a:endParaRPr lang="zh-CN" altLang="en-US" sz="1100" b="0" i="0" dirty="0">
                        <a:latin typeface="Calibri" panose="020F0502020204030204" charset="0"/>
                        <a:ea typeface="华文宋体" panose="02010600040101010101" pitchFamily="1" charset="-122"/>
                      </a:endParaRPr>
                    </a:p>
                  </a:txBody>
                  <a:tcPr marL="51441" marR="51441"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2200"/>
                        </a:lnSpc>
                        <a:buClrTx/>
                        <a:buFont typeface="Wingdings" panose="05000000000000000000" pitchFamily="2" charset="2"/>
                        <a:buNone/>
                      </a:pPr>
                      <a:r>
                        <a:rPr lang="zh-CN" altLang="zh-CN" sz="1100" i="0" dirty="0">
                          <a:latin typeface="Calibri" panose="020F0502020204030204" charset="0"/>
                          <a:ea typeface="华文宋体" panose="02010600040101010101" pitchFamily="1" charset="-122"/>
                        </a:rPr>
                        <a:t>◎</a:t>
                      </a:r>
                      <a:endParaRPr lang="zh-CN" altLang="zh-CN" sz="1100" b="0" i="0" dirty="0">
                        <a:latin typeface="Calibri" panose="020F0502020204030204" charset="0"/>
                        <a:ea typeface="华文宋体" panose="02010600040101010101" pitchFamily="1" charset="-122"/>
                      </a:endParaRPr>
                    </a:p>
                  </a:txBody>
                  <a:tcPr marL="51441" marR="51441"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eaLnBrk="1" hangingPunct="1">
                        <a:lnSpc>
                          <a:spcPts val="2200"/>
                        </a:lnSpc>
                        <a:buClrTx/>
                        <a:buFont typeface="Wingdings" panose="05000000000000000000" pitchFamily="2" charset="2"/>
                        <a:buNone/>
                      </a:pPr>
                      <a:r>
                        <a:rPr lang="en-US" altLang="zh-CN" sz="1100" b="0" i="0" dirty="0">
                          <a:latin typeface="Calibri" panose="020F0502020204030204" charset="0"/>
                          <a:ea typeface="华文宋体" panose="02010600040101010101" pitchFamily="1" charset="-122"/>
                        </a:rPr>
                        <a:t> </a:t>
                      </a:r>
                      <a:endParaRPr lang="zh-CN" altLang="en-US" sz="1100" b="0" i="0" dirty="0">
                        <a:latin typeface="Calibri" panose="020F0502020204030204" charset="0"/>
                        <a:ea typeface="华文宋体" panose="02010600040101010101" pitchFamily="1" charset="-122"/>
                      </a:endParaRPr>
                    </a:p>
                  </a:txBody>
                  <a:tcPr marL="51441" marR="51441"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52013">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2200"/>
                        </a:lnSpc>
                        <a:buClrTx/>
                        <a:buFont typeface="Wingdings" panose="05000000000000000000" pitchFamily="2" charset="2"/>
                        <a:buNone/>
                      </a:pPr>
                      <a:r>
                        <a:rPr lang="zh-CN" altLang="en-US" sz="1100" i="0" dirty="0">
                          <a:latin typeface="微软雅黑" panose="020B0503020204020204" pitchFamily="34" charset="-122"/>
                          <a:ea typeface="微软雅黑" panose="020B0503020204020204" pitchFamily="34" charset="-122"/>
                        </a:rPr>
                        <a:t>加拿大</a:t>
                      </a:r>
                      <a:endParaRPr lang="zh-CN" altLang="en-US" sz="1100" b="0" i="0" dirty="0">
                        <a:latin typeface="微软雅黑" panose="020B0503020204020204" pitchFamily="34" charset="-122"/>
                        <a:ea typeface="微软雅黑" panose="020B0503020204020204" pitchFamily="34" charset="-122"/>
                      </a:endParaRPr>
                    </a:p>
                  </a:txBody>
                  <a:tcPr marL="51441" marR="51441"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eaLnBrk="1" hangingPunct="1">
                        <a:lnSpc>
                          <a:spcPts val="2200"/>
                        </a:lnSpc>
                        <a:buClrTx/>
                        <a:buFont typeface="Wingdings" panose="05000000000000000000" pitchFamily="2" charset="2"/>
                        <a:buNone/>
                      </a:pPr>
                      <a:r>
                        <a:rPr lang="en-US" altLang="zh-CN" sz="1100" b="0" i="0" dirty="0">
                          <a:latin typeface="Calibri" panose="020F0502020204030204" charset="0"/>
                          <a:ea typeface="华文宋体" panose="02010600040101010101" pitchFamily="1" charset="-122"/>
                        </a:rPr>
                        <a:t> </a:t>
                      </a:r>
                      <a:endParaRPr lang="zh-CN" altLang="en-US" sz="1100" b="0" i="0" dirty="0">
                        <a:latin typeface="Calibri" panose="020F0502020204030204" charset="0"/>
                        <a:ea typeface="华文宋体" panose="02010600040101010101" pitchFamily="1" charset="-122"/>
                      </a:endParaRPr>
                    </a:p>
                  </a:txBody>
                  <a:tcPr marL="51441" marR="51441"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2200"/>
                        </a:lnSpc>
                        <a:buClrTx/>
                        <a:buFont typeface="Wingdings" panose="05000000000000000000" pitchFamily="2" charset="2"/>
                        <a:buNone/>
                      </a:pPr>
                      <a:r>
                        <a:rPr lang="zh-CN" altLang="zh-CN" sz="1100" i="0" dirty="0">
                          <a:latin typeface="Calibri" panose="020F0502020204030204" charset="0"/>
                          <a:ea typeface="华文宋体" panose="02010600040101010101" pitchFamily="1" charset="-122"/>
                        </a:rPr>
                        <a:t>◎</a:t>
                      </a:r>
                      <a:endParaRPr lang="zh-CN" altLang="zh-CN" sz="1100" b="0" i="0" dirty="0">
                        <a:latin typeface="Calibri" panose="020F0502020204030204" charset="0"/>
                        <a:ea typeface="华文宋体" panose="02010600040101010101" pitchFamily="1" charset="-122"/>
                      </a:endParaRPr>
                    </a:p>
                  </a:txBody>
                  <a:tcPr marL="51441" marR="51441"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eaLnBrk="1" hangingPunct="1">
                        <a:lnSpc>
                          <a:spcPts val="2200"/>
                        </a:lnSpc>
                        <a:buClrTx/>
                        <a:buFont typeface="Wingdings" panose="05000000000000000000" pitchFamily="2" charset="2"/>
                        <a:buNone/>
                      </a:pPr>
                      <a:r>
                        <a:rPr lang="en-US" altLang="zh-CN" sz="1100" b="0" i="0" dirty="0">
                          <a:latin typeface="Calibri" panose="020F0502020204030204" charset="0"/>
                          <a:ea typeface="华文宋体" panose="02010600040101010101" pitchFamily="1" charset="-122"/>
                        </a:rPr>
                        <a:t> </a:t>
                      </a:r>
                      <a:endParaRPr lang="zh-CN" altLang="en-US" sz="1100" b="0" i="0" dirty="0">
                        <a:latin typeface="Calibri" panose="020F0502020204030204" charset="0"/>
                        <a:ea typeface="华文宋体" panose="02010600040101010101" pitchFamily="1" charset="-122"/>
                      </a:endParaRPr>
                    </a:p>
                  </a:txBody>
                  <a:tcPr marL="51441" marR="51441"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52013">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2200"/>
                        </a:lnSpc>
                        <a:buClrTx/>
                        <a:buFont typeface="Wingdings" panose="05000000000000000000" pitchFamily="2" charset="2"/>
                        <a:buNone/>
                      </a:pPr>
                      <a:r>
                        <a:rPr lang="zh-CN" altLang="en-US" sz="1100" i="0" dirty="0">
                          <a:latin typeface="微软雅黑" panose="020B0503020204020204" pitchFamily="34" charset="-122"/>
                          <a:ea typeface="微软雅黑" panose="020B0503020204020204" pitchFamily="34" charset="-122"/>
                        </a:rPr>
                        <a:t>英国</a:t>
                      </a:r>
                      <a:endParaRPr lang="zh-CN" altLang="en-US" sz="1100" b="0" i="0" dirty="0">
                        <a:latin typeface="微软雅黑" panose="020B0503020204020204" pitchFamily="34" charset="-122"/>
                        <a:ea typeface="微软雅黑" panose="020B0503020204020204" pitchFamily="34" charset="-122"/>
                      </a:endParaRPr>
                    </a:p>
                  </a:txBody>
                  <a:tcPr marL="51441" marR="51441"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4">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2200"/>
                        </a:lnSpc>
                        <a:buClrTx/>
                        <a:buFont typeface="Wingdings" panose="05000000000000000000" pitchFamily="2" charset="2"/>
                        <a:buNone/>
                      </a:pPr>
                      <a:r>
                        <a:rPr lang="zh-CN" altLang="en-US" sz="1100" i="0" dirty="0">
                          <a:latin typeface="微软雅黑" panose="020B0503020204020204" pitchFamily="34" charset="-122"/>
                          <a:ea typeface="微软雅黑" panose="020B0503020204020204" pitchFamily="34" charset="-122"/>
                        </a:rPr>
                        <a:t>欧洲</a:t>
                      </a:r>
                      <a:endParaRPr lang="zh-CN" altLang="en-US" sz="1100" b="0" i="0" dirty="0">
                        <a:latin typeface="微软雅黑" panose="020B0503020204020204" pitchFamily="34" charset="-122"/>
                        <a:ea typeface="微软雅黑" panose="020B0503020204020204" pitchFamily="34" charset="-122"/>
                      </a:endParaRPr>
                    </a:p>
                  </a:txBody>
                  <a:tcPr marL="51441" marR="5144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D6E3B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eaLnBrk="1" hangingPunct="1">
                        <a:lnSpc>
                          <a:spcPts val="2200"/>
                        </a:lnSpc>
                        <a:buClrTx/>
                        <a:buFont typeface="Wingdings" panose="05000000000000000000" pitchFamily="2" charset="2"/>
                        <a:buNone/>
                      </a:pPr>
                      <a:r>
                        <a:rPr lang="en-US" altLang="zh-CN" sz="1100" b="0" i="0" dirty="0">
                          <a:latin typeface="Calibri" panose="020F0502020204030204" charset="0"/>
                          <a:ea typeface="华文宋体" panose="02010600040101010101" pitchFamily="1" charset="-122"/>
                        </a:rPr>
                        <a:t> </a:t>
                      </a:r>
                      <a:endParaRPr lang="zh-CN" altLang="en-US" sz="1100" b="0" i="0" dirty="0">
                        <a:latin typeface="Calibri" panose="020F0502020204030204" charset="0"/>
                        <a:ea typeface="华文宋体" panose="02010600040101010101" pitchFamily="1" charset="-122"/>
                      </a:endParaRPr>
                    </a:p>
                  </a:txBody>
                  <a:tcPr marL="51441" marR="51441"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2200"/>
                        </a:lnSpc>
                        <a:buClrTx/>
                        <a:buFont typeface="Wingdings" panose="05000000000000000000" pitchFamily="2" charset="2"/>
                        <a:buNone/>
                      </a:pPr>
                      <a:r>
                        <a:rPr lang="zh-CN" altLang="zh-CN" sz="1100" i="0" dirty="0">
                          <a:latin typeface="Calibri" panose="020F0502020204030204" charset="0"/>
                          <a:ea typeface="华文宋体" panose="02010600040101010101" pitchFamily="1" charset="-122"/>
                        </a:rPr>
                        <a:t>◎</a:t>
                      </a:r>
                      <a:endParaRPr lang="zh-CN" altLang="zh-CN" sz="1100" b="0" i="0" dirty="0">
                        <a:latin typeface="Calibri" panose="020F0502020204030204" charset="0"/>
                        <a:ea typeface="华文宋体" panose="02010600040101010101" pitchFamily="1" charset="-122"/>
                      </a:endParaRPr>
                    </a:p>
                  </a:txBody>
                  <a:tcPr marL="51441" marR="51441"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eaLnBrk="1" hangingPunct="1">
                        <a:lnSpc>
                          <a:spcPts val="2200"/>
                        </a:lnSpc>
                        <a:buClrTx/>
                        <a:buFont typeface="Wingdings" panose="05000000000000000000" pitchFamily="2" charset="2"/>
                        <a:buNone/>
                      </a:pPr>
                      <a:r>
                        <a:rPr lang="en-US" altLang="zh-CN" sz="1100" b="0" i="0" dirty="0">
                          <a:latin typeface="Calibri" panose="020F0502020204030204" charset="0"/>
                          <a:ea typeface="华文宋体" panose="02010600040101010101" pitchFamily="1" charset="-122"/>
                        </a:rPr>
                        <a:t> </a:t>
                      </a:r>
                      <a:endParaRPr lang="zh-CN" altLang="en-US" sz="1100" b="0" i="0" dirty="0">
                        <a:latin typeface="Calibri" panose="020F0502020204030204" charset="0"/>
                        <a:ea typeface="华文宋体" panose="02010600040101010101" pitchFamily="1" charset="-122"/>
                      </a:endParaRPr>
                    </a:p>
                  </a:txBody>
                  <a:tcPr marL="51441" marR="51441"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52013">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2200"/>
                        </a:lnSpc>
                        <a:buClrTx/>
                        <a:buFont typeface="Wingdings" panose="05000000000000000000" pitchFamily="2" charset="2"/>
                        <a:buNone/>
                      </a:pPr>
                      <a:r>
                        <a:rPr lang="zh-CN" altLang="en-US" sz="1100" i="0" dirty="0">
                          <a:latin typeface="微软雅黑" panose="020B0503020204020204" pitchFamily="34" charset="-122"/>
                          <a:ea typeface="微软雅黑" panose="020B0503020204020204" pitchFamily="34" charset="-122"/>
                        </a:rPr>
                        <a:t>法国</a:t>
                      </a:r>
                      <a:endParaRPr lang="zh-CN" altLang="en-US" sz="1100" b="0" i="0" dirty="0">
                        <a:latin typeface="微软雅黑" panose="020B0503020204020204" pitchFamily="34" charset="-122"/>
                        <a:ea typeface="微软雅黑" panose="020B0503020204020204" pitchFamily="34" charset="-122"/>
                      </a:endParaRPr>
                    </a:p>
                  </a:txBody>
                  <a:tcPr marL="51441" marR="51441"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eaLnBrk="1" hangingPunct="1">
                        <a:lnSpc>
                          <a:spcPts val="2200"/>
                        </a:lnSpc>
                        <a:buClrTx/>
                        <a:buFont typeface="Wingdings" panose="05000000000000000000" pitchFamily="2" charset="2"/>
                        <a:buNone/>
                      </a:pPr>
                      <a:r>
                        <a:rPr lang="en-US" altLang="zh-CN" sz="1100" b="0" i="0" dirty="0">
                          <a:latin typeface="Calibri" panose="020F0502020204030204" charset="0"/>
                          <a:ea typeface="华文宋体" panose="02010600040101010101" pitchFamily="1" charset="-122"/>
                        </a:rPr>
                        <a:t> </a:t>
                      </a:r>
                      <a:endParaRPr lang="zh-CN" altLang="en-US" sz="1100" b="0" i="0" dirty="0">
                        <a:latin typeface="Calibri" panose="020F0502020204030204" charset="0"/>
                        <a:ea typeface="华文宋体" panose="02010600040101010101" pitchFamily="1" charset="-122"/>
                      </a:endParaRPr>
                    </a:p>
                  </a:txBody>
                  <a:tcPr marL="51441" marR="51441"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2200"/>
                        </a:lnSpc>
                        <a:buClrTx/>
                        <a:buFont typeface="Wingdings" panose="05000000000000000000" pitchFamily="2" charset="2"/>
                        <a:buNone/>
                      </a:pPr>
                      <a:r>
                        <a:rPr lang="zh-CN" altLang="zh-CN" sz="1100" i="0" dirty="0">
                          <a:latin typeface="Calibri" panose="020F0502020204030204" charset="0"/>
                          <a:ea typeface="华文宋体" panose="02010600040101010101" pitchFamily="1" charset="-122"/>
                        </a:rPr>
                        <a:t>◎</a:t>
                      </a:r>
                      <a:endParaRPr lang="zh-CN" altLang="zh-CN" sz="1100" b="0" i="0" dirty="0">
                        <a:latin typeface="Calibri" panose="020F0502020204030204" charset="0"/>
                        <a:ea typeface="华文宋体" panose="02010600040101010101" pitchFamily="1" charset="-122"/>
                      </a:endParaRPr>
                    </a:p>
                  </a:txBody>
                  <a:tcPr marL="51441" marR="51441"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eaLnBrk="1" hangingPunct="1">
                        <a:lnSpc>
                          <a:spcPts val="2200"/>
                        </a:lnSpc>
                        <a:buClrTx/>
                        <a:buFont typeface="Wingdings" panose="05000000000000000000" pitchFamily="2" charset="2"/>
                        <a:buNone/>
                      </a:pPr>
                      <a:r>
                        <a:rPr lang="en-US" altLang="zh-CN" sz="1100" b="0" i="0" dirty="0">
                          <a:latin typeface="Calibri" panose="020F0502020204030204" charset="0"/>
                          <a:ea typeface="华文宋体" panose="02010600040101010101" pitchFamily="1" charset="-122"/>
                        </a:rPr>
                        <a:t> </a:t>
                      </a:r>
                      <a:endParaRPr lang="zh-CN" altLang="en-US" sz="1100" b="0" i="0" dirty="0">
                        <a:latin typeface="Calibri" panose="020F0502020204030204" charset="0"/>
                        <a:ea typeface="华文宋体" panose="02010600040101010101" pitchFamily="1" charset="-122"/>
                      </a:endParaRPr>
                    </a:p>
                  </a:txBody>
                  <a:tcPr marL="51441" marR="51441"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52013">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2200"/>
                        </a:lnSpc>
                        <a:buClrTx/>
                        <a:buFont typeface="Wingdings" panose="05000000000000000000" pitchFamily="2" charset="2"/>
                        <a:buNone/>
                      </a:pPr>
                      <a:r>
                        <a:rPr lang="zh-CN" altLang="en-US" sz="1100" i="0" dirty="0">
                          <a:latin typeface="微软雅黑" panose="020B0503020204020204" pitchFamily="34" charset="-122"/>
                          <a:ea typeface="微软雅黑" panose="020B0503020204020204" pitchFamily="34" charset="-122"/>
                        </a:rPr>
                        <a:t>芬兰</a:t>
                      </a:r>
                      <a:endParaRPr lang="zh-CN" altLang="en-US" sz="1100" b="0" i="0" dirty="0">
                        <a:latin typeface="微软雅黑" panose="020B0503020204020204" pitchFamily="34" charset="-122"/>
                        <a:ea typeface="微软雅黑" panose="020B0503020204020204" pitchFamily="34" charset="-122"/>
                      </a:endParaRPr>
                    </a:p>
                  </a:txBody>
                  <a:tcPr marL="51441" marR="51441"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eaLnBrk="1" hangingPunct="1">
                        <a:lnSpc>
                          <a:spcPts val="2200"/>
                        </a:lnSpc>
                        <a:buClrTx/>
                        <a:buFont typeface="Wingdings" panose="05000000000000000000" pitchFamily="2" charset="2"/>
                        <a:buNone/>
                      </a:pPr>
                      <a:r>
                        <a:rPr lang="en-US" altLang="zh-CN" sz="1100" b="0" i="0" dirty="0">
                          <a:latin typeface="Calibri" panose="020F0502020204030204" charset="0"/>
                          <a:ea typeface="华文宋体" panose="02010600040101010101" pitchFamily="1" charset="-122"/>
                        </a:rPr>
                        <a:t> </a:t>
                      </a:r>
                      <a:endParaRPr lang="zh-CN" altLang="en-US" sz="1100" b="0" i="0" dirty="0">
                        <a:latin typeface="Calibri" panose="020F0502020204030204" charset="0"/>
                        <a:ea typeface="华文宋体" panose="02010600040101010101" pitchFamily="1" charset="-122"/>
                      </a:endParaRPr>
                    </a:p>
                  </a:txBody>
                  <a:tcPr marL="51441" marR="51441"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2200"/>
                        </a:lnSpc>
                        <a:buClrTx/>
                        <a:buFont typeface="Wingdings" panose="05000000000000000000" pitchFamily="2" charset="2"/>
                        <a:buNone/>
                      </a:pPr>
                      <a:r>
                        <a:rPr lang="zh-CN" altLang="zh-CN" sz="1100" i="0" dirty="0">
                          <a:latin typeface="Calibri" panose="020F0502020204030204" charset="0"/>
                          <a:ea typeface="华文宋体" panose="02010600040101010101" pitchFamily="1" charset="-122"/>
                        </a:rPr>
                        <a:t>◎</a:t>
                      </a:r>
                      <a:endParaRPr lang="zh-CN" altLang="zh-CN" sz="1100" b="0" i="0" dirty="0">
                        <a:latin typeface="Calibri" panose="020F0502020204030204" charset="0"/>
                        <a:ea typeface="华文宋体" panose="02010600040101010101" pitchFamily="1" charset="-122"/>
                      </a:endParaRPr>
                    </a:p>
                  </a:txBody>
                  <a:tcPr marL="51441" marR="51441"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eaLnBrk="1" hangingPunct="1">
                        <a:lnSpc>
                          <a:spcPts val="2200"/>
                        </a:lnSpc>
                        <a:buClrTx/>
                        <a:buFont typeface="Wingdings" panose="05000000000000000000" pitchFamily="2" charset="2"/>
                        <a:buNone/>
                      </a:pPr>
                      <a:r>
                        <a:rPr lang="en-US" altLang="zh-CN" sz="1100" b="0" i="0" dirty="0">
                          <a:latin typeface="Calibri" panose="020F0502020204030204" charset="0"/>
                          <a:ea typeface="华文宋体" panose="02010600040101010101" pitchFamily="1" charset="-122"/>
                        </a:rPr>
                        <a:t> </a:t>
                      </a:r>
                      <a:endParaRPr lang="zh-CN" altLang="en-US" sz="1100" b="0" i="0" dirty="0">
                        <a:latin typeface="Calibri" panose="020F0502020204030204" charset="0"/>
                        <a:ea typeface="华文宋体" panose="02010600040101010101" pitchFamily="1" charset="-122"/>
                      </a:endParaRPr>
                    </a:p>
                  </a:txBody>
                  <a:tcPr marL="51441" marR="51441"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52013">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2200"/>
                        </a:lnSpc>
                        <a:buClrTx/>
                        <a:buFont typeface="Wingdings" panose="05000000000000000000" pitchFamily="2" charset="2"/>
                        <a:buNone/>
                      </a:pPr>
                      <a:r>
                        <a:rPr lang="zh-CN" altLang="en-US" sz="1100" i="0" dirty="0">
                          <a:latin typeface="微软雅黑" panose="020B0503020204020204" pitchFamily="34" charset="-122"/>
                          <a:ea typeface="微软雅黑" panose="020B0503020204020204" pitchFamily="34" charset="-122"/>
                        </a:rPr>
                        <a:t>匈牙利</a:t>
                      </a:r>
                      <a:endParaRPr lang="zh-CN" altLang="en-US" sz="1100" b="0" i="0" dirty="0">
                        <a:latin typeface="微软雅黑" panose="020B0503020204020204" pitchFamily="34" charset="-122"/>
                        <a:ea typeface="微软雅黑" panose="020B0503020204020204" pitchFamily="34" charset="-122"/>
                      </a:endParaRPr>
                    </a:p>
                  </a:txBody>
                  <a:tcPr marL="51441" marR="51441"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eaLnBrk="1" hangingPunct="1">
                        <a:lnSpc>
                          <a:spcPts val="2200"/>
                        </a:lnSpc>
                        <a:buClrTx/>
                        <a:buFont typeface="Wingdings" panose="05000000000000000000" pitchFamily="2" charset="2"/>
                        <a:buNone/>
                      </a:pPr>
                      <a:r>
                        <a:rPr lang="en-US" altLang="zh-CN" sz="1100" b="0" i="0" dirty="0">
                          <a:latin typeface="Calibri" panose="020F0502020204030204" charset="0"/>
                          <a:ea typeface="华文宋体" panose="02010600040101010101" pitchFamily="1" charset="-122"/>
                        </a:rPr>
                        <a:t> </a:t>
                      </a:r>
                      <a:endParaRPr lang="zh-CN" altLang="en-US" sz="1100" b="0" i="0" dirty="0">
                        <a:latin typeface="Calibri" panose="020F0502020204030204" charset="0"/>
                        <a:ea typeface="华文宋体" panose="02010600040101010101" pitchFamily="1" charset="-122"/>
                      </a:endParaRPr>
                    </a:p>
                  </a:txBody>
                  <a:tcPr marL="51441" marR="51441"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2200"/>
                        </a:lnSpc>
                        <a:buClrTx/>
                        <a:buFont typeface="Wingdings" panose="05000000000000000000" pitchFamily="2" charset="2"/>
                        <a:buNone/>
                      </a:pPr>
                      <a:r>
                        <a:rPr lang="en-US" altLang="zh-CN" sz="1100" i="0" dirty="0">
                          <a:latin typeface="Calibri" panose="020F0502020204030204" charset="0"/>
                          <a:ea typeface="华文宋体" panose="02010600040101010101" pitchFamily="1" charset="-122"/>
                        </a:rPr>
                        <a:t> </a:t>
                      </a:r>
                      <a:endParaRPr lang="zh-CN" altLang="en-US" sz="1100" b="0" i="0" dirty="0">
                        <a:latin typeface="Calibri" panose="020F0502020204030204" charset="0"/>
                        <a:ea typeface="华文宋体" panose="02010600040101010101" pitchFamily="1" charset="-122"/>
                      </a:endParaRPr>
                    </a:p>
                  </a:txBody>
                  <a:tcPr marL="51441" marR="51441"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eaLnBrk="1" hangingPunct="1">
                        <a:lnSpc>
                          <a:spcPts val="2200"/>
                        </a:lnSpc>
                        <a:buClrTx/>
                        <a:buFont typeface="Wingdings" panose="05000000000000000000" pitchFamily="2" charset="2"/>
                        <a:buNone/>
                      </a:pPr>
                      <a:r>
                        <a:rPr lang="en-US" altLang="zh-CN" sz="1100" b="0" i="0" dirty="0">
                          <a:latin typeface="Calibri" panose="020F0502020204030204" charset="0"/>
                          <a:ea typeface="华文宋体" panose="02010600040101010101" pitchFamily="1" charset="-122"/>
                        </a:rPr>
                        <a:t> </a:t>
                      </a:r>
                      <a:endParaRPr lang="zh-CN" altLang="en-US" sz="1100" b="0" i="0" dirty="0">
                        <a:latin typeface="Calibri" panose="020F0502020204030204" charset="0"/>
                        <a:ea typeface="华文宋体" panose="02010600040101010101" pitchFamily="1" charset="-122"/>
                      </a:endParaRPr>
                    </a:p>
                  </a:txBody>
                  <a:tcPr marL="51441" marR="51441"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52013">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2200"/>
                        </a:lnSpc>
                        <a:buClrTx/>
                        <a:buFont typeface="Wingdings" panose="05000000000000000000" pitchFamily="2" charset="2"/>
                        <a:buNone/>
                      </a:pPr>
                      <a:r>
                        <a:rPr lang="zh-CN" altLang="en-US" sz="1100" i="0" dirty="0">
                          <a:latin typeface="微软雅黑" panose="020B0503020204020204" pitchFamily="34" charset="-122"/>
                          <a:ea typeface="微软雅黑" panose="020B0503020204020204" pitchFamily="34" charset="-122"/>
                        </a:rPr>
                        <a:t>澳大利亚</a:t>
                      </a:r>
                      <a:endParaRPr lang="zh-CN" altLang="en-US" sz="1100" b="0" i="0" dirty="0">
                        <a:latin typeface="微软雅黑" panose="020B0503020204020204" pitchFamily="34" charset="-122"/>
                        <a:ea typeface="微软雅黑" panose="020B0503020204020204" pitchFamily="34" charset="-122"/>
                      </a:endParaRPr>
                    </a:p>
                  </a:txBody>
                  <a:tcPr marL="51441" marR="51441"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2200"/>
                        </a:lnSpc>
                        <a:buClrTx/>
                        <a:buFont typeface="Wingdings" panose="05000000000000000000" pitchFamily="2" charset="2"/>
                        <a:buNone/>
                      </a:pPr>
                      <a:r>
                        <a:rPr lang="zh-CN" altLang="en-US" sz="1100" i="0" dirty="0">
                          <a:latin typeface="微软雅黑" panose="020B0503020204020204" pitchFamily="34" charset="-122"/>
                          <a:ea typeface="微软雅黑" panose="020B0503020204020204" pitchFamily="34" charset="-122"/>
                        </a:rPr>
                        <a:t>澳洲</a:t>
                      </a:r>
                      <a:endParaRPr lang="zh-CN" altLang="en-US" sz="1100" b="0" i="0" dirty="0">
                        <a:latin typeface="微软雅黑" panose="020B0503020204020204" pitchFamily="34" charset="-122"/>
                        <a:ea typeface="微软雅黑" panose="020B0503020204020204" pitchFamily="34" charset="-122"/>
                      </a:endParaRPr>
                    </a:p>
                  </a:txBody>
                  <a:tcPr marL="51441" marR="5144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CC0D9"/>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eaLnBrk="1" hangingPunct="1">
                        <a:lnSpc>
                          <a:spcPts val="2200"/>
                        </a:lnSpc>
                        <a:buClrTx/>
                        <a:buFont typeface="Wingdings" panose="05000000000000000000" pitchFamily="2" charset="2"/>
                        <a:buNone/>
                      </a:pPr>
                      <a:r>
                        <a:rPr lang="en-US" altLang="zh-CN" sz="1100" b="0" i="0" dirty="0">
                          <a:latin typeface="Calibri" panose="020F0502020204030204" charset="0"/>
                          <a:ea typeface="华文宋体" panose="02010600040101010101" pitchFamily="1" charset="-122"/>
                        </a:rPr>
                        <a:t> </a:t>
                      </a:r>
                      <a:endParaRPr lang="zh-CN" altLang="en-US" sz="1100" b="0" i="0" dirty="0">
                        <a:latin typeface="Calibri" panose="020F0502020204030204" charset="0"/>
                        <a:ea typeface="华文宋体" panose="02010600040101010101" pitchFamily="1" charset="-122"/>
                      </a:endParaRPr>
                    </a:p>
                  </a:txBody>
                  <a:tcPr marL="51441" marR="51441"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2200"/>
                        </a:lnSpc>
                        <a:buClrTx/>
                        <a:buFont typeface="Wingdings" panose="05000000000000000000" pitchFamily="2" charset="2"/>
                        <a:buNone/>
                      </a:pPr>
                      <a:r>
                        <a:rPr lang="zh-CN" altLang="zh-CN" sz="1100" i="0" dirty="0">
                          <a:latin typeface="Calibri" panose="020F0502020204030204" charset="0"/>
                          <a:ea typeface="华文宋体" panose="02010600040101010101" pitchFamily="1" charset="-122"/>
                        </a:rPr>
                        <a:t>◎</a:t>
                      </a:r>
                      <a:endParaRPr lang="zh-CN" altLang="zh-CN" sz="1100" b="0" i="0" dirty="0">
                        <a:latin typeface="Calibri" panose="020F0502020204030204" charset="0"/>
                        <a:ea typeface="华文宋体" panose="02010600040101010101" pitchFamily="1" charset="-122"/>
                      </a:endParaRPr>
                    </a:p>
                  </a:txBody>
                  <a:tcPr marL="51441" marR="51441"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eaLnBrk="1" hangingPunct="1">
                        <a:lnSpc>
                          <a:spcPts val="2200"/>
                        </a:lnSpc>
                        <a:buClrTx/>
                        <a:buFont typeface="Wingdings" panose="05000000000000000000" pitchFamily="2" charset="2"/>
                        <a:buNone/>
                      </a:pPr>
                      <a:r>
                        <a:rPr lang="en-US" altLang="zh-CN" sz="1100" b="0" i="0" dirty="0">
                          <a:latin typeface="Calibri" panose="020F0502020204030204" charset="0"/>
                          <a:ea typeface="华文宋体" panose="02010600040101010101" pitchFamily="1" charset="-122"/>
                        </a:rPr>
                        <a:t> </a:t>
                      </a:r>
                      <a:endParaRPr lang="zh-CN" altLang="en-US" sz="1100" b="0" i="0" dirty="0">
                        <a:latin typeface="Calibri" panose="020F0502020204030204" charset="0"/>
                        <a:ea typeface="华文宋体" panose="02010600040101010101" pitchFamily="1" charset="-122"/>
                      </a:endParaRPr>
                    </a:p>
                  </a:txBody>
                  <a:tcPr marL="51441" marR="51441"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52013">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2200"/>
                        </a:lnSpc>
                        <a:buClrTx/>
                        <a:buFont typeface="Wingdings" panose="05000000000000000000" pitchFamily="2" charset="2"/>
                        <a:buNone/>
                      </a:pPr>
                      <a:r>
                        <a:rPr lang="zh-CN" altLang="en-US" sz="1100" i="0" dirty="0">
                          <a:latin typeface="微软雅黑" panose="020B0503020204020204" pitchFamily="34" charset="-122"/>
                          <a:ea typeface="微软雅黑" panose="020B0503020204020204" pitchFamily="34" charset="-122"/>
                        </a:rPr>
                        <a:t>新西兰</a:t>
                      </a:r>
                      <a:endParaRPr lang="zh-CN" altLang="en-US" sz="1100" b="0" i="0" dirty="0">
                        <a:latin typeface="微软雅黑" panose="020B0503020204020204" pitchFamily="34" charset="-122"/>
                        <a:ea typeface="微软雅黑" panose="020B0503020204020204" pitchFamily="34" charset="-122"/>
                      </a:endParaRPr>
                    </a:p>
                  </a:txBody>
                  <a:tcPr marL="51441" marR="51441"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eaLnBrk="1" hangingPunct="1">
                        <a:lnSpc>
                          <a:spcPts val="2200"/>
                        </a:lnSpc>
                        <a:buClrTx/>
                        <a:buFont typeface="Wingdings" panose="05000000000000000000" pitchFamily="2" charset="2"/>
                        <a:buNone/>
                      </a:pPr>
                      <a:r>
                        <a:rPr lang="en-US" altLang="zh-CN" sz="1100" b="0" i="0" dirty="0">
                          <a:latin typeface="Calibri" panose="020F0502020204030204" charset="0"/>
                          <a:ea typeface="华文宋体" panose="02010600040101010101" pitchFamily="1" charset="-122"/>
                        </a:rPr>
                        <a:t> </a:t>
                      </a:r>
                      <a:endParaRPr lang="zh-CN" altLang="en-US" sz="1100" b="0" i="0" dirty="0">
                        <a:latin typeface="Calibri" panose="020F0502020204030204" charset="0"/>
                        <a:ea typeface="华文宋体" panose="02010600040101010101" pitchFamily="1" charset="-122"/>
                      </a:endParaRPr>
                    </a:p>
                  </a:txBody>
                  <a:tcPr marL="51441" marR="51441"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2200"/>
                        </a:lnSpc>
                        <a:buClrTx/>
                        <a:buFont typeface="Wingdings" panose="05000000000000000000" pitchFamily="2" charset="2"/>
                        <a:buNone/>
                      </a:pPr>
                      <a:r>
                        <a:rPr lang="zh-CN" altLang="zh-CN" sz="1100" i="0" dirty="0">
                          <a:latin typeface="Calibri" panose="020F0502020204030204" charset="0"/>
                          <a:ea typeface="华文宋体" panose="02010600040101010101" pitchFamily="1" charset="-122"/>
                        </a:rPr>
                        <a:t>◎</a:t>
                      </a:r>
                      <a:endParaRPr lang="zh-CN" altLang="zh-CN" sz="1100" b="0" i="0" dirty="0">
                        <a:latin typeface="Calibri" panose="020F0502020204030204" charset="0"/>
                        <a:ea typeface="华文宋体" panose="02010600040101010101" pitchFamily="1" charset="-122"/>
                      </a:endParaRPr>
                    </a:p>
                  </a:txBody>
                  <a:tcPr marL="51441" marR="51441"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eaLnBrk="1" hangingPunct="1">
                        <a:lnSpc>
                          <a:spcPts val="2200"/>
                        </a:lnSpc>
                        <a:buClrTx/>
                        <a:buFont typeface="Wingdings" panose="05000000000000000000" pitchFamily="2" charset="2"/>
                        <a:buNone/>
                      </a:pPr>
                      <a:r>
                        <a:rPr lang="en-US" altLang="zh-CN" sz="1100" b="0" i="0" dirty="0">
                          <a:latin typeface="Calibri" panose="020F0502020204030204" charset="0"/>
                          <a:ea typeface="华文宋体" panose="02010600040101010101" pitchFamily="1" charset="-122"/>
                        </a:rPr>
                        <a:t> </a:t>
                      </a:r>
                      <a:endParaRPr lang="zh-CN" altLang="en-US" sz="1100" b="0" i="0" dirty="0">
                        <a:latin typeface="Calibri" panose="020F0502020204030204" charset="0"/>
                        <a:ea typeface="华文宋体" panose="02010600040101010101" pitchFamily="1" charset="-122"/>
                      </a:endParaRPr>
                    </a:p>
                  </a:txBody>
                  <a:tcPr marL="51441" marR="51441"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52013">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2200"/>
                        </a:lnSpc>
                        <a:buClrTx/>
                        <a:buFont typeface="Wingdings" panose="05000000000000000000" pitchFamily="2" charset="2"/>
                        <a:buNone/>
                      </a:pPr>
                      <a:r>
                        <a:rPr lang="zh-CN" altLang="en-US" sz="1100" i="0" dirty="0">
                          <a:latin typeface="微软雅黑" panose="020B0503020204020204" pitchFamily="34" charset="-122"/>
                          <a:ea typeface="微软雅黑" panose="020B0503020204020204" pitchFamily="34" charset="-122"/>
                        </a:rPr>
                        <a:t>新加坡</a:t>
                      </a:r>
                      <a:endParaRPr lang="zh-CN" altLang="en-US" sz="1100" b="0" i="0" dirty="0">
                        <a:latin typeface="微软雅黑" panose="020B0503020204020204" pitchFamily="34" charset="-122"/>
                        <a:ea typeface="微软雅黑" panose="020B0503020204020204" pitchFamily="34" charset="-122"/>
                      </a:endParaRPr>
                    </a:p>
                  </a:txBody>
                  <a:tcPr marL="51441" marR="51441"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4">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2200"/>
                        </a:lnSpc>
                        <a:buClrTx/>
                        <a:buFont typeface="Wingdings" panose="05000000000000000000" pitchFamily="2" charset="2"/>
                        <a:buNone/>
                      </a:pPr>
                      <a:r>
                        <a:rPr lang="zh-CN" altLang="en-US" sz="1100" i="0" dirty="0">
                          <a:latin typeface="微软雅黑" panose="020B0503020204020204" pitchFamily="34" charset="-122"/>
                          <a:ea typeface="微软雅黑" panose="020B0503020204020204" pitchFamily="34" charset="-122"/>
                        </a:rPr>
                        <a:t>亚洲</a:t>
                      </a:r>
                      <a:endParaRPr lang="zh-CN" altLang="en-US" sz="1100" b="0" i="0" dirty="0">
                        <a:latin typeface="微软雅黑" panose="020B0503020204020204" pitchFamily="34" charset="-122"/>
                        <a:ea typeface="微软雅黑" panose="020B0503020204020204" pitchFamily="34" charset="-122"/>
                      </a:endParaRPr>
                    </a:p>
                  </a:txBody>
                  <a:tcPr marL="51441" marR="5144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00"/>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eaLnBrk="1" hangingPunct="1">
                        <a:lnSpc>
                          <a:spcPts val="2200"/>
                        </a:lnSpc>
                        <a:buClrTx/>
                        <a:buFont typeface="Wingdings" panose="05000000000000000000" pitchFamily="2" charset="2"/>
                        <a:buNone/>
                      </a:pPr>
                      <a:r>
                        <a:rPr lang="en-US" altLang="zh-CN" sz="1100" b="0" i="0" dirty="0">
                          <a:latin typeface="Calibri" panose="020F0502020204030204" charset="0"/>
                          <a:ea typeface="华文宋体" panose="02010600040101010101" pitchFamily="1" charset="-122"/>
                        </a:rPr>
                        <a:t> </a:t>
                      </a:r>
                      <a:endParaRPr lang="zh-CN" altLang="en-US" sz="1100" b="0" i="0" dirty="0">
                        <a:latin typeface="Calibri" panose="020F0502020204030204" charset="0"/>
                        <a:ea typeface="华文宋体" panose="02010600040101010101" pitchFamily="1" charset="-122"/>
                      </a:endParaRPr>
                    </a:p>
                  </a:txBody>
                  <a:tcPr marL="51441" marR="51441"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2200"/>
                        </a:lnSpc>
                        <a:buClrTx/>
                        <a:buFont typeface="Wingdings" panose="05000000000000000000" pitchFamily="2" charset="2"/>
                        <a:buNone/>
                      </a:pPr>
                      <a:r>
                        <a:rPr lang="zh-CN" altLang="zh-CN" sz="1100" i="0" dirty="0">
                          <a:latin typeface="Calibri" panose="020F0502020204030204" charset="0"/>
                          <a:ea typeface="华文宋体" panose="02010600040101010101" pitchFamily="1" charset="-122"/>
                        </a:rPr>
                        <a:t>◎</a:t>
                      </a:r>
                      <a:endParaRPr lang="zh-CN" altLang="zh-CN" sz="1100" b="0" i="0" dirty="0">
                        <a:latin typeface="Calibri" panose="020F0502020204030204" charset="0"/>
                        <a:ea typeface="华文宋体" panose="02010600040101010101" pitchFamily="1" charset="-122"/>
                      </a:endParaRPr>
                    </a:p>
                  </a:txBody>
                  <a:tcPr marL="51441" marR="51441"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2200"/>
                        </a:lnSpc>
                        <a:buClrTx/>
                        <a:buFont typeface="Wingdings" panose="05000000000000000000" pitchFamily="2" charset="2"/>
                        <a:buNone/>
                      </a:pPr>
                      <a:r>
                        <a:rPr lang="en-US" altLang="zh-CN" sz="1100" i="0" dirty="0">
                          <a:latin typeface="Calibri" panose="020F0502020204030204" charset="0"/>
                          <a:ea typeface="华文宋体" panose="02010600040101010101" pitchFamily="1" charset="-122"/>
                        </a:rPr>
                        <a:t> </a:t>
                      </a:r>
                      <a:endParaRPr lang="zh-CN" altLang="en-US" sz="1100" b="0" i="0" dirty="0">
                        <a:latin typeface="Calibri" panose="020F0502020204030204" charset="0"/>
                        <a:ea typeface="华文宋体" panose="02010600040101010101" pitchFamily="1" charset="-122"/>
                      </a:endParaRPr>
                    </a:p>
                  </a:txBody>
                  <a:tcPr marL="51441" marR="51441"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52013">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2200"/>
                        </a:lnSpc>
                        <a:buClrTx/>
                        <a:buFont typeface="Wingdings" panose="05000000000000000000" pitchFamily="2" charset="2"/>
                        <a:buNone/>
                      </a:pPr>
                      <a:r>
                        <a:rPr lang="zh-CN" altLang="en-US" sz="1100" i="0" dirty="0">
                          <a:latin typeface="微软雅黑" panose="020B0503020204020204" pitchFamily="34" charset="-122"/>
                          <a:ea typeface="微软雅黑" panose="020B0503020204020204" pitchFamily="34" charset="-122"/>
                        </a:rPr>
                        <a:t>日本</a:t>
                      </a:r>
                      <a:endParaRPr lang="zh-CN" altLang="en-US" sz="1100" b="0" i="0" dirty="0">
                        <a:latin typeface="微软雅黑" panose="020B0503020204020204" pitchFamily="34" charset="-122"/>
                        <a:ea typeface="微软雅黑" panose="020B0503020204020204" pitchFamily="34" charset="-122"/>
                      </a:endParaRPr>
                    </a:p>
                  </a:txBody>
                  <a:tcPr marL="51441" marR="51441"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eaLnBrk="1" hangingPunct="1">
                        <a:lnSpc>
                          <a:spcPts val="2200"/>
                        </a:lnSpc>
                        <a:buClrTx/>
                        <a:buFont typeface="Wingdings" panose="05000000000000000000" pitchFamily="2" charset="2"/>
                        <a:buNone/>
                      </a:pPr>
                      <a:r>
                        <a:rPr lang="en-US" altLang="zh-CN" sz="1100" b="0" i="0" dirty="0">
                          <a:latin typeface="Calibri" panose="020F0502020204030204" charset="0"/>
                          <a:ea typeface="华文宋体" panose="02010600040101010101" pitchFamily="1" charset="-122"/>
                        </a:rPr>
                        <a:t> </a:t>
                      </a:r>
                      <a:endParaRPr lang="zh-CN" altLang="en-US" sz="1100" b="0" i="0" dirty="0">
                        <a:latin typeface="Calibri" panose="020F0502020204030204" charset="0"/>
                        <a:ea typeface="华文宋体" panose="02010600040101010101" pitchFamily="1" charset="-122"/>
                      </a:endParaRPr>
                    </a:p>
                  </a:txBody>
                  <a:tcPr marL="51441" marR="51441"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eaLnBrk="1" hangingPunct="1">
                        <a:lnSpc>
                          <a:spcPts val="2200"/>
                        </a:lnSpc>
                        <a:buClrTx/>
                        <a:buFont typeface="Wingdings" panose="05000000000000000000" pitchFamily="2" charset="2"/>
                        <a:buNone/>
                      </a:pPr>
                      <a:r>
                        <a:rPr lang="en-US" altLang="zh-CN" sz="1100" i="0" dirty="0">
                          <a:latin typeface="Calibri" panose="020F0502020204030204" charset="0"/>
                          <a:ea typeface="华文宋体" panose="02010600040101010101" pitchFamily="1" charset="-122"/>
                        </a:rPr>
                        <a:t> </a:t>
                      </a:r>
                      <a:endParaRPr lang="zh-CN" altLang="en-US" sz="1100" b="0" i="0" dirty="0">
                        <a:latin typeface="Calibri" panose="020F0502020204030204" charset="0"/>
                        <a:ea typeface="华文宋体" panose="02010600040101010101" pitchFamily="1" charset="-122"/>
                      </a:endParaRPr>
                    </a:p>
                  </a:txBody>
                  <a:tcPr marL="51441" marR="51441"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2200"/>
                        </a:lnSpc>
                        <a:buClrTx/>
                        <a:buFont typeface="Wingdings" panose="05000000000000000000" pitchFamily="2" charset="2"/>
                        <a:buNone/>
                      </a:pPr>
                      <a:r>
                        <a:rPr lang="zh-CN" altLang="zh-CN" sz="1100" i="0" dirty="0">
                          <a:latin typeface="Calibri" panose="020F0502020204030204" charset="0"/>
                          <a:ea typeface="华文宋体" panose="02010600040101010101" pitchFamily="1" charset="-122"/>
                        </a:rPr>
                        <a:t>◎</a:t>
                      </a:r>
                      <a:endParaRPr lang="zh-CN" altLang="zh-CN" sz="1100" b="0" i="0" dirty="0">
                        <a:latin typeface="Calibri" panose="020F0502020204030204" charset="0"/>
                        <a:ea typeface="华文宋体" panose="02010600040101010101" pitchFamily="1" charset="-122"/>
                      </a:endParaRPr>
                    </a:p>
                  </a:txBody>
                  <a:tcPr marL="51441" marR="51441"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52013">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2200"/>
                        </a:lnSpc>
                        <a:buClrTx/>
                        <a:buFont typeface="Wingdings" panose="05000000000000000000" pitchFamily="2" charset="2"/>
                        <a:buNone/>
                      </a:pPr>
                      <a:r>
                        <a:rPr lang="zh-CN" altLang="en-US" sz="1100" i="0" dirty="0">
                          <a:latin typeface="微软雅黑" panose="020B0503020204020204" pitchFamily="34" charset="-122"/>
                          <a:ea typeface="微软雅黑" panose="020B0503020204020204" pitchFamily="34" charset="-122"/>
                        </a:rPr>
                        <a:t>中国台湾地区</a:t>
                      </a:r>
                      <a:endParaRPr lang="zh-CN" altLang="en-US" sz="1100" b="0" i="0" dirty="0">
                        <a:latin typeface="微软雅黑" panose="020B0503020204020204" pitchFamily="34" charset="-122"/>
                        <a:ea typeface="微软雅黑" panose="020B0503020204020204" pitchFamily="34" charset="-122"/>
                      </a:endParaRPr>
                    </a:p>
                  </a:txBody>
                  <a:tcPr marL="51441" marR="51441"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eaLnBrk="1" hangingPunct="1">
                        <a:lnSpc>
                          <a:spcPts val="2200"/>
                        </a:lnSpc>
                        <a:buClrTx/>
                        <a:buFont typeface="Wingdings" panose="05000000000000000000" pitchFamily="2" charset="2"/>
                        <a:buNone/>
                      </a:pPr>
                      <a:r>
                        <a:rPr lang="en-US" altLang="zh-CN" sz="1100" b="0" i="0" dirty="0">
                          <a:latin typeface="Calibri" panose="020F0502020204030204" charset="0"/>
                          <a:ea typeface="华文宋体" panose="02010600040101010101" pitchFamily="1" charset="-122"/>
                        </a:rPr>
                        <a:t> </a:t>
                      </a:r>
                      <a:endParaRPr lang="zh-CN" altLang="en-US" sz="1100" b="0" i="0" dirty="0">
                        <a:latin typeface="Calibri" panose="020F0502020204030204" charset="0"/>
                        <a:ea typeface="华文宋体" panose="02010600040101010101" pitchFamily="1" charset="-122"/>
                      </a:endParaRPr>
                    </a:p>
                  </a:txBody>
                  <a:tcPr marL="51441" marR="51441"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eaLnBrk="1" hangingPunct="1">
                        <a:lnSpc>
                          <a:spcPts val="2200"/>
                        </a:lnSpc>
                        <a:buClrTx/>
                        <a:buFont typeface="Wingdings" panose="05000000000000000000" pitchFamily="2" charset="2"/>
                        <a:buNone/>
                      </a:pPr>
                      <a:r>
                        <a:rPr lang="en-US" altLang="zh-CN" sz="1100" i="0" dirty="0">
                          <a:latin typeface="Calibri" panose="020F0502020204030204" charset="0"/>
                          <a:ea typeface="华文宋体" panose="02010600040101010101" pitchFamily="1" charset="-122"/>
                        </a:rPr>
                        <a:t> </a:t>
                      </a:r>
                      <a:endParaRPr lang="zh-CN" altLang="en-US" sz="1100" b="0" i="0" dirty="0">
                        <a:latin typeface="Calibri" panose="020F0502020204030204" charset="0"/>
                        <a:ea typeface="华文宋体" panose="02010600040101010101" pitchFamily="1" charset="-122"/>
                      </a:endParaRPr>
                    </a:p>
                  </a:txBody>
                  <a:tcPr marL="51441" marR="51441"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2200"/>
                        </a:lnSpc>
                        <a:buClrTx/>
                        <a:buFont typeface="Wingdings" panose="05000000000000000000" pitchFamily="2" charset="2"/>
                        <a:buNone/>
                      </a:pPr>
                      <a:r>
                        <a:rPr lang="zh-CN" altLang="zh-CN" sz="1100" i="0" dirty="0">
                          <a:latin typeface="Calibri" panose="020F0502020204030204" charset="0"/>
                          <a:ea typeface="华文宋体" panose="02010600040101010101" pitchFamily="1" charset="-122"/>
                        </a:rPr>
                        <a:t>◎</a:t>
                      </a:r>
                      <a:endParaRPr lang="zh-CN" altLang="zh-CN" sz="1100" b="0" i="0" dirty="0">
                        <a:latin typeface="Calibri" panose="020F0502020204030204" charset="0"/>
                        <a:ea typeface="华文宋体" panose="02010600040101010101" pitchFamily="1" charset="-122"/>
                      </a:endParaRPr>
                    </a:p>
                  </a:txBody>
                  <a:tcPr marL="51441" marR="51441"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52013">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2200"/>
                        </a:lnSpc>
                        <a:buClrTx/>
                        <a:buFont typeface="Wingdings" panose="05000000000000000000" pitchFamily="2" charset="2"/>
                        <a:buNone/>
                      </a:pPr>
                      <a:r>
                        <a:rPr lang="zh-CN" altLang="en-US" sz="1100" i="0" dirty="0">
                          <a:latin typeface="微软雅黑" panose="020B0503020204020204" pitchFamily="34" charset="-122"/>
                          <a:ea typeface="微软雅黑" panose="020B0503020204020204" pitchFamily="34" charset="-122"/>
                        </a:rPr>
                        <a:t>中国香港特别行政区</a:t>
                      </a:r>
                      <a:endParaRPr lang="zh-CN" altLang="en-US" sz="1100" b="0" i="0" dirty="0">
                        <a:latin typeface="微软雅黑" panose="020B0503020204020204" pitchFamily="34" charset="-122"/>
                        <a:ea typeface="微软雅黑" panose="020B0503020204020204" pitchFamily="34" charset="-122"/>
                      </a:endParaRPr>
                    </a:p>
                  </a:txBody>
                  <a:tcPr marL="51441" marR="51441"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eaLnBrk="1" hangingPunct="1">
                        <a:lnSpc>
                          <a:spcPts val="2200"/>
                        </a:lnSpc>
                        <a:buClrTx/>
                        <a:buFont typeface="Wingdings" panose="05000000000000000000" pitchFamily="2" charset="2"/>
                        <a:buNone/>
                      </a:pPr>
                      <a:r>
                        <a:rPr lang="en-US" altLang="zh-CN" sz="1100" b="0" i="0" dirty="0">
                          <a:latin typeface="Calibri" panose="020F0502020204030204" charset="0"/>
                          <a:ea typeface="华文宋体" panose="02010600040101010101" pitchFamily="1" charset="-122"/>
                        </a:rPr>
                        <a:t> </a:t>
                      </a:r>
                      <a:endParaRPr lang="zh-CN" altLang="en-US" sz="1100" b="0" i="0" dirty="0">
                        <a:latin typeface="Calibri" panose="020F0502020204030204" charset="0"/>
                        <a:ea typeface="华文宋体" panose="02010600040101010101" pitchFamily="1" charset="-122"/>
                      </a:endParaRPr>
                    </a:p>
                  </a:txBody>
                  <a:tcPr marL="51441" marR="51441"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eaLnBrk="1" hangingPunct="1">
                        <a:lnSpc>
                          <a:spcPts val="2200"/>
                        </a:lnSpc>
                        <a:buClrTx/>
                        <a:buFont typeface="Wingdings" panose="05000000000000000000" pitchFamily="2" charset="2"/>
                        <a:buNone/>
                      </a:pPr>
                      <a:r>
                        <a:rPr lang="en-US" altLang="zh-CN" sz="1100" i="0" dirty="0">
                          <a:latin typeface="Calibri" panose="020F0502020204030204" charset="0"/>
                          <a:ea typeface="华文宋体" panose="02010600040101010101" pitchFamily="1" charset="-122"/>
                        </a:rPr>
                        <a:t> </a:t>
                      </a:r>
                      <a:endParaRPr lang="zh-CN" altLang="en-US" sz="1100" b="0" i="0" dirty="0">
                        <a:latin typeface="Calibri" panose="020F0502020204030204" charset="0"/>
                        <a:ea typeface="华文宋体" panose="02010600040101010101" pitchFamily="1" charset="-122"/>
                      </a:endParaRPr>
                    </a:p>
                  </a:txBody>
                  <a:tcPr marL="51441" marR="51441"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2200"/>
                        </a:lnSpc>
                        <a:buClrTx/>
                        <a:buFont typeface="Wingdings" panose="05000000000000000000" pitchFamily="2" charset="2"/>
                        <a:buNone/>
                      </a:pPr>
                      <a:r>
                        <a:rPr lang="zh-CN" altLang="zh-CN" sz="1100" i="0" dirty="0">
                          <a:latin typeface="Calibri" panose="020F0502020204030204" charset="0"/>
                          <a:ea typeface="华文宋体" panose="02010600040101010101" pitchFamily="1" charset="-122"/>
                        </a:rPr>
                        <a:t>◎</a:t>
                      </a:r>
                      <a:endParaRPr lang="zh-CN" altLang="zh-CN" sz="1100" b="0" i="0" dirty="0">
                        <a:latin typeface="Calibri" panose="020F0502020204030204" charset="0"/>
                        <a:ea typeface="华文宋体" panose="02010600040101010101" pitchFamily="1" charset="-122"/>
                      </a:endParaRPr>
                    </a:p>
                  </a:txBody>
                  <a:tcPr marL="51441" marR="51441"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106605" name="圆角矩形 3"/>
          <p:cNvSpPr/>
          <p:nvPr/>
        </p:nvSpPr>
        <p:spPr>
          <a:xfrm>
            <a:off x="1385888" y="1869281"/>
            <a:ext cx="6369844" cy="1458516"/>
          </a:xfrm>
          <a:prstGeom prst="roundRect">
            <a:avLst>
              <a:gd name="adj" fmla="val 16667"/>
            </a:avLst>
          </a:prstGeom>
          <a:solidFill>
            <a:srgbClr val="213C51"/>
          </a:solidFill>
          <a:ln w="25400" cap="flat" cmpd="sng">
            <a:solidFill>
              <a:srgbClr val="213C51"/>
            </a:solidFill>
            <a:prstDash val="solid"/>
            <a:round/>
            <a:headEnd type="none" w="med" len="med"/>
            <a:tailEnd type="none" w="med" len="med"/>
          </a:ln>
        </p:spPr>
        <p:txBody>
          <a:bodyPr anchor="t"/>
          <a:lstStyle/>
          <a:p>
            <a:pPr>
              <a:lnSpc>
                <a:spcPct val="120000"/>
              </a:lnSpc>
            </a:pPr>
            <a:r>
              <a:rPr lang="zh-CN" altLang="en-US" dirty="0">
                <a:solidFill>
                  <a:srgbClr val="FFFFFF"/>
                </a:solidFill>
                <a:latin typeface="Arial" panose="020B0604020202020204" pitchFamily="34" charset="0"/>
                <a:ea typeface="华文细黑" panose="02010600040101010101" pitchFamily="1" charset="-122"/>
              </a:rPr>
              <a:t>      </a:t>
            </a:r>
            <a:r>
              <a:rPr lang="zh-CN" altLang="en-US" dirty="0">
                <a:solidFill>
                  <a:srgbClr val="FFFFFF"/>
                </a:solidFill>
                <a:latin typeface="微软雅黑" panose="020B0503020204020204" pitchFamily="34" charset="-122"/>
                <a:ea typeface="微软雅黑" panose="020B0503020204020204" pitchFamily="34" charset="-122"/>
              </a:rPr>
              <a:t>分析比较了经济合作与发展组织、联合国教科文组织、欧盟、美国、加拿大、英国、法国、芬兰、匈牙利、澳大利亚、新西兰、新加坡、日本、中国台湾地区、中国香港地区共</a:t>
            </a:r>
            <a:r>
              <a:rPr lang="en-US" altLang="zh-CN" dirty="0">
                <a:solidFill>
                  <a:srgbClr val="FF0000"/>
                </a:solidFill>
                <a:latin typeface="微软雅黑" panose="020B0503020204020204" pitchFamily="34" charset="-122"/>
                <a:ea typeface="微软雅黑" panose="020B0503020204020204" pitchFamily="34" charset="-122"/>
              </a:rPr>
              <a:t>15</a:t>
            </a:r>
            <a:r>
              <a:rPr lang="zh-CN" altLang="en-US" dirty="0">
                <a:solidFill>
                  <a:schemeClr val="bg1"/>
                </a:solidFill>
                <a:latin typeface="微软雅黑" panose="020B0503020204020204" pitchFamily="34" charset="-122"/>
                <a:ea typeface="微软雅黑" panose="020B0503020204020204" pitchFamily="34" charset="-122"/>
              </a:rPr>
              <a:t>个国际组织、国家或地区，文献梳理 </a:t>
            </a:r>
            <a:r>
              <a:rPr lang="en-US" altLang="zh-CN" dirty="0">
                <a:solidFill>
                  <a:srgbClr val="FF0000"/>
                </a:solidFill>
                <a:latin typeface="微软雅黑" panose="020B0503020204020204" pitchFamily="34" charset="-122"/>
                <a:ea typeface="微软雅黑" panose="020B0503020204020204" pitchFamily="34" charset="-122"/>
              </a:rPr>
              <a:t>40</a:t>
            </a:r>
            <a:r>
              <a:rPr lang="zh-CN" altLang="en-US" dirty="0">
                <a:solidFill>
                  <a:srgbClr val="FF0000"/>
                </a:solidFill>
                <a:latin typeface="微软雅黑" panose="020B0503020204020204" pitchFamily="34" charset="-122"/>
                <a:ea typeface="微软雅黑" panose="020B0503020204020204" pitchFamily="34" charset="-122"/>
              </a:rPr>
              <a:t>余万字</a:t>
            </a:r>
            <a:r>
              <a:rPr lang="zh-CN" altLang="en-US" dirty="0">
                <a:solidFill>
                  <a:srgbClr val="FFFFFF"/>
                </a:solidFill>
                <a:latin typeface="微软雅黑" panose="020B0503020204020204" pitchFamily="34" charset="-122"/>
                <a:ea typeface="微软雅黑" panose="020B0503020204020204" pitchFamily="34" charset="-122"/>
              </a:rPr>
              <a:t>。</a:t>
            </a:r>
            <a:endParaRPr lang="en-US" altLang="zh-CN" dirty="0">
              <a:solidFill>
                <a:srgbClr val="FFFFFF"/>
              </a:solidFill>
              <a:latin typeface="微软雅黑" panose="020B0503020204020204" pitchFamily="34" charset="-122"/>
              <a:ea typeface="微软雅黑" panose="020B0503020204020204" pitchFamily="34" charset="-122"/>
            </a:endParaRPr>
          </a:p>
        </p:txBody>
      </p:sp>
      <p:grpSp>
        <p:nvGrpSpPr>
          <p:cNvPr id="5" name="Group 4"/>
          <p:cNvGrpSpPr>
            <a:grpSpLocks noChangeAspect="1"/>
          </p:cNvGrpSpPr>
          <p:nvPr/>
        </p:nvGrpSpPr>
        <p:grpSpPr bwMode="auto">
          <a:xfrm rot="5400000">
            <a:off x="-9330" y="267599"/>
            <a:ext cx="409547" cy="390889"/>
            <a:chOff x="0" y="60"/>
            <a:chExt cx="439" cy="419"/>
          </a:xfrm>
        </p:grpSpPr>
        <p:sp>
          <p:nvSpPr>
            <p:cNvPr id="6" name="Freeform 5"/>
            <p:cNvSpPr/>
            <p:nvPr/>
          </p:nvSpPr>
          <p:spPr bwMode="auto">
            <a:xfrm>
              <a:off x="0" y="60"/>
              <a:ext cx="297" cy="419"/>
            </a:xfrm>
            <a:custGeom>
              <a:avLst/>
              <a:gdLst>
                <a:gd name="T0" fmla="*/ 297 w 297"/>
                <a:gd name="T1" fmla="*/ 0 h 419"/>
                <a:gd name="T2" fmla="*/ 143 w 297"/>
                <a:gd name="T3" fmla="*/ 0 h 419"/>
                <a:gd name="T4" fmla="*/ 0 w 297"/>
                <a:gd name="T5" fmla="*/ 419 h 419"/>
                <a:gd name="T6" fmla="*/ 155 w 297"/>
                <a:gd name="T7" fmla="*/ 419 h 419"/>
                <a:gd name="T8" fmla="*/ 297 w 297"/>
                <a:gd name="T9" fmla="*/ 0 h 419"/>
              </a:gdLst>
              <a:ahLst/>
              <a:cxnLst>
                <a:cxn ang="0">
                  <a:pos x="T0" y="T1"/>
                </a:cxn>
                <a:cxn ang="0">
                  <a:pos x="T2" y="T3"/>
                </a:cxn>
                <a:cxn ang="0">
                  <a:pos x="T4" y="T5"/>
                </a:cxn>
                <a:cxn ang="0">
                  <a:pos x="T6" y="T7"/>
                </a:cxn>
                <a:cxn ang="0">
                  <a:pos x="T8" y="T9"/>
                </a:cxn>
              </a:cxnLst>
              <a:rect l="0" t="0" r="r" b="b"/>
              <a:pathLst>
                <a:path w="297" h="419">
                  <a:moveTo>
                    <a:pt x="297" y="0"/>
                  </a:moveTo>
                  <a:lnTo>
                    <a:pt x="143" y="0"/>
                  </a:lnTo>
                  <a:lnTo>
                    <a:pt x="0" y="419"/>
                  </a:lnTo>
                  <a:lnTo>
                    <a:pt x="155" y="419"/>
                  </a:lnTo>
                  <a:lnTo>
                    <a:pt x="297" y="0"/>
                  </a:lnTo>
                  <a:close/>
                </a:path>
              </a:pathLst>
            </a:custGeom>
            <a:solidFill>
              <a:srgbClr val="0423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sp>
          <p:nvSpPr>
            <p:cNvPr id="7" name="Freeform 6"/>
            <p:cNvSpPr/>
            <p:nvPr/>
          </p:nvSpPr>
          <p:spPr bwMode="auto">
            <a:xfrm>
              <a:off x="143" y="60"/>
              <a:ext cx="296" cy="419"/>
            </a:xfrm>
            <a:custGeom>
              <a:avLst/>
              <a:gdLst>
                <a:gd name="T0" fmla="*/ 0 w 296"/>
                <a:gd name="T1" fmla="*/ 0 h 419"/>
                <a:gd name="T2" fmla="*/ 154 w 296"/>
                <a:gd name="T3" fmla="*/ 0 h 419"/>
                <a:gd name="T4" fmla="*/ 296 w 296"/>
                <a:gd name="T5" fmla="*/ 419 h 419"/>
                <a:gd name="T6" fmla="*/ 142 w 296"/>
                <a:gd name="T7" fmla="*/ 419 h 419"/>
                <a:gd name="T8" fmla="*/ 0 w 296"/>
                <a:gd name="T9" fmla="*/ 0 h 419"/>
              </a:gdLst>
              <a:ahLst/>
              <a:cxnLst>
                <a:cxn ang="0">
                  <a:pos x="T0" y="T1"/>
                </a:cxn>
                <a:cxn ang="0">
                  <a:pos x="T2" y="T3"/>
                </a:cxn>
                <a:cxn ang="0">
                  <a:pos x="T4" y="T5"/>
                </a:cxn>
                <a:cxn ang="0">
                  <a:pos x="T6" y="T7"/>
                </a:cxn>
                <a:cxn ang="0">
                  <a:pos x="T8" y="T9"/>
                </a:cxn>
              </a:cxnLst>
              <a:rect l="0" t="0" r="r" b="b"/>
              <a:pathLst>
                <a:path w="296" h="419">
                  <a:moveTo>
                    <a:pt x="0" y="0"/>
                  </a:moveTo>
                  <a:lnTo>
                    <a:pt x="154" y="0"/>
                  </a:lnTo>
                  <a:lnTo>
                    <a:pt x="296" y="419"/>
                  </a:lnTo>
                  <a:lnTo>
                    <a:pt x="142" y="419"/>
                  </a:lnTo>
                  <a:lnTo>
                    <a:pt x="0" y="0"/>
                  </a:lnTo>
                  <a:close/>
                </a:path>
              </a:pathLst>
            </a:custGeom>
            <a:solidFill>
              <a:srgbClr val="59A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grpSp>
      <p:sp>
        <p:nvSpPr>
          <p:cNvPr id="8" name="文本框 7"/>
          <p:cNvSpPr txBox="1"/>
          <p:nvPr/>
        </p:nvSpPr>
        <p:spPr>
          <a:xfrm>
            <a:off x="390888" y="195486"/>
            <a:ext cx="4352474" cy="461665"/>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defTabSz="685800"/>
            <a:r>
              <a:rPr lang="zh-CN" altLang="en-US" sz="2400" spc="100" dirty="0">
                <a:solidFill>
                  <a:srgbClr val="E1740D"/>
                </a:solidFill>
                <a:latin typeface="Arial" panose="020B0604020202020204" pitchFamily="34" charset="0"/>
                <a:ea typeface="微软雅黑" panose="020B0503020204020204" pitchFamily="34" charset="-122"/>
                <a:cs typeface="Arial" panose="020B0604020202020204" pitchFamily="34" charset="0"/>
              </a:rPr>
              <a:t>学生核心素养的国际比较研究</a:t>
            </a:r>
            <a:endParaRPr lang="zh-CN" altLang="en-US" sz="2400" spc="100" dirty="0">
              <a:solidFill>
                <a:srgbClr val="E1740D"/>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71426"/>
                                        </p:tgtEl>
                                        <p:attrNameLst>
                                          <p:attrName>style.visibility</p:attrName>
                                        </p:attrNameLst>
                                      </p:cBhvr>
                                      <p:to>
                                        <p:strVal val="visible"/>
                                      </p:to>
                                    </p:set>
                                    <p:animEffect transition="in" filter="fade">
                                      <p:cBhvr>
                                        <p:cTn id="7" dur="500"/>
                                        <p:tgtEl>
                                          <p:spTgt spid="871426"/>
                                        </p:tgtEl>
                                      </p:cBhvr>
                                    </p:animEffect>
                                  </p:childTnLst>
                                </p:cTn>
                              </p:par>
                            </p:childTnLst>
                          </p:cTn>
                        </p:par>
                        <p:par>
                          <p:cTn id="8" fill="hold">
                            <p:stCondLst>
                              <p:cond delay="500"/>
                            </p:stCondLst>
                            <p:childTnLst>
                              <p:par>
                                <p:cTn id="9" presetID="9" presetClass="emph" presetSubtype="0" nodeType="afterEffect">
                                  <p:stCondLst>
                                    <p:cond delay="0"/>
                                  </p:stCondLst>
                                  <p:childTnLst>
                                    <p:set>
                                      <p:cBhvr rctx="PPT">
                                        <p:cTn id="10" dur="indefinite"/>
                                        <p:tgtEl>
                                          <p:spTgt spid="871426"/>
                                        </p:tgtEl>
                                        <p:attrNameLst>
                                          <p:attrName>style.opacity</p:attrName>
                                        </p:attrNameLst>
                                      </p:cBhvr>
                                      <p:to>
                                        <p:strVal val="0.25"/>
                                      </p:to>
                                    </p:set>
                                    <p:animEffect filter="image" prLst="opacity: 0.25">
                                      <p:cBhvr rctx="IE">
                                        <p:cTn id="11" dur="indefinite"/>
                                        <p:tgtEl>
                                          <p:spTgt spid="871426"/>
                                        </p:tgtEl>
                                      </p:cBhvr>
                                    </p:animEffect>
                                  </p:childTnLst>
                                </p:cTn>
                              </p:par>
                            </p:childTnLst>
                          </p:cTn>
                        </p:par>
                        <p:par>
                          <p:cTn id="12" fill="hold">
                            <p:stCondLst>
                              <p:cond delay="500"/>
                            </p:stCondLst>
                            <p:childTnLst>
                              <p:par>
                                <p:cTn id="13" presetID="10" presetClass="entr" presetSubtype="0" fill="hold" grpId="0" nodeType="afterEffect">
                                  <p:stCondLst>
                                    <p:cond delay="500"/>
                                  </p:stCondLst>
                                  <p:childTnLst>
                                    <p:set>
                                      <p:cBhvr>
                                        <p:cTn id="14" dur="1" fill="hold">
                                          <p:stCondLst>
                                            <p:cond delay="0"/>
                                          </p:stCondLst>
                                        </p:cTn>
                                        <p:tgtEl>
                                          <p:spTgt spid="106605"/>
                                        </p:tgtEl>
                                        <p:attrNameLst>
                                          <p:attrName>style.visibility</p:attrName>
                                        </p:attrNameLst>
                                      </p:cBhvr>
                                      <p:to>
                                        <p:strVal val="visible"/>
                                      </p:to>
                                    </p:set>
                                    <p:animEffect transition="in" filter="fade">
                                      <p:cBhvr>
                                        <p:cTn id="15" dur="250"/>
                                        <p:tgtEl>
                                          <p:spTgt spid="106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605"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7761" name="组合 5"/>
          <p:cNvGrpSpPr/>
          <p:nvPr/>
        </p:nvGrpSpPr>
        <p:grpSpPr>
          <a:xfrm>
            <a:off x="1494236" y="1006079"/>
            <a:ext cx="6155530" cy="1193006"/>
            <a:chOff x="0" y="0"/>
            <a:chExt cx="8208144" cy="1590675"/>
          </a:xfrm>
          <a:solidFill>
            <a:srgbClr val="E1740D"/>
          </a:solidFill>
        </p:grpSpPr>
        <p:sp>
          <p:nvSpPr>
            <p:cNvPr id="117762" name="AutoShape 2"/>
            <p:cNvSpPr/>
            <p:nvPr/>
          </p:nvSpPr>
          <p:spPr>
            <a:xfrm>
              <a:off x="0" y="0"/>
              <a:ext cx="8208144" cy="1590675"/>
            </a:xfrm>
            <a:prstGeom prst="roundRect">
              <a:avLst>
                <a:gd name="adj" fmla="val 13125"/>
              </a:avLst>
            </a:prstGeom>
            <a:grpFill/>
            <a:ln w="19050" cap="flat" cmpd="sng">
              <a:solidFill>
                <a:srgbClr val="E1740D"/>
              </a:solidFill>
              <a:prstDash val="solid"/>
              <a:round/>
              <a:headEnd type="none" w="med" len="med"/>
              <a:tailEnd type="none" w="med" len="med"/>
            </a:ln>
          </p:spPr>
          <p:txBody>
            <a:bodyPr wrap="none" anchor="ctr"/>
            <a:lstStyle/>
            <a:p>
              <a:endParaRPr lang="zh-CN" altLang="en-US" sz="1350" dirty="0">
                <a:solidFill>
                  <a:srgbClr val="000000"/>
                </a:solidFill>
                <a:latin typeface="Arial" panose="020B0604020202020204" pitchFamily="34" charset="0"/>
                <a:ea typeface="华文细黑" panose="02010600040101010101" pitchFamily="1" charset="-122"/>
              </a:endParaRPr>
            </a:p>
          </p:txBody>
        </p:sp>
        <p:sp>
          <p:nvSpPr>
            <p:cNvPr id="107524" name="Rectangle 16"/>
            <p:cNvSpPr>
              <a:spLocks noChangeArrowheads="1"/>
            </p:cNvSpPr>
            <p:nvPr/>
          </p:nvSpPr>
          <p:spPr bwMode="auto">
            <a:xfrm>
              <a:off x="898609" y="115887"/>
              <a:ext cx="6407750" cy="469900"/>
            </a:xfrm>
            <a:prstGeom prst="rect">
              <a:avLst/>
            </a:prstGeom>
            <a:grpFill/>
            <a:ln>
              <a:solidFill>
                <a:srgbClr val="E1740D"/>
              </a:solidFill>
            </a:ln>
          </p:spPr>
          <p:txBody>
            <a:bodyPr anchor="ctr"/>
            <a:lstStyle/>
            <a:p>
              <a:pPr lvl="0" algn="ctr" eaLnBrk="1" fontAlgn="base" hangingPunct="1">
                <a:buClrTx/>
                <a:buFont typeface="Arial" panose="020B0604020202020204" pitchFamily="34" charset="0"/>
                <a:buNone/>
              </a:pPr>
              <a:r>
                <a:rPr lang="zh-CN" altLang="en-US" noProof="1">
                  <a:solidFill>
                    <a:schemeClr val="bg1"/>
                  </a:solidFill>
                  <a:latin typeface="微软雅黑" panose="020B0503020204020204" pitchFamily="34" charset="-122"/>
                  <a:ea typeface="微软雅黑" panose="020B0503020204020204" pitchFamily="34" charset="-122"/>
                  <a:cs typeface="+mn-ea"/>
                </a:rPr>
                <a:t>核心素养研究的不同价值取向</a:t>
              </a:r>
              <a:endParaRPr lang="zh-CN" altLang="en-US" noProof="1">
                <a:solidFill>
                  <a:schemeClr val="bg1"/>
                </a:solidFill>
                <a:latin typeface="微软雅黑" panose="020B0503020204020204" pitchFamily="34" charset="-122"/>
                <a:ea typeface="微软雅黑" panose="020B0503020204020204" pitchFamily="34" charset="-122"/>
              </a:endParaRPr>
            </a:p>
          </p:txBody>
        </p:sp>
        <p:sp>
          <p:nvSpPr>
            <p:cNvPr id="117764" name="Line 19"/>
            <p:cNvSpPr/>
            <p:nvPr/>
          </p:nvSpPr>
          <p:spPr>
            <a:xfrm>
              <a:off x="769" y="688975"/>
              <a:ext cx="8207375" cy="0"/>
            </a:xfrm>
            <a:prstGeom prst="line">
              <a:avLst/>
            </a:prstGeom>
            <a:grpFill/>
            <a:ln w="9525" cap="flat" cmpd="sng">
              <a:solidFill>
                <a:srgbClr val="E1740D"/>
              </a:solidFill>
              <a:prstDash val="dash"/>
              <a:round/>
              <a:headEnd type="none" w="med" len="med"/>
              <a:tailEnd type="none" w="med" len="med"/>
            </a:ln>
          </p:spPr>
        </p:sp>
      </p:grpSp>
      <p:grpSp>
        <p:nvGrpSpPr>
          <p:cNvPr id="107527" name="组合 1"/>
          <p:cNvGrpSpPr/>
          <p:nvPr/>
        </p:nvGrpSpPr>
        <p:grpSpPr>
          <a:xfrm>
            <a:off x="1513285" y="1491630"/>
            <a:ext cx="3238500" cy="2648174"/>
            <a:chOff x="0" y="-38390"/>
            <a:chExt cx="4319130" cy="3530101"/>
          </a:xfrm>
        </p:grpSpPr>
        <p:grpSp>
          <p:nvGrpSpPr>
            <p:cNvPr id="117767" name="Group 7"/>
            <p:cNvGrpSpPr/>
            <p:nvPr/>
          </p:nvGrpSpPr>
          <p:grpSpPr>
            <a:xfrm>
              <a:off x="334455" y="687064"/>
              <a:ext cx="1092200" cy="931863"/>
              <a:chOff x="0" y="0"/>
              <a:chExt cx="688" cy="587"/>
            </a:xfrm>
          </p:grpSpPr>
          <p:sp>
            <p:nvSpPr>
              <p:cNvPr id="117768" name="AutoShape 8"/>
              <p:cNvSpPr/>
              <p:nvPr/>
            </p:nvSpPr>
            <p:spPr>
              <a:xfrm rot="-5400000">
                <a:off x="58" y="-43"/>
                <a:ext cx="572" cy="688"/>
              </a:xfrm>
              <a:prstGeom prst="leftArrow">
                <a:avLst>
                  <a:gd name="adj1" fmla="val 50000"/>
                  <a:gd name="adj2" fmla="val 48296"/>
                </a:avLst>
              </a:prstGeom>
              <a:solidFill>
                <a:srgbClr val="C0C0C0"/>
              </a:solidFill>
              <a:ln w="9525">
                <a:noFill/>
              </a:ln>
            </p:spPr>
            <p:txBody>
              <a:bodyPr wrap="none" anchor="ctr"/>
              <a:lstStyle/>
              <a:p>
                <a:endParaRPr lang="zh-CN" altLang="en-US" sz="1350" dirty="0">
                  <a:solidFill>
                    <a:srgbClr val="000000"/>
                  </a:solidFill>
                  <a:latin typeface="Arial" panose="020B0604020202020204" pitchFamily="34" charset="0"/>
                  <a:ea typeface="华文细黑" panose="02010600040101010101" pitchFamily="1" charset="-122"/>
                </a:endParaRPr>
              </a:p>
            </p:txBody>
          </p:sp>
          <p:sp>
            <p:nvSpPr>
              <p:cNvPr id="117769" name="AutoShape 9"/>
              <p:cNvSpPr/>
              <p:nvPr/>
            </p:nvSpPr>
            <p:spPr>
              <a:xfrm rot="16200000">
                <a:off x="33" y="2"/>
                <a:ext cx="513" cy="509"/>
              </a:xfrm>
              <a:prstGeom prst="leftArrow">
                <a:avLst>
                  <a:gd name="adj1" fmla="val 50000"/>
                  <a:gd name="adj2" fmla="val 48296"/>
                </a:avLst>
              </a:prstGeom>
              <a:solidFill>
                <a:srgbClr val="59ACB4"/>
              </a:solidFill>
              <a:ln w="9525">
                <a:solidFill>
                  <a:srgbClr val="59ACB4"/>
                </a:solidFill>
              </a:ln>
            </p:spPr>
            <p:txBody>
              <a:bodyPr wrap="none" anchor="ctr"/>
              <a:lstStyle/>
              <a:p>
                <a:endParaRPr lang="zh-CN" altLang="en-US" sz="1350" dirty="0">
                  <a:solidFill>
                    <a:srgbClr val="000000"/>
                  </a:solidFill>
                  <a:latin typeface="Arial" panose="020B0604020202020204" pitchFamily="34" charset="0"/>
                  <a:ea typeface="华文细黑" panose="02010600040101010101" pitchFamily="1" charset="-122"/>
                </a:endParaRPr>
              </a:p>
            </p:txBody>
          </p:sp>
        </p:grpSp>
        <p:sp>
          <p:nvSpPr>
            <p:cNvPr id="117770" name="Rectangle 17"/>
            <p:cNvSpPr/>
            <p:nvPr/>
          </p:nvSpPr>
          <p:spPr>
            <a:xfrm>
              <a:off x="390017" y="-38390"/>
              <a:ext cx="3929113" cy="466799"/>
            </a:xfrm>
            <a:prstGeom prst="rect">
              <a:avLst/>
            </a:prstGeom>
            <a:noFill/>
            <a:ln w="9525">
              <a:noFill/>
            </a:ln>
          </p:spPr>
          <p:txBody>
            <a:bodyPr lIns="67500" tIns="35100" rIns="67500" bIns="35100" anchor="ctr"/>
            <a:lstStyle/>
            <a:p>
              <a:pPr>
                <a:lnSpc>
                  <a:spcPct val="120000"/>
                </a:lnSpc>
              </a:pPr>
              <a:r>
                <a:rPr lang="en-US" altLang="zh-CN" sz="1200" dirty="0">
                  <a:solidFill>
                    <a:schemeClr val="bg1"/>
                  </a:solidFill>
                  <a:latin typeface="微软雅黑" panose="020B0503020204020204" pitchFamily="34" charset="-122"/>
                  <a:ea typeface="微软雅黑" panose="020B0503020204020204" pitchFamily="34" charset="-122"/>
                </a:rPr>
                <a:t>1. </a:t>
              </a:r>
              <a:r>
                <a:rPr lang="zh-CN" altLang="en-US" sz="1200" dirty="0">
                  <a:solidFill>
                    <a:schemeClr val="bg1"/>
                  </a:solidFill>
                  <a:latin typeface="微软雅黑" panose="020B0503020204020204" pitchFamily="34" charset="-122"/>
                  <a:ea typeface="微软雅黑" panose="020B0503020204020204" pitchFamily="34" charset="-122"/>
                </a:rPr>
                <a:t>实现成功生活：</a:t>
              </a:r>
              <a:r>
                <a:rPr lang="en-US" altLang="zh-CN" sz="1200" dirty="0">
                  <a:solidFill>
                    <a:schemeClr val="bg1"/>
                  </a:solidFill>
                  <a:latin typeface="微软雅黑" panose="020B0503020204020204" pitchFamily="34" charset="-122"/>
                  <a:ea typeface="微软雅黑" panose="020B0503020204020204" pitchFamily="34" charset="-122"/>
                </a:rPr>
                <a:t>OECD</a:t>
              </a:r>
              <a:r>
                <a:rPr lang="zh-CN" altLang="en-US" sz="1200" dirty="0">
                  <a:solidFill>
                    <a:schemeClr val="bg1"/>
                  </a:solidFill>
                  <a:latin typeface="微软雅黑" panose="020B0503020204020204" pitchFamily="34" charset="-122"/>
                  <a:ea typeface="微软雅黑" panose="020B0503020204020204" pitchFamily="34" charset="-122"/>
                </a:rPr>
                <a:t>、台湾、日本等</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nvGrpSpPr>
            <p:cNvPr id="117771" name="组合 3"/>
            <p:cNvGrpSpPr/>
            <p:nvPr/>
          </p:nvGrpSpPr>
          <p:grpSpPr>
            <a:xfrm>
              <a:off x="0" y="1629994"/>
              <a:ext cx="1708597" cy="1861717"/>
              <a:chOff x="0" y="421"/>
              <a:chExt cx="1707190" cy="1861269"/>
            </a:xfrm>
          </p:grpSpPr>
          <p:sp>
            <p:nvSpPr>
              <p:cNvPr id="117772" name="Oval 47"/>
              <p:cNvSpPr/>
              <p:nvPr/>
            </p:nvSpPr>
            <p:spPr>
              <a:xfrm rot="-723406">
                <a:off x="0" y="1141301"/>
                <a:ext cx="1556462" cy="720389"/>
              </a:xfrm>
              <a:prstGeom prst="ellipse">
                <a:avLst/>
              </a:prstGeom>
              <a:solidFill>
                <a:srgbClr val="0F2145">
                  <a:alpha val="29803"/>
                </a:srgbClr>
              </a:solidFill>
              <a:ln w="9525">
                <a:noFill/>
              </a:ln>
            </p:spPr>
            <p:txBody>
              <a:bodyPr wrap="none" anchor="ctr"/>
              <a:lstStyle/>
              <a:p>
                <a:endParaRPr lang="zh-CN" altLang="en-US" sz="1350" dirty="0">
                  <a:solidFill>
                    <a:srgbClr val="000000"/>
                  </a:solidFill>
                  <a:latin typeface="Arial" panose="020B0604020202020204" pitchFamily="34" charset="0"/>
                  <a:ea typeface="华文细黑" panose="02010600040101010101" pitchFamily="1" charset="-122"/>
                </a:endParaRPr>
              </a:p>
            </p:txBody>
          </p:sp>
          <p:grpSp>
            <p:nvGrpSpPr>
              <p:cNvPr id="117773" name="组合 4"/>
              <p:cNvGrpSpPr/>
              <p:nvPr/>
            </p:nvGrpSpPr>
            <p:grpSpPr>
              <a:xfrm>
                <a:off x="9520" y="421"/>
                <a:ext cx="1697670" cy="1697832"/>
                <a:chOff x="3" y="421"/>
                <a:chExt cx="1697670" cy="1697832"/>
              </a:xfrm>
            </p:grpSpPr>
            <p:sp>
              <p:nvSpPr>
                <p:cNvPr id="117774" name="Oval 48"/>
                <p:cNvSpPr/>
                <p:nvPr/>
              </p:nvSpPr>
              <p:spPr>
                <a:xfrm>
                  <a:off x="3" y="421"/>
                  <a:ext cx="1697670" cy="1697832"/>
                </a:xfrm>
                <a:prstGeom prst="ellipse">
                  <a:avLst/>
                </a:prstGeom>
                <a:gradFill rotWithShape="1">
                  <a:gsLst>
                    <a:gs pos="0">
                      <a:srgbClr val="636869"/>
                    </a:gs>
                    <a:gs pos="100000">
                      <a:srgbClr val="D6E1E2"/>
                    </a:gs>
                  </a:gsLst>
                  <a:lin ang="5400000" scaled="1"/>
                  <a:tileRect/>
                </a:gradFill>
                <a:ln w="9525">
                  <a:noFill/>
                </a:ln>
              </p:spPr>
              <p:txBody>
                <a:bodyPr vert="eaVert" wrap="none" anchor="ctr"/>
                <a:lstStyle/>
                <a:p>
                  <a:endParaRPr lang="zh-CN" altLang="en-US" sz="1350" dirty="0">
                    <a:solidFill>
                      <a:srgbClr val="000000"/>
                    </a:solidFill>
                    <a:latin typeface="Arial" panose="020B0604020202020204" pitchFamily="34" charset="0"/>
                    <a:ea typeface="华文细黑" panose="02010600040101010101" pitchFamily="1" charset="-122"/>
                  </a:endParaRPr>
                </a:p>
              </p:txBody>
            </p:sp>
            <p:sp>
              <p:nvSpPr>
                <p:cNvPr id="117775" name="Oval 49"/>
                <p:cNvSpPr/>
                <p:nvPr/>
              </p:nvSpPr>
              <p:spPr>
                <a:xfrm>
                  <a:off x="20628" y="9941"/>
                  <a:ext cx="1658005" cy="1654990"/>
                </a:xfrm>
                <a:prstGeom prst="ellipse">
                  <a:avLst/>
                </a:prstGeom>
                <a:solidFill>
                  <a:srgbClr val="59ACB4"/>
                </a:solidFill>
                <a:ln w="9525">
                  <a:solidFill>
                    <a:srgbClr val="59ACB4"/>
                  </a:solidFill>
                </a:ln>
              </p:spPr>
              <p:txBody>
                <a:bodyPr vert="eaVert" wrap="none" anchor="ctr"/>
                <a:lstStyle/>
                <a:p>
                  <a:endParaRPr lang="zh-CN" altLang="en-US" sz="1350" dirty="0">
                    <a:solidFill>
                      <a:srgbClr val="000000"/>
                    </a:solidFill>
                    <a:latin typeface="Arial" panose="020B0604020202020204" pitchFamily="34" charset="0"/>
                    <a:ea typeface="华文细黑" panose="02010600040101010101" pitchFamily="1" charset="-122"/>
                  </a:endParaRPr>
                </a:p>
              </p:txBody>
            </p:sp>
            <p:sp>
              <p:nvSpPr>
                <p:cNvPr id="117776" name="Oval 50"/>
                <p:cNvSpPr/>
                <p:nvPr/>
              </p:nvSpPr>
              <p:spPr>
                <a:xfrm>
                  <a:off x="38082" y="25809"/>
                  <a:ext cx="1577088" cy="1547091"/>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lstStyle/>
                <a:p>
                  <a:endParaRPr lang="zh-CN" altLang="en-US" sz="1350" dirty="0">
                    <a:solidFill>
                      <a:srgbClr val="000000"/>
                    </a:solidFill>
                    <a:latin typeface="Arial" panose="020B0604020202020204" pitchFamily="34" charset="0"/>
                    <a:ea typeface="华文细黑" panose="02010600040101010101" pitchFamily="1" charset="-122"/>
                  </a:endParaRPr>
                </a:p>
              </p:txBody>
            </p:sp>
            <p:sp>
              <p:nvSpPr>
                <p:cNvPr id="117777" name="Oval 51"/>
                <p:cNvSpPr/>
                <p:nvPr/>
              </p:nvSpPr>
              <p:spPr>
                <a:xfrm>
                  <a:off x="130105" y="70238"/>
                  <a:ext cx="1404147" cy="1255127"/>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lstStyle/>
                <a:p>
                  <a:endParaRPr lang="zh-CN" altLang="en-US" sz="1350" dirty="0">
                    <a:solidFill>
                      <a:srgbClr val="000000"/>
                    </a:solidFill>
                    <a:latin typeface="Arial" panose="020B0604020202020204" pitchFamily="34" charset="0"/>
                    <a:ea typeface="华文细黑" panose="02010600040101010101" pitchFamily="1" charset="-122"/>
                  </a:endParaRPr>
                </a:p>
              </p:txBody>
            </p:sp>
            <p:sp>
              <p:nvSpPr>
                <p:cNvPr id="107539" name="Text Box 52"/>
                <p:cNvSpPr txBox="1">
                  <a:spLocks noChangeArrowheads="1"/>
                </p:cNvSpPr>
                <p:nvPr/>
              </p:nvSpPr>
              <p:spPr bwMode="auto">
                <a:xfrm>
                  <a:off x="315658" y="155790"/>
                  <a:ext cx="1066361" cy="1107479"/>
                </a:xfrm>
                <a:prstGeom prst="rect">
                  <a:avLst/>
                </a:prstGeom>
                <a:noFill/>
                <a:ln>
                  <a:noFill/>
                </a:ln>
              </p:spPr>
              <p:txBody>
                <a:bodyPr wrap="none">
                  <a:spAutoFit/>
                </a:bodyPr>
                <a:lstStyle>
                  <a:lvl1pPr eaLnBrk="0" hangingPunct="0">
                    <a:defRPr b="1" i="1">
                      <a:solidFill>
                        <a:schemeClr val="tx1"/>
                      </a:solidFill>
                      <a:latin typeface="Arial" panose="020B0604020202020204" pitchFamily="34" charset="0"/>
                      <a:ea typeface="华文细黑" panose="02010600040101010101" pitchFamily="1" charset="-122"/>
                    </a:defRPr>
                  </a:lvl1pPr>
                  <a:lvl2pPr marL="742950" indent="-285750" eaLnBrk="0" hangingPunct="0">
                    <a:defRPr b="1" i="1">
                      <a:solidFill>
                        <a:schemeClr val="tx1"/>
                      </a:solidFill>
                      <a:latin typeface="Arial" panose="020B0604020202020204" pitchFamily="34" charset="0"/>
                      <a:ea typeface="华文细黑" panose="02010600040101010101" pitchFamily="1" charset="-122"/>
                    </a:defRPr>
                  </a:lvl2pPr>
                  <a:lvl3pPr marL="1143000" indent="-228600" eaLnBrk="0" hangingPunct="0">
                    <a:defRPr b="1" i="1">
                      <a:solidFill>
                        <a:schemeClr val="tx1"/>
                      </a:solidFill>
                      <a:latin typeface="Arial" panose="020B0604020202020204" pitchFamily="34" charset="0"/>
                      <a:ea typeface="华文细黑" panose="02010600040101010101" pitchFamily="1" charset="-122"/>
                    </a:defRPr>
                  </a:lvl3pPr>
                  <a:lvl4pPr marL="1600200" indent="-228600" eaLnBrk="0" hangingPunct="0">
                    <a:defRPr b="1" i="1">
                      <a:solidFill>
                        <a:schemeClr val="tx1"/>
                      </a:solidFill>
                      <a:latin typeface="Arial" panose="020B0604020202020204" pitchFamily="34" charset="0"/>
                      <a:ea typeface="华文细黑" panose="02010600040101010101" pitchFamily="1" charset="-122"/>
                    </a:defRPr>
                  </a:lvl4pPr>
                  <a:lvl5pPr marL="2057400" indent="-228600" eaLnBrk="0" hangingPunct="0">
                    <a:defRPr b="1" i="1">
                      <a:solidFill>
                        <a:schemeClr val="tx1"/>
                      </a:solidFill>
                      <a:latin typeface="Arial" panose="020B0604020202020204" pitchFamily="34" charset="0"/>
                      <a:ea typeface="华文细黑" panose="02010600040101010101" pitchFamily="1" charset="-122"/>
                    </a:defRPr>
                  </a:lvl5pPr>
                  <a:lvl6pPr marL="2514600" indent="-228600" eaLnBrk="0" fontAlgn="base" hangingPunct="0">
                    <a:spcBef>
                      <a:spcPct val="0"/>
                    </a:spcBef>
                    <a:spcAft>
                      <a:spcPct val="0"/>
                    </a:spcAft>
                    <a:buFont typeface="Arial" panose="020B0604020202020204" pitchFamily="34" charset="0"/>
                    <a:defRPr b="1" i="1">
                      <a:solidFill>
                        <a:schemeClr val="tx1"/>
                      </a:solidFill>
                      <a:latin typeface="Arial" panose="020B0604020202020204" pitchFamily="34" charset="0"/>
                      <a:ea typeface="华文细黑" panose="02010600040101010101" pitchFamily="1" charset="-122"/>
                    </a:defRPr>
                  </a:lvl6pPr>
                  <a:lvl7pPr marL="2971800" indent="-228600" eaLnBrk="0" fontAlgn="base" hangingPunct="0">
                    <a:spcBef>
                      <a:spcPct val="0"/>
                    </a:spcBef>
                    <a:spcAft>
                      <a:spcPct val="0"/>
                    </a:spcAft>
                    <a:buFont typeface="Arial" panose="020B0604020202020204" pitchFamily="34" charset="0"/>
                    <a:defRPr b="1" i="1">
                      <a:solidFill>
                        <a:schemeClr val="tx1"/>
                      </a:solidFill>
                      <a:latin typeface="Arial" panose="020B0604020202020204" pitchFamily="34" charset="0"/>
                      <a:ea typeface="华文细黑" panose="02010600040101010101" pitchFamily="1" charset="-122"/>
                    </a:defRPr>
                  </a:lvl7pPr>
                  <a:lvl8pPr marL="3429000" indent="-228600" eaLnBrk="0" fontAlgn="base" hangingPunct="0">
                    <a:spcBef>
                      <a:spcPct val="0"/>
                    </a:spcBef>
                    <a:spcAft>
                      <a:spcPct val="0"/>
                    </a:spcAft>
                    <a:buFont typeface="Arial" panose="020B0604020202020204" pitchFamily="34" charset="0"/>
                    <a:defRPr b="1" i="1">
                      <a:solidFill>
                        <a:schemeClr val="tx1"/>
                      </a:solidFill>
                      <a:latin typeface="Arial" panose="020B0604020202020204" pitchFamily="34" charset="0"/>
                      <a:ea typeface="华文细黑" panose="02010600040101010101" pitchFamily="1" charset="-122"/>
                    </a:defRPr>
                  </a:lvl8pPr>
                  <a:lvl9pPr marL="3886200" indent="-228600" eaLnBrk="0" fontAlgn="base" hangingPunct="0">
                    <a:spcBef>
                      <a:spcPct val="0"/>
                    </a:spcBef>
                    <a:spcAft>
                      <a:spcPct val="0"/>
                    </a:spcAft>
                    <a:buFont typeface="Arial" panose="020B0604020202020204" pitchFamily="34" charset="0"/>
                    <a:defRPr b="1" i="1">
                      <a:solidFill>
                        <a:schemeClr val="tx1"/>
                      </a:solidFill>
                      <a:latin typeface="Arial" panose="020B0604020202020204" pitchFamily="34" charset="0"/>
                      <a:ea typeface="华文细黑" panose="02010600040101010101" pitchFamily="1" charset="-122"/>
                    </a:defRPr>
                  </a:lvl9pPr>
                </a:lstStyle>
                <a:p>
                  <a:pPr algn="ctr" defTabSz="685800" eaLnBrk="1" fontAlgn="base" hangingPunct="1">
                    <a:spcBef>
                      <a:spcPct val="0"/>
                    </a:spcBef>
                    <a:spcAft>
                      <a:spcPct val="0"/>
                    </a:spcAft>
                    <a:defRPr/>
                  </a:pPr>
                  <a:r>
                    <a:rPr lang="zh-CN" altLang="en-US" sz="2400" i="0" dirty="0">
                      <a:latin typeface="微软雅黑" panose="020B0503020204020204" pitchFamily="34" charset="-122"/>
                      <a:ea typeface="微软雅黑" panose="020B0503020204020204" pitchFamily="34" charset="-122"/>
                    </a:rPr>
                    <a:t>成功</a:t>
                  </a:r>
                  <a:endParaRPr lang="en-US" altLang="zh-CN" sz="2400" i="0" dirty="0">
                    <a:latin typeface="微软雅黑" panose="020B0503020204020204" pitchFamily="34" charset="-122"/>
                    <a:ea typeface="微软雅黑" panose="020B0503020204020204" pitchFamily="34" charset="-122"/>
                  </a:endParaRPr>
                </a:p>
                <a:p>
                  <a:pPr algn="ctr" defTabSz="685800" eaLnBrk="1" fontAlgn="base" hangingPunct="1">
                    <a:spcBef>
                      <a:spcPct val="0"/>
                    </a:spcBef>
                    <a:spcAft>
                      <a:spcPct val="0"/>
                    </a:spcAft>
                    <a:defRPr/>
                  </a:pPr>
                  <a:r>
                    <a:rPr lang="zh-CN" altLang="en-US" sz="2400" i="0" dirty="0">
                      <a:latin typeface="微软雅黑" panose="020B0503020204020204" pitchFamily="34" charset="-122"/>
                      <a:ea typeface="微软雅黑" panose="020B0503020204020204" pitchFamily="34" charset="-122"/>
                    </a:rPr>
                    <a:t>生活</a:t>
                  </a:r>
                  <a:endParaRPr lang="zh-CN" altLang="en-US" sz="2400" i="0" dirty="0">
                    <a:latin typeface="微软雅黑" panose="020B0503020204020204" pitchFamily="34" charset="-122"/>
                    <a:ea typeface="微软雅黑" panose="020B0503020204020204" pitchFamily="34" charset="-122"/>
                  </a:endParaRPr>
                </a:p>
              </p:txBody>
            </p:sp>
          </p:grpSp>
        </p:grpSp>
      </p:grpSp>
      <p:grpSp>
        <p:nvGrpSpPr>
          <p:cNvPr id="107540" name="组合 6"/>
          <p:cNvGrpSpPr/>
          <p:nvPr/>
        </p:nvGrpSpPr>
        <p:grpSpPr>
          <a:xfrm>
            <a:off x="1804988" y="1708547"/>
            <a:ext cx="2658666" cy="2422922"/>
            <a:chOff x="0" y="0"/>
            <a:chExt cx="3544838" cy="3230290"/>
          </a:xfrm>
        </p:grpSpPr>
        <p:grpSp>
          <p:nvGrpSpPr>
            <p:cNvPr id="117780" name="组合 3"/>
            <p:cNvGrpSpPr/>
            <p:nvPr/>
          </p:nvGrpSpPr>
          <p:grpSpPr>
            <a:xfrm>
              <a:off x="1730351" y="1368310"/>
              <a:ext cx="1708126" cy="1861980"/>
              <a:chOff x="472" y="158"/>
              <a:chExt cx="1706719" cy="1861532"/>
            </a:xfrm>
          </p:grpSpPr>
          <p:sp>
            <p:nvSpPr>
              <p:cNvPr id="117781" name="Oval 47"/>
              <p:cNvSpPr/>
              <p:nvPr/>
            </p:nvSpPr>
            <p:spPr>
              <a:xfrm rot="-723406">
                <a:off x="472" y="1141199"/>
                <a:ext cx="1556033" cy="720491"/>
              </a:xfrm>
              <a:prstGeom prst="ellipse">
                <a:avLst/>
              </a:prstGeom>
              <a:solidFill>
                <a:srgbClr val="0F2145">
                  <a:alpha val="29803"/>
                </a:srgbClr>
              </a:solidFill>
              <a:ln w="9525">
                <a:noFill/>
              </a:ln>
            </p:spPr>
            <p:txBody>
              <a:bodyPr wrap="none" anchor="ctr"/>
              <a:lstStyle/>
              <a:p>
                <a:endParaRPr lang="zh-CN" altLang="en-US" sz="1350" dirty="0">
                  <a:solidFill>
                    <a:srgbClr val="000000"/>
                  </a:solidFill>
                  <a:latin typeface="Arial" panose="020B0604020202020204" pitchFamily="34" charset="0"/>
                  <a:ea typeface="华文细黑" panose="02010600040101010101" pitchFamily="1" charset="-122"/>
                </a:endParaRPr>
              </a:p>
            </p:txBody>
          </p:sp>
          <p:grpSp>
            <p:nvGrpSpPr>
              <p:cNvPr id="117782" name="组合 4"/>
              <p:cNvGrpSpPr/>
              <p:nvPr/>
            </p:nvGrpSpPr>
            <p:grpSpPr>
              <a:xfrm>
                <a:off x="9989" y="158"/>
                <a:ext cx="1697202" cy="1698073"/>
                <a:chOff x="472" y="158"/>
                <a:chExt cx="1697202" cy="1698073"/>
              </a:xfrm>
            </p:grpSpPr>
            <p:sp>
              <p:nvSpPr>
                <p:cNvPr id="117783" name="Oval 48"/>
                <p:cNvSpPr/>
                <p:nvPr/>
              </p:nvSpPr>
              <p:spPr>
                <a:xfrm>
                  <a:off x="472" y="158"/>
                  <a:ext cx="1697202" cy="1698073"/>
                </a:xfrm>
                <a:prstGeom prst="ellipse">
                  <a:avLst/>
                </a:prstGeom>
                <a:gradFill rotWithShape="1">
                  <a:gsLst>
                    <a:gs pos="0">
                      <a:srgbClr val="636869"/>
                    </a:gs>
                    <a:gs pos="100000">
                      <a:srgbClr val="D6E1E2"/>
                    </a:gs>
                  </a:gsLst>
                  <a:lin ang="5400000" scaled="1"/>
                  <a:tileRect/>
                </a:gradFill>
                <a:ln w="9525">
                  <a:noFill/>
                </a:ln>
              </p:spPr>
              <p:txBody>
                <a:bodyPr vert="eaVert" wrap="none" anchor="ctr"/>
                <a:lstStyle/>
                <a:p>
                  <a:endParaRPr lang="zh-CN" altLang="en-US" sz="1350" dirty="0">
                    <a:solidFill>
                      <a:srgbClr val="000000"/>
                    </a:solidFill>
                    <a:latin typeface="Arial" panose="020B0604020202020204" pitchFamily="34" charset="0"/>
                    <a:ea typeface="华文细黑" panose="02010600040101010101" pitchFamily="1" charset="-122"/>
                  </a:endParaRPr>
                </a:p>
              </p:txBody>
            </p:sp>
            <p:sp>
              <p:nvSpPr>
                <p:cNvPr id="117784" name="Oval 49"/>
                <p:cNvSpPr/>
                <p:nvPr/>
              </p:nvSpPr>
              <p:spPr>
                <a:xfrm>
                  <a:off x="21092" y="9680"/>
                  <a:ext cx="1657547" cy="1655224"/>
                </a:xfrm>
                <a:prstGeom prst="ellipse">
                  <a:avLst/>
                </a:prstGeom>
                <a:solidFill>
                  <a:srgbClr val="59ACB4"/>
                </a:solidFill>
                <a:ln w="9525">
                  <a:solidFill>
                    <a:srgbClr val="59ACB4"/>
                  </a:solidFill>
                </a:ln>
              </p:spPr>
              <p:txBody>
                <a:bodyPr vert="eaVert" wrap="none" anchor="ctr"/>
                <a:lstStyle/>
                <a:p>
                  <a:endParaRPr lang="zh-CN" altLang="en-US" sz="1350" dirty="0">
                    <a:solidFill>
                      <a:srgbClr val="000000"/>
                    </a:solidFill>
                    <a:latin typeface="Arial" panose="020B0604020202020204" pitchFamily="34" charset="0"/>
                    <a:ea typeface="华文细黑" panose="02010600040101010101" pitchFamily="1" charset="-122"/>
                  </a:endParaRPr>
                </a:p>
              </p:txBody>
            </p:sp>
            <p:sp>
              <p:nvSpPr>
                <p:cNvPr id="117785" name="Oval 50"/>
                <p:cNvSpPr/>
                <p:nvPr/>
              </p:nvSpPr>
              <p:spPr>
                <a:xfrm>
                  <a:off x="38540" y="25550"/>
                  <a:ext cx="1576653" cy="1547309"/>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lstStyle/>
                <a:p>
                  <a:endParaRPr lang="zh-CN" altLang="en-US" sz="1350" dirty="0">
                    <a:solidFill>
                      <a:srgbClr val="000000"/>
                    </a:solidFill>
                    <a:latin typeface="Arial" panose="020B0604020202020204" pitchFamily="34" charset="0"/>
                    <a:ea typeface="华文细黑" panose="02010600040101010101" pitchFamily="1" charset="-122"/>
                  </a:endParaRPr>
                </a:p>
              </p:txBody>
            </p:sp>
            <p:sp>
              <p:nvSpPr>
                <p:cNvPr id="117786" name="Oval 51"/>
                <p:cNvSpPr/>
                <p:nvPr/>
              </p:nvSpPr>
              <p:spPr>
                <a:xfrm>
                  <a:off x="130538" y="69985"/>
                  <a:ext cx="1403761" cy="1255304"/>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lstStyle/>
                <a:p>
                  <a:endParaRPr lang="zh-CN" altLang="en-US" sz="1350" dirty="0">
                    <a:solidFill>
                      <a:srgbClr val="000000"/>
                    </a:solidFill>
                    <a:latin typeface="Arial" panose="020B0604020202020204" pitchFamily="34" charset="0"/>
                    <a:ea typeface="华文细黑" panose="02010600040101010101" pitchFamily="1" charset="-122"/>
                  </a:endParaRPr>
                </a:p>
              </p:txBody>
            </p:sp>
            <p:sp>
              <p:nvSpPr>
                <p:cNvPr id="107548" name="Text Box 52"/>
                <p:cNvSpPr txBox="1">
                  <a:spLocks noChangeArrowheads="1"/>
                </p:cNvSpPr>
                <p:nvPr/>
              </p:nvSpPr>
              <p:spPr bwMode="auto">
                <a:xfrm>
                  <a:off x="316041" y="262638"/>
                  <a:ext cx="1066066" cy="1107636"/>
                </a:xfrm>
                <a:prstGeom prst="rect">
                  <a:avLst/>
                </a:prstGeom>
                <a:noFill/>
                <a:ln>
                  <a:noFill/>
                </a:ln>
              </p:spPr>
              <p:txBody>
                <a:bodyPr wrap="none">
                  <a:spAutoFit/>
                </a:bodyPr>
                <a:lstStyle/>
                <a:p>
                  <a:pPr lvl="0" algn="ctr" eaLnBrk="1" fontAlgn="base" hangingPunct="1">
                    <a:buClrTx/>
                    <a:buFont typeface="Arial" panose="020B0604020202020204" pitchFamily="34" charset="0"/>
                    <a:buNone/>
                  </a:pPr>
                  <a:r>
                    <a:rPr lang="zh-CN" altLang="en-US" sz="2400" b="1" noProof="1">
                      <a:latin typeface="微软雅黑" panose="020B0503020204020204" pitchFamily="34" charset="-122"/>
                      <a:ea typeface="微软雅黑" panose="020B0503020204020204" pitchFamily="34" charset="-122"/>
                      <a:cs typeface="+mn-ea"/>
                    </a:rPr>
                    <a:t>终身</a:t>
                  </a:r>
                  <a:endParaRPr lang="zh-CN" altLang="en-US" sz="2400" b="1" noProof="1">
                    <a:latin typeface="微软雅黑" panose="020B0503020204020204" pitchFamily="34" charset="-122"/>
                    <a:ea typeface="微软雅黑" panose="020B0503020204020204" pitchFamily="34" charset="-122"/>
                  </a:endParaRPr>
                </a:p>
                <a:p>
                  <a:pPr lvl="0" algn="ctr" eaLnBrk="1" fontAlgn="base" hangingPunct="1">
                    <a:buClrTx/>
                    <a:buFont typeface="Arial" panose="020B0604020202020204" pitchFamily="34" charset="0"/>
                    <a:buNone/>
                  </a:pPr>
                  <a:r>
                    <a:rPr lang="zh-CN" altLang="en-US" sz="2400" b="1" noProof="1">
                      <a:latin typeface="微软雅黑" panose="020B0503020204020204" pitchFamily="34" charset="-122"/>
                      <a:ea typeface="微软雅黑" panose="020B0503020204020204" pitchFamily="34" charset="-122"/>
                      <a:cs typeface="+mn-ea"/>
                    </a:rPr>
                    <a:t>学习</a:t>
                  </a:r>
                  <a:endParaRPr lang="zh-CN" altLang="en-US" sz="2400" b="1" noProof="1">
                    <a:latin typeface="微软雅黑" panose="020B0503020204020204" pitchFamily="34" charset="-122"/>
                    <a:ea typeface="微软雅黑" panose="020B0503020204020204" pitchFamily="34" charset="-122"/>
                  </a:endParaRPr>
                </a:p>
              </p:txBody>
            </p:sp>
          </p:grpSp>
        </p:grpSp>
        <p:sp>
          <p:nvSpPr>
            <p:cNvPr id="117788" name="Rectangle 17"/>
            <p:cNvSpPr/>
            <p:nvPr/>
          </p:nvSpPr>
          <p:spPr>
            <a:xfrm>
              <a:off x="0" y="0"/>
              <a:ext cx="3544838" cy="466799"/>
            </a:xfrm>
            <a:prstGeom prst="rect">
              <a:avLst/>
            </a:prstGeom>
            <a:noFill/>
            <a:ln w="9525">
              <a:noFill/>
            </a:ln>
          </p:spPr>
          <p:txBody>
            <a:bodyPr lIns="67500" tIns="35100" rIns="67500" bIns="35100" anchor="ctr"/>
            <a:lstStyle/>
            <a:p>
              <a:pPr>
                <a:lnSpc>
                  <a:spcPct val="120000"/>
                </a:lnSpc>
              </a:pPr>
              <a:r>
                <a:rPr lang="en-US" altLang="zh-CN" sz="1200" dirty="0">
                  <a:solidFill>
                    <a:schemeClr val="bg1"/>
                  </a:solidFill>
                  <a:latin typeface="微软雅黑" panose="020B0503020204020204" pitchFamily="34" charset="-122"/>
                  <a:ea typeface="微软雅黑" panose="020B0503020204020204" pitchFamily="34" charset="-122"/>
                </a:rPr>
                <a:t>2. </a:t>
              </a:r>
              <a:r>
                <a:rPr lang="zh-CN" altLang="en-US" sz="1200" dirty="0">
                  <a:solidFill>
                    <a:schemeClr val="bg1"/>
                  </a:solidFill>
                  <a:latin typeface="微软雅黑" panose="020B0503020204020204" pitchFamily="34" charset="-122"/>
                  <a:ea typeface="微软雅黑" panose="020B0503020204020204" pitchFamily="34" charset="-122"/>
                </a:rPr>
                <a:t>促进终身学习：</a:t>
              </a:r>
              <a:r>
                <a:rPr lang="en-US" altLang="zh-CN" sz="1200" dirty="0">
                  <a:solidFill>
                    <a:schemeClr val="bg1"/>
                  </a:solidFill>
                  <a:latin typeface="微软雅黑" panose="020B0503020204020204" pitchFamily="34" charset="-122"/>
                  <a:ea typeface="微软雅黑" panose="020B0503020204020204" pitchFamily="34" charset="-122"/>
                </a:rPr>
                <a:t>UNESCO</a:t>
              </a:r>
              <a:r>
                <a:rPr lang="zh-CN" altLang="en-US" sz="1200" dirty="0">
                  <a:solidFill>
                    <a:schemeClr val="bg1"/>
                  </a:solidFill>
                  <a:latin typeface="微软雅黑" panose="020B0503020204020204" pitchFamily="34" charset="-122"/>
                  <a:ea typeface="微软雅黑" panose="020B0503020204020204" pitchFamily="34" charset="-122"/>
                </a:rPr>
                <a:t>、欧盟等</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nvGrpSpPr>
            <p:cNvPr id="117789" name="Group 10"/>
            <p:cNvGrpSpPr/>
            <p:nvPr/>
          </p:nvGrpSpPr>
          <p:grpSpPr>
            <a:xfrm>
              <a:off x="2020590" y="432048"/>
              <a:ext cx="1092200" cy="931863"/>
              <a:chOff x="0" y="0"/>
              <a:chExt cx="688" cy="587"/>
            </a:xfrm>
          </p:grpSpPr>
          <p:sp>
            <p:nvSpPr>
              <p:cNvPr id="117790" name="AutoShape 11"/>
              <p:cNvSpPr/>
              <p:nvPr/>
            </p:nvSpPr>
            <p:spPr>
              <a:xfrm rot="-5400000">
                <a:off x="58" y="-43"/>
                <a:ext cx="572" cy="688"/>
              </a:xfrm>
              <a:prstGeom prst="leftArrow">
                <a:avLst>
                  <a:gd name="adj1" fmla="val 50000"/>
                  <a:gd name="adj2" fmla="val 48296"/>
                </a:avLst>
              </a:prstGeom>
              <a:solidFill>
                <a:srgbClr val="C0C0C0"/>
              </a:solidFill>
              <a:ln w="9525">
                <a:noFill/>
              </a:ln>
            </p:spPr>
            <p:txBody>
              <a:bodyPr wrap="none" anchor="ctr"/>
              <a:lstStyle/>
              <a:p>
                <a:endParaRPr lang="zh-CN" altLang="en-US" sz="1350" dirty="0">
                  <a:solidFill>
                    <a:srgbClr val="000000"/>
                  </a:solidFill>
                  <a:latin typeface="Arial" panose="020B0604020202020204" pitchFamily="34" charset="0"/>
                  <a:ea typeface="华文细黑" panose="02010600040101010101" pitchFamily="1" charset="-122"/>
                </a:endParaRPr>
              </a:p>
            </p:txBody>
          </p:sp>
          <p:sp>
            <p:nvSpPr>
              <p:cNvPr id="117791" name="AutoShape 12"/>
              <p:cNvSpPr/>
              <p:nvPr/>
            </p:nvSpPr>
            <p:spPr>
              <a:xfrm rot="16200000">
                <a:off x="23" y="12"/>
                <a:ext cx="532" cy="507"/>
              </a:xfrm>
              <a:prstGeom prst="leftArrow">
                <a:avLst>
                  <a:gd name="adj1" fmla="val 50000"/>
                  <a:gd name="adj2" fmla="val 48296"/>
                </a:avLst>
              </a:prstGeom>
              <a:solidFill>
                <a:srgbClr val="59ACB4"/>
              </a:solidFill>
              <a:ln w="9525">
                <a:solidFill>
                  <a:srgbClr val="59ACB4"/>
                </a:solidFill>
              </a:ln>
            </p:spPr>
            <p:txBody>
              <a:bodyPr wrap="none" anchor="ctr"/>
              <a:lstStyle/>
              <a:p>
                <a:endParaRPr lang="zh-CN" altLang="en-US" sz="1350" dirty="0">
                  <a:solidFill>
                    <a:srgbClr val="000000"/>
                  </a:solidFill>
                  <a:latin typeface="Arial" panose="020B0604020202020204" pitchFamily="34" charset="0"/>
                  <a:ea typeface="华文细黑" panose="02010600040101010101" pitchFamily="1" charset="-122"/>
                </a:endParaRPr>
              </a:p>
            </p:txBody>
          </p:sp>
        </p:grpSp>
      </p:grpSp>
      <p:grpSp>
        <p:nvGrpSpPr>
          <p:cNvPr id="107553" name="组合 7"/>
          <p:cNvGrpSpPr/>
          <p:nvPr/>
        </p:nvGrpSpPr>
        <p:grpSpPr>
          <a:xfrm>
            <a:off x="4647010" y="1493044"/>
            <a:ext cx="2665809" cy="2633663"/>
            <a:chOff x="0" y="0"/>
            <a:chExt cx="3554363" cy="3511973"/>
          </a:xfrm>
        </p:grpSpPr>
        <p:grpSp>
          <p:nvGrpSpPr>
            <p:cNvPr id="117793" name="Group 10"/>
            <p:cNvGrpSpPr/>
            <p:nvPr/>
          </p:nvGrpSpPr>
          <p:grpSpPr>
            <a:xfrm>
              <a:off x="320278" y="720080"/>
              <a:ext cx="1092200" cy="931863"/>
              <a:chOff x="0" y="0"/>
              <a:chExt cx="688" cy="587"/>
            </a:xfrm>
          </p:grpSpPr>
          <p:sp>
            <p:nvSpPr>
              <p:cNvPr id="117794" name="AutoShape 11"/>
              <p:cNvSpPr/>
              <p:nvPr/>
            </p:nvSpPr>
            <p:spPr>
              <a:xfrm rot="-5400000">
                <a:off x="58" y="-43"/>
                <a:ext cx="572" cy="688"/>
              </a:xfrm>
              <a:prstGeom prst="leftArrow">
                <a:avLst>
                  <a:gd name="adj1" fmla="val 50000"/>
                  <a:gd name="adj2" fmla="val 48296"/>
                </a:avLst>
              </a:prstGeom>
              <a:solidFill>
                <a:srgbClr val="C0C0C0"/>
              </a:solidFill>
              <a:ln w="9525">
                <a:noFill/>
              </a:ln>
            </p:spPr>
            <p:txBody>
              <a:bodyPr wrap="none" anchor="ctr"/>
              <a:lstStyle/>
              <a:p>
                <a:endParaRPr lang="zh-CN" altLang="en-US" sz="1350" dirty="0">
                  <a:solidFill>
                    <a:srgbClr val="000000"/>
                  </a:solidFill>
                  <a:latin typeface="Arial" panose="020B0604020202020204" pitchFamily="34" charset="0"/>
                  <a:ea typeface="华文细黑" panose="02010600040101010101" pitchFamily="1" charset="-122"/>
                </a:endParaRPr>
              </a:p>
            </p:txBody>
          </p:sp>
          <p:sp>
            <p:nvSpPr>
              <p:cNvPr id="117795" name="AutoShape 12"/>
              <p:cNvSpPr/>
              <p:nvPr/>
            </p:nvSpPr>
            <p:spPr>
              <a:xfrm rot="16200000">
                <a:off x="62" y="-27"/>
                <a:ext cx="494" cy="547"/>
              </a:xfrm>
              <a:prstGeom prst="leftArrow">
                <a:avLst>
                  <a:gd name="adj1" fmla="val 50000"/>
                  <a:gd name="adj2" fmla="val 48296"/>
                </a:avLst>
              </a:prstGeom>
              <a:solidFill>
                <a:srgbClr val="59ACB4"/>
              </a:solidFill>
              <a:ln w="9525">
                <a:solidFill>
                  <a:srgbClr val="59ACB4"/>
                </a:solidFill>
              </a:ln>
            </p:spPr>
            <p:txBody>
              <a:bodyPr wrap="none" anchor="ctr"/>
              <a:lstStyle/>
              <a:p>
                <a:endParaRPr lang="zh-CN" altLang="en-US" sz="1350" dirty="0">
                  <a:solidFill>
                    <a:srgbClr val="000000"/>
                  </a:solidFill>
                  <a:latin typeface="Arial" panose="020B0604020202020204" pitchFamily="34" charset="0"/>
                  <a:ea typeface="华文细黑" panose="02010600040101010101" pitchFamily="1" charset="-122"/>
                </a:endParaRPr>
              </a:p>
            </p:txBody>
          </p:sp>
        </p:grpSp>
        <p:grpSp>
          <p:nvGrpSpPr>
            <p:cNvPr id="117796" name="组合 3"/>
            <p:cNvGrpSpPr/>
            <p:nvPr/>
          </p:nvGrpSpPr>
          <p:grpSpPr>
            <a:xfrm>
              <a:off x="0" y="1649612"/>
              <a:ext cx="1708126" cy="1862361"/>
              <a:chOff x="0" y="-223"/>
              <a:chExt cx="1706719" cy="1861913"/>
            </a:xfrm>
          </p:grpSpPr>
          <p:sp>
            <p:nvSpPr>
              <p:cNvPr id="117797" name="Oval 47"/>
              <p:cNvSpPr/>
              <p:nvPr/>
            </p:nvSpPr>
            <p:spPr>
              <a:xfrm rot="-723406">
                <a:off x="0" y="1141052"/>
                <a:ext cx="1556032" cy="720638"/>
              </a:xfrm>
              <a:prstGeom prst="ellipse">
                <a:avLst/>
              </a:prstGeom>
              <a:solidFill>
                <a:srgbClr val="0F2145">
                  <a:alpha val="29803"/>
                </a:srgbClr>
              </a:solidFill>
              <a:ln w="9525">
                <a:noFill/>
              </a:ln>
            </p:spPr>
            <p:txBody>
              <a:bodyPr wrap="none" anchor="ctr"/>
              <a:lstStyle/>
              <a:p>
                <a:endParaRPr lang="zh-CN" altLang="en-US" sz="1350" dirty="0">
                  <a:solidFill>
                    <a:srgbClr val="000000"/>
                  </a:solidFill>
                  <a:latin typeface="Arial" panose="020B0604020202020204" pitchFamily="34" charset="0"/>
                  <a:ea typeface="华文细黑" panose="02010600040101010101" pitchFamily="1" charset="-122"/>
                </a:endParaRPr>
              </a:p>
            </p:txBody>
          </p:sp>
          <p:grpSp>
            <p:nvGrpSpPr>
              <p:cNvPr id="117798" name="组合 4"/>
              <p:cNvGrpSpPr/>
              <p:nvPr/>
            </p:nvGrpSpPr>
            <p:grpSpPr>
              <a:xfrm>
                <a:off x="9517" y="-223"/>
                <a:ext cx="1697202" cy="1698421"/>
                <a:chOff x="0" y="-223"/>
                <a:chExt cx="1697202" cy="1698421"/>
              </a:xfrm>
            </p:grpSpPr>
            <p:sp>
              <p:nvSpPr>
                <p:cNvPr id="117799" name="Oval 48"/>
                <p:cNvSpPr/>
                <p:nvPr/>
              </p:nvSpPr>
              <p:spPr>
                <a:xfrm>
                  <a:off x="0" y="-223"/>
                  <a:ext cx="1697202" cy="1698421"/>
                </a:xfrm>
                <a:prstGeom prst="ellipse">
                  <a:avLst/>
                </a:prstGeom>
                <a:gradFill rotWithShape="1">
                  <a:gsLst>
                    <a:gs pos="0">
                      <a:srgbClr val="636869"/>
                    </a:gs>
                    <a:gs pos="100000">
                      <a:srgbClr val="D6E1E2"/>
                    </a:gs>
                  </a:gsLst>
                  <a:lin ang="5400000" scaled="1"/>
                  <a:tileRect/>
                </a:gradFill>
                <a:ln w="9525">
                  <a:noFill/>
                </a:ln>
              </p:spPr>
              <p:txBody>
                <a:bodyPr vert="eaVert" wrap="none" anchor="ctr"/>
                <a:lstStyle/>
                <a:p>
                  <a:endParaRPr lang="zh-CN" altLang="en-US" sz="1350" dirty="0">
                    <a:solidFill>
                      <a:srgbClr val="000000"/>
                    </a:solidFill>
                    <a:latin typeface="Arial" panose="020B0604020202020204" pitchFamily="34" charset="0"/>
                    <a:ea typeface="华文细黑" panose="02010600040101010101" pitchFamily="1" charset="-122"/>
                  </a:endParaRPr>
                </a:p>
              </p:txBody>
            </p:sp>
            <p:sp>
              <p:nvSpPr>
                <p:cNvPr id="117800" name="Oval 49"/>
                <p:cNvSpPr/>
                <p:nvPr/>
              </p:nvSpPr>
              <p:spPr>
                <a:xfrm>
                  <a:off x="20620" y="9301"/>
                  <a:ext cx="1657548" cy="1655563"/>
                </a:xfrm>
                <a:prstGeom prst="ellipse">
                  <a:avLst/>
                </a:prstGeom>
                <a:solidFill>
                  <a:srgbClr val="59ACB4"/>
                </a:solidFill>
                <a:ln w="9525">
                  <a:solidFill>
                    <a:srgbClr val="59ACB4"/>
                  </a:solidFill>
                </a:ln>
              </p:spPr>
              <p:txBody>
                <a:bodyPr vert="eaVert" wrap="none" anchor="ctr"/>
                <a:lstStyle/>
                <a:p>
                  <a:endParaRPr lang="zh-CN" altLang="en-US" sz="1350" dirty="0">
                    <a:solidFill>
                      <a:srgbClr val="000000"/>
                    </a:solidFill>
                    <a:latin typeface="Arial" panose="020B0604020202020204" pitchFamily="34" charset="0"/>
                    <a:ea typeface="华文细黑" panose="02010600040101010101" pitchFamily="1" charset="-122"/>
                  </a:endParaRPr>
                </a:p>
              </p:txBody>
            </p:sp>
            <p:sp>
              <p:nvSpPr>
                <p:cNvPr id="117801" name="Oval 50"/>
                <p:cNvSpPr/>
                <p:nvPr/>
              </p:nvSpPr>
              <p:spPr>
                <a:xfrm>
                  <a:off x="38068" y="25174"/>
                  <a:ext cx="1576653" cy="1547626"/>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lstStyle/>
                <a:p>
                  <a:endParaRPr lang="zh-CN" altLang="en-US" sz="1350" dirty="0">
                    <a:solidFill>
                      <a:srgbClr val="000000"/>
                    </a:solidFill>
                    <a:latin typeface="Arial" panose="020B0604020202020204" pitchFamily="34" charset="0"/>
                    <a:ea typeface="华文细黑" panose="02010600040101010101" pitchFamily="1" charset="-122"/>
                  </a:endParaRPr>
                </a:p>
              </p:txBody>
            </p:sp>
            <p:sp>
              <p:nvSpPr>
                <p:cNvPr id="117802" name="Oval 51"/>
                <p:cNvSpPr/>
                <p:nvPr/>
              </p:nvSpPr>
              <p:spPr>
                <a:xfrm>
                  <a:off x="130066" y="69619"/>
                  <a:ext cx="1403760" cy="1255561"/>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lstStyle/>
                <a:p>
                  <a:endParaRPr lang="zh-CN" altLang="en-US" sz="1350" dirty="0">
                    <a:solidFill>
                      <a:srgbClr val="000000"/>
                    </a:solidFill>
                    <a:latin typeface="Arial" panose="020B0604020202020204" pitchFamily="34" charset="0"/>
                    <a:ea typeface="华文细黑" panose="02010600040101010101" pitchFamily="1" charset="-122"/>
                  </a:endParaRPr>
                </a:p>
              </p:txBody>
            </p:sp>
            <p:sp>
              <p:nvSpPr>
                <p:cNvPr id="107564" name="Text Box 52"/>
                <p:cNvSpPr txBox="1">
                  <a:spLocks noChangeArrowheads="1"/>
                </p:cNvSpPr>
                <p:nvPr/>
              </p:nvSpPr>
              <p:spPr bwMode="auto">
                <a:xfrm>
                  <a:off x="315568" y="216787"/>
                  <a:ext cx="1066067" cy="1107863"/>
                </a:xfrm>
                <a:prstGeom prst="rect">
                  <a:avLst/>
                </a:prstGeom>
                <a:noFill/>
                <a:ln>
                  <a:noFill/>
                </a:ln>
              </p:spPr>
              <p:txBody>
                <a:bodyPr wrap="none">
                  <a:spAutoFit/>
                </a:bodyPr>
                <a:lstStyle/>
                <a:p>
                  <a:pPr lvl="0" algn="ctr" eaLnBrk="1" fontAlgn="base" hangingPunct="1">
                    <a:buClrTx/>
                    <a:buFont typeface="Arial" panose="020B0604020202020204" pitchFamily="34" charset="0"/>
                    <a:buNone/>
                  </a:pPr>
                  <a:r>
                    <a:rPr lang="zh-CN" altLang="en-US" sz="2400" b="1" noProof="1">
                      <a:latin typeface="微软雅黑" panose="020B0503020204020204" pitchFamily="34" charset="-122"/>
                      <a:ea typeface="微软雅黑" panose="020B0503020204020204" pitchFamily="34" charset="-122"/>
                      <a:cs typeface="+mn-ea"/>
                    </a:rPr>
                    <a:t>个人</a:t>
                  </a:r>
                  <a:endParaRPr lang="zh-CN" altLang="en-US" sz="2400" b="1" noProof="1">
                    <a:latin typeface="微软雅黑" panose="020B0503020204020204" pitchFamily="34" charset="-122"/>
                    <a:ea typeface="微软雅黑" panose="020B0503020204020204" pitchFamily="34" charset="-122"/>
                  </a:endParaRPr>
                </a:p>
                <a:p>
                  <a:pPr lvl="0" algn="ctr" eaLnBrk="1" fontAlgn="base" hangingPunct="1">
                    <a:buClrTx/>
                    <a:buFont typeface="Arial" panose="020B0604020202020204" pitchFamily="34" charset="0"/>
                    <a:buNone/>
                  </a:pPr>
                  <a:r>
                    <a:rPr lang="zh-CN" altLang="en-US" sz="2400" b="1" noProof="1">
                      <a:latin typeface="微软雅黑" panose="020B0503020204020204" pitchFamily="34" charset="-122"/>
                      <a:ea typeface="微软雅黑" panose="020B0503020204020204" pitchFamily="34" charset="-122"/>
                      <a:cs typeface="+mn-ea"/>
                    </a:rPr>
                    <a:t>发展</a:t>
                  </a:r>
                  <a:endParaRPr lang="zh-CN" altLang="en-US" sz="2400" b="1" noProof="1">
                    <a:latin typeface="微软雅黑" panose="020B0503020204020204" pitchFamily="34" charset="-122"/>
                    <a:ea typeface="微软雅黑" panose="020B0503020204020204" pitchFamily="34" charset="-122"/>
                  </a:endParaRPr>
                </a:p>
              </p:txBody>
            </p:sp>
          </p:grpSp>
        </p:grpSp>
        <p:sp>
          <p:nvSpPr>
            <p:cNvPr id="117804" name="Rectangle 17"/>
            <p:cNvSpPr/>
            <p:nvPr/>
          </p:nvSpPr>
          <p:spPr>
            <a:xfrm>
              <a:off x="9525" y="0"/>
              <a:ext cx="3544838" cy="466799"/>
            </a:xfrm>
            <a:prstGeom prst="rect">
              <a:avLst/>
            </a:prstGeom>
            <a:noFill/>
            <a:ln w="9525">
              <a:noFill/>
            </a:ln>
          </p:spPr>
          <p:txBody>
            <a:bodyPr lIns="67500" tIns="35100" rIns="67500" bIns="35100" anchor="ctr"/>
            <a:lstStyle/>
            <a:p>
              <a:pPr>
                <a:lnSpc>
                  <a:spcPct val="120000"/>
                </a:lnSpc>
              </a:pPr>
              <a:r>
                <a:rPr lang="en-US" altLang="zh-CN" sz="1200" dirty="0">
                  <a:solidFill>
                    <a:schemeClr val="bg1"/>
                  </a:solidFill>
                  <a:latin typeface="微软雅黑" panose="020B0503020204020204" pitchFamily="34" charset="-122"/>
                  <a:ea typeface="微软雅黑" panose="020B0503020204020204" pitchFamily="34" charset="-122"/>
                </a:rPr>
                <a:t>3. </a:t>
              </a:r>
              <a:r>
                <a:rPr lang="zh-CN" altLang="en-US" sz="1200" dirty="0">
                  <a:solidFill>
                    <a:schemeClr val="bg1"/>
                  </a:solidFill>
                  <a:latin typeface="微软雅黑" panose="020B0503020204020204" pitchFamily="34" charset="-122"/>
                  <a:ea typeface="微软雅黑" panose="020B0503020204020204" pitchFamily="34" charset="-122"/>
                </a:rPr>
                <a:t>促进个人发展：新加坡等</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107566" name="组合 8"/>
          <p:cNvGrpSpPr/>
          <p:nvPr/>
        </p:nvGrpSpPr>
        <p:grpSpPr>
          <a:xfrm>
            <a:off x="4667250" y="1685925"/>
            <a:ext cx="2790825" cy="2453879"/>
            <a:chOff x="0" y="0"/>
            <a:chExt cx="3720877" cy="3271446"/>
          </a:xfrm>
        </p:grpSpPr>
        <p:grpSp>
          <p:nvGrpSpPr>
            <p:cNvPr id="117806" name="组合 3"/>
            <p:cNvGrpSpPr/>
            <p:nvPr/>
          </p:nvGrpSpPr>
          <p:grpSpPr>
            <a:xfrm>
              <a:off x="2012829" y="1409531"/>
              <a:ext cx="1708048" cy="1861915"/>
              <a:chOff x="102" y="223"/>
              <a:chExt cx="1706641" cy="1861467"/>
            </a:xfrm>
          </p:grpSpPr>
          <p:sp>
            <p:nvSpPr>
              <p:cNvPr id="117807" name="Oval 47"/>
              <p:cNvSpPr/>
              <p:nvPr/>
            </p:nvSpPr>
            <p:spPr>
              <a:xfrm rot="-723406">
                <a:off x="102" y="1141225"/>
                <a:ext cx="1555962" cy="720465"/>
              </a:xfrm>
              <a:prstGeom prst="ellipse">
                <a:avLst/>
              </a:prstGeom>
              <a:solidFill>
                <a:srgbClr val="0F2145">
                  <a:alpha val="29803"/>
                </a:srgbClr>
              </a:solidFill>
              <a:ln w="9525">
                <a:noFill/>
              </a:ln>
            </p:spPr>
            <p:txBody>
              <a:bodyPr wrap="none" anchor="ctr"/>
              <a:lstStyle/>
              <a:p>
                <a:endParaRPr lang="zh-CN" altLang="en-US" sz="1350" dirty="0">
                  <a:solidFill>
                    <a:srgbClr val="000000"/>
                  </a:solidFill>
                  <a:latin typeface="Arial" panose="020B0604020202020204" pitchFamily="34" charset="0"/>
                  <a:ea typeface="华文细黑" panose="02010600040101010101" pitchFamily="1" charset="-122"/>
                </a:endParaRPr>
              </a:p>
            </p:txBody>
          </p:sp>
          <p:grpSp>
            <p:nvGrpSpPr>
              <p:cNvPr id="117808" name="组合 4"/>
              <p:cNvGrpSpPr/>
              <p:nvPr/>
            </p:nvGrpSpPr>
            <p:grpSpPr>
              <a:xfrm>
                <a:off x="9619" y="223"/>
                <a:ext cx="1697124" cy="1698013"/>
                <a:chOff x="102" y="223"/>
                <a:chExt cx="1697124" cy="1698013"/>
              </a:xfrm>
            </p:grpSpPr>
            <p:sp>
              <p:nvSpPr>
                <p:cNvPr id="117809" name="Oval 48"/>
                <p:cNvSpPr/>
                <p:nvPr/>
              </p:nvSpPr>
              <p:spPr>
                <a:xfrm>
                  <a:off x="102" y="223"/>
                  <a:ext cx="1697124" cy="1698013"/>
                </a:xfrm>
                <a:prstGeom prst="ellipse">
                  <a:avLst/>
                </a:prstGeom>
                <a:gradFill rotWithShape="1">
                  <a:gsLst>
                    <a:gs pos="0">
                      <a:srgbClr val="636869"/>
                    </a:gs>
                    <a:gs pos="100000">
                      <a:srgbClr val="D6E1E2"/>
                    </a:gs>
                  </a:gsLst>
                  <a:lin ang="5400000" scaled="1"/>
                  <a:tileRect/>
                </a:gradFill>
                <a:ln w="9525">
                  <a:noFill/>
                </a:ln>
              </p:spPr>
              <p:txBody>
                <a:bodyPr vert="eaVert" wrap="none" anchor="ctr"/>
                <a:lstStyle/>
                <a:p>
                  <a:endParaRPr lang="zh-CN" altLang="en-US" sz="1350" dirty="0">
                    <a:solidFill>
                      <a:srgbClr val="000000"/>
                    </a:solidFill>
                    <a:latin typeface="Arial" panose="020B0604020202020204" pitchFamily="34" charset="0"/>
                    <a:ea typeface="华文细黑" panose="02010600040101010101" pitchFamily="1" charset="-122"/>
                  </a:endParaRPr>
                </a:p>
              </p:txBody>
            </p:sp>
            <p:sp>
              <p:nvSpPr>
                <p:cNvPr id="117810" name="Oval 49"/>
                <p:cNvSpPr/>
                <p:nvPr/>
              </p:nvSpPr>
              <p:spPr>
                <a:xfrm>
                  <a:off x="20722" y="9744"/>
                  <a:ext cx="1657471" cy="1655167"/>
                </a:xfrm>
                <a:prstGeom prst="ellipse">
                  <a:avLst/>
                </a:prstGeom>
                <a:solidFill>
                  <a:srgbClr val="59ACB4"/>
                </a:solidFill>
                <a:ln w="9525">
                  <a:solidFill>
                    <a:srgbClr val="59ACB4"/>
                  </a:solidFill>
                </a:ln>
              </p:spPr>
              <p:txBody>
                <a:bodyPr vert="eaVert" wrap="none" anchor="ctr"/>
                <a:lstStyle/>
                <a:p>
                  <a:endParaRPr lang="zh-CN" altLang="en-US" sz="1350" dirty="0">
                    <a:solidFill>
                      <a:srgbClr val="000000"/>
                    </a:solidFill>
                    <a:latin typeface="Arial" panose="020B0604020202020204" pitchFamily="34" charset="0"/>
                    <a:ea typeface="华文细黑" panose="02010600040101010101" pitchFamily="1" charset="-122"/>
                  </a:endParaRPr>
                </a:p>
              </p:txBody>
            </p:sp>
            <p:sp>
              <p:nvSpPr>
                <p:cNvPr id="117811" name="Oval 50"/>
                <p:cNvSpPr/>
                <p:nvPr/>
              </p:nvSpPr>
              <p:spPr>
                <a:xfrm>
                  <a:off x="38168" y="25614"/>
                  <a:ext cx="1576581" cy="1547255"/>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lstStyle/>
                <a:p>
                  <a:endParaRPr lang="zh-CN" altLang="en-US" sz="1350" dirty="0">
                    <a:solidFill>
                      <a:srgbClr val="000000"/>
                    </a:solidFill>
                    <a:latin typeface="Arial" panose="020B0604020202020204" pitchFamily="34" charset="0"/>
                    <a:ea typeface="华文细黑" panose="02010600040101010101" pitchFamily="1" charset="-122"/>
                  </a:endParaRPr>
                </a:p>
              </p:txBody>
            </p:sp>
            <p:sp>
              <p:nvSpPr>
                <p:cNvPr id="117812" name="Oval 51"/>
                <p:cNvSpPr/>
                <p:nvPr/>
              </p:nvSpPr>
              <p:spPr>
                <a:xfrm>
                  <a:off x="130162" y="70048"/>
                  <a:ext cx="1403697" cy="1255261"/>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lstStyle/>
                <a:p>
                  <a:endParaRPr lang="zh-CN" altLang="en-US" sz="1350" dirty="0">
                    <a:solidFill>
                      <a:srgbClr val="000000"/>
                    </a:solidFill>
                    <a:latin typeface="Arial" panose="020B0604020202020204" pitchFamily="34" charset="0"/>
                    <a:ea typeface="华文细黑" panose="02010600040101010101" pitchFamily="1" charset="-122"/>
                  </a:endParaRPr>
                </a:p>
              </p:txBody>
            </p:sp>
            <p:sp>
              <p:nvSpPr>
                <p:cNvPr id="107574" name="Text Box 52"/>
                <p:cNvSpPr txBox="1">
                  <a:spLocks noChangeArrowheads="1"/>
                </p:cNvSpPr>
                <p:nvPr/>
              </p:nvSpPr>
              <p:spPr bwMode="auto">
                <a:xfrm>
                  <a:off x="315655" y="155610"/>
                  <a:ext cx="1066017" cy="1107597"/>
                </a:xfrm>
                <a:prstGeom prst="rect">
                  <a:avLst/>
                </a:prstGeom>
                <a:noFill/>
                <a:ln>
                  <a:noFill/>
                </a:ln>
              </p:spPr>
              <p:txBody>
                <a:bodyPr wrap="none">
                  <a:spAutoFit/>
                </a:bodyPr>
                <a:lstStyle/>
                <a:p>
                  <a:pPr lvl="0" algn="ctr" eaLnBrk="1" fontAlgn="base" hangingPunct="1">
                    <a:buClrTx/>
                    <a:buFont typeface="Arial" panose="020B0604020202020204" pitchFamily="34" charset="0"/>
                    <a:buNone/>
                  </a:pPr>
                  <a:r>
                    <a:rPr lang="zh-CN" altLang="en-US" sz="2400" b="1" noProof="1">
                      <a:latin typeface="微软雅黑" panose="020B0503020204020204" pitchFamily="34" charset="-122"/>
                      <a:ea typeface="微软雅黑" panose="020B0503020204020204" pitchFamily="34" charset="-122"/>
                      <a:cs typeface="+mn-ea"/>
                    </a:rPr>
                    <a:t>综合</a:t>
                  </a:r>
                  <a:endParaRPr lang="zh-CN" altLang="en-US" sz="2400" b="1" noProof="1">
                    <a:latin typeface="微软雅黑" panose="020B0503020204020204" pitchFamily="34" charset="-122"/>
                    <a:ea typeface="微软雅黑" panose="020B0503020204020204" pitchFamily="34" charset="-122"/>
                  </a:endParaRPr>
                </a:p>
                <a:p>
                  <a:pPr lvl="0" algn="ctr" eaLnBrk="1" fontAlgn="base" hangingPunct="1">
                    <a:buClrTx/>
                    <a:buFont typeface="Arial" panose="020B0604020202020204" pitchFamily="34" charset="0"/>
                    <a:buNone/>
                  </a:pPr>
                  <a:r>
                    <a:rPr lang="zh-CN" altLang="en-US" sz="2400" b="1" noProof="1">
                      <a:latin typeface="微软雅黑" panose="020B0503020204020204" pitchFamily="34" charset="-122"/>
                      <a:ea typeface="微软雅黑" panose="020B0503020204020204" pitchFamily="34" charset="-122"/>
                      <a:cs typeface="+mn-ea"/>
                    </a:rPr>
                    <a:t>取向</a:t>
                  </a:r>
                  <a:endParaRPr lang="zh-CN" altLang="en-US" sz="2400" b="1" noProof="1">
                    <a:latin typeface="微软雅黑" panose="020B0503020204020204" pitchFamily="34" charset="-122"/>
                    <a:ea typeface="微软雅黑" panose="020B0503020204020204" pitchFamily="34" charset="-122"/>
                  </a:endParaRPr>
                </a:p>
              </p:txBody>
            </p:sp>
          </p:grpSp>
        </p:grpSp>
        <p:sp>
          <p:nvSpPr>
            <p:cNvPr id="117814" name="Rectangle 17"/>
            <p:cNvSpPr/>
            <p:nvPr/>
          </p:nvSpPr>
          <p:spPr>
            <a:xfrm>
              <a:off x="0" y="0"/>
              <a:ext cx="3544838" cy="466799"/>
            </a:xfrm>
            <a:prstGeom prst="rect">
              <a:avLst/>
            </a:prstGeom>
            <a:noFill/>
            <a:ln w="9525">
              <a:noFill/>
            </a:ln>
          </p:spPr>
          <p:txBody>
            <a:bodyPr lIns="67500" tIns="35100" rIns="67500" bIns="35100" anchor="ctr"/>
            <a:lstStyle/>
            <a:p>
              <a:pPr>
                <a:lnSpc>
                  <a:spcPct val="120000"/>
                </a:lnSpc>
              </a:pPr>
              <a:r>
                <a:rPr lang="en-US" altLang="zh-CN" sz="1200" dirty="0">
                  <a:solidFill>
                    <a:schemeClr val="bg1"/>
                  </a:solidFill>
                  <a:latin typeface="微软雅黑" panose="020B0503020204020204" pitchFamily="34" charset="-122"/>
                  <a:ea typeface="微软雅黑" panose="020B0503020204020204" pitchFamily="34" charset="-122"/>
                </a:rPr>
                <a:t>4. </a:t>
              </a:r>
              <a:r>
                <a:rPr lang="zh-CN" altLang="en-US" sz="1200" dirty="0">
                  <a:solidFill>
                    <a:schemeClr val="bg1"/>
                  </a:solidFill>
                  <a:latin typeface="微软雅黑" panose="020B0503020204020204" pitchFamily="34" charset="-122"/>
                  <a:ea typeface="微软雅黑" panose="020B0503020204020204" pitchFamily="34" charset="-122"/>
                </a:rPr>
                <a:t>内容、目标与途径相结合：美国等</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nvGrpSpPr>
            <p:cNvPr id="117815" name="Group 13"/>
            <p:cNvGrpSpPr/>
            <p:nvPr/>
          </p:nvGrpSpPr>
          <p:grpSpPr>
            <a:xfrm>
              <a:off x="2320702" y="466799"/>
              <a:ext cx="1092200" cy="931863"/>
              <a:chOff x="0" y="0"/>
              <a:chExt cx="688" cy="587"/>
            </a:xfrm>
          </p:grpSpPr>
          <p:sp>
            <p:nvSpPr>
              <p:cNvPr id="117816" name="AutoShape 14"/>
              <p:cNvSpPr/>
              <p:nvPr/>
            </p:nvSpPr>
            <p:spPr>
              <a:xfrm rot="-5400000">
                <a:off x="58" y="-43"/>
                <a:ext cx="572" cy="688"/>
              </a:xfrm>
              <a:prstGeom prst="leftArrow">
                <a:avLst>
                  <a:gd name="adj1" fmla="val 50000"/>
                  <a:gd name="adj2" fmla="val 48296"/>
                </a:avLst>
              </a:prstGeom>
              <a:solidFill>
                <a:srgbClr val="C0C0C0"/>
              </a:solidFill>
              <a:ln w="9525">
                <a:noFill/>
              </a:ln>
            </p:spPr>
            <p:txBody>
              <a:bodyPr wrap="none" anchor="ctr"/>
              <a:lstStyle/>
              <a:p>
                <a:endParaRPr lang="zh-CN" altLang="en-US" sz="1350" dirty="0">
                  <a:solidFill>
                    <a:srgbClr val="000000"/>
                  </a:solidFill>
                  <a:latin typeface="Arial" panose="020B0604020202020204" pitchFamily="34" charset="0"/>
                  <a:ea typeface="华文细黑" panose="02010600040101010101" pitchFamily="1" charset="-122"/>
                </a:endParaRPr>
              </a:p>
            </p:txBody>
          </p:sp>
          <p:sp>
            <p:nvSpPr>
              <p:cNvPr id="117817" name="AutoShape 15"/>
              <p:cNvSpPr/>
              <p:nvPr/>
            </p:nvSpPr>
            <p:spPr>
              <a:xfrm rot="16200000">
                <a:off x="67" y="-32"/>
                <a:ext cx="475" cy="540"/>
              </a:xfrm>
              <a:prstGeom prst="leftArrow">
                <a:avLst>
                  <a:gd name="adj1" fmla="val 50000"/>
                  <a:gd name="adj2" fmla="val 48296"/>
                </a:avLst>
              </a:prstGeom>
              <a:solidFill>
                <a:srgbClr val="59ACB4"/>
              </a:solidFill>
              <a:ln w="9525">
                <a:solidFill>
                  <a:srgbClr val="59ACB4"/>
                </a:solidFill>
              </a:ln>
            </p:spPr>
            <p:txBody>
              <a:bodyPr wrap="none" anchor="ctr"/>
              <a:lstStyle/>
              <a:p>
                <a:endParaRPr lang="zh-CN" altLang="en-US" sz="1350" dirty="0">
                  <a:solidFill>
                    <a:srgbClr val="000000"/>
                  </a:solidFill>
                  <a:latin typeface="Arial" panose="020B0604020202020204" pitchFamily="34" charset="0"/>
                  <a:ea typeface="华文细黑" panose="02010600040101010101" pitchFamily="1" charset="-122"/>
                </a:endParaRPr>
              </a:p>
            </p:txBody>
          </p:sp>
        </p:grpSp>
      </p:grpSp>
      <p:sp>
        <p:nvSpPr>
          <p:cNvPr id="107579" name="AutoShape 4"/>
          <p:cNvSpPr>
            <a:spLocks noChangeArrowheads="1"/>
          </p:cNvSpPr>
          <p:nvPr/>
        </p:nvSpPr>
        <p:spPr bwMode="auto">
          <a:xfrm>
            <a:off x="1331640" y="4299942"/>
            <a:ext cx="6682828" cy="471488"/>
          </a:xfrm>
          <a:prstGeom prst="roundRect">
            <a:avLst>
              <a:gd name="adj" fmla="val 15657"/>
            </a:avLst>
          </a:prstGeom>
          <a:gradFill rotWithShape="1">
            <a:gsLst>
              <a:gs pos="0">
                <a:srgbClr val="FFFFFF"/>
              </a:gs>
              <a:gs pos="33000">
                <a:srgbClr val="FFFFFF"/>
              </a:gs>
              <a:gs pos="100000">
                <a:srgbClr val="FFFFFF"/>
              </a:gs>
            </a:gsLst>
            <a:lin ang="5400000" scaled="1"/>
          </a:gradFill>
          <a:ln w="25400">
            <a:solidFill>
              <a:srgbClr val="FF0000"/>
            </a:solidFill>
            <a:round/>
          </a:ln>
          <a:effectLst>
            <a:outerShdw blurRad="63500" dist="20000" dir="5400000" algn="ctr" rotWithShape="0">
              <a:srgbClr val="000000">
                <a:alpha val="35999"/>
              </a:srgbClr>
            </a:outerShdw>
          </a:effectLst>
        </p:spPr>
        <p:txBody>
          <a:bodyPr wrap="none" anchor="ctr"/>
          <a:lstStyle/>
          <a:p>
            <a:pPr lvl="0" algn="ctr" eaLnBrk="1" fontAlgn="base" hangingPunct="1">
              <a:spcBef>
                <a:spcPct val="50000"/>
              </a:spcBef>
              <a:buClrTx/>
              <a:buFont typeface="Arial" panose="020B0604020202020204" pitchFamily="34" charset="0"/>
              <a:buNone/>
            </a:pPr>
            <a:r>
              <a:rPr lang="zh-CN" altLang="en-US" sz="2400" noProof="1">
                <a:ln>
                  <a:solidFill>
                    <a:srgbClr val="213C51"/>
                  </a:solidFill>
                </a:ln>
                <a:latin typeface="微软雅黑" panose="020B0503020204020204" pitchFamily="34" charset="-122"/>
                <a:ea typeface="微软雅黑" panose="020B0503020204020204" pitchFamily="34" charset="-122"/>
                <a:cs typeface="+mn-ea"/>
              </a:rPr>
              <a:t>整体呈现与社会发展、国家发展相统一的趋势</a:t>
            </a:r>
            <a:endParaRPr lang="zh-CN" altLang="en-US" sz="2400" noProof="1">
              <a:ln>
                <a:solidFill>
                  <a:srgbClr val="213C51"/>
                </a:solidFill>
              </a:ln>
              <a:latin typeface="微软雅黑" panose="020B0503020204020204" pitchFamily="34" charset="-122"/>
              <a:ea typeface="微软雅黑" panose="020B0503020204020204" pitchFamily="34" charset="-122"/>
            </a:endParaRPr>
          </a:p>
        </p:txBody>
      </p:sp>
      <p:grpSp>
        <p:nvGrpSpPr>
          <p:cNvPr id="61" name="Group 4"/>
          <p:cNvGrpSpPr>
            <a:grpSpLocks noChangeAspect="1"/>
          </p:cNvGrpSpPr>
          <p:nvPr/>
        </p:nvGrpSpPr>
        <p:grpSpPr bwMode="auto">
          <a:xfrm rot="5400000">
            <a:off x="-9330" y="267599"/>
            <a:ext cx="409547" cy="390889"/>
            <a:chOff x="0" y="60"/>
            <a:chExt cx="439" cy="419"/>
          </a:xfrm>
        </p:grpSpPr>
        <p:sp>
          <p:nvSpPr>
            <p:cNvPr id="62" name="Freeform 5"/>
            <p:cNvSpPr/>
            <p:nvPr/>
          </p:nvSpPr>
          <p:spPr bwMode="auto">
            <a:xfrm>
              <a:off x="0" y="60"/>
              <a:ext cx="297" cy="419"/>
            </a:xfrm>
            <a:custGeom>
              <a:avLst/>
              <a:gdLst>
                <a:gd name="T0" fmla="*/ 297 w 297"/>
                <a:gd name="T1" fmla="*/ 0 h 419"/>
                <a:gd name="T2" fmla="*/ 143 w 297"/>
                <a:gd name="T3" fmla="*/ 0 h 419"/>
                <a:gd name="T4" fmla="*/ 0 w 297"/>
                <a:gd name="T5" fmla="*/ 419 h 419"/>
                <a:gd name="T6" fmla="*/ 155 w 297"/>
                <a:gd name="T7" fmla="*/ 419 h 419"/>
                <a:gd name="T8" fmla="*/ 297 w 297"/>
                <a:gd name="T9" fmla="*/ 0 h 419"/>
              </a:gdLst>
              <a:ahLst/>
              <a:cxnLst>
                <a:cxn ang="0">
                  <a:pos x="T0" y="T1"/>
                </a:cxn>
                <a:cxn ang="0">
                  <a:pos x="T2" y="T3"/>
                </a:cxn>
                <a:cxn ang="0">
                  <a:pos x="T4" y="T5"/>
                </a:cxn>
                <a:cxn ang="0">
                  <a:pos x="T6" y="T7"/>
                </a:cxn>
                <a:cxn ang="0">
                  <a:pos x="T8" y="T9"/>
                </a:cxn>
              </a:cxnLst>
              <a:rect l="0" t="0" r="r" b="b"/>
              <a:pathLst>
                <a:path w="297" h="419">
                  <a:moveTo>
                    <a:pt x="297" y="0"/>
                  </a:moveTo>
                  <a:lnTo>
                    <a:pt x="143" y="0"/>
                  </a:lnTo>
                  <a:lnTo>
                    <a:pt x="0" y="419"/>
                  </a:lnTo>
                  <a:lnTo>
                    <a:pt x="155" y="419"/>
                  </a:lnTo>
                  <a:lnTo>
                    <a:pt x="297" y="0"/>
                  </a:lnTo>
                  <a:close/>
                </a:path>
              </a:pathLst>
            </a:custGeom>
            <a:solidFill>
              <a:srgbClr val="0423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sp>
          <p:nvSpPr>
            <p:cNvPr id="63" name="Freeform 6"/>
            <p:cNvSpPr/>
            <p:nvPr/>
          </p:nvSpPr>
          <p:spPr bwMode="auto">
            <a:xfrm>
              <a:off x="143" y="60"/>
              <a:ext cx="296" cy="419"/>
            </a:xfrm>
            <a:custGeom>
              <a:avLst/>
              <a:gdLst>
                <a:gd name="T0" fmla="*/ 0 w 296"/>
                <a:gd name="T1" fmla="*/ 0 h 419"/>
                <a:gd name="T2" fmla="*/ 154 w 296"/>
                <a:gd name="T3" fmla="*/ 0 h 419"/>
                <a:gd name="T4" fmla="*/ 296 w 296"/>
                <a:gd name="T5" fmla="*/ 419 h 419"/>
                <a:gd name="T6" fmla="*/ 142 w 296"/>
                <a:gd name="T7" fmla="*/ 419 h 419"/>
                <a:gd name="T8" fmla="*/ 0 w 296"/>
                <a:gd name="T9" fmla="*/ 0 h 419"/>
              </a:gdLst>
              <a:ahLst/>
              <a:cxnLst>
                <a:cxn ang="0">
                  <a:pos x="T0" y="T1"/>
                </a:cxn>
                <a:cxn ang="0">
                  <a:pos x="T2" y="T3"/>
                </a:cxn>
                <a:cxn ang="0">
                  <a:pos x="T4" y="T5"/>
                </a:cxn>
                <a:cxn ang="0">
                  <a:pos x="T6" y="T7"/>
                </a:cxn>
                <a:cxn ang="0">
                  <a:pos x="T8" y="T9"/>
                </a:cxn>
              </a:cxnLst>
              <a:rect l="0" t="0" r="r" b="b"/>
              <a:pathLst>
                <a:path w="296" h="419">
                  <a:moveTo>
                    <a:pt x="0" y="0"/>
                  </a:moveTo>
                  <a:lnTo>
                    <a:pt x="154" y="0"/>
                  </a:lnTo>
                  <a:lnTo>
                    <a:pt x="296" y="419"/>
                  </a:lnTo>
                  <a:lnTo>
                    <a:pt x="142" y="419"/>
                  </a:lnTo>
                  <a:lnTo>
                    <a:pt x="0" y="0"/>
                  </a:lnTo>
                  <a:close/>
                </a:path>
              </a:pathLst>
            </a:custGeom>
            <a:solidFill>
              <a:srgbClr val="59A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grpSp>
      <p:sp>
        <p:nvSpPr>
          <p:cNvPr id="64" name="文本框 63"/>
          <p:cNvSpPr txBox="1"/>
          <p:nvPr/>
        </p:nvSpPr>
        <p:spPr>
          <a:xfrm>
            <a:off x="390888" y="195486"/>
            <a:ext cx="4352474" cy="461665"/>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defTabSz="685800"/>
            <a:r>
              <a:rPr lang="zh-CN" altLang="en-US" sz="2400" spc="100" dirty="0">
                <a:solidFill>
                  <a:srgbClr val="E1740D"/>
                </a:solidFill>
                <a:latin typeface="Arial" panose="020B0604020202020204" pitchFamily="34" charset="0"/>
                <a:ea typeface="微软雅黑" panose="020B0503020204020204" pitchFamily="34" charset="-122"/>
                <a:cs typeface="Arial" panose="020B0604020202020204" pitchFamily="34" charset="0"/>
              </a:rPr>
              <a:t>学生核心素养的国际比较研究</a:t>
            </a:r>
            <a:endParaRPr lang="zh-CN" altLang="en-US" sz="2400" spc="100" dirty="0">
              <a:solidFill>
                <a:srgbClr val="E1740D"/>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7527"/>
                                        </p:tgtEl>
                                        <p:attrNameLst>
                                          <p:attrName>style.visibility</p:attrName>
                                        </p:attrNameLst>
                                      </p:cBhvr>
                                      <p:to>
                                        <p:strVal val="visible"/>
                                      </p:to>
                                    </p:set>
                                    <p:animEffect transition="in" filter="wipe(down)">
                                      <p:cBhvr>
                                        <p:cTn id="7" dur="500"/>
                                        <p:tgtEl>
                                          <p:spTgt spid="10752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7540"/>
                                        </p:tgtEl>
                                        <p:attrNameLst>
                                          <p:attrName>style.visibility</p:attrName>
                                        </p:attrNameLst>
                                      </p:cBhvr>
                                      <p:to>
                                        <p:strVal val="visible"/>
                                      </p:to>
                                    </p:set>
                                    <p:animEffect transition="in" filter="wipe(down)">
                                      <p:cBhvr>
                                        <p:cTn id="11" dur="300"/>
                                        <p:tgtEl>
                                          <p:spTgt spid="107540"/>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07553"/>
                                        </p:tgtEl>
                                        <p:attrNameLst>
                                          <p:attrName>style.visibility</p:attrName>
                                        </p:attrNameLst>
                                      </p:cBhvr>
                                      <p:to>
                                        <p:strVal val="visible"/>
                                      </p:to>
                                    </p:set>
                                    <p:animEffect transition="in" filter="wipe(down)">
                                      <p:cBhvr>
                                        <p:cTn id="15" dur="300"/>
                                        <p:tgtEl>
                                          <p:spTgt spid="107553"/>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07566"/>
                                        </p:tgtEl>
                                        <p:attrNameLst>
                                          <p:attrName>style.visibility</p:attrName>
                                        </p:attrNameLst>
                                      </p:cBhvr>
                                      <p:to>
                                        <p:strVal val="visible"/>
                                      </p:to>
                                    </p:set>
                                    <p:animEffect transition="in" filter="wipe(down)">
                                      <p:cBhvr>
                                        <p:cTn id="19" dur="300"/>
                                        <p:tgtEl>
                                          <p:spTgt spid="10756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07579"/>
                                        </p:tgtEl>
                                        <p:attrNameLst>
                                          <p:attrName>style.visibility</p:attrName>
                                        </p:attrNameLst>
                                      </p:cBhvr>
                                      <p:to>
                                        <p:strVal val="visible"/>
                                      </p:to>
                                    </p:set>
                                    <p:animEffect transition="in" filter="wipe(down)">
                                      <p:cBhvr>
                                        <p:cTn id="23" dur="300"/>
                                        <p:tgtEl>
                                          <p:spTgt spid="107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79"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8546" name="Group 2"/>
          <p:cNvGraphicFramePr>
            <a:graphicFrameLocks noGrp="1"/>
          </p:cNvGraphicFramePr>
          <p:nvPr/>
        </p:nvGraphicFramePr>
        <p:xfrm>
          <a:off x="899592" y="658139"/>
          <a:ext cx="7128792" cy="4453735"/>
        </p:xfrm>
        <a:graphic>
          <a:graphicData uri="http://schemas.openxmlformats.org/drawingml/2006/table">
            <a:tbl>
              <a:tblPr/>
              <a:tblGrid>
                <a:gridCol w="1152128"/>
                <a:gridCol w="2736304"/>
                <a:gridCol w="3240360"/>
              </a:tblGrid>
              <a:tr h="308372">
                <a:tc>
                  <a:txBody>
                    <a:bodyPr/>
                    <a:lstStyle/>
                    <a:p>
                      <a:pPr marL="0" marR="0" lvl="0" indent="0" algn="ctr" defTabSz="914400" rtl="0" eaLnBrk="1" fontAlgn="base" latinLnBrk="0" hangingPunct="1">
                        <a:lnSpc>
                          <a:spcPts val="1600"/>
                        </a:lnSpc>
                        <a:spcBef>
                          <a:spcPct val="0"/>
                        </a:spcBef>
                        <a:spcAft>
                          <a:spcPct val="0"/>
                        </a:spcAft>
                        <a:buClrTx/>
                        <a:buSzTx/>
                        <a:buFont typeface="Wingdings" panose="05000000000000000000" pitchFamily="2" charset="2"/>
                        <a:buNone/>
                      </a:pPr>
                      <a:r>
                        <a:rPr kumimoji="0" lang="zh-CN" altLang="en-US" sz="16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一级指标</a:t>
                      </a:r>
                      <a:endPar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32292" marR="32292"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1740D"/>
                    </a:solidFill>
                  </a:tcPr>
                </a:tc>
                <a:tc>
                  <a:txBody>
                    <a:bodyPr/>
                    <a:lstStyle/>
                    <a:p>
                      <a:pPr marL="0" marR="0" lvl="0" indent="0" algn="ctr" defTabSz="914400" rtl="0" eaLnBrk="1" fontAlgn="base" latinLnBrk="0" hangingPunct="1">
                        <a:lnSpc>
                          <a:spcPts val="1600"/>
                        </a:lnSpc>
                        <a:spcBef>
                          <a:spcPct val="0"/>
                        </a:spcBef>
                        <a:spcAft>
                          <a:spcPct val="0"/>
                        </a:spcAft>
                        <a:buClrTx/>
                        <a:buSzTx/>
                        <a:buFont typeface="Wingdings" panose="05000000000000000000" pitchFamily="2" charset="2"/>
                        <a:buNone/>
                      </a:pPr>
                      <a:r>
                        <a:rPr kumimoji="0" lang="zh-CN" altLang="en-US" sz="16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二级指标</a:t>
                      </a:r>
                      <a:endPar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32292" marR="32292"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1740D"/>
                    </a:solidFill>
                  </a:tcPr>
                </a:tc>
                <a:tc>
                  <a:txBody>
                    <a:bodyPr/>
                    <a:lstStyle/>
                    <a:p>
                      <a:pPr marL="0" marR="0" lvl="0" indent="0" algn="ctr" defTabSz="914400" rtl="0" eaLnBrk="1" fontAlgn="base" latinLnBrk="0" hangingPunct="1">
                        <a:lnSpc>
                          <a:spcPts val="1600"/>
                        </a:lnSpc>
                        <a:spcBef>
                          <a:spcPct val="0"/>
                        </a:spcBef>
                        <a:spcAft>
                          <a:spcPct val="0"/>
                        </a:spcAft>
                        <a:buClrTx/>
                        <a:buSzTx/>
                        <a:buFont typeface="Wingdings" panose="05000000000000000000" pitchFamily="2" charset="2"/>
                        <a:buNone/>
                      </a:pPr>
                      <a:r>
                        <a:rPr kumimoji="0" lang="zh-CN" altLang="en-US" sz="16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具体内容</a:t>
                      </a:r>
                      <a:endPar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32292" marR="32292"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1740D"/>
                    </a:solidFill>
                  </a:tcPr>
                </a:tc>
              </a:tr>
              <a:tr h="419100">
                <a:tc rowSpan="3">
                  <a:txBody>
                    <a:bodyPr/>
                    <a:lstStyle/>
                    <a:p>
                      <a:pPr marL="0" marR="0" lvl="0" indent="0" algn="ctr" defTabSz="914400" rtl="0" eaLnBrk="1" fontAlgn="base" latinLnBrk="0" hangingPunct="1">
                        <a:lnSpc>
                          <a:spcPts val="1500"/>
                        </a:lnSpc>
                        <a:spcBef>
                          <a:spcPct val="0"/>
                        </a:spcBef>
                        <a:spcAft>
                          <a:spcPct val="0"/>
                        </a:spcAft>
                        <a:buClrTx/>
                        <a:buSzTx/>
                        <a:buFont typeface="Wingdings" panose="05000000000000000000" pitchFamily="2" charset="2"/>
                        <a:buNone/>
                      </a:pPr>
                      <a:r>
                        <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能互动地使用工具</a:t>
                      </a:r>
                      <a:endPar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32292" marR="32292" marT="0" marB="0" anchor="ctr" horzOverflow="overflow">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1740D"/>
                    </a:solidFill>
                  </a:tcPr>
                </a:tc>
                <a:tc>
                  <a:txBody>
                    <a:bodyPr/>
                    <a:lstStyle/>
                    <a:p>
                      <a:pPr marL="0" marR="0" lvl="0" indent="0" algn="just" defTabSz="914400" rtl="0" eaLnBrk="1" fontAlgn="base" latinLnBrk="0" hangingPunct="1">
                        <a:lnSpc>
                          <a:spcPts val="2200"/>
                        </a:lnSpc>
                        <a:spcBef>
                          <a:spcPct val="0"/>
                        </a:spcBef>
                        <a:spcAft>
                          <a:spcPct val="0"/>
                        </a:spcAft>
                        <a:buClrTx/>
                        <a:buSzTx/>
                        <a:buFont typeface="Wingdings" panose="05000000000000000000" pitchFamily="2" charset="2"/>
                        <a:buNone/>
                      </a:pPr>
                      <a:r>
                        <a:rPr kumimoji="0"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1.</a:t>
                      </a:r>
                      <a:r>
                        <a:rPr kumimoji="0"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互动地使用语言、符号与文本的能力</a:t>
                      </a:r>
                      <a:endParaRPr kumimoji="0"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32292" marR="32292" marT="0" marB="0" anchor="ctr" horzOverflow="overflow">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6A55C"/>
                    </a:solidFill>
                  </a:tcPr>
                </a:tc>
                <a:tc>
                  <a:txBody>
                    <a:bodyPr/>
                    <a:lstStyle/>
                    <a:p>
                      <a:pPr marL="0" marR="0" lvl="0" indent="0" algn="just" defTabSz="914400" rtl="0" eaLnBrk="1" fontAlgn="base" latinLnBrk="0" hangingPunct="1">
                        <a:lnSpc>
                          <a:spcPts val="1200"/>
                        </a:lnSpc>
                        <a:spcBef>
                          <a:spcPct val="0"/>
                        </a:spcBef>
                        <a:spcAft>
                          <a:spcPct val="0"/>
                        </a:spcAft>
                        <a:buClrTx/>
                        <a:buSzTx/>
                        <a:buFont typeface="Wingdings" panose="05000000000000000000" pitchFamily="2" charset="2"/>
                        <a:buNone/>
                      </a:pPr>
                      <a:r>
                        <a:rPr kumimoji="0" lang="zh-CN" altLang="en-US" sz="10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有效运用口头和书面语言、计算及其他数学能力。</a:t>
                      </a:r>
                      <a:endParaRPr kumimoji="0" lang="zh-CN" altLang="en-US" sz="105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32292" marR="32292"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6A55C"/>
                    </a:solidFill>
                  </a:tcPr>
                </a:tc>
              </a:tr>
              <a:tr h="313135">
                <a:tc vMerge="1">
                  <a:tcPr/>
                </a:tc>
                <a:tc>
                  <a:txBody>
                    <a:bodyPr/>
                    <a:lstStyle/>
                    <a:p>
                      <a:pPr marL="0" marR="0" lvl="0" indent="0" algn="just" defTabSz="914400" rtl="0" eaLnBrk="1" fontAlgn="base" latinLnBrk="0" hangingPunct="1">
                        <a:lnSpc>
                          <a:spcPts val="2200"/>
                        </a:lnSpc>
                        <a:spcBef>
                          <a:spcPct val="0"/>
                        </a:spcBef>
                        <a:spcAft>
                          <a:spcPct val="0"/>
                        </a:spcAft>
                        <a:buClrTx/>
                        <a:buSzTx/>
                        <a:buFont typeface="Wingdings" panose="05000000000000000000" pitchFamily="2" charset="2"/>
                        <a:buNone/>
                      </a:pPr>
                      <a:r>
                        <a:rPr kumimoji="0"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2.</a:t>
                      </a:r>
                      <a:r>
                        <a:rPr kumimoji="0"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互动地使用知识与信息的能力</a:t>
                      </a:r>
                      <a:endParaRPr kumimoji="0"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32292" marR="32292" marT="0" marB="0" anchor="ctr" horzOverflow="overflow">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DEDDF"/>
                    </a:solidFill>
                  </a:tcPr>
                </a:tc>
                <a:tc>
                  <a:txBody>
                    <a:bodyPr/>
                    <a:lstStyle/>
                    <a:p>
                      <a:pPr marL="0" marR="0" lvl="0" indent="0" algn="just" defTabSz="914400" rtl="0" eaLnBrk="1" fontAlgn="base" latinLnBrk="0" hangingPunct="1">
                        <a:lnSpc>
                          <a:spcPts val="1200"/>
                        </a:lnSpc>
                        <a:spcBef>
                          <a:spcPct val="0"/>
                        </a:spcBef>
                        <a:spcAft>
                          <a:spcPct val="0"/>
                        </a:spcAft>
                        <a:buClrTx/>
                        <a:buSzTx/>
                        <a:buFont typeface="Wingdings" panose="05000000000000000000" pitchFamily="2" charset="2"/>
                        <a:buNone/>
                      </a:pPr>
                      <a:r>
                        <a:rPr kumimoji="0" lang="zh-CN" altLang="en-US" sz="10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鉴别自身未知领域、识别信息的来源，并对其进行个人批评。</a:t>
                      </a:r>
                      <a:endParaRPr kumimoji="0" lang="zh-CN" altLang="en-US" sz="105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32292" marR="32292"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DEDDF"/>
                    </a:solidFill>
                  </a:tcPr>
                </a:tc>
              </a:tr>
              <a:tr h="391716">
                <a:tc vMerge="1">
                  <a:tcPr/>
                </a:tc>
                <a:tc>
                  <a:txBody>
                    <a:bodyPr/>
                    <a:lstStyle/>
                    <a:p>
                      <a:pPr marL="0" marR="0" lvl="0" indent="0" algn="just" defTabSz="914400" rtl="0" eaLnBrk="1" fontAlgn="base" latinLnBrk="0" hangingPunct="1">
                        <a:lnSpc>
                          <a:spcPts val="2200"/>
                        </a:lnSpc>
                        <a:spcBef>
                          <a:spcPct val="0"/>
                        </a:spcBef>
                        <a:spcAft>
                          <a:spcPct val="0"/>
                        </a:spcAft>
                        <a:buClrTx/>
                        <a:buSzTx/>
                        <a:buFont typeface="Wingdings" panose="05000000000000000000" pitchFamily="2" charset="2"/>
                        <a:buNone/>
                      </a:pPr>
                      <a:r>
                        <a:rPr kumimoji="0"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3.</a:t>
                      </a:r>
                      <a:r>
                        <a:rPr kumimoji="0"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互动地使用科技的能力</a:t>
                      </a:r>
                      <a:endParaRPr kumimoji="0"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32292" marR="32292" marT="0" marB="0" anchor="ctr" horzOverflow="overflow">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6A55C"/>
                    </a:solidFill>
                  </a:tcPr>
                </a:tc>
                <a:tc>
                  <a:txBody>
                    <a:bodyPr/>
                    <a:lstStyle/>
                    <a:p>
                      <a:pPr marL="0" marR="0" lvl="0" indent="0" algn="just" defTabSz="914400" rtl="0" eaLnBrk="1" fontAlgn="base" latinLnBrk="0" hangingPunct="1">
                        <a:lnSpc>
                          <a:spcPts val="1200"/>
                        </a:lnSpc>
                        <a:spcBef>
                          <a:spcPct val="0"/>
                        </a:spcBef>
                        <a:spcAft>
                          <a:spcPct val="0"/>
                        </a:spcAft>
                        <a:buClrTx/>
                        <a:buSzTx/>
                        <a:buFont typeface="Wingdings" panose="05000000000000000000" pitchFamily="2" charset="2"/>
                        <a:buNone/>
                      </a:pPr>
                      <a:r>
                        <a:rPr kumimoji="0" lang="zh-CN" altLang="en-US" sz="10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在平时生活与学习中注意使用技术手段，运用信息与通信技术获得信息。</a:t>
                      </a:r>
                      <a:endParaRPr kumimoji="0" lang="zh-CN" altLang="en-US" sz="105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32292" marR="32292"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6A55C"/>
                    </a:solidFill>
                  </a:tcPr>
                </a:tc>
              </a:tr>
              <a:tr h="259556">
                <a:tc rowSpan="3">
                  <a:txBody>
                    <a:bodyPr/>
                    <a:lstStyle/>
                    <a:p>
                      <a:pPr marL="0" marR="0" lvl="0" indent="0" algn="ctr" defTabSz="914400" rtl="0" eaLnBrk="1" fontAlgn="base" latinLnBrk="0" hangingPunct="1">
                        <a:lnSpc>
                          <a:spcPts val="1500"/>
                        </a:lnSpc>
                        <a:spcBef>
                          <a:spcPct val="0"/>
                        </a:spcBef>
                        <a:spcAft>
                          <a:spcPct val="0"/>
                        </a:spcAft>
                        <a:buClrTx/>
                        <a:buSzTx/>
                        <a:buFont typeface="Wingdings" panose="05000000000000000000" pitchFamily="2" charset="2"/>
                        <a:buNone/>
                      </a:pPr>
                      <a:r>
                        <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能在异质社会团体中互动</a:t>
                      </a:r>
                      <a:endPar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32292" marR="32292" marT="0" marB="0" anchor="ctr" horzOverflow="overflow">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1740D"/>
                    </a:solidFill>
                  </a:tcPr>
                </a:tc>
                <a:tc>
                  <a:txBody>
                    <a:bodyPr/>
                    <a:lstStyle/>
                    <a:p>
                      <a:pPr marL="0" marR="0" lvl="0" indent="0" algn="just" defTabSz="914400" rtl="0" eaLnBrk="1" fontAlgn="base" latinLnBrk="0" hangingPunct="1">
                        <a:lnSpc>
                          <a:spcPts val="2200"/>
                        </a:lnSpc>
                        <a:spcBef>
                          <a:spcPct val="0"/>
                        </a:spcBef>
                        <a:spcAft>
                          <a:spcPct val="0"/>
                        </a:spcAft>
                        <a:buClrTx/>
                        <a:buSzTx/>
                        <a:buFont typeface="Wingdings" panose="05000000000000000000" pitchFamily="2" charset="2"/>
                        <a:buNone/>
                      </a:pPr>
                      <a:r>
                        <a:rPr kumimoji="0"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1.</a:t>
                      </a:r>
                      <a:r>
                        <a:rPr kumimoji="0"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与他人建立良好关系的能力</a:t>
                      </a:r>
                      <a:endParaRPr kumimoji="0"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32292" marR="32292" marT="0" marB="0" anchor="ctr" horzOverflow="overflow">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DEDDF"/>
                    </a:solidFill>
                  </a:tcPr>
                </a:tc>
                <a:tc>
                  <a:txBody>
                    <a:bodyPr/>
                    <a:lstStyle/>
                    <a:p>
                      <a:pPr marL="0" marR="0" lvl="0" indent="0" algn="just" defTabSz="914400" rtl="0" eaLnBrk="1" fontAlgn="base" latinLnBrk="0" hangingPunct="1">
                        <a:lnSpc>
                          <a:spcPts val="1200"/>
                        </a:lnSpc>
                        <a:spcBef>
                          <a:spcPct val="0"/>
                        </a:spcBef>
                        <a:spcAft>
                          <a:spcPct val="0"/>
                        </a:spcAft>
                        <a:buClrTx/>
                        <a:buSzTx/>
                        <a:buFont typeface="Wingdings" panose="05000000000000000000" pitchFamily="2" charset="2"/>
                        <a:buNone/>
                      </a:pPr>
                      <a:r>
                        <a:rPr kumimoji="0" lang="zh-CN" altLang="en-US" sz="10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从他人角度思考问题，有效控制自己的情绪。</a:t>
                      </a:r>
                      <a:endParaRPr kumimoji="0" lang="zh-CN" altLang="en-US" sz="105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32292" marR="32292"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DEDDF"/>
                    </a:solidFill>
                  </a:tcPr>
                </a:tc>
              </a:tr>
              <a:tr h="548879">
                <a:tc vMerge="1">
                  <a:tcPr/>
                </a:tc>
                <a:tc>
                  <a:txBody>
                    <a:bodyPr/>
                    <a:lstStyle/>
                    <a:p>
                      <a:pPr marL="0" marR="0" lvl="0" indent="0" algn="just" defTabSz="914400" rtl="0" eaLnBrk="1" fontAlgn="base" latinLnBrk="0" hangingPunct="1">
                        <a:lnSpc>
                          <a:spcPts val="2200"/>
                        </a:lnSpc>
                        <a:spcBef>
                          <a:spcPct val="0"/>
                        </a:spcBef>
                        <a:spcAft>
                          <a:spcPct val="0"/>
                        </a:spcAft>
                        <a:buClrTx/>
                        <a:buSzTx/>
                        <a:buFont typeface="Wingdings" panose="05000000000000000000" pitchFamily="2" charset="2"/>
                        <a:buNone/>
                      </a:pPr>
                      <a:r>
                        <a:rPr kumimoji="0"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2.</a:t>
                      </a:r>
                      <a:r>
                        <a:rPr kumimoji="0"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合作的能力</a:t>
                      </a:r>
                      <a:endParaRPr kumimoji="0"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32292" marR="32292" marT="0" marB="0" anchor="ctr" horzOverflow="overflow">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6A55C"/>
                    </a:solidFill>
                  </a:tcPr>
                </a:tc>
                <a:tc>
                  <a:txBody>
                    <a:bodyPr/>
                    <a:lstStyle/>
                    <a:p>
                      <a:pPr marL="0" marR="0" lvl="0" indent="0" algn="just" defTabSz="914400" rtl="0" eaLnBrk="1" fontAlgn="base" latinLnBrk="0" hangingPunct="1">
                        <a:lnSpc>
                          <a:spcPts val="1200"/>
                        </a:lnSpc>
                        <a:spcBef>
                          <a:spcPct val="0"/>
                        </a:spcBef>
                        <a:spcAft>
                          <a:spcPct val="0"/>
                        </a:spcAft>
                        <a:buClrTx/>
                        <a:buSzTx/>
                        <a:buFont typeface="Wingdings" panose="05000000000000000000" pitchFamily="2" charset="2"/>
                        <a:buNone/>
                      </a:pPr>
                      <a:r>
                        <a:rPr kumimoji="0" lang="zh-CN" altLang="en-US" sz="10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善于表达自己的观念，倾听他人的观点。构建持续发展团体的能力，协调的能力，综合信息做出决定的能力。</a:t>
                      </a:r>
                      <a:endParaRPr kumimoji="0" lang="zh-CN" altLang="en-US" sz="105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32292" marR="32292"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6A55C"/>
                    </a:solidFill>
                  </a:tcPr>
                </a:tc>
              </a:tr>
              <a:tr h="547688">
                <a:tc vMerge="1">
                  <a:tcPr/>
                </a:tc>
                <a:tc>
                  <a:txBody>
                    <a:bodyPr/>
                    <a:lstStyle/>
                    <a:p>
                      <a:pPr marL="0" marR="0" lvl="0" indent="0" algn="just" defTabSz="914400" rtl="0" eaLnBrk="1" fontAlgn="base" latinLnBrk="0" hangingPunct="1">
                        <a:lnSpc>
                          <a:spcPts val="2200"/>
                        </a:lnSpc>
                        <a:spcBef>
                          <a:spcPct val="0"/>
                        </a:spcBef>
                        <a:spcAft>
                          <a:spcPct val="0"/>
                        </a:spcAft>
                        <a:buClrTx/>
                        <a:buSzTx/>
                        <a:buFont typeface="Wingdings" panose="05000000000000000000" pitchFamily="2" charset="2"/>
                        <a:buNone/>
                      </a:pPr>
                      <a:r>
                        <a:rPr kumimoji="0"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3.</a:t>
                      </a:r>
                      <a:r>
                        <a:rPr kumimoji="0"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管理与解决冲突的能力</a:t>
                      </a:r>
                      <a:endParaRPr kumimoji="0"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32292" marR="32292" marT="0" marB="0" anchor="ctr" horzOverflow="overflow">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DEDDF"/>
                    </a:solidFill>
                  </a:tcPr>
                </a:tc>
                <a:tc>
                  <a:txBody>
                    <a:bodyPr/>
                    <a:lstStyle/>
                    <a:p>
                      <a:pPr marL="0" marR="0" lvl="0" indent="0" algn="just" defTabSz="914400" rtl="0" eaLnBrk="1" fontAlgn="base" latinLnBrk="0" hangingPunct="1">
                        <a:lnSpc>
                          <a:spcPts val="1200"/>
                        </a:lnSpc>
                        <a:spcBef>
                          <a:spcPct val="0"/>
                        </a:spcBef>
                        <a:spcAft>
                          <a:spcPct val="0"/>
                        </a:spcAft>
                        <a:buClrTx/>
                        <a:buSzTx/>
                        <a:buFont typeface="Wingdings" panose="05000000000000000000" pitchFamily="2" charset="2"/>
                        <a:buNone/>
                      </a:pPr>
                      <a:r>
                        <a:rPr kumimoji="0" lang="zh-CN" altLang="en-US" sz="10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在危机中分析问题与利益，识别共识与分歧，重新认识问题，按照需求与目标对问题进行排序解决。</a:t>
                      </a:r>
                      <a:endParaRPr kumimoji="0" lang="zh-CN" altLang="en-US" sz="105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32292" marR="32292"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DEDDF"/>
                    </a:solidFill>
                  </a:tcPr>
                </a:tc>
              </a:tr>
              <a:tr h="548879">
                <a:tc rowSpan="3">
                  <a:txBody>
                    <a:bodyPr/>
                    <a:lstStyle/>
                    <a:p>
                      <a:pPr marL="0" marR="0" lvl="0" indent="0" algn="ctr" defTabSz="914400" rtl="0" eaLnBrk="1" fontAlgn="base" latinLnBrk="0" hangingPunct="1">
                        <a:lnSpc>
                          <a:spcPts val="1500"/>
                        </a:lnSpc>
                        <a:spcBef>
                          <a:spcPct val="0"/>
                        </a:spcBef>
                        <a:spcAft>
                          <a:spcPct val="0"/>
                        </a:spcAft>
                        <a:buClrTx/>
                        <a:buSzTx/>
                        <a:buFont typeface="Wingdings" panose="05000000000000000000" pitchFamily="2" charset="2"/>
                        <a:buNone/>
                      </a:pPr>
                      <a:r>
                        <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能自主地行动</a:t>
                      </a:r>
                      <a:endPar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32292" marR="32292" marT="0" marB="0" anchor="ctr" horzOverflow="overflow">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1740D"/>
                    </a:solidFill>
                  </a:tcPr>
                </a:tc>
                <a:tc>
                  <a:txBody>
                    <a:bodyPr/>
                    <a:lstStyle/>
                    <a:p>
                      <a:pPr marL="0" marR="0" lvl="0" indent="0" algn="just" defTabSz="914400" rtl="0" eaLnBrk="1" fontAlgn="base" latinLnBrk="0" hangingPunct="1">
                        <a:lnSpc>
                          <a:spcPts val="2200"/>
                        </a:lnSpc>
                        <a:spcBef>
                          <a:spcPct val="0"/>
                        </a:spcBef>
                        <a:spcAft>
                          <a:spcPct val="0"/>
                        </a:spcAft>
                        <a:buClrTx/>
                        <a:buSzTx/>
                        <a:buFont typeface="Wingdings" panose="05000000000000000000" pitchFamily="2" charset="2"/>
                        <a:buNone/>
                      </a:pPr>
                      <a:r>
                        <a:rPr kumimoji="0"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1.</a:t>
                      </a:r>
                      <a:r>
                        <a:rPr kumimoji="0"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在复杂大环境中行动的能力</a:t>
                      </a:r>
                      <a:endParaRPr kumimoji="0"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32292" marR="32292" marT="0" marB="0" anchor="ctr" horzOverflow="overflow">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6A55C"/>
                    </a:solidFill>
                  </a:tcPr>
                </a:tc>
                <a:tc>
                  <a:txBody>
                    <a:bodyPr/>
                    <a:lstStyle/>
                    <a:p>
                      <a:pPr marL="0" marR="0" lvl="0" indent="0" algn="just" defTabSz="914400" rtl="0" eaLnBrk="1" fontAlgn="base" latinLnBrk="0" hangingPunct="1">
                        <a:lnSpc>
                          <a:spcPts val="1200"/>
                        </a:lnSpc>
                        <a:spcBef>
                          <a:spcPct val="0"/>
                        </a:spcBef>
                        <a:spcAft>
                          <a:spcPct val="0"/>
                        </a:spcAft>
                        <a:buClrTx/>
                        <a:buSzTx/>
                        <a:buFont typeface="Wingdings" panose="05000000000000000000" pitchFamily="2" charset="2"/>
                        <a:buNone/>
                      </a:pPr>
                      <a:r>
                        <a:rPr kumimoji="0" lang="zh-CN" altLang="en-US" sz="10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分析形势，定位自己所处的情境，明确自身行为的可能后果，通过思考与集体的关联对自己行动做出选择。</a:t>
                      </a:r>
                      <a:endParaRPr kumimoji="0" lang="zh-CN" altLang="en-US" sz="105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32292" marR="32292"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6A55C"/>
                    </a:solidFill>
                  </a:tcPr>
                </a:tc>
              </a:tr>
              <a:tr h="626269">
                <a:tc vMerge="1">
                  <a:tcPr/>
                </a:tc>
                <a:tc>
                  <a:txBody>
                    <a:bodyPr/>
                    <a:lstStyle/>
                    <a:p>
                      <a:pPr marL="0" marR="0" lvl="0" indent="0" algn="just" defTabSz="914400" rtl="0" eaLnBrk="1" fontAlgn="base" latinLnBrk="0" hangingPunct="1">
                        <a:lnSpc>
                          <a:spcPts val="2200"/>
                        </a:lnSpc>
                        <a:spcBef>
                          <a:spcPct val="0"/>
                        </a:spcBef>
                        <a:spcAft>
                          <a:spcPct val="0"/>
                        </a:spcAft>
                        <a:buClrTx/>
                        <a:buSzTx/>
                        <a:buFont typeface="Wingdings" panose="05000000000000000000" pitchFamily="2" charset="2"/>
                        <a:buNone/>
                      </a:pPr>
                      <a:r>
                        <a:rPr kumimoji="0"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2.</a:t>
                      </a:r>
                      <a:r>
                        <a:rPr kumimoji="0"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设计人生规划与个人计划的能力</a:t>
                      </a:r>
                      <a:endParaRPr kumimoji="0"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32292" marR="32292" marT="0" marB="0" anchor="ctr" horzOverflow="overflow">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DEDDF"/>
                    </a:solidFill>
                  </a:tcPr>
                </a:tc>
                <a:tc>
                  <a:txBody>
                    <a:bodyPr/>
                    <a:lstStyle/>
                    <a:p>
                      <a:pPr marL="0" marR="0" lvl="0" indent="0" algn="just" defTabSz="914400" rtl="0" eaLnBrk="1" fontAlgn="base" latinLnBrk="0" hangingPunct="1">
                        <a:lnSpc>
                          <a:spcPts val="1200"/>
                        </a:lnSpc>
                        <a:spcBef>
                          <a:spcPct val="0"/>
                        </a:spcBef>
                        <a:spcAft>
                          <a:spcPct val="0"/>
                        </a:spcAft>
                        <a:buClrTx/>
                        <a:buSzTx/>
                        <a:buFont typeface="Wingdings" panose="05000000000000000000" pitchFamily="2" charset="2"/>
                        <a:buNone/>
                      </a:pPr>
                      <a:r>
                        <a:rPr kumimoji="0" lang="zh-CN" altLang="en-US" sz="10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制定计划，设立目标，鉴别已有及所需资源，平衡资源以满足不同目标，通过反思来预测未来，监控过程，时刻准备调整。</a:t>
                      </a:r>
                      <a:endParaRPr kumimoji="0" lang="zh-CN" altLang="en-US" sz="105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32292" marR="32292"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DEDDF"/>
                    </a:solidFill>
                  </a:tcPr>
                </a:tc>
              </a:tr>
              <a:tr h="470297">
                <a:tc vMerge="1">
                  <a:tcPr/>
                </a:tc>
                <a:tc>
                  <a:txBody>
                    <a:bodyPr/>
                    <a:lstStyle/>
                    <a:p>
                      <a:pPr marL="0" marR="0" lvl="0" indent="0" algn="just" defTabSz="914400" rtl="0" eaLnBrk="1" fontAlgn="base" latinLnBrk="0" hangingPunct="1">
                        <a:lnSpc>
                          <a:spcPts val="2200"/>
                        </a:lnSpc>
                        <a:spcBef>
                          <a:spcPct val="0"/>
                        </a:spcBef>
                        <a:spcAft>
                          <a:spcPct val="0"/>
                        </a:spcAft>
                        <a:buClrTx/>
                        <a:buSzTx/>
                        <a:buFont typeface="Wingdings" panose="05000000000000000000" pitchFamily="2" charset="2"/>
                        <a:buNone/>
                      </a:pPr>
                      <a:r>
                        <a:rPr kumimoji="0"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3.</a:t>
                      </a:r>
                      <a:r>
                        <a:rPr kumimoji="0"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维护权利、利益、限制与需求的能力</a:t>
                      </a:r>
                      <a:endParaRPr kumimoji="0"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32292" marR="32292" marT="0" marB="0" anchor="ctr" horzOverflow="overflow">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6A55C"/>
                    </a:solidFill>
                  </a:tcPr>
                </a:tc>
                <a:tc>
                  <a:txBody>
                    <a:bodyPr/>
                    <a:lstStyle/>
                    <a:p>
                      <a:pPr marL="0" marR="0" lvl="0" indent="0" algn="just" defTabSz="914400" rtl="0" eaLnBrk="1" fontAlgn="base" latinLnBrk="0" hangingPunct="1">
                        <a:lnSpc>
                          <a:spcPts val="1200"/>
                        </a:lnSpc>
                        <a:spcBef>
                          <a:spcPct val="0"/>
                        </a:spcBef>
                        <a:spcAft>
                          <a:spcPct val="0"/>
                        </a:spcAft>
                        <a:buClrTx/>
                        <a:buSzTx/>
                        <a:buFont typeface="Wingdings" panose="05000000000000000000" pitchFamily="2" charset="2"/>
                        <a:buNone/>
                      </a:pPr>
                      <a:r>
                        <a:rPr kumimoji="0" lang="zh-CN" altLang="en-US" sz="10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了解所有权益，清晰社会规则，为了认定的需求与权利建立个人论点，提出建议或替代方案。</a:t>
                      </a:r>
                      <a:endParaRPr kumimoji="0" lang="zh-CN" altLang="en-US" sz="105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32292" marR="32292"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6A55C"/>
                    </a:solidFill>
                  </a:tcPr>
                </a:tc>
              </a:tr>
            </a:tbl>
          </a:graphicData>
        </a:graphic>
      </p:graphicFrame>
      <p:sp>
        <p:nvSpPr>
          <p:cNvPr id="108587" name="Rectangle 43"/>
          <p:cNvSpPr>
            <a:spLocks noChangeArrowheads="1"/>
          </p:cNvSpPr>
          <p:nvPr/>
        </p:nvSpPr>
        <p:spPr bwMode="auto">
          <a:xfrm>
            <a:off x="8028384" y="627534"/>
            <a:ext cx="890588" cy="647700"/>
          </a:xfrm>
          <a:prstGeom prst="rect">
            <a:avLst/>
          </a:prstGeom>
          <a:solidFill>
            <a:srgbClr val="4999A1"/>
          </a:solidFill>
          <a:ln>
            <a:noFill/>
          </a:ln>
          <a:effectLst>
            <a:prstShdw prst="shdw17" dist="17961" dir="2700000">
              <a:srgbClr val="5C7A99">
                <a:alpha val="74997"/>
              </a:srgbClr>
            </a:prstShdw>
          </a:effectLst>
        </p:spPr>
        <p:txBody>
          <a:bodyPr wrap="none" anchor="ctr"/>
          <a:lstStyle>
            <a:lvl1pPr>
              <a:spcBef>
                <a:spcPct val="20000"/>
              </a:spcBef>
              <a:buClr>
                <a:schemeClr val="accent1"/>
              </a:buClr>
              <a:buFont typeface="Wingdings" panose="05000000000000000000" pitchFamily="2" charset="2"/>
              <a:buChar char="n"/>
              <a:defRPr sz="2000">
                <a:solidFill>
                  <a:schemeClr val="tx1"/>
                </a:solidFill>
                <a:latin typeface="Arial" panose="020B0604020202020204" pitchFamily="34" charset="0"/>
                <a:ea typeface="华文细黑" panose="02010600040101010101" pitchFamily="1" charset="-122"/>
              </a:defRPr>
            </a:lvl1pPr>
            <a:lvl2pPr marL="742950" indent="-285750">
              <a:spcBef>
                <a:spcPct val="20000"/>
              </a:spcBef>
              <a:buClr>
                <a:schemeClr val="accent1"/>
              </a:buClr>
              <a:buFont typeface="Wingdings" panose="05000000000000000000" pitchFamily="2" charset="2"/>
              <a:buChar char="n"/>
              <a:defRPr sz="2800">
                <a:solidFill>
                  <a:schemeClr val="tx1"/>
                </a:solidFill>
                <a:latin typeface="Arial" panose="020B0604020202020204" pitchFamily="34" charset="0"/>
                <a:ea typeface="华文细黑" panose="02010600040101010101" pitchFamily="1" charset="-122"/>
              </a:defRPr>
            </a:lvl2pPr>
            <a:lvl3pPr marL="1143000" indent="-228600">
              <a:spcBef>
                <a:spcPct val="20000"/>
              </a:spcBef>
              <a:buClr>
                <a:schemeClr val="accent1"/>
              </a:buClr>
              <a:buFont typeface="Wingdings" panose="05000000000000000000" pitchFamily="2" charset="2"/>
              <a:buChar char="n"/>
              <a:defRPr sz="1600">
                <a:solidFill>
                  <a:schemeClr val="tx1"/>
                </a:solidFill>
                <a:latin typeface="Arial" panose="020B0604020202020204" pitchFamily="34" charset="0"/>
                <a:ea typeface="华文细黑" panose="02010600040101010101" pitchFamily="1" charset="-122"/>
              </a:defRPr>
            </a:lvl3pPr>
            <a:lvl4pPr marL="1600200" indent="-228600">
              <a:spcBef>
                <a:spcPct val="20000"/>
              </a:spcBef>
              <a:buClr>
                <a:schemeClr val="accent1"/>
              </a:buClr>
              <a:buFont typeface="Wingdings" panose="05000000000000000000" pitchFamily="2" charset="2"/>
              <a:buChar char="n"/>
              <a:defRPr sz="1400">
                <a:solidFill>
                  <a:schemeClr val="tx1"/>
                </a:solidFill>
                <a:latin typeface="Arial" panose="020B0604020202020204" pitchFamily="34" charset="0"/>
                <a:ea typeface="华文细黑" panose="02010600040101010101" pitchFamily="1" charset="-122"/>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ea typeface="华文细黑" panose="02010600040101010101" pitchFamily="1"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ea typeface="华文细黑" panose="02010600040101010101" pitchFamily="1"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ea typeface="华文细黑" panose="02010600040101010101" pitchFamily="1"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ea typeface="华文细黑" panose="02010600040101010101" pitchFamily="1"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ea typeface="华文细黑" panose="02010600040101010101" pitchFamily="1" charset="-122"/>
              </a:defRPr>
            </a:lvl9pPr>
          </a:lstStyle>
          <a:p>
            <a:pPr algn="ctr" eaLnBrk="1" hangingPunct="1">
              <a:spcBef>
                <a:spcPct val="0"/>
              </a:spcBef>
              <a:buClrTx/>
              <a:buFont typeface="Arial" panose="020B0604020202020204" pitchFamily="34" charset="0"/>
              <a:buNone/>
            </a:pPr>
            <a:r>
              <a:rPr lang="en-US" altLang="zh-CN" sz="1800">
                <a:solidFill>
                  <a:schemeClr val="bg1"/>
                </a:solidFill>
                <a:latin typeface="微软雅黑" panose="020B0503020204020204" pitchFamily="34" charset="-122"/>
                <a:ea typeface="微软雅黑" panose="020B0503020204020204" pitchFamily="34" charset="-122"/>
              </a:rPr>
              <a:t>OECD</a:t>
            </a:r>
            <a:endParaRPr lang="en-US" altLang="zh-CN" sz="1800">
              <a:solidFill>
                <a:schemeClr val="bg1"/>
              </a:solidFill>
              <a:latin typeface="微软雅黑" panose="020B0503020204020204" pitchFamily="34" charset="-122"/>
              <a:ea typeface="微软雅黑" panose="020B0503020204020204" pitchFamily="34" charset="-122"/>
            </a:endParaRPr>
          </a:p>
        </p:txBody>
      </p:sp>
      <p:grpSp>
        <p:nvGrpSpPr>
          <p:cNvPr id="8" name="Group 4"/>
          <p:cNvGrpSpPr>
            <a:grpSpLocks noChangeAspect="1"/>
          </p:cNvGrpSpPr>
          <p:nvPr/>
        </p:nvGrpSpPr>
        <p:grpSpPr bwMode="auto">
          <a:xfrm rot="5400000">
            <a:off x="-9330" y="267599"/>
            <a:ext cx="409547" cy="390889"/>
            <a:chOff x="0" y="60"/>
            <a:chExt cx="439" cy="419"/>
          </a:xfrm>
        </p:grpSpPr>
        <p:sp>
          <p:nvSpPr>
            <p:cNvPr id="9" name="Freeform 5"/>
            <p:cNvSpPr/>
            <p:nvPr/>
          </p:nvSpPr>
          <p:spPr bwMode="auto">
            <a:xfrm>
              <a:off x="0" y="60"/>
              <a:ext cx="297" cy="419"/>
            </a:xfrm>
            <a:custGeom>
              <a:avLst/>
              <a:gdLst>
                <a:gd name="T0" fmla="*/ 297 w 297"/>
                <a:gd name="T1" fmla="*/ 0 h 419"/>
                <a:gd name="T2" fmla="*/ 143 w 297"/>
                <a:gd name="T3" fmla="*/ 0 h 419"/>
                <a:gd name="T4" fmla="*/ 0 w 297"/>
                <a:gd name="T5" fmla="*/ 419 h 419"/>
                <a:gd name="T6" fmla="*/ 155 w 297"/>
                <a:gd name="T7" fmla="*/ 419 h 419"/>
                <a:gd name="T8" fmla="*/ 297 w 297"/>
                <a:gd name="T9" fmla="*/ 0 h 419"/>
              </a:gdLst>
              <a:ahLst/>
              <a:cxnLst>
                <a:cxn ang="0">
                  <a:pos x="T0" y="T1"/>
                </a:cxn>
                <a:cxn ang="0">
                  <a:pos x="T2" y="T3"/>
                </a:cxn>
                <a:cxn ang="0">
                  <a:pos x="T4" y="T5"/>
                </a:cxn>
                <a:cxn ang="0">
                  <a:pos x="T6" y="T7"/>
                </a:cxn>
                <a:cxn ang="0">
                  <a:pos x="T8" y="T9"/>
                </a:cxn>
              </a:cxnLst>
              <a:rect l="0" t="0" r="r" b="b"/>
              <a:pathLst>
                <a:path w="297" h="419">
                  <a:moveTo>
                    <a:pt x="297" y="0"/>
                  </a:moveTo>
                  <a:lnTo>
                    <a:pt x="143" y="0"/>
                  </a:lnTo>
                  <a:lnTo>
                    <a:pt x="0" y="419"/>
                  </a:lnTo>
                  <a:lnTo>
                    <a:pt x="155" y="419"/>
                  </a:lnTo>
                  <a:lnTo>
                    <a:pt x="297" y="0"/>
                  </a:lnTo>
                  <a:close/>
                </a:path>
              </a:pathLst>
            </a:custGeom>
            <a:solidFill>
              <a:srgbClr val="0423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sp>
          <p:nvSpPr>
            <p:cNvPr id="10" name="Freeform 6"/>
            <p:cNvSpPr/>
            <p:nvPr/>
          </p:nvSpPr>
          <p:spPr bwMode="auto">
            <a:xfrm>
              <a:off x="143" y="60"/>
              <a:ext cx="296" cy="419"/>
            </a:xfrm>
            <a:custGeom>
              <a:avLst/>
              <a:gdLst>
                <a:gd name="T0" fmla="*/ 0 w 296"/>
                <a:gd name="T1" fmla="*/ 0 h 419"/>
                <a:gd name="T2" fmla="*/ 154 w 296"/>
                <a:gd name="T3" fmla="*/ 0 h 419"/>
                <a:gd name="T4" fmla="*/ 296 w 296"/>
                <a:gd name="T5" fmla="*/ 419 h 419"/>
                <a:gd name="T6" fmla="*/ 142 w 296"/>
                <a:gd name="T7" fmla="*/ 419 h 419"/>
                <a:gd name="T8" fmla="*/ 0 w 296"/>
                <a:gd name="T9" fmla="*/ 0 h 419"/>
              </a:gdLst>
              <a:ahLst/>
              <a:cxnLst>
                <a:cxn ang="0">
                  <a:pos x="T0" y="T1"/>
                </a:cxn>
                <a:cxn ang="0">
                  <a:pos x="T2" y="T3"/>
                </a:cxn>
                <a:cxn ang="0">
                  <a:pos x="T4" y="T5"/>
                </a:cxn>
                <a:cxn ang="0">
                  <a:pos x="T6" y="T7"/>
                </a:cxn>
                <a:cxn ang="0">
                  <a:pos x="T8" y="T9"/>
                </a:cxn>
              </a:cxnLst>
              <a:rect l="0" t="0" r="r" b="b"/>
              <a:pathLst>
                <a:path w="296" h="419">
                  <a:moveTo>
                    <a:pt x="0" y="0"/>
                  </a:moveTo>
                  <a:lnTo>
                    <a:pt x="154" y="0"/>
                  </a:lnTo>
                  <a:lnTo>
                    <a:pt x="296" y="419"/>
                  </a:lnTo>
                  <a:lnTo>
                    <a:pt x="142" y="419"/>
                  </a:lnTo>
                  <a:lnTo>
                    <a:pt x="0" y="0"/>
                  </a:lnTo>
                  <a:close/>
                </a:path>
              </a:pathLst>
            </a:custGeom>
            <a:solidFill>
              <a:srgbClr val="59A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grpSp>
      <p:sp>
        <p:nvSpPr>
          <p:cNvPr id="11" name="文本框 10"/>
          <p:cNvSpPr txBox="1"/>
          <p:nvPr/>
        </p:nvSpPr>
        <p:spPr>
          <a:xfrm>
            <a:off x="390888" y="195486"/>
            <a:ext cx="4352474" cy="461665"/>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defTabSz="685800"/>
            <a:r>
              <a:rPr lang="zh-CN" altLang="en-US" sz="2400" spc="100" dirty="0" smtClean="0">
                <a:solidFill>
                  <a:srgbClr val="E1740D"/>
                </a:solidFill>
                <a:latin typeface="Arial" panose="020B0604020202020204" pitchFamily="34" charset="0"/>
                <a:ea typeface="微软雅黑" panose="020B0503020204020204" pitchFamily="34" charset="-122"/>
                <a:cs typeface="Arial" panose="020B0604020202020204" pitchFamily="34" charset="0"/>
              </a:rPr>
              <a:t>学生</a:t>
            </a:r>
            <a:r>
              <a:rPr lang="zh-CN" altLang="en-US" sz="2400" spc="100" dirty="0">
                <a:solidFill>
                  <a:srgbClr val="E1740D"/>
                </a:solidFill>
                <a:latin typeface="Arial" panose="020B0604020202020204" pitchFamily="34" charset="0"/>
                <a:ea typeface="微软雅黑" panose="020B0503020204020204" pitchFamily="34" charset="-122"/>
                <a:cs typeface="Arial" panose="020B0604020202020204" pitchFamily="34" charset="0"/>
              </a:rPr>
              <a:t>核心素养的国际比较</a:t>
            </a:r>
            <a:r>
              <a:rPr lang="zh-CN" altLang="en-US" sz="2400" spc="100" dirty="0" smtClean="0">
                <a:solidFill>
                  <a:srgbClr val="E1740D"/>
                </a:solidFill>
                <a:latin typeface="Arial" panose="020B0604020202020204" pitchFamily="34" charset="0"/>
                <a:ea typeface="微软雅黑" panose="020B0503020204020204" pitchFamily="34" charset="-122"/>
                <a:cs typeface="Arial" panose="020B0604020202020204" pitchFamily="34" charset="0"/>
              </a:rPr>
              <a:t>研究</a:t>
            </a:r>
            <a:endParaRPr lang="zh-CN" altLang="en-US" sz="2400" spc="100" dirty="0">
              <a:solidFill>
                <a:srgbClr val="E1740D"/>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0854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085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87"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9572" name="Group 4"/>
          <p:cNvGraphicFramePr>
            <a:graphicFrameLocks noGrp="1"/>
          </p:cNvGraphicFramePr>
          <p:nvPr/>
        </p:nvGraphicFramePr>
        <p:xfrm>
          <a:off x="1350367" y="627535"/>
          <a:ext cx="6101953" cy="4392489"/>
        </p:xfrm>
        <a:graphic>
          <a:graphicData uri="http://schemas.openxmlformats.org/drawingml/2006/table">
            <a:tbl>
              <a:tblPr/>
              <a:tblGrid>
                <a:gridCol w="1297781"/>
                <a:gridCol w="4804172"/>
              </a:tblGrid>
              <a:tr h="279211">
                <a:tc>
                  <a:txBody>
                    <a:bodyPr/>
                    <a:lstStyle/>
                    <a:p>
                      <a:pPr marL="0" marR="0" lvl="0" indent="0" algn="ctr" defTabSz="914400" rtl="0" eaLnBrk="1" fontAlgn="base" latinLnBrk="0" hangingPunct="1">
                        <a:lnSpc>
                          <a:spcPts val="1625"/>
                        </a:lnSpc>
                        <a:spcBef>
                          <a:spcPct val="0"/>
                        </a:spcBef>
                        <a:spcAft>
                          <a:spcPct val="0"/>
                        </a:spcAft>
                        <a:buClrTx/>
                        <a:buSzTx/>
                        <a:buFont typeface="Wingdings" panose="05000000000000000000" pitchFamily="2" charset="2"/>
                        <a:buNone/>
                      </a:pPr>
                      <a:r>
                        <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一级指标</a:t>
                      </a:r>
                      <a:endParaRPr kumimoji="0" lang="zh-CN" altLang="en-US" sz="105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50543" marR="5054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999A1"/>
                    </a:solidFill>
                  </a:tcPr>
                </a:tc>
                <a:tc>
                  <a:txBody>
                    <a:bodyPr/>
                    <a:lstStyle/>
                    <a:p>
                      <a:pPr marL="0" marR="0" lvl="0" indent="0" algn="ctr" defTabSz="914400" rtl="0" eaLnBrk="1" fontAlgn="base" latinLnBrk="0" hangingPunct="1">
                        <a:lnSpc>
                          <a:spcPts val="1625"/>
                        </a:lnSpc>
                        <a:spcBef>
                          <a:spcPct val="0"/>
                        </a:spcBef>
                        <a:spcAft>
                          <a:spcPct val="0"/>
                        </a:spcAft>
                        <a:buClrTx/>
                        <a:buSzTx/>
                        <a:buFont typeface="Wingdings" panose="05000000000000000000" pitchFamily="2" charset="2"/>
                        <a:buNone/>
                        <a:tabLst>
                          <a:tab pos="1981200" algn="l"/>
                        </a:tabLst>
                      </a:pPr>
                      <a:r>
                        <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内涵</a:t>
                      </a:r>
                      <a:endParaRPr kumimoji="0" lang="zh-CN" altLang="en-US" sz="105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50543" marR="5054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999A1"/>
                    </a:solidFill>
                  </a:tcPr>
                </a:tc>
              </a:tr>
              <a:tr h="515183">
                <a:tc>
                  <a:txBody>
                    <a:bodyPr/>
                    <a:lstStyle/>
                    <a:p>
                      <a:pPr marL="0" marR="0" lvl="0" indent="0" algn="ctr" defTabSz="914400" rtl="0" eaLnBrk="1" fontAlgn="base" latinLnBrk="0" hangingPunct="1">
                        <a:lnSpc>
                          <a:spcPts val="1200"/>
                        </a:lnSpc>
                        <a:spcBef>
                          <a:spcPct val="0"/>
                        </a:spcBef>
                        <a:spcAft>
                          <a:spcPct val="0"/>
                        </a:spcAft>
                        <a:buClrTx/>
                        <a:buSzTx/>
                        <a:buFont typeface="Wingdings" panose="05000000000000000000" pitchFamily="2" charset="2"/>
                        <a:buNone/>
                      </a:pPr>
                      <a:r>
                        <a:rPr kumimoji="0" lang="zh-CN" altLang="en-US" sz="1200" b="1"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rPr>
                        <a:t>母语交流</a:t>
                      </a:r>
                      <a:endParaRPr kumimoji="0"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50543" marR="5054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DCED3"/>
                    </a:solidFill>
                  </a:tcPr>
                </a:tc>
                <a:tc>
                  <a:txBody>
                    <a:bodyPr/>
                    <a:lstStyle/>
                    <a:p>
                      <a:pPr marL="63500" marR="0" lvl="0" indent="0" algn="just" defTabSz="914400" rtl="0" eaLnBrk="1" fontAlgn="base" latinLnBrk="0" hangingPunct="1">
                        <a:lnSpc>
                          <a:spcPts val="1300"/>
                        </a:lnSpc>
                        <a:spcBef>
                          <a:spcPct val="0"/>
                        </a:spcBef>
                        <a:spcAft>
                          <a:spcPct val="0"/>
                        </a:spcAft>
                        <a:buClrTx/>
                        <a:buSzTx/>
                        <a:buFont typeface="Wingdings" panose="05000000000000000000" pitchFamily="2" charset="2"/>
                        <a:buNone/>
                      </a:pPr>
                      <a:r>
                        <a:rPr kumimoji="0" lang="zh-CN" altLang="en-US" sz="10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rPr>
                        <a:t>以口头和书面的方式表达和解释概念、想法、感受、事实和意见（听、说、读、写），以及在各种社会与文化场合以适当的及创造性的方式进行语言上的互动。</a:t>
                      </a:r>
                      <a:endPar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50543" marR="5054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DCED3"/>
                    </a:solidFill>
                  </a:tcPr>
                </a:tc>
              </a:tr>
              <a:tr h="530045">
                <a:tc>
                  <a:txBody>
                    <a:bodyPr/>
                    <a:lstStyle/>
                    <a:p>
                      <a:pPr marL="0" marR="0" lvl="0" indent="0" algn="ctr" defTabSz="914400" rtl="0" eaLnBrk="1" fontAlgn="base" latinLnBrk="0" hangingPunct="1">
                        <a:lnSpc>
                          <a:spcPts val="1200"/>
                        </a:lnSpc>
                        <a:spcBef>
                          <a:spcPct val="0"/>
                        </a:spcBef>
                        <a:spcAft>
                          <a:spcPct val="0"/>
                        </a:spcAft>
                        <a:buClrTx/>
                        <a:buSzTx/>
                        <a:buFont typeface="Wingdings" panose="05000000000000000000" pitchFamily="2" charset="2"/>
                        <a:buNone/>
                      </a:pPr>
                      <a:r>
                        <a:rPr kumimoji="0" lang="zh-CN" altLang="en-US" sz="1200" b="1"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rPr>
                        <a:t>外语交流</a:t>
                      </a:r>
                      <a:endParaRPr kumimoji="0"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50543" marR="5054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63500" marR="0" lvl="0" indent="0" algn="just" defTabSz="914400" rtl="0" eaLnBrk="1" fontAlgn="base" latinLnBrk="0" hangingPunct="1">
                        <a:lnSpc>
                          <a:spcPts val="1300"/>
                        </a:lnSpc>
                        <a:spcBef>
                          <a:spcPct val="0"/>
                        </a:spcBef>
                        <a:spcAft>
                          <a:spcPct val="0"/>
                        </a:spcAft>
                        <a:buClrTx/>
                        <a:buSzTx/>
                        <a:buFont typeface="Wingdings" panose="05000000000000000000" pitchFamily="2" charset="2"/>
                        <a:buNone/>
                      </a:pPr>
                      <a:r>
                        <a:rPr kumimoji="0" lang="zh-CN" altLang="en-US" sz="10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rPr>
                        <a:t>个人根据自己的愿望或需求，在工作、家庭、娱乐、教育与培训等社会背景下，通过口头和书面形式（听、说、读、写），运用母语之外的语言来理解、表达和解释概念、想法、感受、事实和意见。还要具有跨文化的理解力。</a:t>
                      </a:r>
                      <a:endPar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50543" marR="5054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564720">
                <a:tc>
                  <a:txBody>
                    <a:bodyPr/>
                    <a:lstStyle/>
                    <a:p>
                      <a:pPr marL="0" marR="0" lvl="0" indent="0" algn="ctr" defTabSz="914400" rtl="0" eaLnBrk="1" fontAlgn="base" latinLnBrk="0" hangingPunct="1">
                        <a:lnSpc>
                          <a:spcPts val="1500"/>
                        </a:lnSpc>
                        <a:spcBef>
                          <a:spcPct val="0"/>
                        </a:spcBef>
                        <a:spcAft>
                          <a:spcPct val="0"/>
                        </a:spcAft>
                        <a:buClrTx/>
                        <a:buSzTx/>
                        <a:buFont typeface="Wingdings" panose="05000000000000000000" pitchFamily="2" charset="2"/>
                        <a:buNone/>
                      </a:pPr>
                      <a:r>
                        <a:rPr kumimoji="0" lang="zh-CN" altLang="en-US" sz="1200" b="1"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rPr>
                        <a:t>数学素养</a:t>
                      </a:r>
                      <a:endParaRPr kumimoji="0" lang="zh-CN"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p>
                      <a:pPr marL="0" marR="0" lvl="0" indent="0" algn="ctr" defTabSz="914400" rtl="0" eaLnBrk="1" fontAlgn="base" latinLnBrk="0" hangingPunct="1">
                        <a:lnSpc>
                          <a:spcPts val="1500"/>
                        </a:lnSpc>
                        <a:spcBef>
                          <a:spcPct val="0"/>
                        </a:spcBef>
                        <a:spcAft>
                          <a:spcPct val="0"/>
                        </a:spcAft>
                        <a:buClrTx/>
                        <a:buSzTx/>
                        <a:buFont typeface="Wingdings" panose="05000000000000000000" pitchFamily="2" charset="2"/>
                        <a:buNone/>
                      </a:pPr>
                      <a:r>
                        <a:rPr kumimoji="0" lang="zh-CN" altLang="en-US" sz="1200" b="1"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rPr>
                        <a:t>和科技素养</a:t>
                      </a:r>
                      <a:endParaRPr kumimoji="0"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50543" marR="5054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DCED3"/>
                    </a:solidFill>
                  </a:tcPr>
                </a:tc>
                <a:tc>
                  <a:txBody>
                    <a:bodyPr/>
                    <a:lstStyle/>
                    <a:p>
                      <a:pPr marL="63500" marR="0" lvl="0" indent="0" algn="just" defTabSz="914400" rtl="0" eaLnBrk="1" fontAlgn="base" latinLnBrk="0" hangingPunct="1">
                        <a:lnSpc>
                          <a:spcPts val="1300"/>
                        </a:lnSpc>
                        <a:spcBef>
                          <a:spcPct val="0"/>
                        </a:spcBef>
                        <a:spcAft>
                          <a:spcPct val="0"/>
                        </a:spcAft>
                        <a:buClrTx/>
                        <a:buSzTx/>
                        <a:buFont typeface="Wingdings" panose="05000000000000000000" pitchFamily="2" charset="2"/>
                        <a:buNone/>
                      </a:pPr>
                      <a:r>
                        <a:rPr kumimoji="0" lang="zh-CN" altLang="en-US" sz="10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rPr>
                        <a:t>数学素养强调发展与运用数学思维解决各种日常问题：包括过程、活动和知识。科学与技术素养指的是掌握、使用和运用有关自然界的知识与方法论，它包含对人类活动造成的变化的理解以及作为一个公民应担负的责任。</a:t>
                      </a:r>
                      <a:endPar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50543" marR="5054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DCED3"/>
                    </a:solidFill>
                  </a:tcPr>
                </a:tc>
              </a:tr>
              <a:tr h="521376">
                <a:tc>
                  <a:txBody>
                    <a:bodyPr/>
                    <a:lstStyle/>
                    <a:p>
                      <a:pPr marL="0" marR="0" lvl="0" indent="0" algn="ctr" defTabSz="914400" rtl="0" eaLnBrk="1" fontAlgn="base" latinLnBrk="0" hangingPunct="1">
                        <a:lnSpc>
                          <a:spcPts val="1200"/>
                        </a:lnSpc>
                        <a:spcBef>
                          <a:spcPct val="0"/>
                        </a:spcBef>
                        <a:spcAft>
                          <a:spcPct val="0"/>
                        </a:spcAft>
                        <a:buClrTx/>
                        <a:buSzTx/>
                        <a:buFont typeface="Wingdings" panose="05000000000000000000" pitchFamily="2" charset="2"/>
                        <a:buNone/>
                      </a:pPr>
                      <a:r>
                        <a:rPr kumimoji="0" lang="zh-CN" altLang="en-US" sz="1200" b="1"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rPr>
                        <a:t>数字化素养</a:t>
                      </a:r>
                      <a:endParaRPr kumimoji="0"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50543" marR="5054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63500" marR="0" lvl="0" indent="0" algn="just" defTabSz="914400" rtl="0" eaLnBrk="1" fontAlgn="base" latinLnBrk="0" hangingPunct="1">
                        <a:lnSpc>
                          <a:spcPts val="1300"/>
                        </a:lnSpc>
                        <a:spcBef>
                          <a:spcPct val="0"/>
                        </a:spcBef>
                        <a:spcAft>
                          <a:spcPct val="0"/>
                        </a:spcAft>
                        <a:buClrTx/>
                        <a:buSzTx/>
                        <a:buFont typeface="Wingdings" panose="05000000000000000000" pitchFamily="2" charset="2"/>
                        <a:buNone/>
                      </a:pPr>
                      <a:r>
                        <a:rPr kumimoji="0" lang="zh-CN" altLang="en-US" sz="10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rPr>
                        <a:t>个人能充满自信并采取批判性的态度去使用信息社会的各种技术，具备信息通讯技术（</a:t>
                      </a:r>
                      <a:r>
                        <a:rPr kumimoji="0" lang="en-US" altLang="zh-CN" sz="10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rPr>
                        <a:t>ICT</a:t>
                      </a:r>
                      <a:r>
                        <a:rPr kumimoji="0" lang="zh-CN" altLang="en-US" sz="10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rPr>
                        <a:t>）方面的基本技能，例如，使用计算机查找、获得、存储、展现和交换信息，通过网络交流并参与团队合作。</a:t>
                      </a:r>
                      <a:endPar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50543" marR="5054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343044">
                <a:tc>
                  <a:txBody>
                    <a:bodyPr/>
                    <a:lstStyle/>
                    <a:p>
                      <a:pPr marL="0" marR="0" lvl="0" indent="0" algn="ctr" defTabSz="914400" rtl="0" eaLnBrk="1" fontAlgn="base" latinLnBrk="0" hangingPunct="1">
                        <a:lnSpc>
                          <a:spcPts val="1200"/>
                        </a:lnSpc>
                        <a:spcBef>
                          <a:spcPct val="0"/>
                        </a:spcBef>
                        <a:spcAft>
                          <a:spcPct val="0"/>
                        </a:spcAft>
                        <a:buClrTx/>
                        <a:buSzTx/>
                        <a:buFont typeface="Wingdings" panose="05000000000000000000" pitchFamily="2" charset="2"/>
                        <a:buNone/>
                      </a:pPr>
                      <a:r>
                        <a:rPr kumimoji="0" lang="zh-CN" altLang="en-US" sz="1200" b="1"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rPr>
                        <a:t>学会学习</a:t>
                      </a:r>
                      <a:endParaRPr kumimoji="0"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50543" marR="5054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DCED3"/>
                    </a:solidFill>
                  </a:tcPr>
                </a:tc>
                <a:tc>
                  <a:txBody>
                    <a:bodyPr/>
                    <a:lstStyle/>
                    <a:p>
                      <a:pPr marL="63500" marR="0" lvl="0" indent="0" algn="just" defTabSz="914400" rtl="0" eaLnBrk="1" fontAlgn="base" latinLnBrk="0" hangingPunct="1">
                        <a:lnSpc>
                          <a:spcPts val="1300"/>
                        </a:lnSpc>
                        <a:spcBef>
                          <a:spcPct val="0"/>
                        </a:spcBef>
                        <a:spcAft>
                          <a:spcPct val="0"/>
                        </a:spcAft>
                        <a:buClrTx/>
                        <a:buSzTx/>
                        <a:buFont typeface="Wingdings" panose="05000000000000000000" pitchFamily="2" charset="2"/>
                        <a:buNone/>
                      </a:pPr>
                      <a:r>
                        <a:rPr kumimoji="0" lang="zh-CN" altLang="en-US" sz="10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rPr>
                        <a:t>个人根据自身需要以独立或小组合作的方式开展与组织自身学习的能力，具有学习的方法及机会意识。</a:t>
                      </a:r>
                      <a:endPar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50543" marR="5054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DCED3"/>
                    </a:solidFill>
                  </a:tcPr>
                </a:tc>
              </a:tr>
              <a:tr h="675418">
                <a:tc>
                  <a:txBody>
                    <a:bodyPr/>
                    <a:lstStyle/>
                    <a:p>
                      <a:pPr marL="63500" marR="0" lvl="0" indent="0" algn="ctr" defTabSz="914400" rtl="0" eaLnBrk="1" fontAlgn="base" latinLnBrk="0" hangingPunct="1">
                        <a:lnSpc>
                          <a:spcPts val="1200"/>
                        </a:lnSpc>
                        <a:spcBef>
                          <a:spcPct val="0"/>
                        </a:spcBef>
                        <a:spcAft>
                          <a:spcPct val="0"/>
                        </a:spcAft>
                        <a:buClrTx/>
                        <a:buSzTx/>
                        <a:buFont typeface="Wingdings" panose="05000000000000000000" pitchFamily="2" charset="2"/>
                        <a:buNone/>
                      </a:pPr>
                      <a:r>
                        <a:rPr kumimoji="0" lang="zh-CN" altLang="en-US" sz="1200" b="1"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rPr>
                        <a:t>社交和公民素养</a:t>
                      </a:r>
                      <a:endParaRPr kumimoji="0"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50543" marR="5054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63500" marR="0" lvl="0" indent="0" algn="just" defTabSz="914400" rtl="0" eaLnBrk="1" fontAlgn="base" latinLnBrk="0" hangingPunct="1">
                        <a:lnSpc>
                          <a:spcPts val="1300"/>
                        </a:lnSpc>
                        <a:spcBef>
                          <a:spcPct val="0"/>
                        </a:spcBef>
                        <a:spcAft>
                          <a:spcPct val="0"/>
                        </a:spcAft>
                        <a:buClrTx/>
                        <a:buSzTx/>
                        <a:buFont typeface="Wingdings" panose="05000000000000000000" pitchFamily="2" charset="2"/>
                        <a:buNone/>
                      </a:pPr>
                      <a:r>
                        <a:rPr kumimoji="0" lang="zh-CN" altLang="en-US" sz="10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rPr>
                        <a:t>包括个人、人际和跨文化的素养，它涵盖了促使个人有效地和建设性地参与到社会和职业生活（尤其是日益多元化的社会中），同</a:t>
                      </a:r>
                      <a:r>
                        <a:rPr kumimoji="0" lang="zh-CN" altLang="zh-CN" sz="10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rPr>
                        <a:t> </a:t>
                      </a:r>
                      <a:r>
                        <a:rPr kumimoji="0" lang="zh-CN" altLang="en-US" sz="10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rPr>
                        <a:t>时能够在冲突出现时予以解决的所有行为。基于对社会政治的概念结构的了解以及对民主的参与承诺，公民素养使个体能够充分</a:t>
                      </a:r>
                      <a:r>
                        <a:rPr kumimoji="0" lang="zh-CN" altLang="zh-CN" sz="10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rPr>
                        <a:t> </a:t>
                      </a:r>
                      <a:r>
                        <a:rPr kumimoji="0" lang="zh-CN" altLang="en-US" sz="10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rPr>
                        <a:t>地参与到公民生活中。</a:t>
                      </a:r>
                      <a:endParaRPr kumimoji="0" lang="zh-CN"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50543" marR="5054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544906">
                <a:tc>
                  <a:txBody>
                    <a:bodyPr/>
                    <a:lstStyle/>
                    <a:p>
                      <a:pPr marL="0" marR="0" lvl="0" indent="0" algn="ctr" defTabSz="914400" rtl="0" eaLnBrk="1" fontAlgn="base" latinLnBrk="0" hangingPunct="1">
                        <a:lnSpc>
                          <a:spcPts val="1200"/>
                        </a:lnSpc>
                        <a:spcBef>
                          <a:spcPct val="0"/>
                        </a:spcBef>
                        <a:spcAft>
                          <a:spcPct val="0"/>
                        </a:spcAft>
                        <a:buClrTx/>
                        <a:buSzTx/>
                        <a:buFont typeface="Wingdings" panose="05000000000000000000" pitchFamily="2" charset="2"/>
                        <a:buNone/>
                        <a:tabLst>
                          <a:tab pos="1533525" algn="l"/>
                        </a:tabLst>
                      </a:pPr>
                      <a:r>
                        <a:rPr kumimoji="0" lang="zh-CN" altLang="en-US" sz="1200" b="1"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rPr>
                        <a:t>主动与创业意识</a:t>
                      </a:r>
                      <a:endParaRPr kumimoji="0"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50543" marR="5054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DCED3"/>
                    </a:solidFill>
                  </a:tcPr>
                </a:tc>
                <a:tc>
                  <a:txBody>
                    <a:bodyPr/>
                    <a:lstStyle/>
                    <a:p>
                      <a:pPr marL="63500" marR="0" lvl="0" indent="0" algn="just" defTabSz="914400" rtl="0" eaLnBrk="1" fontAlgn="base" latinLnBrk="0" hangingPunct="1">
                        <a:lnSpc>
                          <a:spcPts val="1300"/>
                        </a:lnSpc>
                        <a:spcBef>
                          <a:spcPct val="0"/>
                        </a:spcBef>
                        <a:spcAft>
                          <a:spcPct val="0"/>
                        </a:spcAft>
                        <a:buClrTx/>
                        <a:buSzTx/>
                        <a:buFont typeface="Wingdings" panose="05000000000000000000" pitchFamily="2" charset="2"/>
                        <a:buNone/>
                      </a:pPr>
                      <a:r>
                        <a:rPr kumimoji="0" lang="zh-CN" altLang="en-US" sz="10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rPr>
                        <a:t>是将思想转化为行动的能力，包括创造性、创新和冒险精神，以及基于目标的项目计划与管理能力。每个人要意识到自己工作的背景，并能把握机会，要掌握社会与商业活动所需的一些具体的技能与知识，包括道德价值观和良好的治理意识。</a:t>
                      </a:r>
                      <a:endPar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50543" marR="5054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DCED3"/>
                    </a:solidFill>
                  </a:tcPr>
                </a:tc>
              </a:tr>
              <a:tr h="418586">
                <a:tc>
                  <a:txBody>
                    <a:bodyPr/>
                    <a:lstStyle/>
                    <a:p>
                      <a:pPr marL="0" marR="0" lvl="0" indent="0" algn="ctr" defTabSz="914400" rtl="0" eaLnBrk="1" fontAlgn="base" latinLnBrk="0" hangingPunct="1">
                        <a:lnSpc>
                          <a:spcPts val="1200"/>
                        </a:lnSpc>
                        <a:spcBef>
                          <a:spcPct val="0"/>
                        </a:spcBef>
                        <a:spcAft>
                          <a:spcPct val="0"/>
                        </a:spcAft>
                        <a:buClrTx/>
                        <a:buSzTx/>
                        <a:buFont typeface="Wingdings" panose="05000000000000000000" pitchFamily="2" charset="2"/>
                        <a:buNone/>
                      </a:pPr>
                      <a:r>
                        <a:rPr kumimoji="0" lang="zh-CN" altLang="en-US" sz="1200" b="1"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rPr>
                        <a:t>文化意识与表达</a:t>
                      </a:r>
                      <a:endParaRPr kumimoji="0"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50543" marR="5054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63500" marR="0" lvl="0" indent="0" algn="just" defTabSz="914400" rtl="0" eaLnBrk="1" fontAlgn="base" latinLnBrk="0" hangingPunct="1">
                        <a:lnSpc>
                          <a:spcPts val="1300"/>
                        </a:lnSpc>
                        <a:spcBef>
                          <a:spcPct val="0"/>
                        </a:spcBef>
                        <a:spcAft>
                          <a:spcPct val="0"/>
                        </a:spcAft>
                        <a:buClrTx/>
                        <a:buSzTx/>
                        <a:buFont typeface="Wingdings" panose="05000000000000000000" pitchFamily="2" charset="2"/>
                        <a:buNone/>
                      </a:pPr>
                      <a:r>
                        <a:rPr kumimoji="0" lang="zh-CN" altLang="en-US" sz="10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rPr>
                        <a:t>能够在各种媒介（音乐、表演艺术、文学和视觉艺术）中认识到创造性的思想、经验和情感表达的重要性。</a:t>
                      </a:r>
                      <a:endPar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50543" marR="5054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
        <p:nvSpPr>
          <p:cNvPr id="109604" name="Rectangle 36"/>
          <p:cNvSpPr>
            <a:spLocks noChangeArrowheads="1"/>
          </p:cNvSpPr>
          <p:nvPr/>
        </p:nvSpPr>
        <p:spPr bwMode="auto">
          <a:xfrm>
            <a:off x="7452320" y="627534"/>
            <a:ext cx="998934" cy="647700"/>
          </a:xfrm>
          <a:prstGeom prst="rect">
            <a:avLst/>
          </a:prstGeom>
          <a:solidFill>
            <a:srgbClr val="F6A55C"/>
          </a:solidFill>
          <a:ln>
            <a:noFill/>
          </a:ln>
          <a:effectLst>
            <a:prstShdw prst="shdw17" dist="17961" dir="2700000">
              <a:srgbClr val="5C7A99">
                <a:alpha val="74997"/>
              </a:srgbClr>
            </a:prstShdw>
          </a:effectLst>
        </p:spPr>
        <p:txBody>
          <a:bodyPr wrap="none" anchor="ctr"/>
          <a:lstStyle>
            <a:lvl1pPr>
              <a:spcBef>
                <a:spcPct val="20000"/>
              </a:spcBef>
              <a:buClr>
                <a:schemeClr val="accent1"/>
              </a:buClr>
              <a:buFont typeface="Wingdings" panose="05000000000000000000" pitchFamily="2" charset="2"/>
              <a:buChar char="n"/>
              <a:defRPr sz="2000">
                <a:solidFill>
                  <a:schemeClr val="tx1"/>
                </a:solidFill>
                <a:latin typeface="Arial" panose="020B0604020202020204" pitchFamily="34" charset="0"/>
                <a:ea typeface="华文细黑" panose="02010600040101010101" pitchFamily="1" charset="-122"/>
              </a:defRPr>
            </a:lvl1pPr>
            <a:lvl2pPr marL="742950" indent="-285750">
              <a:spcBef>
                <a:spcPct val="20000"/>
              </a:spcBef>
              <a:buClr>
                <a:schemeClr val="accent1"/>
              </a:buClr>
              <a:buFont typeface="Wingdings" panose="05000000000000000000" pitchFamily="2" charset="2"/>
              <a:buChar char="n"/>
              <a:defRPr sz="2800">
                <a:solidFill>
                  <a:schemeClr val="tx1"/>
                </a:solidFill>
                <a:latin typeface="Arial" panose="020B0604020202020204" pitchFamily="34" charset="0"/>
                <a:ea typeface="华文细黑" panose="02010600040101010101" pitchFamily="1" charset="-122"/>
              </a:defRPr>
            </a:lvl2pPr>
            <a:lvl3pPr marL="1143000" indent="-228600">
              <a:spcBef>
                <a:spcPct val="20000"/>
              </a:spcBef>
              <a:buClr>
                <a:schemeClr val="accent1"/>
              </a:buClr>
              <a:buFont typeface="Wingdings" panose="05000000000000000000" pitchFamily="2" charset="2"/>
              <a:buChar char="n"/>
              <a:defRPr sz="1600">
                <a:solidFill>
                  <a:schemeClr val="tx1"/>
                </a:solidFill>
                <a:latin typeface="Arial" panose="020B0604020202020204" pitchFamily="34" charset="0"/>
                <a:ea typeface="华文细黑" panose="02010600040101010101" pitchFamily="1" charset="-122"/>
              </a:defRPr>
            </a:lvl3pPr>
            <a:lvl4pPr marL="1600200" indent="-228600">
              <a:spcBef>
                <a:spcPct val="20000"/>
              </a:spcBef>
              <a:buClr>
                <a:schemeClr val="accent1"/>
              </a:buClr>
              <a:buFont typeface="Wingdings" panose="05000000000000000000" pitchFamily="2" charset="2"/>
              <a:buChar char="n"/>
              <a:defRPr sz="1400">
                <a:solidFill>
                  <a:schemeClr val="tx1"/>
                </a:solidFill>
                <a:latin typeface="Arial" panose="020B0604020202020204" pitchFamily="34" charset="0"/>
                <a:ea typeface="华文细黑" panose="02010600040101010101" pitchFamily="1" charset="-122"/>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ea typeface="华文细黑" panose="02010600040101010101" pitchFamily="1"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ea typeface="华文细黑" panose="02010600040101010101" pitchFamily="1"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ea typeface="华文细黑" panose="02010600040101010101" pitchFamily="1"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ea typeface="华文细黑" panose="02010600040101010101" pitchFamily="1"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ea typeface="华文细黑" panose="02010600040101010101" pitchFamily="1" charset="-122"/>
              </a:defRPr>
            </a:lvl9pPr>
          </a:lstStyle>
          <a:p>
            <a:pPr algn="ctr" eaLnBrk="1" hangingPunct="1">
              <a:spcBef>
                <a:spcPct val="0"/>
              </a:spcBef>
              <a:buClrTx/>
              <a:buFont typeface="Arial" panose="020B0604020202020204" pitchFamily="34" charset="0"/>
              <a:buNone/>
            </a:pPr>
            <a:r>
              <a:rPr lang="zh-CN" altLang="en-US" sz="1800" b="1">
                <a:solidFill>
                  <a:schemeClr val="bg1"/>
                </a:solidFill>
                <a:latin typeface="微软雅黑" panose="020B0503020204020204" pitchFamily="34" charset="-122"/>
                <a:ea typeface="微软雅黑" panose="020B0503020204020204" pitchFamily="34" charset="-122"/>
              </a:rPr>
              <a:t>欧 盟</a:t>
            </a:r>
            <a:endParaRPr lang="zh-CN" altLang="en-US" sz="1800" b="1">
              <a:solidFill>
                <a:schemeClr val="bg1"/>
              </a:solidFill>
              <a:latin typeface="微软雅黑" panose="020B0503020204020204" pitchFamily="34" charset="-122"/>
              <a:ea typeface="微软雅黑" panose="020B0503020204020204" pitchFamily="34" charset="-122"/>
            </a:endParaRPr>
          </a:p>
        </p:txBody>
      </p:sp>
      <p:grpSp>
        <p:nvGrpSpPr>
          <p:cNvPr id="9" name="Group 4"/>
          <p:cNvGrpSpPr>
            <a:grpSpLocks noChangeAspect="1"/>
          </p:cNvGrpSpPr>
          <p:nvPr/>
        </p:nvGrpSpPr>
        <p:grpSpPr bwMode="auto">
          <a:xfrm rot="5400000">
            <a:off x="-9330" y="267599"/>
            <a:ext cx="409547" cy="390889"/>
            <a:chOff x="0" y="60"/>
            <a:chExt cx="439" cy="419"/>
          </a:xfrm>
        </p:grpSpPr>
        <p:sp>
          <p:nvSpPr>
            <p:cNvPr id="10" name="Freeform 5"/>
            <p:cNvSpPr/>
            <p:nvPr/>
          </p:nvSpPr>
          <p:spPr bwMode="auto">
            <a:xfrm>
              <a:off x="0" y="60"/>
              <a:ext cx="297" cy="419"/>
            </a:xfrm>
            <a:custGeom>
              <a:avLst/>
              <a:gdLst>
                <a:gd name="T0" fmla="*/ 297 w 297"/>
                <a:gd name="T1" fmla="*/ 0 h 419"/>
                <a:gd name="T2" fmla="*/ 143 w 297"/>
                <a:gd name="T3" fmla="*/ 0 h 419"/>
                <a:gd name="T4" fmla="*/ 0 w 297"/>
                <a:gd name="T5" fmla="*/ 419 h 419"/>
                <a:gd name="T6" fmla="*/ 155 w 297"/>
                <a:gd name="T7" fmla="*/ 419 h 419"/>
                <a:gd name="T8" fmla="*/ 297 w 297"/>
                <a:gd name="T9" fmla="*/ 0 h 419"/>
              </a:gdLst>
              <a:ahLst/>
              <a:cxnLst>
                <a:cxn ang="0">
                  <a:pos x="T0" y="T1"/>
                </a:cxn>
                <a:cxn ang="0">
                  <a:pos x="T2" y="T3"/>
                </a:cxn>
                <a:cxn ang="0">
                  <a:pos x="T4" y="T5"/>
                </a:cxn>
                <a:cxn ang="0">
                  <a:pos x="T6" y="T7"/>
                </a:cxn>
                <a:cxn ang="0">
                  <a:pos x="T8" y="T9"/>
                </a:cxn>
              </a:cxnLst>
              <a:rect l="0" t="0" r="r" b="b"/>
              <a:pathLst>
                <a:path w="297" h="419">
                  <a:moveTo>
                    <a:pt x="297" y="0"/>
                  </a:moveTo>
                  <a:lnTo>
                    <a:pt x="143" y="0"/>
                  </a:lnTo>
                  <a:lnTo>
                    <a:pt x="0" y="419"/>
                  </a:lnTo>
                  <a:lnTo>
                    <a:pt x="155" y="419"/>
                  </a:lnTo>
                  <a:lnTo>
                    <a:pt x="297" y="0"/>
                  </a:lnTo>
                  <a:close/>
                </a:path>
              </a:pathLst>
            </a:custGeom>
            <a:solidFill>
              <a:srgbClr val="0423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sp>
          <p:nvSpPr>
            <p:cNvPr id="11" name="Freeform 6"/>
            <p:cNvSpPr/>
            <p:nvPr/>
          </p:nvSpPr>
          <p:spPr bwMode="auto">
            <a:xfrm>
              <a:off x="143" y="60"/>
              <a:ext cx="296" cy="419"/>
            </a:xfrm>
            <a:custGeom>
              <a:avLst/>
              <a:gdLst>
                <a:gd name="T0" fmla="*/ 0 w 296"/>
                <a:gd name="T1" fmla="*/ 0 h 419"/>
                <a:gd name="T2" fmla="*/ 154 w 296"/>
                <a:gd name="T3" fmla="*/ 0 h 419"/>
                <a:gd name="T4" fmla="*/ 296 w 296"/>
                <a:gd name="T5" fmla="*/ 419 h 419"/>
                <a:gd name="T6" fmla="*/ 142 w 296"/>
                <a:gd name="T7" fmla="*/ 419 h 419"/>
                <a:gd name="T8" fmla="*/ 0 w 296"/>
                <a:gd name="T9" fmla="*/ 0 h 419"/>
              </a:gdLst>
              <a:ahLst/>
              <a:cxnLst>
                <a:cxn ang="0">
                  <a:pos x="T0" y="T1"/>
                </a:cxn>
                <a:cxn ang="0">
                  <a:pos x="T2" y="T3"/>
                </a:cxn>
                <a:cxn ang="0">
                  <a:pos x="T4" y="T5"/>
                </a:cxn>
                <a:cxn ang="0">
                  <a:pos x="T6" y="T7"/>
                </a:cxn>
                <a:cxn ang="0">
                  <a:pos x="T8" y="T9"/>
                </a:cxn>
              </a:cxnLst>
              <a:rect l="0" t="0" r="r" b="b"/>
              <a:pathLst>
                <a:path w="296" h="419">
                  <a:moveTo>
                    <a:pt x="0" y="0"/>
                  </a:moveTo>
                  <a:lnTo>
                    <a:pt x="154" y="0"/>
                  </a:lnTo>
                  <a:lnTo>
                    <a:pt x="296" y="419"/>
                  </a:lnTo>
                  <a:lnTo>
                    <a:pt x="142" y="419"/>
                  </a:lnTo>
                  <a:lnTo>
                    <a:pt x="0" y="0"/>
                  </a:lnTo>
                  <a:close/>
                </a:path>
              </a:pathLst>
            </a:custGeom>
            <a:solidFill>
              <a:srgbClr val="59A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grpSp>
      <p:sp>
        <p:nvSpPr>
          <p:cNvPr id="12" name="文本框 11"/>
          <p:cNvSpPr txBox="1"/>
          <p:nvPr/>
        </p:nvSpPr>
        <p:spPr>
          <a:xfrm>
            <a:off x="390888" y="195486"/>
            <a:ext cx="4352474" cy="461665"/>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defTabSz="685800"/>
            <a:r>
              <a:rPr lang="zh-CN" altLang="en-US" sz="2400" spc="100" dirty="0" smtClean="0">
                <a:solidFill>
                  <a:srgbClr val="E1740D"/>
                </a:solidFill>
                <a:latin typeface="Arial" panose="020B0604020202020204" pitchFamily="34" charset="0"/>
                <a:ea typeface="微软雅黑" panose="020B0503020204020204" pitchFamily="34" charset="-122"/>
                <a:cs typeface="Arial" panose="020B0604020202020204" pitchFamily="34" charset="0"/>
              </a:rPr>
              <a:t>学生</a:t>
            </a:r>
            <a:r>
              <a:rPr lang="zh-CN" altLang="en-US" sz="2400" spc="100" dirty="0">
                <a:solidFill>
                  <a:srgbClr val="E1740D"/>
                </a:solidFill>
                <a:latin typeface="Arial" panose="020B0604020202020204" pitchFamily="34" charset="0"/>
                <a:ea typeface="微软雅黑" panose="020B0503020204020204" pitchFamily="34" charset="-122"/>
                <a:cs typeface="Arial" panose="020B0604020202020204" pitchFamily="34" charset="0"/>
              </a:rPr>
              <a:t>核心素养的国际比较</a:t>
            </a:r>
            <a:r>
              <a:rPr lang="zh-CN" altLang="en-US" sz="2400" spc="100" dirty="0" smtClean="0">
                <a:solidFill>
                  <a:srgbClr val="E1740D"/>
                </a:solidFill>
                <a:latin typeface="Arial" panose="020B0604020202020204" pitchFamily="34" charset="0"/>
                <a:ea typeface="微软雅黑" panose="020B0503020204020204" pitchFamily="34" charset="-122"/>
                <a:cs typeface="Arial" panose="020B0604020202020204" pitchFamily="34" charset="0"/>
              </a:rPr>
              <a:t>研究</a:t>
            </a:r>
            <a:endParaRPr lang="zh-CN" altLang="en-US" sz="2400" spc="100" dirty="0">
              <a:solidFill>
                <a:srgbClr val="E1740D"/>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afterEffect">
                                  <p:stCondLst>
                                    <p:cond delay="0"/>
                                  </p:stCondLst>
                                  <p:childTnLst>
                                    <p:set>
                                      <p:cBhvr>
                                        <p:cTn id="6" dur="1" fill="hold">
                                          <p:stCondLst>
                                            <p:cond delay="0"/>
                                          </p:stCondLst>
                                        </p:cTn>
                                        <p:tgtEl>
                                          <p:spTgt spid="109572"/>
                                        </p:tgtEl>
                                        <p:attrNameLst>
                                          <p:attrName>style.visibility</p:attrName>
                                        </p:attrNameLst>
                                      </p:cBhvr>
                                      <p:to>
                                        <p:strVal val="visible"/>
                                      </p:to>
                                    </p:set>
                                    <p:animEffect transition="in" filter="diamond(out)">
                                      <p:cBhvr>
                                        <p:cTn id="7" dur="750"/>
                                        <p:tgtEl>
                                          <p:spTgt spid="10957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9604"/>
                                        </p:tgtEl>
                                        <p:attrNameLst>
                                          <p:attrName>style.visibility</p:attrName>
                                        </p:attrNameLst>
                                      </p:cBhvr>
                                      <p:to>
                                        <p:strVal val="visible"/>
                                      </p:to>
                                    </p:set>
                                    <p:animEffect transition="in" filter="wipe(up)">
                                      <p:cBhvr>
                                        <p:cTn id="10" dur="10"/>
                                        <p:tgtEl>
                                          <p:spTgt spid="109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604"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图片 16"/>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l="6239" t="3236" r="6075"/>
          <a:stretch>
            <a:fillRect/>
          </a:stretch>
        </p:blipFill>
        <p:spPr bwMode="auto">
          <a:xfrm>
            <a:off x="1439466" y="1221582"/>
            <a:ext cx="6318647" cy="3361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1" name="Rectangle 3"/>
          <p:cNvSpPr>
            <a:spLocks noChangeArrowheads="1"/>
          </p:cNvSpPr>
          <p:nvPr/>
        </p:nvSpPr>
        <p:spPr bwMode="auto">
          <a:xfrm>
            <a:off x="6237064" y="699914"/>
            <a:ext cx="1863328" cy="647700"/>
          </a:xfrm>
          <a:prstGeom prst="rect">
            <a:avLst/>
          </a:prstGeom>
          <a:solidFill>
            <a:srgbClr val="4999A1"/>
          </a:solidFill>
          <a:ln>
            <a:noFill/>
          </a:ln>
          <a:effectLst>
            <a:prstShdw prst="shdw17" dist="17961" dir="2700000">
              <a:srgbClr val="5C7A99">
                <a:alpha val="74997"/>
              </a:srgbClr>
            </a:prstShdw>
          </a:effectLst>
        </p:spPr>
        <p:txBody>
          <a:bodyPr wrap="none" anchor="ctr"/>
          <a:lstStyle>
            <a:lvl1pPr>
              <a:spcBef>
                <a:spcPct val="20000"/>
              </a:spcBef>
              <a:buClr>
                <a:schemeClr val="accent1"/>
              </a:buClr>
              <a:buFont typeface="Wingdings" panose="05000000000000000000" pitchFamily="2" charset="2"/>
              <a:buChar char="n"/>
              <a:defRPr sz="2000">
                <a:solidFill>
                  <a:schemeClr val="tx1"/>
                </a:solidFill>
                <a:latin typeface="Arial" panose="020B0604020202020204" pitchFamily="34" charset="0"/>
                <a:ea typeface="华文细黑" panose="02010600040101010101" pitchFamily="1" charset="-122"/>
              </a:defRPr>
            </a:lvl1pPr>
            <a:lvl2pPr marL="742950" indent="-285750">
              <a:spcBef>
                <a:spcPct val="20000"/>
              </a:spcBef>
              <a:buClr>
                <a:schemeClr val="accent1"/>
              </a:buClr>
              <a:buFont typeface="Wingdings" panose="05000000000000000000" pitchFamily="2" charset="2"/>
              <a:buChar char="n"/>
              <a:defRPr sz="2800">
                <a:solidFill>
                  <a:schemeClr val="tx1"/>
                </a:solidFill>
                <a:latin typeface="Arial" panose="020B0604020202020204" pitchFamily="34" charset="0"/>
                <a:ea typeface="华文细黑" panose="02010600040101010101" pitchFamily="1" charset="-122"/>
              </a:defRPr>
            </a:lvl2pPr>
            <a:lvl3pPr marL="1143000" indent="-228600">
              <a:spcBef>
                <a:spcPct val="20000"/>
              </a:spcBef>
              <a:buClr>
                <a:schemeClr val="accent1"/>
              </a:buClr>
              <a:buFont typeface="Wingdings" panose="05000000000000000000" pitchFamily="2" charset="2"/>
              <a:buChar char="n"/>
              <a:defRPr sz="1600">
                <a:solidFill>
                  <a:schemeClr val="tx1"/>
                </a:solidFill>
                <a:latin typeface="Arial" panose="020B0604020202020204" pitchFamily="34" charset="0"/>
                <a:ea typeface="华文细黑" panose="02010600040101010101" pitchFamily="1" charset="-122"/>
              </a:defRPr>
            </a:lvl3pPr>
            <a:lvl4pPr marL="1600200" indent="-228600">
              <a:spcBef>
                <a:spcPct val="20000"/>
              </a:spcBef>
              <a:buClr>
                <a:schemeClr val="accent1"/>
              </a:buClr>
              <a:buFont typeface="Wingdings" panose="05000000000000000000" pitchFamily="2" charset="2"/>
              <a:buChar char="n"/>
              <a:defRPr sz="1400">
                <a:solidFill>
                  <a:schemeClr val="tx1"/>
                </a:solidFill>
                <a:latin typeface="Arial" panose="020B0604020202020204" pitchFamily="34" charset="0"/>
                <a:ea typeface="华文细黑" panose="02010600040101010101" pitchFamily="1" charset="-122"/>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ea typeface="华文细黑" panose="02010600040101010101" pitchFamily="1"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ea typeface="华文细黑" panose="02010600040101010101" pitchFamily="1"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ea typeface="华文细黑" panose="02010600040101010101" pitchFamily="1"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ea typeface="华文细黑" panose="02010600040101010101" pitchFamily="1"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ea typeface="华文细黑" panose="02010600040101010101" pitchFamily="1" charset="-122"/>
              </a:defRPr>
            </a:lvl9pPr>
          </a:lstStyle>
          <a:p>
            <a:pPr algn="ctr" eaLnBrk="1" hangingPunct="1">
              <a:spcBef>
                <a:spcPct val="0"/>
              </a:spcBef>
              <a:buClrTx/>
              <a:buFont typeface="Arial" panose="020B0604020202020204" pitchFamily="34" charset="0"/>
              <a:buNone/>
            </a:pPr>
            <a:r>
              <a:rPr lang="zh-CN" altLang="en-US" sz="1800">
                <a:solidFill>
                  <a:schemeClr val="bg1"/>
                </a:solidFill>
                <a:latin typeface="微软雅黑" panose="020B0503020204020204" pitchFamily="34" charset="-122"/>
                <a:ea typeface="微软雅黑" panose="020B0503020204020204" pitchFamily="34" charset="-122"/>
              </a:rPr>
              <a:t>联合国教科文组织</a:t>
            </a:r>
            <a:endParaRPr lang="zh-CN" altLang="en-US" sz="1800">
              <a:solidFill>
                <a:schemeClr val="bg1"/>
              </a:solidFill>
              <a:latin typeface="微软雅黑" panose="020B0503020204020204" pitchFamily="34" charset="-122"/>
              <a:ea typeface="微软雅黑" panose="020B0503020204020204" pitchFamily="34" charset="-122"/>
            </a:endParaRPr>
          </a:p>
        </p:txBody>
      </p:sp>
      <p:grpSp>
        <p:nvGrpSpPr>
          <p:cNvPr id="9" name="Group 4"/>
          <p:cNvGrpSpPr>
            <a:grpSpLocks noChangeAspect="1"/>
          </p:cNvGrpSpPr>
          <p:nvPr/>
        </p:nvGrpSpPr>
        <p:grpSpPr bwMode="auto">
          <a:xfrm rot="5400000">
            <a:off x="-9330" y="267599"/>
            <a:ext cx="409547" cy="390889"/>
            <a:chOff x="0" y="60"/>
            <a:chExt cx="439" cy="419"/>
          </a:xfrm>
        </p:grpSpPr>
        <p:sp>
          <p:nvSpPr>
            <p:cNvPr id="10" name="Freeform 5"/>
            <p:cNvSpPr/>
            <p:nvPr/>
          </p:nvSpPr>
          <p:spPr bwMode="auto">
            <a:xfrm>
              <a:off x="0" y="60"/>
              <a:ext cx="297" cy="419"/>
            </a:xfrm>
            <a:custGeom>
              <a:avLst/>
              <a:gdLst>
                <a:gd name="T0" fmla="*/ 297 w 297"/>
                <a:gd name="T1" fmla="*/ 0 h 419"/>
                <a:gd name="T2" fmla="*/ 143 w 297"/>
                <a:gd name="T3" fmla="*/ 0 h 419"/>
                <a:gd name="T4" fmla="*/ 0 w 297"/>
                <a:gd name="T5" fmla="*/ 419 h 419"/>
                <a:gd name="T6" fmla="*/ 155 w 297"/>
                <a:gd name="T7" fmla="*/ 419 h 419"/>
                <a:gd name="T8" fmla="*/ 297 w 297"/>
                <a:gd name="T9" fmla="*/ 0 h 419"/>
              </a:gdLst>
              <a:ahLst/>
              <a:cxnLst>
                <a:cxn ang="0">
                  <a:pos x="T0" y="T1"/>
                </a:cxn>
                <a:cxn ang="0">
                  <a:pos x="T2" y="T3"/>
                </a:cxn>
                <a:cxn ang="0">
                  <a:pos x="T4" y="T5"/>
                </a:cxn>
                <a:cxn ang="0">
                  <a:pos x="T6" y="T7"/>
                </a:cxn>
                <a:cxn ang="0">
                  <a:pos x="T8" y="T9"/>
                </a:cxn>
              </a:cxnLst>
              <a:rect l="0" t="0" r="r" b="b"/>
              <a:pathLst>
                <a:path w="297" h="419">
                  <a:moveTo>
                    <a:pt x="297" y="0"/>
                  </a:moveTo>
                  <a:lnTo>
                    <a:pt x="143" y="0"/>
                  </a:lnTo>
                  <a:lnTo>
                    <a:pt x="0" y="419"/>
                  </a:lnTo>
                  <a:lnTo>
                    <a:pt x="155" y="419"/>
                  </a:lnTo>
                  <a:lnTo>
                    <a:pt x="297" y="0"/>
                  </a:lnTo>
                  <a:close/>
                </a:path>
              </a:pathLst>
            </a:custGeom>
            <a:solidFill>
              <a:srgbClr val="0423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sp>
          <p:nvSpPr>
            <p:cNvPr id="11" name="Freeform 6"/>
            <p:cNvSpPr/>
            <p:nvPr/>
          </p:nvSpPr>
          <p:spPr bwMode="auto">
            <a:xfrm>
              <a:off x="143" y="60"/>
              <a:ext cx="296" cy="419"/>
            </a:xfrm>
            <a:custGeom>
              <a:avLst/>
              <a:gdLst>
                <a:gd name="T0" fmla="*/ 0 w 296"/>
                <a:gd name="T1" fmla="*/ 0 h 419"/>
                <a:gd name="T2" fmla="*/ 154 w 296"/>
                <a:gd name="T3" fmla="*/ 0 h 419"/>
                <a:gd name="T4" fmla="*/ 296 w 296"/>
                <a:gd name="T5" fmla="*/ 419 h 419"/>
                <a:gd name="T6" fmla="*/ 142 w 296"/>
                <a:gd name="T7" fmla="*/ 419 h 419"/>
                <a:gd name="T8" fmla="*/ 0 w 296"/>
                <a:gd name="T9" fmla="*/ 0 h 419"/>
              </a:gdLst>
              <a:ahLst/>
              <a:cxnLst>
                <a:cxn ang="0">
                  <a:pos x="T0" y="T1"/>
                </a:cxn>
                <a:cxn ang="0">
                  <a:pos x="T2" y="T3"/>
                </a:cxn>
                <a:cxn ang="0">
                  <a:pos x="T4" y="T5"/>
                </a:cxn>
                <a:cxn ang="0">
                  <a:pos x="T6" y="T7"/>
                </a:cxn>
                <a:cxn ang="0">
                  <a:pos x="T8" y="T9"/>
                </a:cxn>
              </a:cxnLst>
              <a:rect l="0" t="0" r="r" b="b"/>
              <a:pathLst>
                <a:path w="296" h="419">
                  <a:moveTo>
                    <a:pt x="0" y="0"/>
                  </a:moveTo>
                  <a:lnTo>
                    <a:pt x="154" y="0"/>
                  </a:lnTo>
                  <a:lnTo>
                    <a:pt x="296" y="419"/>
                  </a:lnTo>
                  <a:lnTo>
                    <a:pt x="142" y="419"/>
                  </a:lnTo>
                  <a:lnTo>
                    <a:pt x="0" y="0"/>
                  </a:lnTo>
                  <a:close/>
                </a:path>
              </a:pathLst>
            </a:custGeom>
            <a:solidFill>
              <a:srgbClr val="59A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grpSp>
      <p:sp>
        <p:nvSpPr>
          <p:cNvPr id="12" name="文本框 11"/>
          <p:cNvSpPr txBox="1"/>
          <p:nvPr/>
        </p:nvSpPr>
        <p:spPr>
          <a:xfrm>
            <a:off x="390888" y="195486"/>
            <a:ext cx="4352474" cy="461665"/>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defTabSz="685800"/>
            <a:r>
              <a:rPr lang="zh-CN" altLang="en-US" sz="2400" spc="100" dirty="0" smtClean="0">
                <a:solidFill>
                  <a:srgbClr val="E1740D"/>
                </a:solidFill>
                <a:latin typeface="Arial" panose="020B0604020202020204" pitchFamily="34" charset="0"/>
                <a:ea typeface="微软雅黑" panose="020B0503020204020204" pitchFamily="34" charset="-122"/>
                <a:cs typeface="Arial" panose="020B0604020202020204" pitchFamily="34" charset="0"/>
              </a:rPr>
              <a:t>学生</a:t>
            </a:r>
            <a:r>
              <a:rPr lang="zh-CN" altLang="en-US" sz="2400" spc="100" dirty="0">
                <a:solidFill>
                  <a:srgbClr val="E1740D"/>
                </a:solidFill>
                <a:latin typeface="Arial" panose="020B0604020202020204" pitchFamily="34" charset="0"/>
                <a:ea typeface="微软雅黑" panose="020B0503020204020204" pitchFamily="34" charset="-122"/>
                <a:cs typeface="Arial" panose="020B0604020202020204" pitchFamily="34" charset="0"/>
              </a:rPr>
              <a:t>核心素养的国际比较</a:t>
            </a:r>
            <a:r>
              <a:rPr lang="zh-CN" altLang="en-US" sz="2400" spc="100" dirty="0" smtClean="0">
                <a:solidFill>
                  <a:srgbClr val="E1740D"/>
                </a:solidFill>
                <a:latin typeface="Arial" panose="020B0604020202020204" pitchFamily="34" charset="0"/>
                <a:ea typeface="微软雅黑" panose="020B0503020204020204" pitchFamily="34" charset="-122"/>
                <a:cs typeface="Arial" panose="020B0604020202020204" pitchFamily="34" charset="0"/>
              </a:rPr>
              <a:t>研究</a:t>
            </a:r>
            <a:endParaRPr lang="zh-CN" altLang="en-US" sz="2400" spc="100" dirty="0">
              <a:solidFill>
                <a:srgbClr val="E1740D"/>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09570"/>
                                        </p:tgtEl>
                                        <p:attrNameLst>
                                          <p:attrName>style.visibility</p:attrName>
                                        </p:attrNameLst>
                                      </p:cBhvr>
                                      <p:to>
                                        <p:strVal val="visible"/>
                                      </p:to>
                                    </p:set>
                                    <p:animEffect transition="in" filter="wipe(up)">
                                      <p:cBhvr>
                                        <p:cTn id="7" dur="500"/>
                                        <p:tgtEl>
                                          <p:spTgt spid="10957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9571"/>
                                        </p:tgtEl>
                                        <p:attrNameLst>
                                          <p:attrName>style.visibility</p:attrName>
                                        </p:attrNameLst>
                                      </p:cBhvr>
                                      <p:to>
                                        <p:strVal val="visible"/>
                                      </p:to>
                                    </p:set>
                                    <p:animEffect transition="in" filter="wipe(up)">
                                      <p:cBhvr>
                                        <p:cTn id="10" dur="500"/>
                                        <p:tgtEl>
                                          <p:spTgt spid="1095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4"/>
          <p:cNvGrpSpPr>
            <a:grpSpLocks noChangeAspect="1"/>
          </p:cNvGrpSpPr>
          <p:nvPr/>
        </p:nvGrpSpPr>
        <p:grpSpPr bwMode="auto">
          <a:xfrm rot="5400000">
            <a:off x="-9330" y="267599"/>
            <a:ext cx="409547" cy="390889"/>
            <a:chOff x="0" y="60"/>
            <a:chExt cx="439" cy="419"/>
          </a:xfrm>
        </p:grpSpPr>
        <p:sp>
          <p:nvSpPr>
            <p:cNvPr id="19" name="Freeform 5"/>
            <p:cNvSpPr/>
            <p:nvPr/>
          </p:nvSpPr>
          <p:spPr bwMode="auto">
            <a:xfrm>
              <a:off x="0" y="60"/>
              <a:ext cx="297" cy="419"/>
            </a:xfrm>
            <a:custGeom>
              <a:avLst/>
              <a:gdLst>
                <a:gd name="T0" fmla="*/ 297 w 297"/>
                <a:gd name="T1" fmla="*/ 0 h 419"/>
                <a:gd name="T2" fmla="*/ 143 w 297"/>
                <a:gd name="T3" fmla="*/ 0 h 419"/>
                <a:gd name="T4" fmla="*/ 0 w 297"/>
                <a:gd name="T5" fmla="*/ 419 h 419"/>
                <a:gd name="T6" fmla="*/ 155 w 297"/>
                <a:gd name="T7" fmla="*/ 419 h 419"/>
                <a:gd name="T8" fmla="*/ 297 w 297"/>
                <a:gd name="T9" fmla="*/ 0 h 419"/>
              </a:gdLst>
              <a:ahLst/>
              <a:cxnLst>
                <a:cxn ang="0">
                  <a:pos x="T0" y="T1"/>
                </a:cxn>
                <a:cxn ang="0">
                  <a:pos x="T2" y="T3"/>
                </a:cxn>
                <a:cxn ang="0">
                  <a:pos x="T4" y="T5"/>
                </a:cxn>
                <a:cxn ang="0">
                  <a:pos x="T6" y="T7"/>
                </a:cxn>
                <a:cxn ang="0">
                  <a:pos x="T8" y="T9"/>
                </a:cxn>
              </a:cxnLst>
              <a:rect l="0" t="0" r="r" b="b"/>
              <a:pathLst>
                <a:path w="297" h="419">
                  <a:moveTo>
                    <a:pt x="297" y="0"/>
                  </a:moveTo>
                  <a:lnTo>
                    <a:pt x="143" y="0"/>
                  </a:lnTo>
                  <a:lnTo>
                    <a:pt x="0" y="419"/>
                  </a:lnTo>
                  <a:lnTo>
                    <a:pt x="155" y="419"/>
                  </a:lnTo>
                  <a:lnTo>
                    <a:pt x="297" y="0"/>
                  </a:lnTo>
                  <a:close/>
                </a:path>
              </a:pathLst>
            </a:custGeom>
            <a:solidFill>
              <a:srgbClr val="0423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sp>
          <p:nvSpPr>
            <p:cNvPr id="20" name="Freeform 6"/>
            <p:cNvSpPr/>
            <p:nvPr/>
          </p:nvSpPr>
          <p:spPr bwMode="auto">
            <a:xfrm>
              <a:off x="143" y="60"/>
              <a:ext cx="296" cy="419"/>
            </a:xfrm>
            <a:custGeom>
              <a:avLst/>
              <a:gdLst>
                <a:gd name="T0" fmla="*/ 0 w 296"/>
                <a:gd name="T1" fmla="*/ 0 h 419"/>
                <a:gd name="T2" fmla="*/ 154 w 296"/>
                <a:gd name="T3" fmla="*/ 0 h 419"/>
                <a:gd name="T4" fmla="*/ 296 w 296"/>
                <a:gd name="T5" fmla="*/ 419 h 419"/>
                <a:gd name="T6" fmla="*/ 142 w 296"/>
                <a:gd name="T7" fmla="*/ 419 h 419"/>
                <a:gd name="T8" fmla="*/ 0 w 296"/>
                <a:gd name="T9" fmla="*/ 0 h 419"/>
              </a:gdLst>
              <a:ahLst/>
              <a:cxnLst>
                <a:cxn ang="0">
                  <a:pos x="T0" y="T1"/>
                </a:cxn>
                <a:cxn ang="0">
                  <a:pos x="T2" y="T3"/>
                </a:cxn>
                <a:cxn ang="0">
                  <a:pos x="T4" y="T5"/>
                </a:cxn>
                <a:cxn ang="0">
                  <a:pos x="T6" y="T7"/>
                </a:cxn>
                <a:cxn ang="0">
                  <a:pos x="T8" y="T9"/>
                </a:cxn>
              </a:cxnLst>
              <a:rect l="0" t="0" r="r" b="b"/>
              <a:pathLst>
                <a:path w="296" h="419">
                  <a:moveTo>
                    <a:pt x="0" y="0"/>
                  </a:moveTo>
                  <a:lnTo>
                    <a:pt x="154" y="0"/>
                  </a:lnTo>
                  <a:lnTo>
                    <a:pt x="296" y="419"/>
                  </a:lnTo>
                  <a:lnTo>
                    <a:pt x="142" y="419"/>
                  </a:lnTo>
                  <a:lnTo>
                    <a:pt x="0" y="0"/>
                  </a:lnTo>
                  <a:close/>
                </a:path>
              </a:pathLst>
            </a:custGeom>
            <a:solidFill>
              <a:srgbClr val="59A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grpSp>
      <p:sp>
        <p:nvSpPr>
          <p:cNvPr id="41" name="文本框 40"/>
          <p:cNvSpPr txBox="1"/>
          <p:nvPr/>
        </p:nvSpPr>
        <p:spPr>
          <a:xfrm>
            <a:off x="827761" y="3354546"/>
            <a:ext cx="2108269" cy="369332"/>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defTabSz="685800"/>
            <a:r>
              <a:rPr lang="en-US" altLang="zh-CN" sz="1800" spc="100" dirty="0">
                <a:solidFill>
                  <a:srgbClr val="59ACB4"/>
                </a:solidFill>
                <a:latin typeface="Arial" panose="020B0604020202020204" pitchFamily="34" charset="0"/>
                <a:ea typeface="微软雅黑" panose="020B0503020204020204" pitchFamily="34" charset="-122"/>
                <a:cs typeface="Arial" panose="020B0604020202020204" pitchFamily="34" charset="0"/>
              </a:rPr>
              <a:t>2.</a:t>
            </a:r>
            <a:r>
              <a:rPr lang="zh-CN" altLang="en-US" sz="1800" spc="100" dirty="0">
                <a:solidFill>
                  <a:srgbClr val="59ACB4"/>
                </a:solidFill>
                <a:latin typeface="Arial" panose="020B0604020202020204" pitchFamily="34" charset="0"/>
                <a:ea typeface="微软雅黑" panose="020B0503020204020204" pitchFamily="34" charset="-122"/>
                <a:cs typeface="Arial" panose="020B0604020202020204" pitchFamily="34" charset="0"/>
              </a:rPr>
              <a:t>研究的总体设计</a:t>
            </a:r>
            <a:endParaRPr lang="zh-CN" altLang="en-US" sz="1800" spc="100" dirty="0">
              <a:solidFill>
                <a:srgbClr val="59ACB4"/>
              </a:solidFill>
              <a:latin typeface="Arial" panose="020B0604020202020204" pitchFamily="34" charset="0"/>
              <a:ea typeface="微软雅黑" panose="020B0503020204020204" pitchFamily="34" charset="-122"/>
              <a:cs typeface="Arial" panose="020B0604020202020204" pitchFamily="34" charset="0"/>
            </a:endParaRPr>
          </a:p>
        </p:txBody>
      </p:sp>
      <p:sp>
        <p:nvSpPr>
          <p:cNvPr id="46" name="文本框 45"/>
          <p:cNvSpPr txBox="1"/>
          <p:nvPr/>
        </p:nvSpPr>
        <p:spPr>
          <a:xfrm>
            <a:off x="827762" y="2762205"/>
            <a:ext cx="2108269" cy="369332"/>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defTabSz="685800"/>
            <a:r>
              <a:rPr lang="en-US" altLang="zh-CN" sz="1800" spc="100" dirty="0">
                <a:solidFill>
                  <a:srgbClr val="E1740D"/>
                </a:solidFill>
                <a:latin typeface="Arial" panose="020B0604020202020204" pitchFamily="34" charset="0"/>
                <a:ea typeface="微软雅黑" panose="020B0503020204020204" pitchFamily="34" charset="-122"/>
                <a:cs typeface="Arial" panose="020B0604020202020204" pitchFamily="34" charset="0"/>
              </a:rPr>
              <a:t>1.</a:t>
            </a:r>
            <a:r>
              <a:rPr lang="zh-CN" altLang="en-US" sz="1800" spc="100" dirty="0">
                <a:solidFill>
                  <a:srgbClr val="E1740D"/>
                </a:solidFill>
                <a:latin typeface="Arial" panose="020B0604020202020204" pitchFamily="34" charset="0"/>
                <a:ea typeface="微软雅黑" panose="020B0503020204020204" pitchFamily="34" charset="-122"/>
                <a:cs typeface="Arial" panose="020B0604020202020204" pitchFamily="34" charset="0"/>
              </a:rPr>
              <a:t>研究背景与意义</a:t>
            </a:r>
            <a:endParaRPr lang="zh-CN" altLang="en-US" sz="1800" spc="100" dirty="0">
              <a:solidFill>
                <a:srgbClr val="E1740D"/>
              </a:solidFill>
              <a:latin typeface="Arial" panose="020B0604020202020204" pitchFamily="34" charset="0"/>
              <a:ea typeface="微软雅黑" panose="020B0503020204020204" pitchFamily="34" charset="-122"/>
              <a:cs typeface="Arial" panose="020B0604020202020204" pitchFamily="34" charset="0"/>
            </a:endParaRPr>
          </a:p>
        </p:txBody>
      </p:sp>
      <p:pic>
        <p:nvPicPr>
          <p:cNvPr id="21" name="图片 20"/>
          <p:cNvPicPr>
            <a:picLocks noChangeAspect="1"/>
          </p:cNvPicPr>
          <p:nvPr/>
        </p:nvPicPr>
        <p:blipFill>
          <a:blip r:embed="rId1"/>
          <a:stretch>
            <a:fillRect/>
          </a:stretch>
        </p:blipFill>
        <p:spPr>
          <a:xfrm>
            <a:off x="6516985" y="0"/>
            <a:ext cx="2640976" cy="2571750"/>
          </a:xfrm>
          <a:prstGeom prst="rect">
            <a:avLst/>
          </a:prstGeom>
        </p:spPr>
      </p:pic>
      <p:sp>
        <p:nvSpPr>
          <p:cNvPr id="4" name="文本框 3"/>
          <p:cNvSpPr txBox="1"/>
          <p:nvPr/>
        </p:nvSpPr>
        <p:spPr>
          <a:xfrm>
            <a:off x="577850" y="1604010"/>
            <a:ext cx="7461250" cy="704850"/>
          </a:xfrm>
          <a:prstGeom prst="rect">
            <a:avLst/>
          </a:prstGeom>
          <a:noFill/>
        </p:spPr>
        <p:txBody>
          <a:bodyPr wrap="square" rtlCol="0">
            <a:spAutoFit/>
          </a:bodyPr>
          <a:p>
            <a:pPr algn="l" defTabSz="685800"/>
            <a:r>
              <a:rPr lang="zh-CN" altLang="zh-CN" sz="4000" spc="-110" dirty="0">
                <a:solidFill>
                  <a:srgbClr val="231F20"/>
                </a:solidFill>
                <a:latin typeface="方正综艺简体" panose="03000509000000000000" pitchFamily="65" charset="-122"/>
                <a:ea typeface="方正综艺简体" panose="03000509000000000000" pitchFamily="65" charset="-122"/>
              </a:rPr>
              <a:t>一、</a:t>
            </a:r>
            <a:r>
              <a:rPr lang="zh-CN" altLang="en-US" sz="4000" dirty="0">
                <a:solidFill>
                  <a:srgbClr val="13263B"/>
                </a:solidFill>
                <a:latin typeface="方正综艺简体" panose="03000509000000000000" pitchFamily="65" charset="-122"/>
                <a:ea typeface="方正综艺简体" panose="03000509000000000000" pitchFamily="65" charset="-122"/>
                <a:sym typeface="+mn-ea"/>
              </a:rPr>
              <a:t>背景、意义与总体设计</a:t>
            </a:r>
            <a:endParaRPr lang="zh-CN" altLang="zh-CN" sz="5400" spc="-110" dirty="0">
              <a:solidFill>
                <a:srgbClr val="231F20"/>
              </a:solidFill>
              <a:latin typeface="方正综艺简体" panose="03000509000000000000" pitchFamily="65" charset="-122"/>
              <a:ea typeface="方正综艺简体" panose="03000509000000000000" pitchFamily="65"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2000" fill="hold"/>
                                        <p:tgtEl>
                                          <p:spTgt spid="4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9" name="图片 9"/>
          <p:cNvPicPr>
            <a:picLocks noChangeAspect="1" noChangeArrowheads="1"/>
          </p:cNvPicPr>
          <p:nvPr/>
        </p:nvPicPr>
        <p:blipFill>
          <a:blip r:embed="rId1">
            <a:clrChange>
              <a:clrFrom>
                <a:srgbClr val="FFFFFF"/>
              </a:clrFrom>
              <a:clrTo>
                <a:srgbClr val="FFFFFF">
                  <a:alpha val="0"/>
                </a:srgbClr>
              </a:clrTo>
            </a:clrChange>
            <a:extLst>
              <a:ext uri="{BEBA8EAE-BF5A-486C-A8C5-ECC9F3942E4B}">
                <a14:imgProps xmlns:a14="http://schemas.microsoft.com/office/drawing/2010/main">
                  <a14:imgLayer r:embed="rId2">
                    <a14:imgEffect>
                      <a14:colorTemperature colorTemp="7200"/>
                    </a14:imgEffect>
                  </a14:imgLayer>
                </a14:imgProps>
              </a:ext>
              <a:ext uri="{28A0092B-C50C-407E-A947-70E740481C1C}">
                <a14:useLocalDpi xmlns:a14="http://schemas.microsoft.com/office/drawing/2010/main" val="0"/>
              </a:ext>
            </a:extLst>
          </a:blip>
          <a:srcRect b="7866"/>
          <a:stretch>
            <a:fillRect/>
          </a:stretch>
        </p:blipFill>
        <p:spPr bwMode="auto">
          <a:xfrm>
            <a:off x="1740694" y="1059656"/>
            <a:ext cx="5781675"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66" name="Rectangle 50"/>
          <p:cNvSpPr>
            <a:spLocks noChangeArrowheads="1"/>
          </p:cNvSpPr>
          <p:nvPr/>
        </p:nvSpPr>
        <p:spPr bwMode="auto">
          <a:xfrm>
            <a:off x="7452320" y="627534"/>
            <a:ext cx="998934" cy="647700"/>
          </a:xfrm>
          <a:prstGeom prst="rect">
            <a:avLst/>
          </a:prstGeom>
          <a:solidFill>
            <a:srgbClr val="4999A1"/>
          </a:solidFill>
          <a:ln>
            <a:noFill/>
          </a:ln>
          <a:effectLst>
            <a:prstShdw prst="shdw17" dist="17961" dir="2700000">
              <a:srgbClr val="5C7A99">
                <a:alpha val="74997"/>
              </a:srgbClr>
            </a:prstShdw>
          </a:effectLst>
        </p:spPr>
        <p:txBody>
          <a:bodyPr wrap="none" anchor="ctr"/>
          <a:lstStyle>
            <a:lvl1pPr>
              <a:spcBef>
                <a:spcPct val="20000"/>
              </a:spcBef>
              <a:buClr>
                <a:schemeClr val="accent1"/>
              </a:buClr>
              <a:buFont typeface="Wingdings" panose="05000000000000000000" pitchFamily="2" charset="2"/>
              <a:buChar char="n"/>
              <a:defRPr sz="2000">
                <a:solidFill>
                  <a:schemeClr val="tx1"/>
                </a:solidFill>
                <a:latin typeface="Arial" panose="020B0604020202020204" pitchFamily="34" charset="0"/>
                <a:ea typeface="华文细黑" panose="02010600040101010101" pitchFamily="1" charset="-122"/>
              </a:defRPr>
            </a:lvl1pPr>
            <a:lvl2pPr marL="742950" indent="-285750">
              <a:spcBef>
                <a:spcPct val="20000"/>
              </a:spcBef>
              <a:buClr>
                <a:schemeClr val="accent1"/>
              </a:buClr>
              <a:buFont typeface="Wingdings" panose="05000000000000000000" pitchFamily="2" charset="2"/>
              <a:buChar char="n"/>
              <a:defRPr sz="2800">
                <a:solidFill>
                  <a:schemeClr val="tx1"/>
                </a:solidFill>
                <a:latin typeface="Arial" panose="020B0604020202020204" pitchFamily="34" charset="0"/>
                <a:ea typeface="华文细黑" panose="02010600040101010101" pitchFamily="1" charset="-122"/>
              </a:defRPr>
            </a:lvl2pPr>
            <a:lvl3pPr marL="1143000" indent="-228600">
              <a:spcBef>
                <a:spcPct val="20000"/>
              </a:spcBef>
              <a:buClr>
                <a:schemeClr val="accent1"/>
              </a:buClr>
              <a:buFont typeface="Wingdings" panose="05000000000000000000" pitchFamily="2" charset="2"/>
              <a:buChar char="n"/>
              <a:defRPr sz="1600">
                <a:solidFill>
                  <a:schemeClr val="tx1"/>
                </a:solidFill>
                <a:latin typeface="Arial" panose="020B0604020202020204" pitchFamily="34" charset="0"/>
                <a:ea typeface="华文细黑" panose="02010600040101010101" pitchFamily="1" charset="-122"/>
              </a:defRPr>
            </a:lvl3pPr>
            <a:lvl4pPr marL="1600200" indent="-228600">
              <a:spcBef>
                <a:spcPct val="20000"/>
              </a:spcBef>
              <a:buClr>
                <a:schemeClr val="accent1"/>
              </a:buClr>
              <a:buFont typeface="Wingdings" panose="05000000000000000000" pitchFamily="2" charset="2"/>
              <a:buChar char="n"/>
              <a:defRPr sz="1400">
                <a:solidFill>
                  <a:schemeClr val="tx1"/>
                </a:solidFill>
                <a:latin typeface="Arial" panose="020B0604020202020204" pitchFamily="34" charset="0"/>
                <a:ea typeface="华文细黑" panose="02010600040101010101" pitchFamily="1" charset="-122"/>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ea typeface="华文细黑" panose="02010600040101010101" pitchFamily="1"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ea typeface="华文细黑" panose="02010600040101010101" pitchFamily="1"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ea typeface="华文细黑" panose="02010600040101010101" pitchFamily="1"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ea typeface="华文细黑" panose="02010600040101010101" pitchFamily="1"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ea typeface="华文细黑" panose="02010600040101010101" pitchFamily="1" charset="-122"/>
              </a:defRPr>
            </a:lvl9pPr>
          </a:lstStyle>
          <a:p>
            <a:pPr algn="ctr" eaLnBrk="1" hangingPunct="1">
              <a:spcBef>
                <a:spcPct val="0"/>
              </a:spcBef>
              <a:buClrTx/>
              <a:buFont typeface="Arial" panose="020B0604020202020204" pitchFamily="34" charset="0"/>
              <a:buNone/>
            </a:pPr>
            <a:r>
              <a:rPr lang="zh-CN" altLang="en-US" sz="1800">
                <a:solidFill>
                  <a:schemeClr val="bg1"/>
                </a:solidFill>
                <a:latin typeface="微软雅黑" panose="020B0503020204020204" pitchFamily="34" charset="-122"/>
                <a:ea typeface="微软雅黑" panose="020B0503020204020204" pitchFamily="34" charset="-122"/>
              </a:rPr>
              <a:t>美国</a:t>
            </a:r>
            <a:endParaRPr lang="zh-CN" altLang="en-US" sz="1800">
              <a:solidFill>
                <a:schemeClr val="bg1"/>
              </a:solidFill>
              <a:latin typeface="微软雅黑" panose="020B0503020204020204" pitchFamily="34" charset="-122"/>
              <a:ea typeface="微软雅黑" panose="020B0503020204020204" pitchFamily="34" charset="-122"/>
            </a:endParaRPr>
          </a:p>
        </p:txBody>
      </p:sp>
      <p:grpSp>
        <p:nvGrpSpPr>
          <p:cNvPr id="11" name="Group 4"/>
          <p:cNvGrpSpPr>
            <a:grpSpLocks noChangeAspect="1"/>
          </p:cNvGrpSpPr>
          <p:nvPr/>
        </p:nvGrpSpPr>
        <p:grpSpPr bwMode="auto">
          <a:xfrm rot="5400000">
            <a:off x="-9330" y="267599"/>
            <a:ext cx="409547" cy="390889"/>
            <a:chOff x="0" y="60"/>
            <a:chExt cx="439" cy="419"/>
          </a:xfrm>
        </p:grpSpPr>
        <p:sp>
          <p:nvSpPr>
            <p:cNvPr id="12" name="Freeform 5"/>
            <p:cNvSpPr/>
            <p:nvPr/>
          </p:nvSpPr>
          <p:spPr bwMode="auto">
            <a:xfrm>
              <a:off x="0" y="60"/>
              <a:ext cx="297" cy="419"/>
            </a:xfrm>
            <a:custGeom>
              <a:avLst/>
              <a:gdLst>
                <a:gd name="T0" fmla="*/ 297 w 297"/>
                <a:gd name="T1" fmla="*/ 0 h 419"/>
                <a:gd name="T2" fmla="*/ 143 w 297"/>
                <a:gd name="T3" fmla="*/ 0 h 419"/>
                <a:gd name="T4" fmla="*/ 0 w 297"/>
                <a:gd name="T5" fmla="*/ 419 h 419"/>
                <a:gd name="T6" fmla="*/ 155 w 297"/>
                <a:gd name="T7" fmla="*/ 419 h 419"/>
                <a:gd name="T8" fmla="*/ 297 w 297"/>
                <a:gd name="T9" fmla="*/ 0 h 419"/>
              </a:gdLst>
              <a:ahLst/>
              <a:cxnLst>
                <a:cxn ang="0">
                  <a:pos x="T0" y="T1"/>
                </a:cxn>
                <a:cxn ang="0">
                  <a:pos x="T2" y="T3"/>
                </a:cxn>
                <a:cxn ang="0">
                  <a:pos x="T4" y="T5"/>
                </a:cxn>
                <a:cxn ang="0">
                  <a:pos x="T6" y="T7"/>
                </a:cxn>
                <a:cxn ang="0">
                  <a:pos x="T8" y="T9"/>
                </a:cxn>
              </a:cxnLst>
              <a:rect l="0" t="0" r="r" b="b"/>
              <a:pathLst>
                <a:path w="297" h="419">
                  <a:moveTo>
                    <a:pt x="297" y="0"/>
                  </a:moveTo>
                  <a:lnTo>
                    <a:pt x="143" y="0"/>
                  </a:lnTo>
                  <a:lnTo>
                    <a:pt x="0" y="419"/>
                  </a:lnTo>
                  <a:lnTo>
                    <a:pt x="155" y="419"/>
                  </a:lnTo>
                  <a:lnTo>
                    <a:pt x="297" y="0"/>
                  </a:lnTo>
                  <a:close/>
                </a:path>
              </a:pathLst>
            </a:custGeom>
            <a:solidFill>
              <a:srgbClr val="0423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sp>
          <p:nvSpPr>
            <p:cNvPr id="13" name="Freeform 6"/>
            <p:cNvSpPr/>
            <p:nvPr/>
          </p:nvSpPr>
          <p:spPr bwMode="auto">
            <a:xfrm>
              <a:off x="143" y="60"/>
              <a:ext cx="296" cy="419"/>
            </a:xfrm>
            <a:custGeom>
              <a:avLst/>
              <a:gdLst>
                <a:gd name="T0" fmla="*/ 0 w 296"/>
                <a:gd name="T1" fmla="*/ 0 h 419"/>
                <a:gd name="T2" fmla="*/ 154 w 296"/>
                <a:gd name="T3" fmla="*/ 0 h 419"/>
                <a:gd name="T4" fmla="*/ 296 w 296"/>
                <a:gd name="T5" fmla="*/ 419 h 419"/>
                <a:gd name="T6" fmla="*/ 142 w 296"/>
                <a:gd name="T7" fmla="*/ 419 h 419"/>
                <a:gd name="T8" fmla="*/ 0 w 296"/>
                <a:gd name="T9" fmla="*/ 0 h 419"/>
              </a:gdLst>
              <a:ahLst/>
              <a:cxnLst>
                <a:cxn ang="0">
                  <a:pos x="T0" y="T1"/>
                </a:cxn>
                <a:cxn ang="0">
                  <a:pos x="T2" y="T3"/>
                </a:cxn>
                <a:cxn ang="0">
                  <a:pos x="T4" y="T5"/>
                </a:cxn>
                <a:cxn ang="0">
                  <a:pos x="T6" y="T7"/>
                </a:cxn>
                <a:cxn ang="0">
                  <a:pos x="T8" y="T9"/>
                </a:cxn>
              </a:cxnLst>
              <a:rect l="0" t="0" r="r" b="b"/>
              <a:pathLst>
                <a:path w="296" h="419">
                  <a:moveTo>
                    <a:pt x="0" y="0"/>
                  </a:moveTo>
                  <a:lnTo>
                    <a:pt x="154" y="0"/>
                  </a:lnTo>
                  <a:lnTo>
                    <a:pt x="296" y="419"/>
                  </a:lnTo>
                  <a:lnTo>
                    <a:pt x="142" y="419"/>
                  </a:lnTo>
                  <a:lnTo>
                    <a:pt x="0" y="0"/>
                  </a:lnTo>
                  <a:close/>
                </a:path>
              </a:pathLst>
            </a:custGeom>
            <a:solidFill>
              <a:srgbClr val="59A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grpSp>
      <p:sp>
        <p:nvSpPr>
          <p:cNvPr id="14" name="文本框 13"/>
          <p:cNvSpPr txBox="1"/>
          <p:nvPr/>
        </p:nvSpPr>
        <p:spPr>
          <a:xfrm>
            <a:off x="390888" y="195486"/>
            <a:ext cx="4352474" cy="461665"/>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defTabSz="685800"/>
            <a:r>
              <a:rPr lang="zh-CN" altLang="en-US" sz="2400" spc="100" dirty="0" smtClean="0">
                <a:solidFill>
                  <a:srgbClr val="E1740D"/>
                </a:solidFill>
                <a:latin typeface="Arial" panose="020B0604020202020204" pitchFamily="34" charset="0"/>
                <a:ea typeface="微软雅黑" panose="020B0503020204020204" pitchFamily="34" charset="-122"/>
                <a:cs typeface="Arial" panose="020B0604020202020204" pitchFamily="34" charset="0"/>
              </a:rPr>
              <a:t>学生</a:t>
            </a:r>
            <a:r>
              <a:rPr lang="zh-CN" altLang="en-US" sz="2400" spc="100" dirty="0">
                <a:solidFill>
                  <a:srgbClr val="E1740D"/>
                </a:solidFill>
                <a:latin typeface="Arial" panose="020B0604020202020204" pitchFamily="34" charset="0"/>
                <a:ea typeface="微软雅黑" panose="020B0503020204020204" pitchFamily="34" charset="-122"/>
                <a:cs typeface="Arial" panose="020B0604020202020204" pitchFamily="34" charset="0"/>
              </a:rPr>
              <a:t>核心素养的国际比较</a:t>
            </a:r>
            <a:r>
              <a:rPr lang="zh-CN" altLang="en-US" sz="2400" spc="100" dirty="0" smtClean="0">
                <a:solidFill>
                  <a:srgbClr val="E1740D"/>
                </a:solidFill>
                <a:latin typeface="Arial" panose="020B0604020202020204" pitchFamily="34" charset="0"/>
                <a:ea typeface="微软雅黑" panose="020B0503020204020204" pitchFamily="34" charset="-122"/>
                <a:cs typeface="Arial" panose="020B0604020202020204" pitchFamily="34" charset="0"/>
              </a:rPr>
              <a:t>研究</a:t>
            </a:r>
            <a:endParaRPr lang="zh-CN" altLang="en-US" sz="2400" spc="100" dirty="0">
              <a:solidFill>
                <a:srgbClr val="E1740D"/>
              </a:solidFill>
              <a:latin typeface="Arial" panose="020B0604020202020204" pitchFamily="34" charset="0"/>
              <a:ea typeface="微软雅黑" panose="020B0503020204020204" pitchFamily="34" charset="-122"/>
              <a:cs typeface="Arial" panose="020B0604020202020204" pitchFamily="34" charset="0"/>
            </a:endParaRPr>
          </a:p>
        </p:txBody>
      </p:sp>
      <p:graphicFrame>
        <p:nvGraphicFramePr>
          <p:cNvPr id="15" name="Group 4"/>
          <p:cNvGraphicFramePr>
            <a:graphicFrameLocks noGrp="1"/>
          </p:cNvGraphicFramePr>
          <p:nvPr/>
        </p:nvGraphicFramePr>
        <p:xfrm>
          <a:off x="1565869" y="627534"/>
          <a:ext cx="5886451" cy="4572339"/>
        </p:xfrm>
        <a:graphic>
          <a:graphicData uri="http://schemas.openxmlformats.org/drawingml/2006/table">
            <a:tbl>
              <a:tblPr/>
              <a:tblGrid>
                <a:gridCol w="928688"/>
                <a:gridCol w="798910"/>
                <a:gridCol w="4158853"/>
              </a:tblGrid>
              <a:tr h="272552">
                <a:tc>
                  <a:txBody>
                    <a:bodyPr/>
                    <a:lstStyle/>
                    <a:p>
                      <a:pPr marL="0" marR="0" lvl="0" indent="0" algn="ctr" defTabSz="914400" rtl="0" eaLnBrk="1" fontAlgn="base" latinLnBrk="0" hangingPunct="1">
                        <a:lnSpc>
                          <a:spcPts val="2200"/>
                        </a:lnSpc>
                        <a:spcBef>
                          <a:spcPct val="0"/>
                        </a:spcBef>
                        <a:spcAft>
                          <a:spcPct val="0"/>
                        </a:spcAft>
                        <a:buClrTx/>
                        <a:buSzTx/>
                        <a:buFont typeface="Wingdings" panose="05000000000000000000" pitchFamily="2" charset="2"/>
                        <a:buNone/>
                      </a:pPr>
                      <a:r>
                        <a:rPr kumimoji="0" lang="zh-CN" altLang="en-US" sz="1400" b="1" i="0" u="none" strike="noStrike" cap="none" normalizeH="0" baseline="0" dirty="0" smtClean="0">
                          <a:ln>
                            <a:noFill/>
                          </a:ln>
                          <a:solidFill>
                            <a:schemeClr val="bg1"/>
                          </a:solidFill>
                          <a:effectLst/>
                          <a:latin typeface="Times New Roman" panose="02020603050405020304" pitchFamily="1" charset="0"/>
                          <a:ea typeface="微软雅黑" panose="020B0503020204020204" pitchFamily="34" charset="-122"/>
                        </a:rPr>
                        <a:t>核心素养</a:t>
                      </a:r>
                      <a:endParaRPr kumimoji="0" lang="zh-CN" altLang="en-US" sz="1400" b="0" i="0" u="none" strike="noStrike" cap="none" normalizeH="0" baseline="0" dirty="0" smtClean="0">
                        <a:ln>
                          <a:noFill/>
                        </a:ln>
                        <a:solidFill>
                          <a:schemeClr val="bg1"/>
                        </a:solidFill>
                        <a:effectLst/>
                        <a:latin typeface="Times New Roman" panose="02020603050405020304" pitchFamily="1" charset="0"/>
                        <a:ea typeface="微软雅黑" panose="020B0503020204020204" pitchFamily="34" charset="-122"/>
                      </a:endParaRPr>
                    </a:p>
                  </a:txBody>
                  <a:tcPr marL="15218" marR="152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6A55C"/>
                    </a:solidFill>
                  </a:tcPr>
                </a:tc>
                <a:tc>
                  <a:txBody>
                    <a:bodyPr/>
                    <a:lstStyle/>
                    <a:p>
                      <a:pPr marL="0" marR="0" lvl="0" indent="0" algn="ctr" defTabSz="914400" rtl="0" eaLnBrk="1" fontAlgn="base" latinLnBrk="0" hangingPunct="1">
                        <a:lnSpc>
                          <a:spcPts val="2200"/>
                        </a:lnSpc>
                        <a:spcBef>
                          <a:spcPct val="0"/>
                        </a:spcBef>
                        <a:spcAft>
                          <a:spcPct val="0"/>
                        </a:spcAft>
                        <a:buClrTx/>
                        <a:buSzTx/>
                        <a:buFont typeface="Wingdings" panose="05000000000000000000" pitchFamily="2" charset="2"/>
                        <a:buNone/>
                      </a:pPr>
                      <a:r>
                        <a:rPr kumimoji="0" lang="zh-CN" altLang="en-US" sz="1400" b="1" i="0" u="none" strike="noStrike" cap="none" normalizeH="0" baseline="0" dirty="0" smtClean="0">
                          <a:ln>
                            <a:noFill/>
                          </a:ln>
                          <a:solidFill>
                            <a:schemeClr val="bg1"/>
                          </a:solidFill>
                          <a:effectLst/>
                          <a:latin typeface="Times New Roman" panose="02020603050405020304" pitchFamily="1" charset="0"/>
                          <a:ea typeface="微软雅黑" panose="020B0503020204020204" pitchFamily="34" charset="-122"/>
                        </a:rPr>
                        <a:t>指标</a:t>
                      </a:r>
                      <a:endParaRPr kumimoji="0" lang="zh-CN" altLang="en-US" sz="1400" b="0" i="0" u="none" strike="noStrike" cap="none" normalizeH="0" baseline="0" dirty="0" smtClean="0">
                        <a:ln>
                          <a:noFill/>
                        </a:ln>
                        <a:solidFill>
                          <a:schemeClr val="bg1"/>
                        </a:solidFill>
                        <a:effectLst/>
                        <a:latin typeface="Times New Roman" panose="02020603050405020304" pitchFamily="1" charset="0"/>
                        <a:ea typeface="微软雅黑" panose="020B0503020204020204" pitchFamily="34" charset="-122"/>
                      </a:endParaRPr>
                    </a:p>
                  </a:txBody>
                  <a:tcPr marL="15218" marR="152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6A55C"/>
                    </a:solidFill>
                  </a:tcPr>
                </a:tc>
                <a:tc>
                  <a:txBody>
                    <a:bodyPr/>
                    <a:lstStyle/>
                    <a:p>
                      <a:pPr marL="0" marR="0" lvl="0" indent="0" algn="ctr" defTabSz="914400" rtl="0" eaLnBrk="1" fontAlgn="base" latinLnBrk="0" hangingPunct="1">
                        <a:lnSpc>
                          <a:spcPts val="2200"/>
                        </a:lnSpc>
                        <a:spcBef>
                          <a:spcPct val="0"/>
                        </a:spcBef>
                        <a:spcAft>
                          <a:spcPct val="0"/>
                        </a:spcAft>
                        <a:buClrTx/>
                        <a:buSzTx/>
                        <a:buFont typeface="Wingdings" panose="05000000000000000000" pitchFamily="2" charset="2"/>
                        <a:buNone/>
                      </a:pPr>
                      <a:r>
                        <a:rPr kumimoji="0" lang="zh-CN" altLang="en-US" sz="1400" b="1" i="0" u="none" strike="noStrike" cap="none" normalizeH="0" baseline="0" dirty="0" smtClean="0">
                          <a:ln>
                            <a:noFill/>
                          </a:ln>
                          <a:solidFill>
                            <a:schemeClr val="bg1"/>
                          </a:solidFill>
                          <a:effectLst/>
                          <a:latin typeface="Times New Roman" panose="02020603050405020304" pitchFamily="1" charset="0"/>
                          <a:ea typeface="微软雅黑" panose="020B0503020204020204" pitchFamily="34" charset="-122"/>
                        </a:rPr>
                        <a:t>内涵</a:t>
                      </a:r>
                      <a:endParaRPr kumimoji="0" lang="zh-CN" altLang="en-US" sz="1400" b="0" i="0" u="none" strike="noStrike" cap="none" normalizeH="0" baseline="0" dirty="0" smtClean="0">
                        <a:ln>
                          <a:noFill/>
                        </a:ln>
                        <a:solidFill>
                          <a:schemeClr val="bg1"/>
                        </a:solidFill>
                        <a:effectLst/>
                        <a:latin typeface="Times New Roman" panose="02020603050405020304" pitchFamily="1" charset="0"/>
                        <a:ea typeface="微软雅黑" panose="020B0503020204020204" pitchFamily="34" charset="-122"/>
                      </a:endParaRPr>
                    </a:p>
                  </a:txBody>
                  <a:tcPr marL="15218" marR="152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6A55C"/>
                    </a:solidFill>
                  </a:tcPr>
                </a:tc>
              </a:tr>
              <a:tr h="445994">
                <a:tc rowSpan="3">
                  <a:txBody>
                    <a:bodyPr/>
                    <a:lstStyle/>
                    <a:p>
                      <a:pPr marL="0" marR="0" lvl="0" indent="0" algn="ctr" defTabSz="914400" rtl="0" eaLnBrk="1" fontAlgn="base" latinLnBrk="0" hangingPunct="1">
                        <a:lnSpc>
                          <a:spcPts val="1200"/>
                        </a:lnSpc>
                        <a:spcBef>
                          <a:spcPct val="0"/>
                        </a:spcBef>
                        <a:spcAft>
                          <a:spcPct val="0"/>
                        </a:spcAft>
                        <a:buClrTx/>
                        <a:buSzTx/>
                        <a:buFont typeface="Wingdings" panose="05000000000000000000" pitchFamily="2" charset="2"/>
                        <a:buNone/>
                      </a:pPr>
                      <a:r>
                        <a:rPr kumimoji="0" lang="zh-CN" altLang="en-US" sz="1000" b="1" i="0" u="none" strike="noStrike" cap="none" normalizeH="0" baseline="0" dirty="0" smtClean="0">
                          <a:ln>
                            <a:noFill/>
                          </a:ln>
                          <a:solidFill>
                            <a:schemeClr val="bg1"/>
                          </a:solidFill>
                          <a:effectLst/>
                          <a:latin typeface="Times New Roman" panose="02020603050405020304" pitchFamily="1" charset="0"/>
                          <a:ea typeface="微软雅黑" panose="020B0503020204020204" pitchFamily="34" charset="-122"/>
                        </a:rPr>
                        <a:t>学习与</a:t>
                      </a:r>
                      <a:endParaRPr kumimoji="0" lang="zh-CN" altLang="en-US" sz="1000" b="1" i="0" u="none" strike="noStrike" cap="none" normalizeH="0" baseline="0" dirty="0" smtClean="0">
                        <a:ln>
                          <a:noFill/>
                        </a:ln>
                        <a:solidFill>
                          <a:schemeClr val="bg1"/>
                        </a:solidFill>
                        <a:effectLst/>
                        <a:latin typeface="Times New Roman" panose="02020603050405020304" pitchFamily="1" charset="0"/>
                        <a:ea typeface="微软雅黑" panose="020B0503020204020204" pitchFamily="34" charset="-122"/>
                      </a:endParaRPr>
                    </a:p>
                    <a:p>
                      <a:pPr marL="0" marR="0" lvl="0" indent="0" algn="ctr" defTabSz="914400" rtl="0" eaLnBrk="1" fontAlgn="base" latinLnBrk="0" hangingPunct="1">
                        <a:lnSpc>
                          <a:spcPts val="1200"/>
                        </a:lnSpc>
                        <a:spcBef>
                          <a:spcPct val="0"/>
                        </a:spcBef>
                        <a:spcAft>
                          <a:spcPct val="0"/>
                        </a:spcAft>
                        <a:buClrTx/>
                        <a:buSzTx/>
                        <a:buFont typeface="Wingdings" panose="05000000000000000000" pitchFamily="2" charset="2"/>
                        <a:buNone/>
                      </a:pPr>
                      <a:r>
                        <a:rPr kumimoji="0" lang="zh-CN" altLang="en-US" sz="1000" b="1" i="0" u="none" strike="noStrike" cap="none" normalizeH="0" baseline="0" dirty="0" smtClean="0">
                          <a:ln>
                            <a:noFill/>
                          </a:ln>
                          <a:solidFill>
                            <a:schemeClr val="bg1"/>
                          </a:solidFill>
                          <a:effectLst/>
                          <a:latin typeface="Times New Roman" panose="02020603050405020304" pitchFamily="1" charset="0"/>
                          <a:ea typeface="微软雅黑" panose="020B0503020204020204" pitchFamily="34" charset="-122"/>
                        </a:rPr>
                        <a:t>创新素养</a:t>
                      </a:r>
                      <a:endParaRPr kumimoji="0" lang="zh-CN" altLang="en-US" sz="1000" b="1" i="0" u="none" strike="noStrike" cap="none" normalizeH="0" baseline="0" dirty="0" smtClean="0">
                        <a:ln>
                          <a:noFill/>
                        </a:ln>
                        <a:solidFill>
                          <a:schemeClr val="bg1"/>
                        </a:solidFill>
                        <a:effectLst/>
                        <a:latin typeface="Times New Roman" panose="02020603050405020304" pitchFamily="1" charset="0"/>
                        <a:ea typeface="微软雅黑" panose="020B0503020204020204" pitchFamily="34" charset="-122"/>
                      </a:endParaRPr>
                    </a:p>
                    <a:p>
                      <a:pPr marL="0" marR="0" lvl="0" indent="0" algn="ctr" defTabSz="914400" rtl="0" eaLnBrk="1" fontAlgn="base" latinLnBrk="0" hangingPunct="1">
                        <a:lnSpc>
                          <a:spcPts val="1200"/>
                        </a:lnSpc>
                        <a:spcBef>
                          <a:spcPct val="0"/>
                        </a:spcBef>
                        <a:spcAft>
                          <a:spcPct val="0"/>
                        </a:spcAft>
                        <a:buClrTx/>
                        <a:buSzTx/>
                        <a:buFont typeface="Wingdings" panose="05000000000000000000" pitchFamily="2" charset="2"/>
                        <a:buNone/>
                      </a:pPr>
                      <a:r>
                        <a:rPr kumimoji="0" lang="en-US" altLang="zh-CN" sz="1000" b="1" i="0" u="none" strike="noStrike" cap="none" normalizeH="0" baseline="0" dirty="0" smtClean="0">
                          <a:ln>
                            <a:noFill/>
                          </a:ln>
                          <a:solidFill>
                            <a:schemeClr val="bg1"/>
                          </a:solidFill>
                          <a:effectLst/>
                          <a:latin typeface="Times New Roman" panose="02020603050405020304" pitchFamily="1" charset="0"/>
                          <a:ea typeface="微软雅黑" panose="020B0503020204020204" pitchFamily="34" charset="-122"/>
                        </a:rPr>
                        <a:t>(learning and innovation skills)</a:t>
                      </a:r>
                      <a:endParaRPr kumimoji="0" lang="zh-CN" altLang="en-US" sz="1000" b="1" i="0" u="none" strike="noStrike" cap="none" normalizeH="0" baseline="0" dirty="0" smtClean="0">
                        <a:ln>
                          <a:noFill/>
                        </a:ln>
                        <a:solidFill>
                          <a:schemeClr val="bg1"/>
                        </a:solidFill>
                        <a:effectLst/>
                        <a:latin typeface="Times New Roman" panose="02020603050405020304" pitchFamily="1" charset="0"/>
                        <a:ea typeface="微软雅黑" panose="020B0503020204020204" pitchFamily="34" charset="-122"/>
                      </a:endParaRPr>
                    </a:p>
                  </a:txBody>
                  <a:tcPr marL="15218" marR="152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6A55C"/>
                    </a:solidFill>
                  </a:tcPr>
                </a:tc>
                <a:tc>
                  <a:txBody>
                    <a:bodyPr/>
                    <a:lstStyle/>
                    <a:p>
                      <a:pPr marL="0" marR="0" lvl="0" indent="0" algn="ctr" defTabSz="914400" rtl="0" eaLnBrk="1" fontAlgn="base" latinLnBrk="0" hangingPunct="1">
                        <a:lnSpc>
                          <a:spcPts val="1200"/>
                        </a:lnSpc>
                        <a:spcBef>
                          <a:spcPct val="0"/>
                        </a:spcBef>
                        <a:spcAft>
                          <a:spcPct val="0"/>
                        </a:spcAft>
                        <a:buClrTx/>
                        <a:buSzTx/>
                        <a:buFont typeface="Wingdings" panose="05000000000000000000" pitchFamily="2" charset="2"/>
                        <a:buNone/>
                      </a:pPr>
                      <a:r>
                        <a:rPr kumimoji="0" lang="zh-CN" altLang="en-US" sz="800" b="1" i="0" u="none" strike="noStrike" cap="none" normalizeH="0" baseline="0" dirty="0" smtClean="0">
                          <a:ln>
                            <a:noFill/>
                          </a:ln>
                          <a:solidFill>
                            <a:schemeClr val="tx1"/>
                          </a:solidFill>
                          <a:effectLst/>
                          <a:latin typeface="Times New Roman" panose="02020603050405020304" pitchFamily="1" charset="0"/>
                          <a:ea typeface="微软雅黑" panose="020B0503020204020204" pitchFamily="34" charset="-122"/>
                        </a:rPr>
                        <a:t>创造力与创新</a:t>
                      </a:r>
                      <a:endParaRPr kumimoji="0" lang="zh-CN" altLang="en-US" sz="800" b="0" i="0" u="none" strike="noStrike" cap="none" normalizeH="0" baseline="0" dirty="0" smtClean="0">
                        <a:ln>
                          <a:noFill/>
                        </a:ln>
                        <a:solidFill>
                          <a:schemeClr val="tx1"/>
                        </a:solidFill>
                        <a:effectLst/>
                        <a:latin typeface="Times New Roman" panose="02020603050405020304" pitchFamily="1" charset="0"/>
                        <a:ea typeface="微软雅黑" panose="020B0503020204020204" pitchFamily="34" charset="-122"/>
                      </a:endParaRPr>
                    </a:p>
                  </a:txBody>
                  <a:tcPr marL="15218" marR="152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DDF"/>
                    </a:solidFill>
                  </a:tcPr>
                </a:tc>
                <a:tc>
                  <a:txBody>
                    <a:bodyPr/>
                    <a:lstStyle/>
                    <a:p>
                      <a:pPr marL="0" marR="0" lvl="0" indent="0" algn="just" defTabSz="914400" rtl="0" eaLnBrk="1" fontAlgn="base" latinLnBrk="0" hangingPunct="1">
                        <a:lnSpc>
                          <a:spcPts val="1200"/>
                        </a:lnSpc>
                        <a:spcBef>
                          <a:spcPct val="0"/>
                        </a:spcBef>
                        <a:spcAft>
                          <a:spcPct val="0"/>
                        </a:spcAft>
                        <a:buClrTx/>
                        <a:buSzTx/>
                        <a:buFont typeface="Wingdings" panose="05000000000000000000" pitchFamily="2" charset="2"/>
                        <a:buNone/>
                      </a:pPr>
                      <a:r>
                        <a:rPr kumimoji="0" lang="zh-CN" altLang="en-US" sz="800" b="0" i="0" u="none" strike="noStrike" cap="none" normalizeH="0" baseline="0" dirty="0" smtClean="0">
                          <a:ln>
                            <a:noFill/>
                          </a:ln>
                          <a:solidFill>
                            <a:schemeClr val="tx1"/>
                          </a:solidFill>
                          <a:effectLst/>
                          <a:latin typeface="Times New Roman" panose="02020603050405020304" pitchFamily="1" charset="0"/>
                          <a:ea typeface="微软雅黑" panose="020B0503020204020204" pitchFamily="34" charset="-122"/>
                        </a:rPr>
                        <a:t>在工作中展现创造和发明才能；能提出和实施新的想法，并把新想法传播给他人；对新的、不同的观点持开放的心态并积极回应；能实施有创意的设想，为发生革新的领域做出具体的、有益的贡献。</a:t>
                      </a:r>
                      <a:endParaRPr kumimoji="0" lang="zh-CN" altLang="en-US" sz="800" b="0" i="0" u="none" strike="noStrike" cap="none" normalizeH="0" baseline="0" dirty="0" smtClean="0">
                        <a:ln>
                          <a:noFill/>
                        </a:ln>
                        <a:solidFill>
                          <a:schemeClr val="tx1"/>
                        </a:solidFill>
                        <a:effectLst/>
                        <a:latin typeface="Times New Roman" panose="02020603050405020304" pitchFamily="1" charset="0"/>
                        <a:ea typeface="微软雅黑" panose="020B0503020204020204" pitchFamily="34" charset="-122"/>
                      </a:endParaRPr>
                    </a:p>
                  </a:txBody>
                  <a:tcPr marL="15218" marR="152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45994">
                <a:tc vMerge="1">
                  <a:tcPr/>
                </a:tc>
                <a:tc>
                  <a:txBody>
                    <a:bodyPr/>
                    <a:lstStyle/>
                    <a:p>
                      <a:pPr marL="0" marR="0" lvl="0" indent="0" algn="ctr" defTabSz="914400" rtl="0" eaLnBrk="1" fontAlgn="base" latinLnBrk="0" hangingPunct="1">
                        <a:lnSpc>
                          <a:spcPts val="1200"/>
                        </a:lnSpc>
                        <a:spcBef>
                          <a:spcPct val="0"/>
                        </a:spcBef>
                        <a:spcAft>
                          <a:spcPct val="0"/>
                        </a:spcAft>
                        <a:buClrTx/>
                        <a:buSzTx/>
                        <a:buFont typeface="Wingdings" panose="05000000000000000000" pitchFamily="2" charset="2"/>
                        <a:buNone/>
                      </a:pPr>
                      <a:r>
                        <a:rPr kumimoji="0" lang="zh-CN" altLang="en-US" sz="800" b="1" i="0" u="none" strike="noStrike" cap="none" normalizeH="0" baseline="0" dirty="0" smtClean="0">
                          <a:ln>
                            <a:noFill/>
                          </a:ln>
                          <a:solidFill>
                            <a:schemeClr val="tx1"/>
                          </a:solidFill>
                          <a:effectLst/>
                          <a:latin typeface="Times New Roman" panose="02020603050405020304" pitchFamily="1" charset="0"/>
                          <a:ea typeface="微软雅黑" panose="020B0503020204020204" pitchFamily="34" charset="-122"/>
                        </a:rPr>
                        <a:t>批判思维</a:t>
                      </a:r>
                      <a:endParaRPr kumimoji="0" lang="zh-CN" altLang="zh-CN" sz="800" b="0" i="0" u="none" strike="noStrike" cap="none" normalizeH="0" baseline="0" dirty="0" smtClean="0">
                        <a:ln>
                          <a:noFill/>
                        </a:ln>
                        <a:solidFill>
                          <a:schemeClr val="tx1"/>
                        </a:solidFill>
                        <a:effectLst/>
                        <a:latin typeface="Times New Roman" panose="02020603050405020304" pitchFamily="1" charset="0"/>
                        <a:ea typeface="微软雅黑" panose="020B0503020204020204" pitchFamily="34" charset="-122"/>
                      </a:endParaRPr>
                    </a:p>
                    <a:p>
                      <a:pPr marL="0" marR="0" lvl="0" indent="0" algn="ctr" defTabSz="914400" rtl="0" eaLnBrk="1" fontAlgn="base" latinLnBrk="0" hangingPunct="1">
                        <a:lnSpc>
                          <a:spcPts val="1200"/>
                        </a:lnSpc>
                        <a:spcBef>
                          <a:spcPct val="0"/>
                        </a:spcBef>
                        <a:spcAft>
                          <a:spcPct val="0"/>
                        </a:spcAft>
                        <a:buClrTx/>
                        <a:buSzTx/>
                        <a:buFont typeface="Wingdings" panose="05000000000000000000" pitchFamily="2" charset="2"/>
                        <a:buNone/>
                      </a:pPr>
                      <a:r>
                        <a:rPr kumimoji="0" lang="zh-CN" altLang="en-US" sz="800" b="1" i="0" u="none" strike="noStrike" cap="none" normalizeH="0" baseline="0" dirty="0" smtClean="0">
                          <a:ln>
                            <a:noFill/>
                          </a:ln>
                          <a:solidFill>
                            <a:schemeClr val="tx1"/>
                          </a:solidFill>
                          <a:effectLst/>
                          <a:latin typeface="Times New Roman" panose="02020603050405020304" pitchFamily="1" charset="0"/>
                          <a:ea typeface="微软雅黑" panose="020B0503020204020204" pitchFamily="34" charset="-122"/>
                        </a:rPr>
                        <a:t>与问题解决</a:t>
                      </a:r>
                      <a:endParaRPr kumimoji="0" lang="zh-CN" altLang="en-US" sz="800" b="0" i="0" u="none" strike="noStrike" cap="none" normalizeH="0" baseline="0" dirty="0" smtClean="0">
                        <a:ln>
                          <a:noFill/>
                        </a:ln>
                        <a:solidFill>
                          <a:schemeClr val="tx1"/>
                        </a:solidFill>
                        <a:effectLst/>
                        <a:latin typeface="Times New Roman" panose="02020603050405020304" pitchFamily="1" charset="0"/>
                        <a:ea typeface="微软雅黑" panose="020B0503020204020204" pitchFamily="34" charset="-122"/>
                      </a:endParaRPr>
                    </a:p>
                  </a:txBody>
                  <a:tcPr marL="15218" marR="152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DDF"/>
                    </a:solidFill>
                  </a:tcPr>
                </a:tc>
                <a:tc>
                  <a:txBody>
                    <a:bodyPr/>
                    <a:lstStyle/>
                    <a:p>
                      <a:pPr marL="0" marR="0" lvl="0" indent="0" algn="just" defTabSz="914400" rtl="0" eaLnBrk="1" fontAlgn="base" latinLnBrk="0" hangingPunct="1">
                        <a:lnSpc>
                          <a:spcPts val="1200"/>
                        </a:lnSpc>
                        <a:spcBef>
                          <a:spcPct val="0"/>
                        </a:spcBef>
                        <a:spcAft>
                          <a:spcPct val="0"/>
                        </a:spcAft>
                        <a:buClrTx/>
                        <a:buSzTx/>
                        <a:buFont typeface="Wingdings" panose="05000000000000000000" pitchFamily="2" charset="2"/>
                        <a:buNone/>
                      </a:pPr>
                      <a:r>
                        <a:rPr kumimoji="0" lang="zh-CN" altLang="en-US" sz="800" b="0" i="0" u="none" strike="noStrike" cap="none" normalizeH="0" baseline="0" smtClean="0">
                          <a:ln>
                            <a:noFill/>
                          </a:ln>
                          <a:solidFill>
                            <a:schemeClr val="tx1"/>
                          </a:solidFill>
                          <a:effectLst/>
                          <a:latin typeface="Times New Roman" panose="02020603050405020304" pitchFamily="1" charset="0"/>
                          <a:ea typeface="微软雅黑" panose="020B0503020204020204" pitchFamily="34" charset="-122"/>
                        </a:rPr>
                        <a:t>能运用正确的推理来理解事物；能做出复杂的选择和决定；能理解系统之间的相互联系；能提出并确定有意义的问题，以澄清各种观点，求得更好的解决办法；能界定、分析和综合信息，用以解决与回答问题。</a:t>
                      </a:r>
                      <a:endParaRPr kumimoji="0" lang="zh-CN" altLang="en-US" sz="800" b="0" i="0" u="none" strike="noStrike" cap="none" normalizeH="0" baseline="0" smtClean="0">
                        <a:ln>
                          <a:noFill/>
                        </a:ln>
                        <a:solidFill>
                          <a:schemeClr val="tx1"/>
                        </a:solidFill>
                        <a:effectLst/>
                        <a:latin typeface="Times New Roman" panose="02020603050405020304" pitchFamily="1" charset="0"/>
                        <a:ea typeface="微软雅黑" panose="020B0503020204020204" pitchFamily="34" charset="-122"/>
                      </a:endParaRPr>
                    </a:p>
                  </a:txBody>
                  <a:tcPr marL="15218" marR="152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30539">
                <a:tc vMerge="1">
                  <a:tcPr/>
                </a:tc>
                <a:tc>
                  <a:txBody>
                    <a:bodyPr/>
                    <a:lstStyle/>
                    <a:p>
                      <a:pPr marL="0" marR="0" lvl="0" indent="0" algn="ctr" defTabSz="914400" rtl="0" eaLnBrk="1" fontAlgn="base" latinLnBrk="0" hangingPunct="1">
                        <a:lnSpc>
                          <a:spcPts val="1200"/>
                        </a:lnSpc>
                        <a:spcBef>
                          <a:spcPct val="0"/>
                        </a:spcBef>
                        <a:spcAft>
                          <a:spcPct val="0"/>
                        </a:spcAft>
                        <a:buClrTx/>
                        <a:buSzTx/>
                        <a:buFont typeface="Wingdings" panose="05000000000000000000" pitchFamily="2" charset="2"/>
                        <a:buNone/>
                      </a:pPr>
                      <a:r>
                        <a:rPr kumimoji="0" lang="zh-CN" altLang="en-US" sz="800" b="1" i="0" u="none" strike="noStrike" cap="none" normalizeH="0" baseline="0" dirty="0" smtClean="0">
                          <a:ln>
                            <a:noFill/>
                          </a:ln>
                          <a:solidFill>
                            <a:schemeClr val="tx1"/>
                          </a:solidFill>
                          <a:effectLst/>
                          <a:latin typeface="Times New Roman" panose="02020603050405020304" pitchFamily="1" charset="0"/>
                          <a:ea typeface="微软雅黑" panose="020B0503020204020204" pitchFamily="34" charset="-122"/>
                        </a:rPr>
                        <a:t>交流沟通</a:t>
                      </a:r>
                      <a:endParaRPr kumimoji="0" lang="zh-CN" altLang="zh-CN" sz="800" b="0" i="0" u="none" strike="noStrike" cap="none" normalizeH="0" baseline="0" dirty="0" smtClean="0">
                        <a:ln>
                          <a:noFill/>
                        </a:ln>
                        <a:solidFill>
                          <a:schemeClr val="tx1"/>
                        </a:solidFill>
                        <a:effectLst/>
                        <a:latin typeface="Times New Roman" panose="02020603050405020304" pitchFamily="1" charset="0"/>
                        <a:ea typeface="微软雅黑" panose="020B0503020204020204" pitchFamily="34" charset="-122"/>
                      </a:endParaRPr>
                    </a:p>
                    <a:p>
                      <a:pPr marL="0" marR="0" lvl="0" indent="0" algn="ctr" defTabSz="914400" rtl="0" eaLnBrk="1" fontAlgn="base" latinLnBrk="0" hangingPunct="1">
                        <a:lnSpc>
                          <a:spcPts val="1200"/>
                        </a:lnSpc>
                        <a:spcBef>
                          <a:spcPct val="0"/>
                        </a:spcBef>
                        <a:spcAft>
                          <a:spcPct val="0"/>
                        </a:spcAft>
                        <a:buClrTx/>
                        <a:buSzTx/>
                        <a:buFont typeface="Wingdings" panose="05000000000000000000" pitchFamily="2" charset="2"/>
                        <a:buNone/>
                      </a:pPr>
                      <a:r>
                        <a:rPr kumimoji="0" lang="zh-CN" altLang="en-US" sz="800" b="1" i="0" u="none" strike="noStrike" cap="none" normalizeH="0" baseline="0" dirty="0" smtClean="0">
                          <a:ln>
                            <a:noFill/>
                          </a:ln>
                          <a:solidFill>
                            <a:schemeClr val="tx1"/>
                          </a:solidFill>
                          <a:effectLst/>
                          <a:latin typeface="Times New Roman" panose="02020603050405020304" pitchFamily="1" charset="0"/>
                          <a:ea typeface="微软雅黑" panose="020B0503020204020204" pitchFamily="34" charset="-122"/>
                        </a:rPr>
                        <a:t>与合作</a:t>
                      </a:r>
                      <a:endParaRPr kumimoji="0" lang="zh-CN" altLang="en-US" sz="800" b="0" i="0" u="none" strike="noStrike" cap="none" normalizeH="0" baseline="0" dirty="0" smtClean="0">
                        <a:ln>
                          <a:noFill/>
                        </a:ln>
                        <a:solidFill>
                          <a:schemeClr val="tx1"/>
                        </a:solidFill>
                        <a:effectLst/>
                        <a:latin typeface="Times New Roman" panose="02020603050405020304" pitchFamily="1" charset="0"/>
                        <a:ea typeface="微软雅黑" panose="020B0503020204020204" pitchFamily="34" charset="-122"/>
                      </a:endParaRPr>
                    </a:p>
                  </a:txBody>
                  <a:tcPr marL="15218" marR="152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DDF"/>
                    </a:solidFill>
                  </a:tcPr>
                </a:tc>
                <a:tc>
                  <a:txBody>
                    <a:bodyPr/>
                    <a:lstStyle/>
                    <a:p>
                      <a:pPr marL="0" marR="0" lvl="0" indent="0" algn="just" defTabSz="914400" rtl="0" eaLnBrk="1" fontAlgn="base" latinLnBrk="0" hangingPunct="1">
                        <a:lnSpc>
                          <a:spcPts val="1200"/>
                        </a:lnSpc>
                        <a:spcBef>
                          <a:spcPct val="0"/>
                        </a:spcBef>
                        <a:spcAft>
                          <a:spcPct val="0"/>
                        </a:spcAft>
                        <a:buClrTx/>
                        <a:buSzTx/>
                        <a:buFont typeface="Wingdings" panose="05000000000000000000" pitchFamily="2" charset="2"/>
                        <a:buNone/>
                      </a:pPr>
                      <a:r>
                        <a:rPr kumimoji="0" lang="zh-CN" altLang="en-US" sz="800" b="0" i="0" u="none" strike="noStrike" cap="none" normalizeH="0" baseline="0" smtClean="0">
                          <a:ln>
                            <a:noFill/>
                          </a:ln>
                          <a:solidFill>
                            <a:schemeClr val="tx1"/>
                          </a:solidFill>
                          <a:effectLst/>
                          <a:latin typeface="Times New Roman" panose="02020603050405020304" pitchFamily="1" charset="0"/>
                          <a:ea typeface="微软雅黑" panose="020B0503020204020204" pitchFamily="34" charset="-122"/>
                        </a:rPr>
                        <a:t>能够用口头和书面的方式，清楚有效地表达设想和观点；能展现与不同团队有效合作共事的能力；有灵活性，为了达到共同的目标愿意做出必要的妥协；能协同工作，共同承担责任。</a:t>
                      </a:r>
                      <a:endParaRPr kumimoji="0" lang="zh-CN" altLang="en-US" sz="800" b="0" i="0" u="none" strike="noStrike" cap="none" normalizeH="0" baseline="0" smtClean="0">
                        <a:ln>
                          <a:noFill/>
                        </a:ln>
                        <a:solidFill>
                          <a:schemeClr val="tx1"/>
                        </a:solidFill>
                        <a:effectLst/>
                        <a:latin typeface="Times New Roman" panose="02020603050405020304" pitchFamily="1" charset="0"/>
                        <a:ea typeface="微软雅黑" panose="020B0503020204020204" pitchFamily="34" charset="-122"/>
                      </a:endParaRPr>
                    </a:p>
                  </a:txBody>
                  <a:tcPr marL="15218" marR="152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97329">
                <a:tc rowSpan="3">
                  <a:txBody>
                    <a:bodyPr/>
                    <a:lstStyle/>
                    <a:p>
                      <a:pPr marL="0" marR="0" lvl="0" indent="0" algn="ctr" defTabSz="914400" rtl="0" eaLnBrk="1" fontAlgn="base" latinLnBrk="0" hangingPunct="1">
                        <a:lnSpc>
                          <a:spcPts val="1200"/>
                        </a:lnSpc>
                        <a:spcBef>
                          <a:spcPct val="0"/>
                        </a:spcBef>
                        <a:spcAft>
                          <a:spcPct val="0"/>
                        </a:spcAft>
                        <a:buClrTx/>
                        <a:buSzTx/>
                        <a:buFont typeface="Wingdings" panose="05000000000000000000" pitchFamily="2" charset="2"/>
                        <a:buNone/>
                      </a:pPr>
                      <a:r>
                        <a:rPr kumimoji="0" lang="zh-CN" altLang="en-US" sz="1000" b="1" i="0" u="none" strike="noStrike" cap="none" normalizeH="0" baseline="0" dirty="0" smtClean="0">
                          <a:ln>
                            <a:noFill/>
                          </a:ln>
                          <a:solidFill>
                            <a:schemeClr val="bg1"/>
                          </a:solidFill>
                          <a:effectLst/>
                          <a:latin typeface="Times New Roman" panose="02020603050405020304" pitchFamily="1" charset="0"/>
                          <a:ea typeface="微软雅黑" panose="020B0503020204020204" pitchFamily="34" charset="-122"/>
                        </a:rPr>
                        <a:t>信息、媒介与技术素养</a:t>
                      </a:r>
                      <a:r>
                        <a:rPr kumimoji="0" lang="en-US" altLang="zh-CN" sz="1000" b="1" i="0" u="none" strike="noStrike" cap="none" normalizeH="0" baseline="0" dirty="0" smtClean="0">
                          <a:ln>
                            <a:noFill/>
                          </a:ln>
                          <a:solidFill>
                            <a:schemeClr val="bg1"/>
                          </a:solidFill>
                          <a:effectLst/>
                          <a:latin typeface="Times New Roman" panose="02020603050405020304" pitchFamily="1" charset="0"/>
                          <a:ea typeface="微软雅黑" panose="020B0503020204020204" pitchFamily="34" charset="-122"/>
                        </a:rPr>
                        <a:t>(information, media and technology skills)</a:t>
                      </a:r>
                      <a:endParaRPr kumimoji="0" lang="zh-CN" altLang="en-US" sz="1000" b="1" i="0" u="none" strike="noStrike" cap="none" normalizeH="0" baseline="0" dirty="0" smtClean="0">
                        <a:ln>
                          <a:noFill/>
                        </a:ln>
                        <a:solidFill>
                          <a:schemeClr val="bg1"/>
                        </a:solidFill>
                        <a:effectLst/>
                        <a:latin typeface="Times New Roman" panose="02020603050405020304" pitchFamily="1" charset="0"/>
                        <a:ea typeface="微软雅黑" panose="020B0503020204020204" pitchFamily="34" charset="-122"/>
                      </a:endParaRPr>
                    </a:p>
                  </a:txBody>
                  <a:tcPr marL="15218" marR="152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6A55C"/>
                    </a:solidFill>
                  </a:tcPr>
                </a:tc>
                <a:tc>
                  <a:txBody>
                    <a:bodyPr/>
                    <a:lstStyle/>
                    <a:p>
                      <a:pPr marL="0" marR="0" lvl="0" indent="0" algn="ctr" defTabSz="914400" rtl="0" eaLnBrk="1" fontAlgn="base" latinLnBrk="0" hangingPunct="1">
                        <a:lnSpc>
                          <a:spcPts val="1200"/>
                        </a:lnSpc>
                        <a:spcBef>
                          <a:spcPct val="0"/>
                        </a:spcBef>
                        <a:spcAft>
                          <a:spcPct val="0"/>
                        </a:spcAft>
                        <a:buClrTx/>
                        <a:buSzTx/>
                        <a:buFont typeface="Wingdings" panose="05000000000000000000" pitchFamily="2" charset="2"/>
                        <a:buNone/>
                      </a:pPr>
                      <a:r>
                        <a:rPr kumimoji="0" lang="zh-CN" altLang="en-US" sz="800" b="1" i="0" u="none" strike="noStrike" cap="none" normalizeH="0" baseline="0" dirty="0" smtClean="0">
                          <a:ln>
                            <a:noFill/>
                          </a:ln>
                          <a:solidFill>
                            <a:schemeClr val="tx1"/>
                          </a:solidFill>
                          <a:effectLst/>
                          <a:latin typeface="Times New Roman" panose="02020603050405020304" pitchFamily="1" charset="0"/>
                          <a:ea typeface="微软雅黑" panose="020B0503020204020204" pitchFamily="34" charset="-122"/>
                        </a:rPr>
                        <a:t>信息素养</a:t>
                      </a:r>
                      <a:endParaRPr kumimoji="0" lang="zh-CN" altLang="en-US" sz="800" b="0" i="0" u="none" strike="noStrike" cap="none" normalizeH="0" baseline="0" dirty="0" smtClean="0">
                        <a:ln>
                          <a:noFill/>
                        </a:ln>
                        <a:solidFill>
                          <a:schemeClr val="tx1"/>
                        </a:solidFill>
                        <a:effectLst/>
                        <a:latin typeface="Times New Roman" panose="02020603050405020304" pitchFamily="1" charset="0"/>
                        <a:ea typeface="微软雅黑" panose="020B0503020204020204" pitchFamily="34" charset="-122"/>
                      </a:endParaRPr>
                    </a:p>
                  </a:txBody>
                  <a:tcPr marL="15218" marR="152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DDF"/>
                    </a:solidFill>
                  </a:tcPr>
                </a:tc>
                <a:tc>
                  <a:txBody>
                    <a:bodyPr/>
                    <a:lstStyle/>
                    <a:p>
                      <a:pPr marL="0" marR="0" lvl="0" indent="0" algn="just" defTabSz="914400" rtl="0" eaLnBrk="1" fontAlgn="base" latinLnBrk="0" hangingPunct="1">
                        <a:lnSpc>
                          <a:spcPts val="1200"/>
                        </a:lnSpc>
                        <a:spcBef>
                          <a:spcPct val="0"/>
                        </a:spcBef>
                        <a:spcAft>
                          <a:spcPct val="0"/>
                        </a:spcAft>
                        <a:buClrTx/>
                        <a:buSzTx/>
                        <a:buFont typeface="Wingdings" panose="05000000000000000000" pitchFamily="2" charset="2"/>
                        <a:buNone/>
                      </a:pPr>
                      <a:r>
                        <a:rPr kumimoji="0" lang="zh-CN" altLang="en-US" sz="800" b="0" i="0" u="none" strike="noStrike" cap="none" normalizeH="0" baseline="0" smtClean="0">
                          <a:ln>
                            <a:noFill/>
                          </a:ln>
                          <a:solidFill>
                            <a:schemeClr val="tx1"/>
                          </a:solidFill>
                          <a:effectLst/>
                          <a:latin typeface="Times New Roman" panose="02020603050405020304" pitchFamily="1" charset="0"/>
                          <a:ea typeface="微软雅黑" panose="020B0503020204020204" pitchFamily="34" charset="-122"/>
                        </a:rPr>
                        <a:t>能有效地获取有用信息，能批判地评估信息，能准确有创意地使用信息处理面对的问题或事件；对信息获取和使用的道德和法律问题有基本的理解。</a:t>
                      </a:r>
                      <a:endParaRPr kumimoji="0" lang="zh-CN" altLang="en-US" sz="800" b="0" i="0" u="none" strike="noStrike" cap="none" normalizeH="0" baseline="0" smtClean="0">
                        <a:ln>
                          <a:noFill/>
                        </a:ln>
                        <a:solidFill>
                          <a:schemeClr val="tx1"/>
                        </a:solidFill>
                        <a:effectLst/>
                        <a:latin typeface="Times New Roman" panose="02020603050405020304" pitchFamily="1" charset="0"/>
                        <a:ea typeface="微软雅黑" panose="020B0503020204020204" pitchFamily="34" charset="-122"/>
                      </a:endParaRPr>
                    </a:p>
                  </a:txBody>
                  <a:tcPr marL="15218" marR="152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45994">
                <a:tc vMerge="1">
                  <a:tcPr/>
                </a:tc>
                <a:tc>
                  <a:txBody>
                    <a:bodyPr/>
                    <a:lstStyle/>
                    <a:p>
                      <a:pPr marL="0" marR="0" lvl="0" indent="0" algn="ctr" defTabSz="914400" rtl="0" eaLnBrk="1" fontAlgn="base" latinLnBrk="0" hangingPunct="1">
                        <a:lnSpc>
                          <a:spcPts val="1200"/>
                        </a:lnSpc>
                        <a:spcBef>
                          <a:spcPct val="0"/>
                        </a:spcBef>
                        <a:spcAft>
                          <a:spcPct val="0"/>
                        </a:spcAft>
                        <a:buClrTx/>
                        <a:buSzTx/>
                        <a:buFont typeface="Wingdings" panose="05000000000000000000" pitchFamily="2" charset="2"/>
                        <a:buNone/>
                      </a:pPr>
                      <a:r>
                        <a:rPr kumimoji="0" lang="zh-CN" altLang="en-US" sz="800" b="1" i="0" u="none" strike="noStrike" cap="none" normalizeH="0" baseline="0" dirty="0" smtClean="0">
                          <a:ln>
                            <a:noFill/>
                          </a:ln>
                          <a:solidFill>
                            <a:schemeClr val="tx1"/>
                          </a:solidFill>
                          <a:effectLst/>
                          <a:latin typeface="Times New Roman" panose="02020603050405020304" pitchFamily="1" charset="0"/>
                          <a:ea typeface="微软雅黑" panose="020B0503020204020204" pitchFamily="34" charset="-122"/>
                        </a:rPr>
                        <a:t>媒体素养</a:t>
                      </a:r>
                      <a:endParaRPr kumimoji="0" lang="zh-CN" altLang="en-US" sz="800" b="0" i="0" u="none" strike="noStrike" cap="none" normalizeH="0" baseline="0" dirty="0" smtClean="0">
                        <a:ln>
                          <a:noFill/>
                        </a:ln>
                        <a:solidFill>
                          <a:schemeClr val="tx1"/>
                        </a:solidFill>
                        <a:effectLst/>
                        <a:latin typeface="Times New Roman" panose="02020603050405020304" pitchFamily="1" charset="0"/>
                        <a:ea typeface="微软雅黑" panose="020B0503020204020204" pitchFamily="34" charset="-122"/>
                      </a:endParaRPr>
                    </a:p>
                  </a:txBody>
                  <a:tcPr marL="15218" marR="152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DDF"/>
                    </a:solidFill>
                  </a:tcPr>
                </a:tc>
                <a:tc>
                  <a:txBody>
                    <a:bodyPr/>
                    <a:lstStyle/>
                    <a:p>
                      <a:pPr marL="0" marR="0" lvl="0" indent="0" algn="just" defTabSz="914400" rtl="0" eaLnBrk="1" fontAlgn="base" latinLnBrk="0" hangingPunct="1">
                        <a:lnSpc>
                          <a:spcPts val="1200"/>
                        </a:lnSpc>
                        <a:spcBef>
                          <a:spcPct val="0"/>
                        </a:spcBef>
                        <a:spcAft>
                          <a:spcPct val="0"/>
                        </a:spcAft>
                        <a:buClrTx/>
                        <a:buSzTx/>
                        <a:buFont typeface="Wingdings" panose="05000000000000000000" pitchFamily="2" charset="2"/>
                        <a:buNone/>
                      </a:pPr>
                      <a:r>
                        <a:rPr kumimoji="0" lang="zh-CN" altLang="en-US" sz="800" b="0" i="0" u="none" strike="noStrike" cap="none" normalizeH="0" baseline="0" smtClean="0">
                          <a:ln>
                            <a:noFill/>
                          </a:ln>
                          <a:solidFill>
                            <a:schemeClr val="tx1"/>
                          </a:solidFill>
                          <a:effectLst/>
                          <a:latin typeface="Times New Roman" panose="02020603050405020304" pitchFamily="1" charset="0"/>
                          <a:ea typeface="微软雅黑" panose="020B0503020204020204" pitchFamily="34" charset="-122"/>
                        </a:rPr>
                        <a:t>了解媒体信息的构成、目的、特点和惯例，以及使用的工具；研究如何以不同的方式解读信息，用正确的价值观看待信息而不被媒体的其他因素影响；对信息获取和使用的道德或法律问题有基本的理解。</a:t>
                      </a:r>
                      <a:endParaRPr kumimoji="0" lang="zh-CN" altLang="en-US" sz="800" b="0" i="0" u="none" strike="noStrike" cap="none" normalizeH="0" baseline="0" smtClean="0">
                        <a:ln>
                          <a:noFill/>
                        </a:ln>
                        <a:solidFill>
                          <a:schemeClr val="tx1"/>
                        </a:solidFill>
                        <a:effectLst/>
                        <a:latin typeface="Times New Roman" panose="02020603050405020304" pitchFamily="1" charset="0"/>
                        <a:ea typeface="微软雅黑" panose="020B0503020204020204" pitchFamily="34" charset="-122"/>
                      </a:endParaRPr>
                    </a:p>
                  </a:txBody>
                  <a:tcPr marL="15218" marR="152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45994">
                <a:tc vMerge="1">
                  <a:tcPr/>
                </a:tc>
                <a:tc>
                  <a:txBody>
                    <a:bodyPr/>
                    <a:lstStyle/>
                    <a:p>
                      <a:pPr marL="0" marR="0" lvl="0" indent="0" algn="ctr" defTabSz="914400" rtl="0" eaLnBrk="1" fontAlgn="base" latinLnBrk="0" hangingPunct="1">
                        <a:lnSpc>
                          <a:spcPts val="1200"/>
                        </a:lnSpc>
                        <a:spcBef>
                          <a:spcPct val="0"/>
                        </a:spcBef>
                        <a:spcAft>
                          <a:spcPct val="0"/>
                        </a:spcAft>
                        <a:buClrTx/>
                        <a:buSzTx/>
                        <a:buFont typeface="Wingdings" panose="05000000000000000000" pitchFamily="2" charset="2"/>
                        <a:buNone/>
                      </a:pPr>
                      <a:r>
                        <a:rPr kumimoji="0" lang="zh-CN" altLang="en-US" sz="800" b="1" i="0" u="none" strike="noStrike" cap="none" normalizeH="0" baseline="0" dirty="0" smtClean="0">
                          <a:ln>
                            <a:noFill/>
                          </a:ln>
                          <a:solidFill>
                            <a:schemeClr val="tx1"/>
                          </a:solidFill>
                          <a:effectLst/>
                          <a:latin typeface="Times New Roman" panose="02020603050405020304" pitchFamily="1" charset="0"/>
                          <a:ea typeface="微软雅黑" panose="020B0503020204020204" pitchFamily="34" charset="-122"/>
                        </a:rPr>
                        <a:t>通信技术素养</a:t>
                      </a:r>
                      <a:endParaRPr kumimoji="0" lang="zh-CN" altLang="en-US" sz="800" b="0" i="0" u="none" strike="noStrike" cap="none" normalizeH="0" baseline="0" dirty="0" smtClean="0">
                        <a:ln>
                          <a:noFill/>
                        </a:ln>
                        <a:solidFill>
                          <a:schemeClr val="tx1"/>
                        </a:solidFill>
                        <a:effectLst/>
                        <a:latin typeface="Times New Roman" panose="02020603050405020304" pitchFamily="1" charset="0"/>
                        <a:ea typeface="微软雅黑" panose="020B0503020204020204" pitchFamily="34" charset="-122"/>
                      </a:endParaRPr>
                    </a:p>
                  </a:txBody>
                  <a:tcPr marL="15218" marR="152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DDF"/>
                    </a:solidFill>
                  </a:tcPr>
                </a:tc>
                <a:tc>
                  <a:txBody>
                    <a:bodyPr/>
                    <a:lstStyle/>
                    <a:p>
                      <a:pPr marL="0" marR="0" lvl="0" indent="0" algn="just" defTabSz="914400" rtl="0" eaLnBrk="1" fontAlgn="base" latinLnBrk="0" hangingPunct="1">
                        <a:lnSpc>
                          <a:spcPts val="1200"/>
                        </a:lnSpc>
                        <a:spcBef>
                          <a:spcPct val="0"/>
                        </a:spcBef>
                        <a:spcAft>
                          <a:spcPct val="0"/>
                        </a:spcAft>
                        <a:buClrTx/>
                        <a:buSzTx/>
                        <a:buFont typeface="Wingdings" panose="05000000000000000000" pitchFamily="2" charset="2"/>
                        <a:buNone/>
                      </a:pPr>
                      <a:r>
                        <a:rPr kumimoji="0" lang="zh-CN" altLang="en-US" sz="800" b="0" i="0" u="none" strike="noStrike" cap="none" normalizeH="0" baseline="0" dirty="0" smtClean="0">
                          <a:ln>
                            <a:noFill/>
                          </a:ln>
                          <a:solidFill>
                            <a:schemeClr val="tx1"/>
                          </a:solidFill>
                          <a:effectLst/>
                          <a:latin typeface="Times New Roman" panose="02020603050405020304" pitchFamily="1" charset="0"/>
                          <a:ea typeface="微软雅黑" panose="020B0503020204020204" pitchFamily="34" charset="-122"/>
                        </a:rPr>
                        <a:t>合理使用数码技术、通讯工具和用网络来访问、管理、整合、评估及创建信息，以便在知识经济中发挥功能；能将技术作为一种工具用于研究、组织、评估和沟通信息，并对围绕信息获取和使用的道德或法律问题有基本的理解。</a:t>
                      </a:r>
                      <a:endParaRPr kumimoji="0" lang="zh-CN" altLang="en-US" sz="800" b="0" i="0" u="none" strike="noStrike" cap="none" normalizeH="0" baseline="0" dirty="0" smtClean="0">
                        <a:ln>
                          <a:noFill/>
                        </a:ln>
                        <a:solidFill>
                          <a:schemeClr val="tx1"/>
                        </a:solidFill>
                        <a:effectLst/>
                        <a:latin typeface="Times New Roman" panose="02020603050405020304" pitchFamily="1" charset="0"/>
                        <a:ea typeface="微软雅黑" panose="020B0503020204020204" pitchFamily="34" charset="-122"/>
                      </a:endParaRPr>
                    </a:p>
                  </a:txBody>
                  <a:tcPr marL="15218" marR="152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97329">
                <a:tc rowSpan="5">
                  <a:txBody>
                    <a:bodyPr/>
                    <a:lstStyle/>
                    <a:p>
                      <a:pPr marL="0" marR="0" lvl="0" indent="0" algn="ctr" defTabSz="914400" rtl="0" eaLnBrk="1" fontAlgn="base" latinLnBrk="0" hangingPunct="1">
                        <a:lnSpc>
                          <a:spcPts val="1200"/>
                        </a:lnSpc>
                        <a:spcBef>
                          <a:spcPct val="0"/>
                        </a:spcBef>
                        <a:spcAft>
                          <a:spcPct val="0"/>
                        </a:spcAft>
                        <a:buClrTx/>
                        <a:buSzTx/>
                        <a:buFont typeface="Wingdings" panose="05000000000000000000" pitchFamily="2" charset="2"/>
                        <a:buNone/>
                      </a:pPr>
                      <a:r>
                        <a:rPr kumimoji="0" lang="zh-CN" altLang="en-US" sz="1000" b="1" i="0" u="none" strike="noStrike" cap="none" normalizeH="0" baseline="0" dirty="0" smtClean="0">
                          <a:ln>
                            <a:noFill/>
                          </a:ln>
                          <a:solidFill>
                            <a:schemeClr val="bg1"/>
                          </a:solidFill>
                          <a:effectLst/>
                          <a:latin typeface="Times New Roman" panose="02020603050405020304" pitchFamily="1" charset="0"/>
                          <a:ea typeface="微软雅黑" panose="020B0503020204020204" pitchFamily="34" charset="-122"/>
                        </a:rPr>
                        <a:t>生活与职业素养</a:t>
                      </a:r>
                      <a:endParaRPr kumimoji="0" lang="zh-CN" altLang="en-US" sz="1000" b="1" i="0" u="none" strike="noStrike" cap="none" normalizeH="0" baseline="0" dirty="0" smtClean="0">
                        <a:ln>
                          <a:noFill/>
                        </a:ln>
                        <a:solidFill>
                          <a:schemeClr val="bg1"/>
                        </a:solidFill>
                        <a:effectLst/>
                        <a:latin typeface="Times New Roman" panose="02020603050405020304" pitchFamily="1" charset="0"/>
                        <a:ea typeface="微软雅黑" panose="020B0503020204020204" pitchFamily="34" charset="-122"/>
                      </a:endParaRPr>
                    </a:p>
                    <a:p>
                      <a:pPr marL="0" marR="0" lvl="0" indent="0" algn="ctr" defTabSz="914400" rtl="0" eaLnBrk="1" fontAlgn="base" latinLnBrk="0" hangingPunct="1">
                        <a:lnSpc>
                          <a:spcPts val="1200"/>
                        </a:lnSpc>
                        <a:spcBef>
                          <a:spcPct val="0"/>
                        </a:spcBef>
                        <a:spcAft>
                          <a:spcPct val="0"/>
                        </a:spcAft>
                        <a:buClrTx/>
                        <a:buSzTx/>
                        <a:buFont typeface="Wingdings" panose="05000000000000000000" pitchFamily="2" charset="2"/>
                        <a:buNone/>
                      </a:pPr>
                      <a:r>
                        <a:rPr kumimoji="0" lang="zh-CN" altLang="en-US" sz="1000" b="1" i="0" u="none" strike="noStrike" cap="none" normalizeH="0" baseline="0" dirty="0" smtClean="0">
                          <a:ln>
                            <a:noFill/>
                          </a:ln>
                          <a:solidFill>
                            <a:schemeClr val="bg1"/>
                          </a:solidFill>
                          <a:effectLst/>
                          <a:latin typeface="Times New Roman" panose="02020603050405020304" pitchFamily="1" charset="0"/>
                          <a:ea typeface="微软雅黑" panose="020B0503020204020204" pitchFamily="34" charset="-122"/>
                        </a:rPr>
                        <a:t>（</a:t>
                      </a:r>
                      <a:r>
                        <a:rPr kumimoji="0" lang="en-US" altLang="zh-CN" sz="1000" b="1" i="0" u="none" strike="noStrike" cap="none" normalizeH="0" baseline="0" dirty="0" smtClean="0">
                          <a:ln>
                            <a:noFill/>
                          </a:ln>
                          <a:solidFill>
                            <a:schemeClr val="bg1"/>
                          </a:solidFill>
                          <a:effectLst/>
                          <a:latin typeface="Times New Roman" panose="02020603050405020304" pitchFamily="1" charset="0"/>
                          <a:ea typeface="微软雅黑" panose="020B0503020204020204" pitchFamily="34" charset="-122"/>
                        </a:rPr>
                        <a:t>life and career skills</a:t>
                      </a:r>
                      <a:r>
                        <a:rPr kumimoji="0" lang="zh-CN" altLang="en-US" sz="1000" b="1" i="0" u="none" strike="noStrike" cap="none" normalizeH="0" baseline="0" dirty="0" smtClean="0">
                          <a:ln>
                            <a:noFill/>
                          </a:ln>
                          <a:solidFill>
                            <a:schemeClr val="bg1"/>
                          </a:solidFill>
                          <a:effectLst/>
                          <a:latin typeface="Times New Roman" panose="02020603050405020304" pitchFamily="1" charset="0"/>
                          <a:ea typeface="微软雅黑" panose="020B0503020204020204" pitchFamily="34" charset="-122"/>
                        </a:rPr>
                        <a:t>）</a:t>
                      </a:r>
                      <a:endParaRPr kumimoji="0" lang="zh-CN" altLang="en-US" sz="1000" b="1" i="0" u="none" strike="noStrike" cap="none" normalizeH="0" baseline="0" dirty="0" smtClean="0">
                        <a:ln>
                          <a:noFill/>
                        </a:ln>
                        <a:solidFill>
                          <a:schemeClr val="bg1"/>
                        </a:solidFill>
                        <a:effectLst/>
                        <a:latin typeface="Times New Roman" panose="02020603050405020304" pitchFamily="1" charset="0"/>
                        <a:ea typeface="微软雅黑" panose="020B0503020204020204" pitchFamily="34" charset="-122"/>
                      </a:endParaRPr>
                    </a:p>
                  </a:txBody>
                  <a:tcPr marL="15218" marR="152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6A55C"/>
                    </a:solidFill>
                  </a:tcPr>
                </a:tc>
                <a:tc>
                  <a:txBody>
                    <a:bodyPr/>
                    <a:lstStyle/>
                    <a:p>
                      <a:pPr marL="0" marR="0" lvl="0" indent="0" algn="ctr" defTabSz="914400" rtl="0" eaLnBrk="1" fontAlgn="base" latinLnBrk="0" hangingPunct="1">
                        <a:lnSpc>
                          <a:spcPts val="1200"/>
                        </a:lnSpc>
                        <a:spcBef>
                          <a:spcPct val="0"/>
                        </a:spcBef>
                        <a:spcAft>
                          <a:spcPct val="0"/>
                        </a:spcAft>
                        <a:buClrTx/>
                        <a:buSzTx/>
                        <a:buFont typeface="Wingdings" panose="05000000000000000000" pitchFamily="2" charset="2"/>
                        <a:buNone/>
                      </a:pPr>
                      <a:r>
                        <a:rPr kumimoji="0" lang="zh-CN" altLang="en-US" sz="800" b="1" i="0" u="none" strike="noStrike" cap="none" normalizeH="0" baseline="0" dirty="0" smtClean="0">
                          <a:ln>
                            <a:noFill/>
                          </a:ln>
                          <a:solidFill>
                            <a:schemeClr val="tx1"/>
                          </a:solidFill>
                          <a:effectLst/>
                          <a:latin typeface="Times New Roman" panose="02020603050405020304" pitchFamily="1" charset="0"/>
                          <a:ea typeface="微软雅黑" panose="020B0503020204020204" pitchFamily="34" charset="-122"/>
                        </a:rPr>
                        <a:t>灵活性与</a:t>
                      </a:r>
                      <a:endParaRPr kumimoji="0" lang="zh-CN" altLang="zh-CN" sz="800" b="0" i="0" u="none" strike="noStrike" cap="none" normalizeH="0" baseline="0" dirty="0" smtClean="0">
                        <a:ln>
                          <a:noFill/>
                        </a:ln>
                        <a:solidFill>
                          <a:schemeClr val="tx1"/>
                        </a:solidFill>
                        <a:effectLst/>
                        <a:latin typeface="Times New Roman" panose="02020603050405020304" pitchFamily="1" charset="0"/>
                        <a:ea typeface="微软雅黑" panose="020B0503020204020204" pitchFamily="34" charset="-122"/>
                      </a:endParaRPr>
                    </a:p>
                    <a:p>
                      <a:pPr marL="0" marR="0" lvl="0" indent="0" algn="ctr" defTabSz="914400" rtl="0" eaLnBrk="1" fontAlgn="base" latinLnBrk="0" hangingPunct="1">
                        <a:lnSpc>
                          <a:spcPts val="1200"/>
                        </a:lnSpc>
                        <a:spcBef>
                          <a:spcPct val="0"/>
                        </a:spcBef>
                        <a:spcAft>
                          <a:spcPct val="0"/>
                        </a:spcAft>
                        <a:buClrTx/>
                        <a:buSzTx/>
                        <a:buFont typeface="Wingdings" panose="05000000000000000000" pitchFamily="2" charset="2"/>
                        <a:buNone/>
                      </a:pPr>
                      <a:r>
                        <a:rPr kumimoji="0" lang="zh-CN" altLang="en-US" sz="800" b="1" i="0" u="none" strike="noStrike" cap="none" normalizeH="0" baseline="0" dirty="0" smtClean="0">
                          <a:ln>
                            <a:noFill/>
                          </a:ln>
                          <a:solidFill>
                            <a:schemeClr val="tx1"/>
                          </a:solidFill>
                          <a:effectLst/>
                          <a:latin typeface="Times New Roman" panose="02020603050405020304" pitchFamily="1" charset="0"/>
                          <a:ea typeface="微软雅黑" panose="020B0503020204020204" pitchFamily="34" charset="-122"/>
                        </a:rPr>
                        <a:t>适应性</a:t>
                      </a:r>
                      <a:endParaRPr kumimoji="0" lang="zh-CN" altLang="en-US" sz="800" b="0" i="0" u="none" strike="noStrike" cap="none" normalizeH="0" baseline="0" dirty="0" smtClean="0">
                        <a:ln>
                          <a:noFill/>
                        </a:ln>
                        <a:solidFill>
                          <a:schemeClr val="tx1"/>
                        </a:solidFill>
                        <a:effectLst/>
                        <a:latin typeface="Times New Roman" panose="02020603050405020304" pitchFamily="1" charset="0"/>
                        <a:ea typeface="微软雅黑" panose="020B0503020204020204" pitchFamily="34" charset="-122"/>
                      </a:endParaRPr>
                    </a:p>
                  </a:txBody>
                  <a:tcPr marL="15218" marR="152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DDF"/>
                    </a:solidFill>
                  </a:tcPr>
                </a:tc>
                <a:tc>
                  <a:txBody>
                    <a:bodyPr/>
                    <a:lstStyle/>
                    <a:p>
                      <a:pPr marL="0" marR="0" lvl="0" indent="0" algn="just" defTabSz="914400" rtl="0" eaLnBrk="1" fontAlgn="base" latinLnBrk="0" hangingPunct="1">
                        <a:lnSpc>
                          <a:spcPts val="1200"/>
                        </a:lnSpc>
                        <a:spcBef>
                          <a:spcPct val="0"/>
                        </a:spcBef>
                        <a:spcAft>
                          <a:spcPct val="0"/>
                        </a:spcAft>
                        <a:buClrTx/>
                        <a:buSzTx/>
                        <a:buFont typeface="Wingdings" panose="05000000000000000000" pitchFamily="2" charset="2"/>
                        <a:buNone/>
                      </a:pPr>
                      <a:r>
                        <a:rPr kumimoji="0" lang="zh-CN" altLang="en-US" sz="800" b="0" i="0" u="none" strike="noStrike" cap="none" normalizeH="0" baseline="0" smtClean="0">
                          <a:ln>
                            <a:noFill/>
                          </a:ln>
                          <a:solidFill>
                            <a:schemeClr val="tx1"/>
                          </a:solidFill>
                          <a:effectLst/>
                          <a:latin typeface="Times New Roman" panose="02020603050405020304" pitchFamily="1" charset="0"/>
                          <a:ea typeface="微软雅黑" panose="020B0503020204020204" pitchFamily="34" charset="-122"/>
                        </a:rPr>
                        <a:t>能适应不同的角色和职责；能在复杂和多变的环境中能有效地工作。</a:t>
                      </a:r>
                      <a:endParaRPr kumimoji="0" lang="zh-CN" altLang="en-US" sz="800" b="0" i="0" u="none" strike="noStrike" cap="none" normalizeH="0" baseline="0" smtClean="0">
                        <a:ln>
                          <a:noFill/>
                        </a:ln>
                        <a:solidFill>
                          <a:schemeClr val="tx1"/>
                        </a:solidFill>
                        <a:effectLst/>
                        <a:latin typeface="Times New Roman" panose="02020603050405020304" pitchFamily="1" charset="0"/>
                        <a:ea typeface="微软雅黑" panose="020B0503020204020204" pitchFamily="34" charset="-122"/>
                      </a:endParaRPr>
                    </a:p>
                  </a:txBody>
                  <a:tcPr marL="15218" marR="152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94658">
                <a:tc vMerge="1">
                  <a:tcPr/>
                </a:tc>
                <a:tc>
                  <a:txBody>
                    <a:bodyPr/>
                    <a:lstStyle/>
                    <a:p>
                      <a:pPr marL="0" marR="0" lvl="0" indent="0" algn="ctr" defTabSz="914400" rtl="0" eaLnBrk="1" fontAlgn="base" latinLnBrk="0" hangingPunct="1">
                        <a:lnSpc>
                          <a:spcPts val="1200"/>
                        </a:lnSpc>
                        <a:spcBef>
                          <a:spcPct val="0"/>
                        </a:spcBef>
                        <a:spcAft>
                          <a:spcPct val="0"/>
                        </a:spcAft>
                        <a:buClrTx/>
                        <a:buSzTx/>
                        <a:buFont typeface="Wingdings" panose="05000000000000000000" pitchFamily="2" charset="2"/>
                        <a:buNone/>
                      </a:pPr>
                      <a:r>
                        <a:rPr kumimoji="0" lang="zh-CN" altLang="en-US" sz="800" b="1" i="0" u="none" strike="noStrike" cap="none" normalizeH="0" baseline="0" dirty="0" smtClean="0">
                          <a:ln>
                            <a:noFill/>
                          </a:ln>
                          <a:solidFill>
                            <a:schemeClr val="tx1"/>
                          </a:solidFill>
                          <a:effectLst/>
                          <a:latin typeface="Times New Roman" panose="02020603050405020304" pitchFamily="1" charset="0"/>
                          <a:ea typeface="微软雅黑" panose="020B0503020204020204" pitchFamily="34" charset="-122"/>
                        </a:rPr>
                        <a:t>主动性与</a:t>
                      </a:r>
                      <a:endParaRPr kumimoji="0" lang="zh-CN" altLang="zh-CN" sz="800" b="0" i="0" u="none" strike="noStrike" cap="none" normalizeH="0" baseline="0" dirty="0" smtClean="0">
                        <a:ln>
                          <a:noFill/>
                        </a:ln>
                        <a:solidFill>
                          <a:schemeClr val="tx1"/>
                        </a:solidFill>
                        <a:effectLst/>
                        <a:latin typeface="Times New Roman" panose="02020603050405020304" pitchFamily="1" charset="0"/>
                        <a:ea typeface="微软雅黑" panose="020B0503020204020204" pitchFamily="34" charset="-122"/>
                      </a:endParaRPr>
                    </a:p>
                    <a:p>
                      <a:pPr marL="0" marR="0" lvl="0" indent="0" algn="ctr" defTabSz="914400" rtl="0" eaLnBrk="1" fontAlgn="base" latinLnBrk="0" hangingPunct="1">
                        <a:lnSpc>
                          <a:spcPts val="1200"/>
                        </a:lnSpc>
                        <a:spcBef>
                          <a:spcPct val="0"/>
                        </a:spcBef>
                        <a:spcAft>
                          <a:spcPct val="0"/>
                        </a:spcAft>
                        <a:buClrTx/>
                        <a:buSzTx/>
                        <a:buFont typeface="Wingdings" panose="05000000000000000000" pitchFamily="2" charset="2"/>
                        <a:buNone/>
                      </a:pPr>
                      <a:r>
                        <a:rPr kumimoji="0" lang="zh-CN" altLang="en-US" sz="800" b="1" i="0" u="none" strike="noStrike" cap="none" normalizeH="0" baseline="0" dirty="0" smtClean="0">
                          <a:ln>
                            <a:noFill/>
                          </a:ln>
                          <a:solidFill>
                            <a:schemeClr val="tx1"/>
                          </a:solidFill>
                          <a:effectLst/>
                          <a:latin typeface="Times New Roman" panose="02020603050405020304" pitchFamily="1" charset="0"/>
                          <a:ea typeface="微软雅黑" panose="020B0503020204020204" pitchFamily="34" charset="-122"/>
                        </a:rPr>
                        <a:t>自我导向</a:t>
                      </a:r>
                      <a:endParaRPr kumimoji="0" lang="zh-CN" altLang="en-US" sz="800" b="0" i="0" u="none" strike="noStrike" cap="none" normalizeH="0" baseline="0" dirty="0" smtClean="0">
                        <a:ln>
                          <a:noFill/>
                        </a:ln>
                        <a:solidFill>
                          <a:schemeClr val="tx1"/>
                        </a:solidFill>
                        <a:effectLst/>
                        <a:latin typeface="Times New Roman" panose="02020603050405020304" pitchFamily="1" charset="0"/>
                        <a:ea typeface="微软雅黑" panose="020B0503020204020204" pitchFamily="34" charset="-122"/>
                      </a:endParaRPr>
                    </a:p>
                  </a:txBody>
                  <a:tcPr marL="15218" marR="152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DDF"/>
                    </a:solidFill>
                  </a:tcPr>
                </a:tc>
                <a:tc>
                  <a:txBody>
                    <a:bodyPr/>
                    <a:lstStyle/>
                    <a:p>
                      <a:pPr marL="0" marR="0" lvl="0" indent="0" algn="just" defTabSz="914400" rtl="0" eaLnBrk="1" fontAlgn="base" latinLnBrk="0" hangingPunct="1">
                        <a:lnSpc>
                          <a:spcPts val="1200"/>
                        </a:lnSpc>
                        <a:spcBef>
                          <a:spcPct val="0"/>
                        </a:spcBef>
                        <a:spcAft>
                          <a:spcPct val="0"/>
                        </a:spcAft>
                        <a:buClrTx/>
                        <a:buSzTx/>
                        <a:buFont typeface="Wingdings" panose="05000000000000000000" pitchFamily="2" charset="2"/>
                        <a:buNone/>
                      </a:pPr>
                      <a:r>
                        <a:rPr kumimoji="0" lang="zh-CN" altLang="en-US" sz="800" b="0" i="0" u="none" strike="noStrike" cap="none" normalizeH="0" baseline="0" smtClean="0">
                          <a:ln>
                            <a:noFill/>
                          </a:ln>
                          <a:solidFill>
                            <a:schemeClr val="tx1"/>
                          </a:solidFill>
                          <a:effectLst/>
                          <a:latin typeface="Times New Roman" panose="02020603050405020304" pitchFamily="1" charset="0"/>
                          <a:ea typeface="微软雅黑" panose="020B0503020204020204" pitchFamily="34" charset="-122"/>
                        </a:rPr>
                        <a:t>能监控自己的理解和学习需求；不满足于对基本技能和课程的掌握，探索和扩大自己的学习和机会以获得专业知识；展现想要提高技能以达到专业水平的主动性；在没有直接监督的情况下，能（独立自主地）界定任务、确定其优先顺序，并完成任务；能有效利用时间，合理安排学习；展现对于终身学习的信奉。</a:t>
                      </a:r>
                      <a:endParaRPr kumimoji="0" lang="zh-CN" altLang="en-US" sz="800" b="0" i="0" u="none" strike="noStrike" cap="none" normalizeH="0" baseline="0" smtClean="0">
                        <a:ln>
                          <a:noFill/>
                        </a:ln>
                        <a:solidFill>
                          <a:schemeClr val="tx1"/>
                        </a:solidFill>
                        <a:effectLst/>
                        <a:latin typeface="Times New Roman" panose="02020603050405020304" pitchFamily="1" charset="0"/>
                        <a:ea typeface="微软雅黑" panose="020B0503020204020204" pitchFamily="34" charset="-122"/>
                      </a:endParaRPr>
                    </a:p>
                  </a:txBody>
                  <a:tcPr marL="15218" marR="152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97329">
                <a:tc vMerge="1">
                  <a:tcPr/>
                </a:tc>
                <a:tc>
                  <a:txBody>
                    <a:bodyPr/>
                    <a:lstStyle/>
                    <a:p>
                      <a:pPr marL="0" marR="0" lvl="0" indent="0" algn="ctr" defTabSz="914400" rtl="0" eaLnBrk="1" fontAlgn="base" latinLnBrk="0" hangingPunct="1">
                        <a:lnSpc>
                          <a:spcPts val="1200"/>
                        </a:lnSpc>
                        <a:spcBef>
                          <a:spcPct val="0"/>
                        </a:spcBef>
                        <a:spcAft>
                          <a:spcPct val="0"/>
                        </a:spcAft>
                        <a:buClrTx/>
                        <a:buSzTx/>
                        <a:buFont typeface="Wingdings" panose="05000000000000000000" pitchFamily="2" charset="2"/>
                        <a:buNone/>
                      </a:pPr>
                      <a:r>
                        <a:rPr kumimoji="0" lang="zh-CN" altLang="en-US" sz="800" b="1" i="0" u="none" strike="noStrike" cap="none" normalizeH="0" baseline="0" dirty="0" smtClean="0">
                          <a:ln>
                            <a:noFill/>
                          </a:ln>
                          <a:solidFill>
                            <a:schemeClr val="tx1"/>
                          </a:solidFill>
                          <a:effectLst/>
                          <a:latin typeface="Times New Roman" panose="02020603050405020304" pitchFamily="1" charset="0"/>
                          <a:ea typeface="微软雅黑" panose="020B0503020204020204" pitchFamily="34" charset="-122"/>
                        </a:rPr>
                        <a:t>社会与</a:t>
                      </a:r>
                      <a:endParaRPr kumimoji="0" lang="zh-CN" altLang="zh-CN" sz="800" b="0" i="0" u="none" strike="noStrike" cap="none" normalizeH="0" baseline="0" dirty="0" smtClean="0">
                        <a:ln>
                          <a:noFill/>
                        </a:ln>
                        <a:solidFill>
                          <a:schemeClr val="tx1"/>
                        </a:solidFill>
                        <a:effectLst/>
                        <a:latin typeface="Times New Roman" panose="02020603050405020304" pitchFamily="1" charset="0"/>
                        <a:ea typeface="微软雅黑" panose="020B0503020204020204" pitchFamily="34" charset="-122"/>
                      </a:endParaRPr>
                    </a:p>
                    <a:p>
                      <a:pPr marL="0" marR="0" lvl="0" indent="0" algn="ctr" defTabSz="914400" rtl="0" eaLnBrk="1" fontAlgn="base" latinLnBrk="0" hangingPunct="1">
                        <a:lnSpc>
                          <a:spcPts val="1200"/>
                        </a:lnSpc>
                        <a:spcBef>
                          <a:spcPct val="0"/>
                        </a:spcBef>
                        <a:spcAft>
                          <a:spcPct val="0"/>
                        </a:spcAft>
                        <a:buClrTx/>
                        <a:buSzTx/>
                        <a:buFont typeface="Wingdings" panose="05000000000000000000" pitchFamily="2" charset="2"/>
                        <a:buNone/>
                      </a:pPr>
                      <a:r>
                        <a:rPr kumimoji="0" lang="zh-CN" altLang="en-US" sz="800" b="1" i="0" u="none" strike="noStrike" cap="none" normalizeH="0" baseline="0" dirty="0" smtClean="0">
                          <a:ln>
                            <a:noFill/>
                          </a:ln>
                          <a:solidFill>
                            <a:schemeClr val="tx1"/>
                          </a:solidFill>
                          <a:effectLst/>
                          <a:latin typeface="Times New Roman" panose="02020603050405020304" pitchFamily="1" charset="0"/>
                          <a:ea typeface="微软雅黑" panose="020B0503020204020204" pitchFamily="34" charset="-122"/>
                        </a:rPr>
                        <a:t>跨文化素养</a:t>
                      </a:r>
                      <a:endParaRPr kumimoji="0" lang="zh-CN" altLang="en-US" sz="800" b="0" i="0" u="none" strike="noStrike" cap="none" normalizeH="0" baseline="0" dirty="0" smtClean="0">
                        <a:ln>
                          <a:noFill/>
                        </a:ln>
                        <a:solidFill>
                          <a:schemeClr val="tx1"/>
                        </a:solidFill>
                        <a:effectLst/>
                        <a:latin typeface="Times New Roman" panose="02020603050405020304" pitchFamily="1" charset="0"/>
                        <a:ea typeface="微软雅黑" panose="020B0503020204020204" pitchFamily="34" charset="-122"/>
                      </a:endParaRPr>
                    </a:p>
                  </a:txBody>
                  <a:tcPr marL="15218" marR="152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DDF"/>
                    </a:solidFill>
                  </a:tcPr>
                </a:tc>
                <a:tc>
                  <a:txBody>
                    <a:bodyPr/>
                    <a:lstStyle/>
                    <a:p>
                      <a:pPr marL="0" marR="0" lvl="0" indent="0" algn="just" defTabSz="914400" rtl="0" eaLnBrk="1" fontAlgn="base" latinLnBrk="0" hangingPunct="1">
                        <a:lnSpc>
                          <a:spcPts val="1200"/>
                        </a:lnSpc>
                        <a:spcBef>
                          <a:spcPct val="0"/>
                        </a:spcBef>
                        <a:spcAft>
                          <a:spcPct val="0"/>
                        </a:spcAft>
                        <a:buClrTx/>
                        <a:buSzTx/>
                        <a:buFont typeface="Wingdings" panose="05000000000000000000" pitchFamily="2" charset="2"/>
                        <a:buNone/>
                      </a:pPr>
                      <a:r>
                        <a:rPr kumimoji="0" lang="zh-CN" altLang="en-US" sz="800" b="0" i="0" u="none" strike="noStrike" cap="none" normalizeH="0" baseline="0" smtClean="0">
                          <a:ln>
                            <a:noFill/>
                          </a:ln>
                          <a:solidFill>
                            <a:schemeClr val="tx1"/>
                          </a:solidFill>
                          <a:effectLst/>
                          <a:latin typeface="Times New Roman" panose="02020603050405020304" pitchFamily="1" charset="0"/>
                          <a:ea typeface="微软雅黑" panose="020B0503020204020204" pitchFamily="34" charset="-122"/>
                        </a:rPr>
                        <a:t>能与其他人和谐高效地工作；能适时地利用集体的智慧；能接受文化差异、使用不同的视角，提高创新性和工作质量。</a:t>
                      </a:r>
                      <a:endParaRPr kumimoji="0" lang="zh-CN" altLang="en-US" sz="800" b="0" i="0" u="none" strike="noStrike" cap="none" normalizeH="0" baseline="0" smtClean="0">
                        <a:ln>
                          <a:noFill/>
                        </a:ln>
                        <a:solidFill>
                          <a:schemeClr val="tx1"/>
                        </a:solidFill>
                        <a:effectLst/>
                        <a:latin typeface="Times New Roman" panose="02020603050405020304" pitchFamily="1" charset="0"/>
                        <a:ea typeface="微软雅黑" panose="020B0503020204020204" pitchFamily="34" charset="-122"/>
                      </a:endParaRPr>
                    </a:p>
                  </a:txBody>
                  <a:tcPr marL="15218" marR="152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97329">
                <a:tc vMerge="1">
                  <a:tcPr/>
                </a:tc>
                <a:tc>
                  <a:txBody>
                    <a:bodyPr/>
                    <a:lstStyle/>
                    <a:p>
                      <a:pPr marL="0" marR="0" lvl="0" indent="0" algn="ctr" defTabSz="914400" rtl="0" eaLnBrk="1" fontAlgn="base" latinLnBrk="0" hangingPunct="1">
                        <a:lnSpc>
                          <a:spcPts val="1200"/>
                        </a:lnSpc>
                        <a:spcBef>
                          <a:spcPct val="0"/>
                        </a:spcBef>
                        <a:spcAft>
                          <a:spcPct val="0"/>
                        </a:spcAft>
                        <a:buClrTx/>
                        <a:buSzTx/>
                        <a:buFont typeface="Wingdings" panose="05000000000000000000" pitchFamily="2" charset="2"/>
                        <a:buNone/>
                      </a:pPr>
                      <a:r>
                        <a:rPr kumimoji="0" lang="zh-CN" altLang="en-US" sz="800" b="1" i="0" u="none" strike="noStrike" cap="none" normalizeH="0" baseline="0" dirty="0" smtClean="0">
                          <a:ln>
                            <a:noFill/>
                          </a:ln>
                          <a:solidFill>
                            <a:schemeClr val="tx1"/>
                          </a:solidFill>
                          <a:effectLst/>
                          <a:latin typeface="Times New Roman" panose="02020603050405020304" pitchFamily="1" charset="0"/>
                          <a:ea typeface="微软雅黑" panose="020B0503020204020204" pitchFamily="34" charset="-122"/>
                        </a:rPr>
                        <a:t>创作与责任</a:t>
                      </a:r>
                      <a:endParaRPr kumimoji="0" lang="zh-CN" altLang="en-US" sz="800" b="0" i="0" u="none" strike="noStrike" cap="none" normalizeH="0" baseline="0" dirty="0" smtClean="0">
                        <a:ln>
                          <a:noFill/>
                        </a:ln>
                        <a:solidFill>
                          <a:schemeClr val="tx1"/>
                        </a:solidFill>
                        <a:effectLst/>
                        <a:latin typeface="Times New Roman" panose="02020603050405020304" pitchFamily="1" charset="0"/>
                        <a:ea typeface="微软雅黑" panose="020B0503020204020204" pitchFamily="34" charset="-122"/>
                      </a:endParaRPr>
                    </a:p>
                  </a:txBody>
                  <a:tcPr marL="15218" marR="152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DDF"/>
                    </a:solidFill>
                  </a:tcPr>
                </a:tc>
                <a:tc>
                  <a:txBody>
                    <a:bodyPr/>
                    <a:lstStyle/>
                    <a:p>
                      <a:pPr marL="0" marR="0" lvl="0" indent="0" algn="just" defTabSz="914400" rtl="0" eaLnBrk="1" fontAlgn="base" latinLnBrk="0" hangingPunct="1">
                        <a:lnSpc>
                          <a:spcPts val="1200"/>
                        </a:lnSpc>
                        <a:spcBef>
                          <a:spcPct val="0"/>
                        </a:spcBef>
                        <a:spcAft>
                          <a:spcPct val="0"/>
                        </a:spcAft>
                        <a:buClrTx/>
                        <a:buSzTx/>
                        <a:buFont typeface="Wingdings" panose="05000000000000000000" pitchFamily="2" charset="2"/>
                        <a:buNone/>
                      </a:pPr>
                      <a:r>
                        <a:rPr kumimoji="0" lang="zh-CN" altLang="en-US" sz="800" b="0" i="0" u="none" strike="noStrike" cap="none" normalizeH="0" baseline="0" smtClean="0">
                          <a:ln>
                            <a:noFill/>
                          </a:ln>
                          <a:solidFill>
                            <a:schemeClr val="tx1"/>
                          </a:solidFill>
                          <a:effectLst/>
                          <a:latin typeface="Times New Roman" panose="02020603050405020304" pitchFamily="1" charset="0"/>
                          <a:ea typeface="微软雅黑" panose="020B0503020204020204" pitchFamily="34" charset="-122"/>
                        </a:rPr>
                        <a:t>能设定并努力达到高标准、高目标，按时完成高质量的工作；展现勤奋和积极的工作态度（例如：准时和信誉）。</a:t>
                      </a:r>
                      <a:endParaRPr kumimoji="0" lang="zh-CN" altLang="en-US" sz="800" b="0" i="0" u="none" strike="noStrike" cap="none" normalizeH="0" baseline="0" smtClean="0">
                        <a:ln>
                          <a:noFill/>
                        </a:ln>
                        <a:solidFill>
                          <a:schemeClr val="tx1"/>
                        </a:solidFill>
                        <a:effectLst/>
                        <a:latin typeface="Times New Roman" panose="02020603050405020304" pitchFamily="1" charset="0"/>
                        <a:ea typeface="微软雅黑" panose="020B0503020204020204" pitchFamily="34" charset="-122"/>
                      </a:endParaRPr>
                    </a:p>
                  </a:txBody>
                  <a:tcPr marL="15218" marR="152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97950">
                <a:tc vMerge="1">
                  <a:tcPr/>
                </a:tc>
                <a:tc>
                  <a:txBody>
                    <a:bodyPr/>
                    <a:lstStyle/>
                    <a:p>
                      <a:pPr marL="0" marR="0" lvl="0" indent="0" algn="ctr" defTabSz="914400" rtl="0" eaLnBrk="1" fontAlgn="base" latinLnBrk="0" hangingPunct="1">
                        <a:lnSpc>
                          <a:spcPts val="1200"/>
                        </a:lnSpc>
                        <a:spcBef>
                          <a:spcPct val="0"/>
                        </a:spcBef>
                        <a:spcAft>
                          <a:spcPct val="0"/>
                        </a:spcAft>
                        <a:buClrTx/>
                        <a:buSzTx/>
                        <a:buFont typeface="Wingdings" panose="05000000000000000000" pitchFamily="2" charset="2"/>
                        <a:buNone/>
                      </a:pPr>
                      <a:r>
                        <a:rPr kumimoji="0" lang="zh-CN" altLang="en-US" sz="800" b="1" i="0" u="none" strike="noStrike" cap="none" normalizeH="0" baseline="0" dirty="0" smtClean="0">
                          <a:ln>
                            <a:noFill/>
                          </a:ln>
                          <a:solidFill>
                            <a:schemeClr val="tx1"/>
                          </a:solidFill>
                          <a:effectLst/>
                          <a:latin typeface="Times New Roman" panose="02020603050405020304" pitchFamily="1" charset="0"/>
                          <a:ea typeface="微软雅黑" panose="020B0503020204020204" pitchFamily="34" charset="-122"/>
                        </a:rPr>
                        <a:t>领导与负责</a:t>
                      </a:r>
                      <a:endParaRPr kumimoji="0" lang="zh-CN" altLang="en-US" sz="800" b="0" i="0" u="none" strike="noStrike" cap="none" normalizeH="0" baseline="0" dirty="0" smtClean="0">
                        <a:ln>
                          <a:noFill/>
                        </a:ln>
                        <a:solidFill>
                          <a:schemeClr val="tx1"/>
                        </a:solidFill>
                        <a:effectLst/>
                        <a:latin typeface="Times New Roman" panose="02020603050405020304" pitchFamily="1" charset="0"/>
                        <a:ea typeface="微软雅黑" panose="020B0503020204020204" pitchFamily="34" charset="-122"/>
                      </a:endParaRPr>
                    </a:p>
                  </a:txBody>
                  <a:tcPr marL="15218" marR="152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DDF"/>
                    </a:solidFill>
                  </a:tcPr>
                </a:tc>
                <a:tc>
                  <a:txBody>
                    <a:bodyPr/>
                    <a:lstStyle/>
                    <a:p>
                      <a:pPr marL="0" marR="0" lvl="0" indent="0" algn="just" defTabSz="914400" rtl="0" eaLnBrk="1" fontAlgn="base" latinLnBrk="0" hangingPunct="1">
                        <a:lnSpc>
                          <a:spcPts val="1200"/>
                        </a:lnSpc>
                        <a:spcBef>
                          <a:spcPct val="0"/>
                        </a:spcBef>
                        <a:spcAft>
                          <a:spcPct val="0"/>
                        </a:spcAft>
                        <a:buClrTx/>
                        <a:buSzTx/>
                        <a:buFont typeface="Wingdings" panose="05000000000000000000" pitchFamily="2" charset="2"/>
                        <a:buNone/>
                      </a:pPr>
                      <a:r>
                        <a:rPr kumimoji="0" lang="zh-CN" altLang="en-US" sz="800" b="0" i="0" u="none" strike="noStrike" cap="none" normalizeH="0" baseline="0" dirty="0" smtClean="0">
                          <a:ln>
                            <a:noFill/>
                          </a:ln>
                          <a:solidFill>
                            <a:schemeClr val="tx1"/>
                          </a:solidFill>
                          <a:effectLst/>
                          <a:latin typeface="Times New Roman" panose="02020603050405020304" pitchFamily="1" charset="0"/>
                          <a:ea typeface="微软雅黑" panose="020B0503020204020204" pitchFamily="34" charset="-122"/>
                        </a:rPr>
                        <a:t>通过人际交往和解决问题，影响和引导他人朝着目标努力；利用他人所长，实现共同的目标；表现出诚信和道德的行为；行动富有责任心，铭记社会的总体利益。</a:t>
                      </a:r>
                      <a:endParaRPr kumimoji="0" lang="zh-CN" altLang="en-US" sz="800" b="0" i="0" u="none" strike="noStrike" cap="none" normalizeH="0" baseline="0" dirty="0" smtClean="0">
                        <a:ln>
                          <a:noFill/>
                        </a:ln>
                        <a:solidFill>
                          <a:schemeClr val="tx1"/>
                        </a:solidFill>
                        <a:effectLst/>
                        <a:latin typeface="Times New Roman" panose="02020603050405020304" pitchFamily="1" charset="0"/>
                        <a:ea typeface="微软雅黑" panose="020B0503020204020204" pitchFamily="34" charset="-122"/>
                      </a:endParaRPr>
                    </a:p>
                  </a:txBody>
                  <a:tcPr marL="15218" marR="152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11666"/>
                                        </p:tgtEl>
                                        <p:attrNameLst>
                                          <p:attrName>style.visibility</p:attrName>
                                        </p:attrNameLst>
                                      </p:cBhvr>
                                      <p:to>
                                        <p:strVal val="visible"/>
                                      </p:to>
                                    </p:set>
                                    <p:animEffect transition="in" filter="wipe(up)">
                                      <p:cBhvr>
                                        <p:cTn id="7" dur="500"/>
                                        <p:tgtEl>
                                          <p:spTgt spid="111666"/>
                                        </p:tgtEl>
                                      </p:cBhvr>
                                    </p:animEffect>
                                  </p:childTnLst>
                                </p:cTn>
                              </p:par>
                              <p:par>
                                <p:cTn id="8" presetID="22" presetClass="entr" presetSubtype="1" fill="hold" nodeType="withEffect">
                                  <p:stCondLst>
                                    <p:cond delay="0"/>
                                  </p:stCondLst>
                                  <p:childTnLst>
                                    <p:set>
                                      <p:cBhvr>
                                        <p:cTn id="9" dur="1" fill="hold">
                                          <p:stCondLst>
                                            <p:cond delay="0"/>
                                          </p:stCondLst>
                                        </p:cTn>
                                        <p:tgtEl>
                                          <p:spTgt spid="111619"/>
                                        </p:tgtEl>
                                        <p:attrNameLst>
                                          <p:attrName>style.visibility</p:attrName>
                                        </p:attrNameLst>
                                      </p:cBhvr>
                                      <p:to>
                                        <p:strVal val="visible"/>
                                      </p:to>
                                    </p:set>
                                    <p:animEffect transition="in" filter="wipe(up)">
                                      <p:cBhvr>
                                        <p:cTn id="10" dur="500"/>
                                        <p:tgtEl>
                                          <p:spTgt spid="11161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66"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88" name="图片 100"/>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1" y="627534"/>
            <a:ext cx="6480572" cy="4485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89" name="Rectangle 45"/>
          <p:cNvSpPr>
            <a:spLocks noChangeArrowheads="1"/>
          </p:cNvSpPr>
          <p:nvPr/>
        </p:nvSpPr>
        <p:spPr bwMode="auto">
          <a:xfrm>
            <a:off x="7022307" y="897731"/>
            <a:ext cx="998935" cy="647700"/>
          </a:xfrm>
          <a:prstGeom prst="rect">
            <a:avLst/>
          </a:prstGeom>
          <a:solidFill>
            <a:srgbClr val="F6A55C"/>
          </a:solidFill>
          <a:ln>
            <a:noFill/>
          </a:ln>
          <a:effectLst>
            <a:prstShdw prst="shdw17" dist="17961" dir="2700000">
              <a:srgbClr val="5C7A99">
                <a:alpha val="74997"/>
              </a:srgbClr>
            </a:prstShdw>
          </a:effectLst>
        </p:spPr>
        <p:txBody>
          <a:bodyPr wrap="none" anchor="ctr"/>
          <a:lstStyle>
            <a:lvl1pPr>
              <a:spcBef>
                <a:spcPct val="20000"/>
              </a:spcBef>
              <a:buClr>
                <a:schemeClr val="accent1"/>
              </a:buClr>
              <a:buFont typeface="Wingdings" panose="05000000000000000000" pitchFamily="2" charset="2"/>
              <a:buChar char="n"/>
              <a:defRPr sz="2000">
                <a:solidFill>
                  <a:schemeClr val="tx1"/>
                </a:solidFill>
                <a:latin typeface="Arial" panose="020B0604020202020204" pitchFamily="34" charset="0"/>
                <a:ea typeface="华文细黑" panose="02010600040101010101" pitchFamily="1" charset="-122"/>
              </a:defRPr>
            </a:lvl1pPr>
            <a:lvl2pPr marL="742950" indent="-285750">
              <a:spcBef>
                <a:spcPct val="20000"/>
              </a:spcBef>
              <a:buClr>
                <a:schemeClr val="accent1"/>
              </a:buClr>
              <a:buFont typeface="Wingdings" panose="05000000000000000000" pitchFamily="2" charset="2"/>
              <a:buChar char="n"/>
              <a:defRPr sz="2800">
                <a:solidFill>
                  <a:schemeClr val="tx1"/>
                </a:solidFill>
                <a:latin typeface="Arial" panose="020B0604020202020204" pitchFamily="34" charset="0"/>
                <a:ea typeface="华文细黑" panose="02010600040101010101" pitchFamily="1" charset="-122"/>
              </a:defRPr>
            </a:lvl2pPr>
            <a:lvl3pPr marL="1143000" indent="-228600">
              <a:spcBef>
                <a:spcPct val="20000"/>
              </a:spcBef>
              <a:buClr>
                <a:schemeClr val="accent1"/>
              </a:buClr>
              <a:buFont typeface="Wingdings" panose="05000000000000000000" pitchFamily="2" charset="2"/>
              <a:buChar char="n"/>
              <a:defRPr sz="1600">
                <a:solidFill>
                  <a:schemeClr val="tx1"/>
                </a:solidFill>
                <a:latin typeface="Arial" panose="020B0604020202020204" pitchFamily="34" charset="0"/>
                <a:ea typeface="华文细黑" panose="02010600040101010101" pitchFamily="1" charset="-122"/>
              </a:defRPr>
            </a:lvl3pPr>
            <a:lvl4pPr marL="1600200" indent="-228600">
              <a:spcBef>
                <a:spcPct val="20000"/>
              </a:spcBef>
              <a:buClr>
                <a:schemeClr val="accent1"/>
              </a:buClr>
              <a:buFont typeface="Wingdings" panose="05000000000000000000" pitchFamily="2" charset="2"/>
              <a:buChar char="n"/>
              <a:defRPr sz="1400">
                <a:solidFill>
                  <a:schemeClr val="tx1"/>
                </a:solidFill>
                <a:latin typeface="Arial" panose="020B0604020202020204" pitchFamily="34" charset="0"/>
                <a:ea typeface="华文细黑" panose="02010600040101010101" pitchFamily="1" charset="-122"/>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ea typeface="华文细黑" panose="02010600040101010101" pitchFamily="1"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ea typeface="华文细黑" panose="02010600040101010101" pitchFamily="1"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ea typeface="华文细黑" panose="02010600040101010101" pitchFamily="1"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ea typeface="华文细黑" panose="02010600040101010101" pitchFamily="1"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ea typeface="华文细黑" panose="02010600040101010101" pitchFamily="1" charset="-122"/>
              </a:defRPr>
            </a:lvl9pPr>
          </a:lstStyle>
          <a:p>
            <a:pPr algn="ctr" eaLnBrk="1" hangingPunct="1">
              <a:spcBef>
                <a:spcPct val="0"/>
              </a:spcBef>
              <a:buClrTx/>
              <a:buFont typeface="Arial" panose="020B0604020202020204" pitchFamily="34" charset="0"/>
              <a:buNone/>
            </a:pPr>
            <a:r>
              <a:rPr lang="zh-CN" altLang="en-US" sz="1800" b="1">
                <a:solidFill>
                  <a:schemeClr val="bg1"/>
                </a:solidFill>
                <a:latin typeface="微软雅黑" panose="020B0503020204020204" pitchFamily="34" charset="-122"/>
                <a:ea typeface="微软雅黑" panose="020B0503020204020204" pitchFamily="34" charset="-122"/>
              </a:rPr>
              <a:t>日本</a:t>
            </a:r>
            <a:endParaRPr lang="zh-CN" altLang="en-US" sz="1800" b="1">
              <a:solidFill>
                <a:schemeClr val="bg1"/>
              </a:solidFill>
              <a:latin typeface="微软雅黑" panose="020B0503020204020204" pitchFamily="34" charset="-122"/>
              <a:ea typeface="微软雅黑" panose="020B0503020204020204" pitchFamily="34" charset="-122"/>
            </a:endParaRPr>
          </a:p>
        </p:txBody>
      </p:sp>
      <p:grpSp>
        <p:nvGrpSpPr>
          <p:cNvPr id="8" name="Group 4"/>
          <p:cNvGrpSpPr>
            <a:grpSpLocks noChangeAspect="1"/>
          </p:cNvGrpSpPr>
          <p:nvPr/>
        </p:nvGrpSpPr>
        <p:grpSpPr bwMode="auto">
          <a:xfrm rot="5400000">
            <a:off x="-9330" y="267599"/>
            <a:ext cx="409547" cy="390889"/>
            <a:chOff x="0" y="60"/>
            <a:chExt cx="439" cy="419"/>
          </a:xfrm>
        </p:grpSpPr>
        <p:sp>
          <p:nvSpPr>
            <p:cNvPr id="9" name="Freeform 5"/>
            <p:cNvSpPr/>
            <p:nvPr/>
          </p:nvSpPr>
          <p:spPr bwMode="auto">
            <a:xfrm>
              <a:off x="0" y="60"/>
              <a:ext cx="297" cy="419"/>
            </a:xfrm>
            <a:custGeom>
              <a:avLst/>
              <a:gdLst>
                <a:gd name="T0" fmla="*/ 297 w 297"/>
                <a:gd name="T1" fmla="*/ 0 h 419"/>
                <a:gd name="T2" fmla="*/ 143 w 297"/>
                <a:gd name="T3" fmla="*/ 0 h 419"/>
                <a:gd name="T4" fmla="*/ 0 w 297"/>
                <a:gd name="T5" fmla="*/ 419 h 419"/>
                <a:gd name="T6" fmla="*/ 155 w 297"/>
                <a:gd name="T7" fmla="*/ 419 h 419"/>
                <a:gd name="T8" fmla="*/ 297 w 297"/>
                <a:gd name="T9" fmla="*/ 0 h 419"/>
              </a:gdLst>
              <a:ahLst/>
              <a:cxnLst>
                <a:cxn ang="0">
                  <a:pos x="T0" y="T1"/>
                </a:cxn>
                <a:cxn ang="0">
                  <a:pos x="T2" y="T3"/>
                </a:cxn>
                <a:cxn ang="0">
                  <a:pos x="T4" y="T5"/>
                </a:cxn>
                <a:cxn ang="0">
                  <a:pos x="T6" y="T7"/>
                </a:cxn>
                <a:cxn ang="0">
                  <a:pos x="T8" y="T9"/>
                </a:cxn>
              </a:cxnLst>
              <a:rect l="0" t="0" r="r" b="b"/>
              <a:pathLst>
                <a:path w="297" h="419">
                  <a:moveTo>
                    <a:pt x="297" y="0"/>
                  </a:moveTo>
                  <a:lnTo>
                    <a:pt x="143" y="0"/>
                  </a:lnTo>
                  <a:lnTo>
                    <a:pt x="0" y="419"/>
                  </a:lnTo>
                  <a:lnTo>
                    <a:pt x="155" y="419"/>
                  </a:lnTo>
                  <a:lnTo>
                    <a:pt x="297" y="0"/>
                  </a:lnTo>
                  <a:close/>
                </a:path>
              </a:pathLst>
            </a:custGeom>
            <a:solidFill>
              <a:srgbClr val="0423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sp>
          <p:nvSpPr>
            <p:cNvPr id="10" name="Freeform 6"/>
            <p:cNvSpPr/>
            <p:nvPr/>
          </p:nvSpPr>
          <p:spPr bwMode="auto">
            <a:xfrm>
              <a:off x="143" y="60"/>
              <a:ext cx="296" cy="419"/>
            </a:xfrm>
            <a:custGeom>
              <a:avLst/>
              <a:gdLst>
                <a:gd name="T0" fmla="*/ 0 w 296"/>
                <a:gd name="T1" fmla="*/ 0 h 419"/>
                <a:gd name="T2" fmla="*/ 154 w 296"/>
                <a:gd name="T3" fmla="*/ 0 h 419"/>
                <a:gd name="T4" fmla="*/ 296 w 296"/>
                <a:gd name="T5" fmla="*/ 419 h 419"/>
                <a:gd name="T6" fmla="*/ 142 w 296"/>
                <a:gd name="T7" fmla="*/ 419 h 419"/>
                <a:gd name="T8" fmla="*/ 0 w 296"/>
                <a:gd name="T9" fmla="*/ 0 h 419"/>
              </a:gdLst>
              <a:ahLst/>
              <a:cxnLst>
                <a:cxn ang="0">
                  <a:pos x="T0" y="T1"/>
                </a:cxn>
                <a:cxn ang="0">
                  <a:pos x="T2" y="T3"/>
                </a:cxn>
                <a:cxn ang="0">
                  <a:pos x="T4" y="T5"/>
                </a:cxn>
                <a:cxn ang="0">
                  <a:pos x="T6" y="T7"/>
                </a:cxn>
                <a:cxn ang="0">
                  <a:pos x="T8" y="T9"/>
                </a:cxn>
              </a:cxnLst>
              <a:rect l="0" t="0" r="r" b="b"/>
              <a:pathLst>
                <a:path w="296" h="419">
                  <a:moveTo>
                    <a:pt x="0" y="0"/>
                  </a:moveTo>
                  <a:lnTo>
                    <a:pt x="154" y="0"/>
                  </a:lnTo>
                  <a:lnTo>
                    <a:pt x="296" y="419"/>
                  </a:lnTo>
                  <a:lnTo>
                    <a:pt x="142" y="419"/>
                  </a:lnTo>
                  <a:lnTo>
                    <a:pt x="0" y="0"/>
                  </a:lnTo>
                  <a:close/>
                </a:path>
              </a:pathLst>
            </a:custGeom>
            <a:solidFill>
              <a:srgbClr val="59A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grpSp>
      <p:sp>
        <p:nvSpPr>
          <p:cNvPr id="11" name="文本框 10"/>
          <p:cNvSpPr txBox="1"/>
          <p:nvPr/>
        </p:nvSpPr>
        <p:spPr>
          <a:xfrm>
            <a:off x="390888" y="195486"/>
            <a:ext cx="4352474" cy="461665"/>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defTabSz="685800"/>
            <a:r>
              <a:rPr lang="zh-CN" altLang="en-US" sz="2400" spc="100" dirty="0" smtClean="0">
                <a:solidFill>
                  <a:srgbClr val="E1740D"/>
                </a:solidFill>
                <a:latin typeface="Arial" panose="020B0604020202020204" pitchFamily="34" charset="0"/>
                <a:ea typeface="微软雅黑" panose="020B0503020204020204" pitchFamily="34" charset="-122"/>
                <a:cs typeface="Arial" panose="020B0604020202020204" pitchFamily="34" charset="0"/>
              </a:rPr>
              <a:t>学生</a:t>
            </a:r>
            <a:r>
              <a:rPr lang="zh-CN" altLang="en-US" sz="2400" spc="100" dirty="0">
                <a:solidFill>
                  <a:srgbClr val="E1740D"/>
                </a:solidFill>
                <a:latin typeface="Arial" panose="020B0604020202020204" pitchFamily="34" charset="0"/>
                <a:ea typeface="微软雅黑" panose="020B0503020204020204" pitchFamily="34" charset="-122"/>
                <a:cs typeface="Arial" panose="020B0604020202020204" pitchFamily="34" charset="0"/>
              </a:rPr>
              <a:t>核心素养的国际比较</a:t>
            </a:r>
            <a:r>
              <a:rPr lang="zh-CN" altLang="en-US" sz="2400" spc="100" dirty="0" smtClean="0">
                <a:solidFill>
                  <a:srgbClr val="E1740D"/>
                </a:solidFill>
                <a:latin typeface="Arial" panose="020B0604020202020204" pitchFamily="34" charset="0"/>
                <a:ea typeface="微软雅黑" panose="020B0503020204020204" pitchFamily="34" charset="-122"/>
                <a:cs typeface="Arial" panose="020B0604020202020204" pitchFamily="34" charset="0"/>
              </a:rPr>
              <a:t>研究</a:t>
            </a:r>
            <a:endParaRPr lang="zh-CN" altLang="en-US" sz="2400" spc="100" dirty="0">
              <a:solidFill>
                <a:srgbClr val="E1740D"/>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08589"/>
                                        </p:tgtEl>
                                        <p:attrNameLst>
                                          <p:attrName>style.visibility</p:attrName>
                                        </p:attrNameLst>
                                      </p:cBhvr>
                                      <p:to>
                                        <p:strVal val="visible"/>
                                      </p:to>
                                    </p:set>
                                    <p:animEffect transition="in" filter="wipe(up)">
                                      <p:cBhvr>
                                        <p:cTn id="7" dur="500"/>
                                        <p:tgtEl>
                                          <p:spTgt spid="108589"/>
                                        </p:tgtEl>
                                      </p:cBhvr>
                                    </p:animEffect>
                                  </p:childTnLst>
                                </p:cTn>
                              </p:par>
                              <p:par>
                                <p:cTn id="8" presetID="22" presetClass="entr" presetSubtype="1" fill="hold" nodeType="withEffect">
                                  <p:stCondLst>
                                    <p:cond delay="0"/>
                                  </p:stCondLst>
                                  <p:childTnLst>
                                    <p:set>
                                      <p:cBhvr>
                                        <p:cTn id="9" dur="1" fill="hold">
                                          <p:stCondLst>
                                            <p:cond delay="0"/>
                                          </p:stCondLst>
                                        </p:cTn>
                                        <p:tgtEl>
                                          <p:spTgt spid="108588"/>
                                        </p:tgtEl>
                                        <p:attrNameLst>
                                          <p:attrName>style.visibility</p:attrName>
                                        </p:attrNameLst>
                                      </p:cBhvr>
                                      <p:to>
                                        <p:strVal val="visible"/>
                                      </p:to>
                                    </p:set>
                                    <p:animEffect transition="in" filter="wipe(up)">
                                      <p:cBhvr>
                                        <p:cTn id="10" dur="500"/>
                                        <p:tgtEl>
                                          <p:spTgt spid="1085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89"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73474" name="表格 873473"/>
          <p:cNvGraphicFramePr/>
          <p:nvPr/>
        </p:nvGraphicFramePr>
        <p:xfrm>
          <a:off x="683567" y="783377"/>
          <a:ext cx="8064897" cy="4375956"/>
        </p:xfrm>
        <a:graphic>
          <a:graphicData uri="http://schemas.openxmlformats.org/drawingml/2006/table">
            <a:tbl>
              <a:tblPr/>
              <a:tblGrid>
                <a:gridCol w="603467"/>
                <a:gridCol w="404643"/>
                <a:gridCol w="420048"/>
                <a:gridCol w="572664"/>
                <a:gridCol w="443850"/>
                <a:gridCol w="508257"/>
                <a:gridCol w="443850"/>
                <a:gridCol w="382242"/>
                <a:gridCol w="506856"/>
                <a:gridCol w="445249"/>
                <a:gridCol w="508257"/>
                <a:gridCol w="443851"/>
                <a:gridCol w="635670"/>
                <a:gridCol w="508257"/>
                <a:gridCol w="634270"/>
                <a:gridCol w="603466"/>
              </a:tblGrid>
              <a:tr h="385372">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1800"/>
                        </a:lnSpc>
                        <a:buClrTx/>
                        <a:buFont typeface="Wingdings" panose="05000000000000000000" pitchFamily="2" charset="2"/>
                        <a:buNone/>
                      </a:pPr>
                      <a:r>
                        <a:rPr lang="zh-CN" altLang="en-US" sz="800" i="0" dirty="0">
                          <a:solidFill>
                            <a:srgbClr val="FFFFFF"/>
                          </a:solidFill>
                          <a:latin typeface="微软雅黑" panose="020B0503020204020204" pitchFamily="34" charset="-122"/>
                          <a:ea typeface="微软雅黑" panose="020B0503020204020204" pitchFamily="34" charset="-122"/>
                        </a:rPr>
                        <a:t>指标</a:t>
                      </a:r>
                      <a:endParaRPr lang="zh-CN" altLang="en-US" sz="800" i="0" dirty="0">
                        <a:solidFill>
                          <a:srgbClr val="FFFFFF"/>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F6A55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1600"/>
                        </a:lnSpc>
                        <a:buClrTx/>
                        <a:buFont typeface="Wingdings" panose="05000000000000000000" pitchFamily="2" charset="2"/>
                        <a:buNone/>
                      </a:pPr>
                      <a:r>
                        <a:rPr lang="zh-CN" altLang="en-US" sz="800" i="0" dirty="0">
                          <a:solidFill>
                            <a:srgbClr val="FFFFFF"/>
                          </a:solidFill>
                          <a:latin typeface="微软雅黑" panose="020B0503020204020204" pitchFamily="34" charset="-122"/>
                          <a:ea typeface="微软雅黑" panose="020B0503020204020204" pitchFamily="34" charset="-122"/>
                        </a:rPr>
                        <a:t>经合组织</a:t>
                      </a:r>
                      <a:endParaRPr lang="zh-CN" altLang="en-US" sz="800" i="0" dirty="0">
                        <a:solidFill>
                          <a:srgbClr val="FFFFFF"/>
                        </a:solidFill>
                        <a:latin typeface="微软雅黑" panose="020B0503020204020204" pitchFamily="34" charset="-122"/>
                        <a:ea typeface="微软雅黑" panose="020B0503020204020204" pitchFamily="34" charset="-122"/>
                      </a:endParaRPr>
                    </a:p>
                  </a:txBody>
                  <a:tcPr marL="51435" marR="51435"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F6A55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1600"/>
                        </a:lnSpc>
                        <a:buClrTx/>
                        <a:buFont typeface="Wingdings" panose="05000000000000000000" pitchFamily="2" charset="2"/>
                        <a:buNone/>
                      </a:pPr>
                      <a:r>
                        <a:rPr lang="zh-CN" altLang="en-US" sz="800" i="0" dirty="0">
                          <a:solidFill>
                            <a:srgbClr val="FFFFFF"/>
                          </a:solidFill>
                          <a:latin typeface="微软雅黑" panose="020B0503020204020204" pitchFamily="34" charset="-122"/>
                          <a:ea typeface="微软雅黑" panose="020B0503020204020204" pitchFamily="34" charset="-122"/>
                        </a:rPr>
                        <a:t>欧盟</a:t>
                      </a:r>
                      <a:endParaRPr lang="zh-CN" altLang="en-US" sz="800" i="0" dirty="0">
                        <a:solidFill>
                          <a:srgbClr val="FFFFFF"/>
                        </a:solidFill>
                        <a:latin typeface="微软雅黑" panose="020B0503020204020204" pitchFamily="34" charset="-122"/>
                        <a:ea typeface="微软雅黑" panose="020B0503020204020204" pitchFamily="34" charset="-122"/>
                      </a:endParaRPr>
                    </a:p>
                  </a:txBody>
                  <a:tcPr marL="51435" marR="51435"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F6A55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1600"/>
                        </a:lnSpc>
                        <a:buClrTx/>
                        <a:buFont typeface="Wingdings" panose="05000000000000000000" pitchFamily="2" charset="2"/>
                        <a:buNone/>
                      </a:pPr>
                      <a:r>
                        <a:rPr lang="zh-CN" altLang="en-US" sz="800" i="0" dirty="0">
                          <a:solidFill>
                            <a:srgbClr val="FFFFFF"/>
                          </a:solidFill>
                          <a:latin typeface="微软雅黑" panose="020B0503020204020204" pitchFamily="34" charset="-122"/>
                          <a:ea typeface="微软雅黑" panose="020B0503020204020204" pitchFamily="34" charset="-122"/>
                        </a:rPr>
                        <a:t>教科文组织</a:t>
                      </a:r>
                      <a:endParaRPr lang="zh-CN" altLang="en-US" sz="800" i="0" dirty="0">
                        <a:solidFill>
                          <a:srgbClr val="FFFFFF"/>
                        </a:solidFill>
                        <a:latin typeface="微软雅黑" panose="020B0503020204020204" pitchFamily="34" charset="-122"/>
                        <a:ea typeface="微软雅黑" panose="020B0503020204020204" pitchFamily="34" charset="-122"/>
                      </a:endParaRPr>
                    </a:p>
                  </a:txBody>
                  <a:tcPr marL="51435" marR="51435"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F6A55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1600"/>
                        </a:lnSpc>
                        <a:buClrTx/>
                        <a:buFont typeface="Wingdings" panose="05000000000000000000" pitchFamily="2" charset="2"/>
                        <a:buNone/>
                      </a:pPr>
                      <a:r>
                        <a:rPr lang="zh-CN" altLang="en-US" sz="800" i="0" dirty="0">
                          <a:solidFill>
                            <a:srgbClr val="FFFFFF"/>
                          </a:solidFill>
                          <a:latin typeface="微软雅黑" panose="020B0503020204020204" pitchFamily="34" charset="-122"/>
                          <a:ea typeface="微软雅黑" panose="020B0503020204020204" pitchFamily="34" charset="-122"/>
                        </a:rPr>
                        <a:t>日本</a:t>
                      </a:r>
                      <a:endParaRPr lang="zh-CN" altLang="en-US" sz="800" i="0" dirty="0">
                        <a:solidFill>
                          <a:srgbClr val="FFFFFF"/>
                        </a:solidFill>
                        <a:latin typeface="微软雅黑" panose="020B0503020204020204" pitchFamily="34" charset="-122"/>
                        <a:ea typeface="微软雅黑" panose="020B0503020204020204" pitchFamily="34" charset="-122"/>
                      </a:endParaRPr>
                    </a:p>
                  </a:txBody>
                  <a:tcPr marL="51435" marR="51435"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F6A55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1600"/>
                        </a:lnSpc>
                        <a:buClrTx/>
                        <a:buFont typeface="Wingdings" panose="05000000000000000000" pitchFamily="2" charset="2"/>
                        <a:buNone/>
                      </a:pPr>
                      <a:r>
                        <a:rPr lang="zh-CN" altLang="en-US" sz="800" i="0" dirty="0">
                          <a:solidFill>
                            <a:srgbClr val="FFFFFF"/>
                          </a:solidFill>
                          <a:latin typeface="微软雅黑" panose="020B0503020204020204" pitchFamily="34" charset="-122"/>
                          <a:ea typeface="微软雅黑" panose="020B0503020204020204" pitchFamily="34" charset="-122"/>
                        </a:rPr>
                        <a:t>新加坡</a:t>
                      </a:r>
                      <a:endParaRPr lang="zh-CN" altLang="en-US" sz="800" i="0" dirty="0">
                        <a:solidFill>
                          <a:srgbClr val="FFFFFF"/>
                        </a:solidFill>
                        <a:latin typeface="微软雅黑" panose="020B0503020204020204" pitchFamily="34" charset="-122"/>
                        <a:ea typeface="微软雅黑" panose="020B0503020204020204" pitchFamily="34" charset="-122"/>
                      </a:endParaRPr>
                    </a:p>
                  </a:txBody>
                  <a:tcPr marL="51435" marR="51435"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F6A55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1600"/>
                        </a:lnSpc>
                        <a:buClrTx/>
                        <a:buFont typeface="Wingdings" panose="05000000000000000000" pitchFamily="2" charset="2"/>
                        <a:buNone/>
                      </a:pPr>
                      <a:r>
                        <a:rPr lang="zh-CN" altLang="en-US" sz="800" i="0" dirty="0">
                          <a:solidFill>
                            <a:srgbClr val="FFFFFF"/>
                          </a:solidFill>
                          <a:latin typeface="微软雅黑" panose="020B0503020204020204" pitchFamily="34" charset="-122"/>
                          <a:ea typeface="微软雅黑" panose="020B0503020204020204" pitchFamily="34" charset="-122"/>
                        </a:rPr>
                        <a:t>美国</a:t>
                      </a:r>
                      <a:endParaRPr lang="zh-CN" altLang="en-US" sz="800" i="0" dirty="0">
                        <a:solidFill>
                          <a:srgbClr val="FFFFFF"/>
                        </a:solidFill>
                        <a:latin typeface="微软雅黑" panose="020B0503020204020204" pitchFamily="34" charset="-122"/>
                        <a:ea typeface="微软雅黑" panose="020B0503020204020204" pitchFamily="34" charset="-122"/>
                      </a:endParaRPr>
                    </a:p>
                  </a:txBody>
                  <a:tcPr marL="51435" marR="51435"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F6A55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1600"/>
                        </a:lnSpc>
                        <a:buClrTx/>
                        <a:buFont typeface="Wingdings" panose="05000000000000000000" pitchFamily="2" charset="2"/>
                        <a:buNone/>
                      </a:pPr>
                      <a:r>
                        <a:rPr lang="zh-CN" altLang="en-US" sz="800" i="0" dirty="0">
                          <a:solidFill>
                            <a:srgbClr val="FFFFFF"/>
                          </a:solidFill>
                          <a:latin typeface="微软雅黑" panose="020B0503020204020204" pitchFamily="34" charset="-122"/>
                          <a:ea typeface="微软雅黑" panose="020B0503020204020204" pitchFamily="34" charset="-122"/>
                        </a:rPr>
                        <a:t>芬兰</a:t>
                      </a:r>
                      <a:endParaRPr lang="zh-CN" altLang="en-US" sz="800" i="0" dirty="0">
                        <a:solidFill>
                          <a:srgbClr val="FFFFFF"/>
                        </a:solidFill>
                        <a:latin typeface="微软雅黑" panose="020B0503020204020204" pitchFamily="34" charset="-122"/>
                        <a:ea typeface="微软雅黑" panose="020B0503020204020204" pitchFamily="34" charset="-122"/>
                      </a:endParaRPr>
                    </a:p>
                  </a:txBody>
                  <a:tcPr marL="51435" marR="51435"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F6A55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1600"/>
                        </a:lnSpc>
                        <a:buClrTx/>
                        <a:buFont typeface="Wingdings" panose="05000000000000000000" pitchFamily="2" charset="2"/>
                        <a:buNone/>
                      </a:pPr>
                      <a:r>
                        <a:rPr lang="zh-CN" altLang="en-US" sz="800" i="0" dirty="0">
                          <a:solidFill>
                            <a:srgbClr val="FFFFFF"/>
                          </a:solidFill>
                          <a:latin typeface="微软雅黑" panose="020B0503020204020204" pitchFamily="34" charset="-122"/>
                          <a:ea typeface="微软雅黑" panose="020B0503020204020204" pitchFamily="34" charset="-122"/>
                        </a:rPr>
                        <a:t>匈牙利</a:t>
                      </a:r>
                      <a:endParaRPr lang="zh-CN" altLang="en-US" sz="800" i="0" dirty="0">
                        <a:solidFill>
                          <a:srgbClr val="FFFFFF"/>
                        </a:solidFill>
                        <a:latin typeface="微软雅黑" panose="020B0503020204020204" pitchFamily="34" charset="-122"/>
                        <a:ea typeface="微软雅黑" panose="020B0503020204020204" pitchFamily="34" charset="-122"/>
                      </a:endParaRPr>
                    </a:p>
                  </a:txBody>
                  <a:tcPr marL="51435" marR="51435"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F6A55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1600"/>
                        </a:lnSpc>
                        <a:buClrTx/>
                        <a:buFont typeface="Wingdings" panose="05000000000000000000" pitchFamily="2" charset="2"/>
                        <a:buNone/>
                      </a:pPr>
                      <a:r>
                        <a:rPr lang="zh-CN" altLang="en-US" sz="800" i="0" dirty="0">
                          <a:solidFill>
                            <a:srgbClr val="FFFFFF"/>
                          </a:solidFill>
                          <a:latin typeface="微软雅黑" panose="020B0503020204020204" pitchFamily="34" charset="-122"/>
                          <a:ea typeface="微软雅黑" panose="020B0503020204020204" pitchFamily="34" charset="-122"/>
                        </a:rPr>
                        <a:t>英国</a:t>
                      </a:r>
                      <a:endParaRPr lang="zh-CN" altLang="en-US" sz="800" i="0" dirty="0">
                        <a:solidFill>
                          <a:srgbClr val="FFFFFF"/>
                        </a:solidFill>
                        <a:latin typeface="微软雅黑" panose="020B0503020204020204" pitchFamily="34" charset="-122"/>
                        <a:ea typeface="微软雅黑" panose="020B0503020204020204" pitchFamily="34" charset="-122"/>
                      </a:endParaRPr>
                    </a:p>
                  </a:txBody>
                  <a:tcPr marL="51435" marR="51435"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F6A55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1600"/>
                        </a:lnSpc>
                        <a:buClrTx/>
                        <a:buFont typeface="Wingdings" panose="05000000000000000000" pitchFamily="2" charset="2"/>
                        <a:buNone/>
                      </a:pPr>
                      <a:r>
                        <a:rPr lang="zh-CN" altLang="en-US" sz="800" i="0" dirty="0">
                          <a:solidFill>
                            <a:srgbClr val="FFFFFF"/>
                          </a:solidFill>
                          <a:latin typeface="微软雅黑" panose="020B0503020204020204" pitchFamily="34" charset="-122"/>
                          <a:ea typeface="微软雅黑" panose="020B0503020204020204" pitchFamily="34" charset="-122"/>
                        </a:rPr>
                        <a:t>加拿大</a:t>
                      </a:r>
                      <a:endParaRPr lang="zh-CN" altLang="en-US" sz="800" i="0" dirty="0">
                        <a:solidFill>
                          <a:srgbClr val="FFFFFF"/>
                        </a:solidFill>
                        <a:latin typeface="微软雅黑" panose="020B0503020204020204" pitchFamily="34" charset="-122"/>
                        <a:ea typeface="微软雅黑" panose="020B0503020204020204" pitchFamily="34" charset="-122"/>
                      </a:endParaRPr>
                    </a:p>
                  </a:txBody>
                  <a:tcPr marL="51435" marR="51435"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F6A55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1600"/>
                        </a:lnSpc>
                        <a:buClrTx/>
                        <a:buFont typeface="Wingdings" panose="05000000000000000000" pitchFamily="2" charset="2"/>
                        <a:buNone/>
                      </a:pPr>
                      <a:r>
                        <a:rPr lang="zh-CN" altLang="en-US" sz="800" i="0" dirty="0">
                          <a:solidFill>
                            <a:srgbClr val="FFFFFF"/>
                          </a:solidFill>
                          <a:latin typeface="微软雅黑" panose="020B0503020204020204" pitchFamily="34" charset="-122"/>
                          <a:ea typeface="微软雅黑" panose="020B0503020204020204" pitchFamily="34" charset="-122"/>
                        </a:rPr>
                        <a:t>法国</a:t>
                      </a:r>
                      <a:endParaRPr lang="zh-CN" altLang="en-US" sz="800" i="0" dirty="0">
                        <a:solidFill>
                          <a:srgbClr val="FFFFFF"/>
                        </a:solidFill>
                        <a:latin typeface="微软雅黑" panose="020B0503020204020204" pitchFamily="34" charset="-122"/>
                        <a:ea typeface="微软雅黑" panose="020B0503020204020204" pitchFamily="34" charset="-122"/>
                      </a:endParaRPr>
                    </a:p>
                  </a:txBody>
                  <a:tcPr marL="51435" marR="51435"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F6A55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1600"/>
                        </a:lnSpc>
                        <a:buClrTx/>
                        <a:buFont typeface="Wingdings" panose="05000000000000000000" pitchFamily="2" charset="2"/>
                        <a:buNone/>
                      </a:pPr>
                      <a:r>
                        <a:rPr lang="zh-CN" altLang="en-US" sz="800" i="0" dirty="0">
                          <a:solidFill>
                            <a:srgbClr val="FFFFFF"/>
                          </a:solidFill>
                          <a:latin typeface="微软雅黑" panose="020B0503020204020204" pitchFamily="34" charset="-122"/>
                          <a:ea typeface="微软雅黑" panose="020B0503020204020204" pitchFamily="34" charset="-122"/>
                        </a:rPr>
                        <a:t>澳大利亚</a:t>
                      </a:r>
                      <a:endParaRPr lang="zh-CN" altLang="en-US" sz="800" i="0" dirty="0">
                        <a:solidFill>
                          <a:srgbClr val="FFFFFF"/>
                        </a:solidFill>
                        <a:latin typeface="微软雅黑" panose="020B0503020204020204" pitchFamily="34" charset="-122"/>
                        <a:ea typeface="微软雅黑" panose="020B0503020204020204" pitchFamily="34" charset="-122"/>
                      </a:endParaRPr>
                    </a:p>
                  </a:txBody>
                  <a:tcPr marL="51435" marR="51435"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F6A55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1600"/>
                        </a:lnSpc>
                        <a:buClrTx/>
                        <a:buFont typeface="Wingdings" panose="05000000000000000000" pitchFamily="2" charset="2"/>
                        <a:buNone/>
                      </a:pPr>
                      <a:r>
                        <a:rPr lang="zh-CN" altLang="en-US" sz="800" i="0" dirty="0">
                          <a:solidFill>
                            <a:srgbClr val="FFFFFF"/>
                          </a:solidFill>
                          <a:latin typeface="微软雅黑" panose="020B0503020204020204" pitchFamily="34" charset="-122"/>
                          <a:ea typeface="微软雅黑" panose="020B0503020204020204" pitchFamily="34" charset="-122"/>
                        </a:rPr>
                        <a:t>新西兰</a:t>
                      </a:r>
                      <a:endParaRPr lang="zh-CN" altLang="en-US" sz="800" i="0" dirty="0">
                        <a:solidFill>
                          <a:srgbClr val="FFFFFF"/>
                        </a:solidFill>
                        <a:latin typeface="微软雅黑" panose="020B0503020204020204" pitchFamily="34" charset="-122"/>
                        <a:ea typeface="微软雅黑" panose="020B0503020204020204" pitchFamily="34" charset="-122"/>
                      </a:endParaRPr>
                    </a:p>
                  </a:txBody>
                  <a:tcPr marL="51435" marR="51435"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F6A55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1600"/>
                        </a:lnSpc>
                        <a:buClrTx/>
                        <a:buFont typeface="Wingdings" panose="05000000000000000000" pitchFamily="2" charset="2"/>
                        <a:buNone/>
                      </a:pPr>
                      <a:r>
                        <a:rPr lang="zh-CN" altLang="en-US" sz="800" i="0" dirty="0">
                          <a:solidFill>
                            <a:srgbClr val="FFFFFF"/>
                          </a:solidFill>
                          <a:latin typeface="微软雅黑" panose="020B0503020204020204" pitchFamily="34" charset="-122"/>
                          <a:ea typeface="微软雅黑" panose="020B0503020204020204" pitchFamily="34" charset="-122"/>
                        </a:rPr>
                        <a:t>香港地区</a:t>
                      </a:r>
                      <a:endParaRPr lang="zh-CN" altLang="en-US" sz="800" i="0" dirty="0">
                        <a:solidFill>
                          <a:srgbClr val="FFFFFF"/>
                        </a:solidFill>
                        <a:latin typeface="微软雅黑" panose="020B0503020204020204" pitchFamily="34" charset="-122"/>
                        <a:ea typeface="微软雅黑" panose="020B0503020204020204" pitchFamily="34" charset="-122"/>
                      </a:endParaRPr>
                    </a:p>
                  </a:txBody>
                  <a:tcPr marL="51435" marR="51435"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F6A55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1600"/>
                        </a:lnSpc>
                        <a:buClrTx/>
                        <a:buFont typeface="Wingdings" panose="05000000000000000000" pitchFamily="2" charset="2"/>
                        <a:buNone/>
                      </a:pPr>
                      <a:r>
                        <a:rPr lang="zh-CN" altLang="en-US" sz="800" i="0" dirty="0">
                          <a:solidFill>
                            <a:srgbClr val="FFFFFF"/>
                          </a:solidFill>
                          <a:latin typeface="微软雅黑" panose="020B0503020204020204" pitchFamily="34" charset="-122"/>
                          <a:ea typeface="微软雅黑" panose="020B0503020204020204" pitchFamily="34" charset="-122"/>
                        </a:rPr>
                        <a:t>台湾地区</a:t>
                      </a:r>
                      <a:endParaRPr lang="zh-CN" altLang="en-US" sz="800" i="0" dirty="0">
                        <a:solidFill>
                          <a:srgbClr val="FFFFFF"/>
                        </a:solidFill>
                        <a:latin typeface="微软雅黑" panose="020B0503020204020204" pitchFamily="34" charset="-122"/>
                        <a:ea typeface="微软雅黑" panose="020B0503020204020204" pitchFamily="34" charset="-122"/>
                      </a:endParaRPr>
                    </a:p>
                  </a:txBody>
                  <a:tcPr marL="51435" marR="51435"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F6A55C"/>
                    </a:solidFill>
                  </a:tcPr>
                </a:tc>
              </a:tr>
              <a:tr h="280427">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1800"/>
                        </a:lnSpc>
                        <a:buClrTx/>
                        <a:buFont typeface="Wingdings" panose="05000000000000000000" pitchFamily="2" charset="2"/>
                        <a:buNone/>
                      </a:pPr>
                      <a:r>
                        <a:rPr lang="zh-CN" altLang="en-US" sz="800" i="0" dirty="0">
                          <a:solidFill>
                            <a:srgbClr val="000000"/>
                          </a:solidFill>
                          <a:latin typeface="微软雅黑" panose="020B0503020204020204" pitchFamily="34" charset="-122"/>
                          <a:ea typeface="微软雅黑" panose="020B0503020204020204" pitchFamily="34" charset="-122"/>
                        </a:rPr>
                        <a:t>语言素养</a:t>
                      </a:r>
                      <a:endParaRPr lang="zh-CN" altLang="en-US" sz="80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12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12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r>
              <a:tr h="281421">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1800"/>
                        </a:lnSpc>
                        <a:buClrTx/>
                        <a:buFont typeface="Wingdings" panose="05000000000000000000" pitchFamily="2" charset="2"/>
                        <a:buNone/>
                      </a:pPr>
                      <a:r>
                        <a:rPr lang="zh-CN" altLang="en-US" sz="800" i="0" dirty="0">
                          <a:solidFill>
                            <a:srgbClr val="000000"/>
                          </a:solidFill>
                          <a:latin typeface="微软雅黑" panose="020B0503020204020204" pitchFamily="34" charset="-122"/>
                          <a:ea typeface="微软雅黑" panose="020B0503020204020204" pitchFamily="34" charset="-122"/>
                        </a:rPr>
                        <a:t>数学素养</a:t>
                      </a:r>
                      <a:endParaRPr lang="zh-CN" altLang="en-US" sz="80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 </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 </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r>
              <a:tr h="280427">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1800"/>
                        </a:lnSpc>
                        <a:buClrTx/>
                        <a:buFont typeface="Wingdings" panose="05000000000000000000" pitchFamily="2" charset="2"/>
                        <a:buNone/>
                      </a:pPr>
                      <a:r>
                        <a:rPr lang="zh-CN" altLang="en-US" sz="800" i="0" dirty="0">
                          <a:solidFill>
                            <a:srgbClr val="000000"/>
                          </a:solidFill>
                          <a:latin typeface="微软雅黑" panose="020B0503020204020204" pitchFamily="34" charset="-122"/>
                          <a:ea typeface="微软雅黑" panose="020B0503020204020204" pitchFamily="34" charset="-122"/>
                        </a:rPr>
                        <a:t>学会学习</a:t>
                      </a:r>
                      <a:endParaRPr lang="zh-CN" altLang="en-US" sz="80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 </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 </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12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 </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 </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 </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 </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12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r>
              <a:tr h="280427">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1800"/>
                        </a:lnSpc>
                        <a:buClrTx/>
                        <a:buFont typeface="Wingdings" panose="05000000000000000000" pitchFamily="2" charset="2"/>
                        <a:buNone/>
                      </a:pPr>
                      <a:r>
                        <a:rPr lang="zh-CN" altLang="en-US" sz="800" i="0" dirty="0">
                          <a:solidFill>
                            <a:srgbClr val="000000"/>
                          </a:solidFill>
                          <a:latin typeface="微软雅黑" panose="020B0503020204020204" pitchFamily="34" charset="-122"/>
                          <a:ea typeface="微软雅黑" panose="020B0503020204020204" pitchFamily="34" charset="-122"/>
                        </a:rPr>
                        <a:t>问题解决</a:t>
                      </a:r>
                      <a:endParaRPr lang="zh-CN" altLang="en-US" sz="80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 </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 </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 </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 </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 </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 </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 </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r>
              <a:tr h="433544">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1800"/>
                        </a:lnSpc>
                        <a:buClrTx/>
                        <a:buFont typeface="Wingdings" panose="05000000000000000000" pitchFamily="2" charset="2"/>
                        <a:buNone/>
                      </a:pPr>
                      <a:r>
                        <a:rPr lang="zh-CN" altLang="en-US" sz="800" i="0" dirty="0">
                          <a:solidFill>
                            <a:srgbClr val="000000"/>
                          </a:solidFill>
                          <a:latin typeface="微软雅黑" panose="020B0503020204020204" pitchFamily="34" charset="-122"/>
                          <a:ea typeface="微软雅黑" panose="020B0503020204020204" pitchFamily="34" charset="-122"/>
                        </a:rPr>
                        <a:t>沟通与</a:t>
                      </a:r>
                      <a:endParaRPr lang="zh-CN" altLang="zh-CN" sz="800" b="0" i="0" dirty="0">
                        <a:solidFill>
                          <a:srgbClr val="000000"/>
                        </a:solidFill>
                        <a:latin typeface="微软雅黑" panose="020B0503020204020204" pitchFamily="34" charset="-122"/>
                        <a:ea typeface="微软雅黑" panose="020B0503020204020204" pitchFamily="34" charset="-122"/>
                      </a:endParaRPr>
                    </a:p>
                    <a:p>
                      <a:pPr lvl="0" algn="ctr" eaLnBrk="1" hangingPunct="1">
                        <a:lnSpc>
                          <a:spcPts val="1800"/>
                        </a:lnSpc>
                        <a:buClrTx/>
                        <a:buFont typeface="Wingdings" panose="05000000000000000000" pitchFamily="2" charset="2"/>
                        <a:buNone/>
                      </a:pPr>
                      <a:r>
                        <a:rPr lang="zh-CN" altLang="en-US" sz="800" i="0" dirty="0">
                          <a:solidFill>
                            <a:srgbClr val="000000"/>
                          </a:solidFill>
                          <a:latin typeface="微软雅黑" panose="020B0503020204020204" pitchFamily="34" charset="-122"/>
                          <a:ea typeface="微软雅黑" panose="020B0503020204020204" pitchFamily="34" charset="-122"/>
                        </a:rPr>
                        <a:t>交流</a:t>
                      </a:r>
                      <a:endParaRPr lang="zh-CN" altLang="en-US" sz="80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12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12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r>
              <a:tr h="280427">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1800"/>
                        </a:lnSpc>
                        <a:buClrTx/>
                        <a:buFont typeface="Wingdings" panose="05000000000000000000" pitchFamily="2" charset="2"/>
                        <a:buNone/>
                      </a:pPr>
                      <a:r>
                        <a:rPr lang="zh-CN" altLang="en-US" sz="800" i="0" dirty="0">
                          <a:solidFill>
                            <a:srgbClr val="000000"/>
                          </a:solidFill>
                          <a:latin typeface="微软雅黑" panose="020B0503020204020204" pitchFamily="34" charset="-122"/>
                          <a:ea typeface="微软雅黑" panose="020B0503020204020204" pitchFamily="34" charset="-122"/>
                        </a:rPr>
                        <a:t>团队合作</a:t>
                      </a:r>
                      <a:endParaRPr lang="zh-CN" altLang="en-US" sz="80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12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 </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 </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12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r>
              <a:tr h="433544">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1800"/>
                        </a:lnSpc>
                        <a:buClrTx/>
                        <a:buFont typeface="Wingdings" panose="05000000000000000000" pitchFamily="2" charset="2"/>
                        <a:buNone/>
                      </a:pPr>
                      <a:r>
                        <a:rPr lang="zh-CN" altLang="en-US" sz="800" i="0" dirty="0">
                          <a:solidFill>
                            <a:srgbClr val="000000"/>
                          </a:solidFill>
                          <a:latin typeface="微软雅黑" panose="020B0503020204020204" pitchFamily="34" charset="-122"/>
                          <a:ea typeface="微软雅黑" panose="020B0503020204020204" pitchFamily="34" charset="-122"/>
                        </a:rPr>
                        <a:t>信息技术</a:t>
                      </a:r>
                      <a:endParaRPr lang="zh-CN" altLang="zh-CN" sz="800" b="0" i="0" dirty="0">
                        <a:solidFill>
                          <a:srgbClr val="000000"/>
                        </a:solidFill>
                        <a:latin typeface="微软雅黑" panose="020B0503020204020204" pitchFamily="34" charset="-122"/>
                        <a:ea typeface="微软雅黑" panose="020B0503020204020204" pitchFamily="34" charset="-122"/>
                      </a:endParaRPr>
                    </a:p>
                    <a:p>
                      <a:pPr lvl="0" algn="ctr" eaLnBrk="1" hangingPunct="1">
                        <a:lnSpc>
                          <a:spcPts val="1800"/>
                        </a:lnSpc>
                        <a:buClrTx/>
                        <a:buFont typeface="Wingdings" panose="05000000000000000000" pitchFamily="2" charset="2"/>
                        <a:buNone/>
                      </a:pPr>
                      <a:r>
                        <a:rPr lang="zh-CN" altLang="en-US" sz="800" i="0" dirty="0">
                          <a:solidFill>
                            <a:srgbClr val="000000"/>
                          </a:solidFill>
                          <a:latin typeface="微软雅黑" panose="020B0503020204020204" pitchFamily="34" charset="-122"/>
                          <a:ea typeface="微软雅黑" panose="020B0503020204020204" pitchFamily="34" charset="-122"/>
                        </a:rPr>
                        <a:t>素养</a:t>
                      </a:r>
                      <a:endParaRPr lang="zh-CN" altLang="en-US" sz="80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12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12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r>
              <a:tr h="433544">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1800"/>
                        </a:lnSpc>
                        <a:buClrTx/>
                        <a:buFont typeface="Wingdings" panose="05000000000000000000" pitchFamily="2" charset="2"/>
                        <a:buNone/>
                      </a:pPr>
                      <a:r>
                        <a:rPr lang="zh-CN" altLang="en-US" sz="800" i="0" dirty="0">
                          <a:solidFill>
                            <a:srgbClr val="000000"/>
                          </a:solidFill>
                          <a:latin typeface="微软雅黑" panose="020B0503020204020204" pitchFamily="34" charset="-122"/>
                          <a:ea typeface="微软雅黑" panose="020B0503020204020204" pitchFamily="34" charset="-122"/>
                        </a:rPr>
                        <a:t>自我规划与管理</a:t>
                      </a:r>
                      <a:endParaRPr lang="zh-CN" altLang="en-US" sz="80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 </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12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 </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 </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12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r>
              <a:tr h="433544">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1800"/>
                        </a:lnSpc>
                        <a:buClrTx/>
                        <a:buFont typeface="Wingdings" panose="05000000000000000000" pitchFamily="2" charset="2"/>
                        <a:buNone/>
                      </a:pPr>
                      <a:r>
                        <a:rPr lang="zh-CN" altLang="en-US" sz="800" i="0" dirty="0">
                          <a:solidFill>
                            <a:srgbClr val="000000"/>
                          </a:solidFill>
                          <a:latin typeface="微软雅黑" panose="020B0503020204020204" pitchFamily="34" charset="-122"/>
                          <a:ea typeface="微软雅黑" panose="020B0503020204020204" pitchFamily="34" charset="-122"/>
                        </a:rPr>
                        <a:t>创新与</a:t>
                      </a:r>
                      <a:endParaRPr lang="zh-CN" altLang="zh-CN" sz="800" b="0" i="0" dirty="0">
                        <a:solidFill>
                          <a:srgbClr val="000000"/>
                        </a:solidFill>
                        <a:latin typeface="微软雅黑" panose="020B0503020204020204" pitchFamily="34" charset="-122"/>
                        <a:ea typeface="微软雅黑" panose="020B0503020204020204" pitchFamily="34" charset="-122"/>
                      </a:endParaRPr>
                    </a:p>
                    <a:p>
                      <a:pPr lvl="0" algn="ctr" eaLnBrk="1" hangingPunct="1">
                        <a:lnSpc>
                          <a:spcPts val="1800"/>
                        </a:lnSpc>
                        <a:buClrTx/>
                        <a:buFont typeface="Wingdings" panose="05000000000000000000" pitchFamily="2" charset="2"/>
                        <a:buNone/>
                      </a:pPr>
                      <a:r>
                        <a:rPr lang="zh-CN" altLang="en-US" sz="800" i="0" dirty="0">
                          <a:solidFill>
                            <a:srgbClr val="000000"/>
                          </a:solidFill>
                          <a:latin typeface="微软雅黑" panose="020B0503020204020204" pitchFamily="34" charset="-122"/>
                          <a:ea typeface="微软雅黑" panose="020B0503020204020204" pitchFamily="34" charset="-122"/>
                        </a:rPr>
                        <a:t>创造力</a:t>
                      </a:r>
                      <a:endParaRPr lang="zh-CN" altLang="en-US" sz="80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i="0" dirty="0">
                          <a:solidFill>
                            <a:srgbClr val="000000"/>
                          </a:solidFill>
                          <a:latin typeface="微软雅黑" panose="020B0503020204020204" pitchFamily="34" charset="-122"/>
                          <a:ea typeface="微软雅黑" panose="020B0503020204020204" pitchFamily="34" charset="-122"/>
                        </a:rPr>
                        <a:t> </a:t>
                      </a:r>
                      <a:endParaRPr lang="en-US" altLang="zh-CN" sz="80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 </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 </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 </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r>
              <a:tr h="433544">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1800"/>
                        </a:lnSpc>
                        <a:buClrTx/>
                        <a:buFont typeface="Wingdings" panose="05000000000000000000" pitchFamily="2" charset="2"/>
                        <a:buNone/>
                      </a:pPr>
                      <a:r>
                        <a:rPr lang="zh-CN" altLang="en-US" sz="800" i="0" dirty="0">
                          <a:solidFill>
                            <a:srgbClr val="000000"/>
                          </a:solidFill>
                          <a:latin typeface="微软雅黑" panose="020B0503020204020204" pitchFamily="34" charset="-122"/>
                          <a:ea typeface="微软雅黑" panose="020B0503020204020204" pitchFamily="34" charset="-122"/>
                        </a:rPr>
                        <a:t>社会参与</a:t>
                      </a:r>
                      <a:endParaRPr lang="zh-CN" altLang="zh-CN" sz="800" b="0" i="0" dirty="0">
                        <a:solidFill>
                          <a:srgbClr val="000000"/>
                        </a:solidFill>
                        <a:latin typeface="微软雅黑" panose="020B0503020204020204" pitchFamily="34" charset="-122"/>
                        <a:ea typeface="微软雅黑" panose="020B0503020204020204" pitchFamily="34" charset="-122"/>
                      </a:endParaRPr>
                    </a:p>
                    <a:p>
                      <a:pPr lvl="0" algn="ctr" eaLnBrk="1" hangingPunct="1">
                        <a:lnSpc>
                          <a:spcPts val="1800"/>
                        </a:lnSpc>
                        <a:buClrTx/>
                        <a:buFont typeface="Wingdings" panose="05000000000000000000" pitchFamily="2" charset="2"/>
                        <a:buNone/>
                      </a:pPr>
                      <a:r>
                        <a:rPr lang="zh-CN" altLang="en-US" sz="800" i="0" dirty="0">
                          <a:solidFill>
                            <a:srgbClr val="000000"/>
                          </a:solidFill>
                          <a:latin typeface="微软雅黑" panose="020B0503020204020204" pitchFamily="34" charset="-122"/>
                          <a:ea typeface="微软雅黑" panose="020B0503020204020204" pitchFamily="34" charset="-122"/>
                        </a:rPr>
                        <a:t>和贡献</a:t>
                      </a:r>
                      <a:endParaRPr lang="zh-CN" altLang="en-US" sz="80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i="0" dirty="0">
                          <a:solidFill>
                            <a:srgbClr val="000000"/>
                          </a:solidFill>
                          <a:latin typeface="微软雅黑" panose="020B0503020204020204" pitchFamily="34" charset="-122"/>
                          <a:ea typeface="微软雅黑" panose="020B0503020204020204" pitchFamily="34" charset="-122"/>
                        </a:rPr>
                        <a:t> </a:t>
                      </a:r>
                      <a:endParaRPr lang="en-US" altLang="zh-CN" sz="80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 </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 </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1200"/>
                        </a:lnSpc>
                        <a:buClrTx/>
                        <a:buFont typeface="Wingdings" panose="05000000000000000000" pitchFamily="2" charset="2"/>
                        <a:buNone/>
                      </a:pPr>
                      <a:r>
                        <a:rPr lang="en-US" altLang="zh-CN" sz="800" i="0" dirty="0">
                          <a:solidFill>
                            <a:srgbClr val="000000"/>
                          </a:solidFill>
                          <a:latin typeface="微软雅黑" panose="020B0503020204020204" pitchFamily="34" charset="-122"/>
                          <a:ea typeface="微软雅黑" panose="020B0503020204020204" pitchFamily="34" charset="-122"/>
                        </a:rPr>
                        <a:t> </a:t>
                      </a:r>
                      <a:endParaRPr lang="en-US" altLang="zh-CN" sz="80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 </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 </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12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r>
              <a:tr h="280427">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1800"/>
                        </a:lnSpc>
                        <a:buClrTx/>
                        <a:buFont typeface="Wingdings" panose="05000000000000000000" pitchFamily="2" charset="2"/>
                        <a:buNone/>
                      </a:pPr>
                      <a:r>
                        <a:rPr lang="zh-CN" altLang="en-US" sz="800" i="0" dirty="0">
                          <a:solidFill>
                            <a:srgbClr val="000000"/>
                          </a:solidFill>
                          <a:latin typeface="微软雅黑" panose="020B0503020204020204" pitchFamily="34" charset="-122"/>
                          <a:ea typeface="微软雅黑" panose="020B0503020204020204" pitchFamily="34" charset="-122"/>
                        </a:rPr>
                        <a:t>国际视野</a:t>
                      </a:r>
                      <a:endParaRPr lang="zh-CN" altLang="en-US" sz="80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 </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 </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 </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 </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 </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 </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 </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buClrTx/>
                        <a:buFont typeface="Wingdings" panose="05000000000000000000" pitchFamily="2" charset="2"/>
                        <a:buNone/>
                      </a:pPr>
                      <a:r>
                        <a:rPr lang="en-US" altLang="zh-CN" sz="800" i="0" dirty="0">
                          <a:solidFill>
                            <a:srgbClr val="000000"/>
                          </a:solidFill>
                          <a:latin typeface="微软雅黑" panose="020B0503020204020204" pitchFamily="34" charset="-122"/>
                          <a:ea typeface="微软雅黑" panose="020B0503020204020204" pitchFamily="34" charset="-122"/>
                        </a:rPr>
                        <a:t> </a:t>
                      </a:r>
                      <a:endParaRPr lang="en-US" altLang="zh-CN" sz="80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r>
            </a:tbl>
          </a:graphicData>
        </a:graphic>
      </p:graphicFrame>
      <p:sp>
        <p:nvSpPr>
          <p:cNvPr id="112866" name="圆角矩形 2"/>
          <p:cNvSpPr/>
          <p:nvPr/>
        </p:nvSpPr>
        <p:spPr>
          <a:xfrm>
            <a:off x="1169194" y="1545431"/>
            <a:ext cx="7435254" cy="2106216"/>
          </a:xfrm>
          <a:prstGeom prst="roundRect">
            <a:avLst>
              <a:gd name="adj" fmla="val 16667"/>
            </a:avLst>
          </a:prstGeom>
          <a:solidFill>
            <a:srgbClr val="213C51"/>
          </a:solidFill>
          <a:ln w="25400" cap="flat" cmpd="sng">
            <a:solidFill>
              <a:srgbClr val="213C51"/>
            </a:solidFill>
            <a:prstDash val="solid"/>
            <a:round/>
            <a:headEnd type="none" w="med" len="med"/>
            <a:tailEnd type="none" w="med" len="med"/>
          </a:ln>
        </p:spPr>
        <p:txBody>
          <a:bodyPr anchor="ctr"/>
          <a:lstStyle/>
          <a:p>
            <a:pPr>
              <a:lnSpc>
                <a:spcPct val="120000"/>
              </a:lnSpc>
            </a:pPr>
            <a:r>
              <a:rPr lang="zh-CN" altLang="en-US" sz="2300" dirty="0">
                <a:solidFill>
                  <a:srgbClr val="FFFFFF"/>
                </a:solidFill>
                <a:latin typeface="微软雅黑" panose="020B0503020204020204" pitchFamily="34" charset="-122"/>
                <a:ea typeface="微软雅黑" panose="020B0503020204020204" pitchFamily="34" charset="-122"/>
              </a:rPr>
              <a:t>四种取向虽不尽相同，最终均指向培养</a:t>
            </a:r>
            <a:r>
              <a:rPr lang="zh-CN" altLang="en-US" sz="2300" dirty="0">
                <a:solidFill>
                  <a:srgbClr val="FF0000"/>
                </a:solidFill>
                <a:latin typeface="微软雅黑" panose="020B0503020204020204" pitchFamily="34" charset="-122"/>
                <a:ea typeface="微软雅黑" panose="020B0503020204020204" pitchFamily="34" charset="-122"/>
              </a:rPr>
              <a:t>“全面发展的人”</a:t>
            </a:r>
            <a:endParaRPr lang="en-US" altLang="zh-CN" sz="2300" dirty="0">
              <a:solidFill>
                <a:srgbClr val="FFFFFF"/>
              </a:solidFill>
              <a:latin typeface="微软雅黑" panose="020B0503020204020204" pitchFamily="34" charset="-122"/>
              <a:ea typeface="微软雅黑" panose="020B0503020204020204" pitchFamily="34" charset="-122"/>
            </a:endParaRPr>
          </a:p>
          <a:p>
            <a:pPr>
              <a:lnSpc>
                <a:spcPct val="120000"/>
              </a:lnSpc>
            </a:pPr>
            <a:r>
              <a:rPr lang="zh-CN" altLang="en-US" sz="2300" dirty="0">
                <a:solidFill>
                  <a:srgbClr val="FFFFFF"/>
                </a:solidFill>
                <a:latin typeface="微软雅黑" panose="020B0503020204020204" pitchFamily="34" charset="-122"/>
                <a:ea typeface="微软雅黑" panose="020B0503020204020204" pitchFamily="34" charset="-122"/>
              </a:rPr>
              <a:t>均重视</a:t>
            </a:r>
            <a:r>
              <a:rPr lang="zh-CN" altLang="en-US" sz="2300" dirty="0">
                <a:solidFill>
                  <a:srgbClr val="FF0000"/>
                </a:solidFill>
                <a:latin typeface="微软雅黑" panose="020B0503020204020204" pitchFamily="34" charset="-122"/>
                <a:ea typeface="微软雅黑" panose="020B0503020204020204" pitchFamily="34" charset="-122"/>
              </a:rPr>
              <a:t>自主发展（自主性）、社会参与及互动（社会性）、文化学习（工具性，强调人类智慧文明成果的掌握与运用、精神生产工具的使用等）</a:t>
            </a:r>
            <a:r>
              <a:rPr lang="zh-CN" altLang="en-US" sz="2300" dirty="0">
                <a:solidFill>
                  <a:srgbClr val="FFFFFF"/>
                </a:solidFill>
                <a:latin typeface="微软雅黑" panose="020B0503020204020204" pitchFamily="34" charset="-122"/>
                <a:ea typeface="微软雅黑" panose="020B0503020204020204" pitchFamily="34" charset="-122"/>
              </a:rPr>
              <a:t>三大领域</a:t>
            </a:r>
            <a:endParaRPr lang="en-US" altLang="zh-CN" sz="2300" dirty="0">
              <a:solidFill>
                <a:srgbClr val="FFFFFF"/>
              </a:solidFill>
              <a:latin typeface="微软雅黑" panose="020B0503020204020204" pitchFamily="34" charset="-122"/>
              <a:ea typeface="微软雅黑" panose="020B0503020204020204" pitchFamily="34" charset="-122"/>
            </a:endParaRPr>
          </a:p>
        </p:txBody>
      </p:sp>
      <p:grpSp>
        <p:nvGrpSpPr>
          <p:cNvPr id="5" name="Group 4"/>
          <p:cNvGrpSpPr>
            <a:grpSpLocks noChangeAspect="1"/>
          </p:cNvGrpSpPr>
          <p:nvPr/>
        </p:nvGrpSpPr>
        <p:grpSpPr bwMode="auto">
          <a:xfrm rot="5400000">
            <a:off x="-9330" y="267599"/>
            <a:ext cx="409547" cy="390889"/>
            <a:chOff x="0" y="60"/>
            <a:chExt cx="439" cy="419"/>
          </a:xfrm>
        </p:grpSpPr>
        <p:sp>
          <p:nvSpPr>
            <p:cNvPr id="6" name="Freeform 5"/>
            <p:cNvSpPr/>
            <p:nvPr/>
          </p:nvSpPr>
          <p:spPr bwMode="auto">
            <a:xfrm>
              <a:off x="0" y="60"/>
              <a:ext cx="297" cy="419"/>
            </a:xfrm>
            <a:custGeom>
              <a:avLst/>
              <a:gdLst>
                <a:gd name="T0" fmla="*/ 297 w 297"/>
                <a:gd name="T1" fmla="*/ 0 h 419"/>
                <a:gd name="T2" fmla="*/ 143 w 297"/>
                <a:gd name="T3" fmla="*/ 0 h 419"/>
                <a:gd name="T4" fmla="*/ 0 w 297"/>
                <a:gd name="T5" fmla="*/ 419 h 419"/>
                <a:gd name="T6" fmla="*/ 155 w 297"/>
                <a:gd name="T7" fmla="*/ 419 h 419"/>
                <a:gd name="T8" fmla="*/ 297 w 297"/>
                <a:gd name="T9" fmla="*/ 0 h 419"/>
              </a:gdLst>
              <a:ahLst/>
              <a:cxnLst>
                <a:cxn ang="0">
                  <a:pos x="T0" y="T1"/>
                </a:cxn>
                <a:cxn ang="0">
                  <a:pos x="T2" y="T3"/>
                </a:cxn>
                <a:cxn ang="0">
                  <a:pos x="T4" y="T5"/>
                </a:cxn>
                <a:cxn ang="0">
                  <a:pos x="T6" y="T7"/>
                </a:cxn>
                <a:cxn ang="0">
                  <a:pos x="T8" y="T9"/>
                </a:cxn>
              </a:cxnLst>
              <a:rect l="0" t="0" r="r" b="b"/>
              <a:pathLst>
                <a:path w="297" h="419">
                  <a:moveTo>
                    <a:pt x="297" y="0"/>
                  </a:moveTo>
                  <a:lnTo>
                    <a:pt x="143" y="0"/>
                  </a:lnTo>
                  <a:lnTo>
                    <a:pt x="0" y="419"/>
                  </a:lnTo>
                  <a:lnTo>
                    <a:pt x="155" y="419"/>
                  </a:lnTo>
                  <a:lnTo>
                    <a:pt x="297" y="0"/>
                  </a:lnTo>
                  <a:close/>
                </a:path>
              </a:pathLst>
            </a:custGeom>
            <a:solidFill>
              <a:srgbClr val="0423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sp>
          <p:nvSpPr>
            <p:cNvPr id="7" name="Freeform 6"/>
            <p:cNvSpPr/>
            <p:nvPr/>
          </p:nvSpPr>
          <p:spPr bwMode="auto">
            <a:xfrm>
              <a:off x="143" y="60"/>
              <a:ext cx="296" cy="419"/>
            </a:xfrm>
            <a:custGeom>
              <a:avLst/>
              <a:gdLst>
                <a:gd name="T0" fmla="*/ 0 w 296"/>
                <a:gd name="T1" fmla="*/ 0 h 419"/>
                <a:gd name="T2" fmla="*/ 154 w 296"/>
                <a:gd name="T3" fmla="*/ 0 h 419"/>
                <a:gd name="T4" fmla="*/ 296 w 296"/>
                <a:gd name="T5" fmla="*/ 419 h 419"/>
                <a:gd name="T6" fmla="*/ 142 w 296"/>
                <a:gd name="T7" fmla="*/ 419 h 419"/>
                <a:gd name="T8" fmla="*/ 0 w 296"/>
                <a:gd name="T9" fmla="*/ 0 h 419"/>
              </a:gdLst>
              <a:ahLst/>
              <a:cxnLst>
                <a:cxn ang="0">
                  <a:pos x="T0" y="T1"/>
                </a:cxn>
                <a:cxn ang="0">
                  <a:pos x="T2" y="T3"/>
                </a:cxn>
                <a:cxn ang="0">
                  <a:pos x="T4" y="T5"/>
                </a:cxn>
                <a:cxn ang="0">
                  <a:pos x="T6" y="T7"/>
                </a:cxn>
                <a:cxn ang="0">
                  <a:pos x="T8" y="T9"/>
                </a:cxn>
              </a:cxnLst>
              <a:rect l="0" t="0" r="r" b="b"/>
              <a:pathLst>
                <a:path w="296" h="419">
                  <a:moveTo>
                    <a:pt x="0" y="0"/>
                  </a:moveTo>
                  <a:lnTo>
                    <a:pt x="154" y="0"/>
                  </a:lnTo>
                  <a:lnTo>
                    <a:pt x="296" y="419"/>
                  </a:lnTo>
                  <a:lnTo>
                    <a:pt x="142" y="419"/>
                  </a:lnTo>
                  <a:lnTo>
                    <a:pt x="0" y="0"/>
                  </a:lnTo>
                  <a:close/>
                </a:path>
              </a:pathLst>
            </a:custGeom>
            <a:solidFill>
              <a:srgbClr val="59A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grpSp>
      <p:sp>
        <p:nvSpPr>
          <p:cNvPr id="8" name="文本框 7"/>
          <p:cNvSpPr txBox="1"/>
          <p:nvPr/>
        </p:nvSpPr>
        <p:spPr>
          <a:xfrm>
            <a:off x="390888" y="195486"/>
            <a:ext cx="4352474" cy="461665"/>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defTabSz="685800"/>
            <a:r>
              <a:rPr lang="zh-CN" altLang="en-US" sz="2400" spc="100" dirty="0">
                <a:solidFill>
                  <a:srgbClr val="E1740D"/>
                </a:solidFill>
                <a:latin typeface="Arial" panose="020B0604020202020204" pitchFamily="34" charset="0"/>
                <a:ea typeface="微软雅黑" panose="020B0503020204020204" pitchFamily="34" charset="-122"/>
                <a:cs typeface="Arial" panose="020B0604020202020204" pitchFamily="34" charset="0"/>
              </a:rPr>
              <a:t>学生核心素养的国际比较研究</a:t>
            </a:r>
            <a:endParaRPr lang="zh-CN" altLang="en-US" sz="2400" spc="100" dirty="0">
              <a:solidFill>
                <a:srgbClr val="E1740D"/>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866"/>
                                        </p:tgtEl>
                                        <p:attrNameLst>
                                          <p:attrName>style.visibility</p:attrName>
                                        </p:attrNameLst>
                                      </p:cBhvr>
                                      <p:to>
                                        <p:strVal val="visible"/>
                                      </p:to>
                                    </p:set>
                                    <p:animEffect transition="in" filter="wipe(left)">
                                      <p:cBhvr>
                                        <p:cTn id="7" dur="500"/>
                                        <p:tgtEl>
                                          <p:spTgt spid="112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66"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noChangeAspect="1"/>
          </p:cNvGrpSpPr>
          <p:nvPr/>
        </p:nvGrpSpPr>
        <p:grpSpPr bwMode="auto">
          <a:xfrm rot="5400000">
            <a:off x="-9330" y="267599"/>
            <a:ext cx="409547" cy="390889"/>
            <a:chOff x="0" y="60"/>
            <a:chExt cx="439" cy="419"/>
          </a:xfrm>
        </p:grpSpPr>
        <p:sp>
          <p:nvSpPr>
            <p:cNvPr id="6" name="Freeform 5"/>
            <p:cNvSpPr/>
            <p:nvPr/>
          </p:nvSpPr>
          <p:spPr bwMode="auto">
            <a:xfrm>
              <a:off x="0" y="60"/>
              <a:ext cx="297" cy="419"/>
            </a:xfrm>
            <a:custGeom>
              <a:avLst/>
              <a:gdLst>
                <a:gd name="T0" fmla="*/ 297 w 297"/>
                <a:gd name="T1" fmla="*/ 0 h 419"/>
                <a:gd name="T2" fmla="*/ 143 w 297"/>
                <a:gd name="T3" fmla="*/ 0 h 419"/>
                <a:gd name="T4" fmla="*/ 0 w 297"/>
                <a:gd name="T5" fmla="*/ 419 h 419"/>
                <a:gd name="T6" fmla="*/ 155 w 297"/>
                <a:gd name="T7" fmla="*/ 419 h 419"/>
                <a:gd name="T8" fmla="*/ 297 w 297"/>
                <a:gd name="T9" fmla="*/ 0 h 419"/>
              </a:gdLst>
              <a:ahLst/>
              <a:cxnLst>
                <a:cxn ang="0">
                  <a:pos x="T0" y="T1"/>
                </a:cxn>
                <a:cxn ang="0">
                  <a:pos x="T2" y="T3"/>
                </a:cxn>
                <a:cxn ang="0">
                  <a:pos x="T4" y="T5"/>
                </a:cxn>
                <a:cxn ang="0">
                  <a:pos x="T6" y="T7"/>
                </a:cxn>
                <a:cxn ang="0">
                  <a:pos x="T8" y="T9"/>
                </a:cxn>
              </a:cxnLst>
              <a:rect l="0" t="0" r="r" b="b"/>
              <a:pathLst>
                <a:path w="297" h="419">
                  <a:moveTo>
                    <a:pt x="297" y="0"/>
                  </a:moveTo>
                  <a:lnTo>
                    <a:pt x="143" y="0"/>
                  </a:lnTo>
                  <a:lnTo>
                    <a:pt x="0" y="419"/>
                  </a:lnTo>
                  <a:lnTo>
                    <a:pt x="155" y="419"/>
                  </a:lnTo>
                  <a:lnTo>
                    <a:pt x="297" y="0"/>
                  </a:lnTo>
                  <a:close/>
                </a:path>
              </a:pathLst>
            </a:custGeom>
            <a:solidFill>
              <a:srgbClr val="0423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sp>
          <p:nvSpPr>
            <p:cNvPr id="7" name="Freeform 6"/>
            <p:cNvSpPr/>
            <p:nvPr/>
          </p:nvSpPr>
          <p:spPr bwMode="auto">
            <a:xfrm>
              <a:off x="143" y="60"/>
              <a:ext cx="296" cy="419"/>
            </a:xfrm>
            <a:custGeom>
              <a:avLst/>
              <a:gdLst>
                <a:gd name="T0" fmla="*/ 0 w 296"/>
                <a:gd name="T1" fmla="*/ 0 h 419"/>
                <a:gd name="T2" fmla="*/ 154 w 296"/>
                <a:gd name="T3" fmla="*/ 0 h 419"/>
                <a:gd name="T4" fmla="*/ 296 w 296"/>
                <a:gd name="T5" fmla="*/ 419 h 419"/>
                <a:gd name="T6" fmla="*/ 142 w 296"/>
                <a:gd name="T7" fmla="*/ 419 h 419"/>
                <a:gd name="T8" fmla="*/ 0 w 296"/>
                <a:gd name="T9" fmla="*/ 0 h 419"/>
              </a:gdLst>
              <a:ahLst/>
              <a:cxnLst>
                <a:cxn ang="0">
                  <a:pos x="T0" y="T1"/>
                </a:cxn>
                <a:cxn ang="0">
                  <a:pos x="T2" y="T3"/>
                </a:cxn>
                <a:cxn ang="0">
                  <a:pos x="T4" y="T5"/>
                </a:cxn>
                <a:cxn ang="0">
                  <a:pos x="T6" y="T7"/>
                </a:cxn>
                <a:cxn ang="0">
                  <a:pos x="T8" y="T9"/>
                </a:cxn>
              </a:cxnLst>
              <a:rect l="0" t="0" r="r" b="b"/>
              <a:pathLst>
                <a:path w="296" h="419">
                  <a:moveTo>
                    <a:pt x="0" y="0"/>
                  </a:moveTo>
                  <a:lnTo>
                    <a:pt x="154" y="0"/>
                  </a:lnTo>
                  <a:lnTo>
                    <a:pt x="296" y="419"/>
                  </a:lnTo>
                  <a:lnTo>
                    <a:pt x="142" y="419"/>
                  </a:lnTo>
                  <a:lnTo>
                    <a:pt x="0" y="0"/>
                  </a:lnTo>
                  <a:close/>
                </a:path>
              </a:pathLst>
            </a:custGeom>
            <a:solidFill>
              <a:srgbClr val="59A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grpSp>
      <p:sp>
        <p:nvSpPr>
          <p:cNvPr id="8" name="文本框 7"/>
          <p:cNvSpPr txBox="1"/>
          <p:nvPr/>
        </p:nvSpPr>
        <p:spPr>
          <a:xfrm>
            <a:off x="390888" y="195486"/>
            <a:ext cx="4352474" cy="461665"/>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defTabSz="685800"/>
            <a:r>
              <a:rPr lang="zh-CN" altLang="en-US" sz="2400" spc="100" dirty="0">
                <a:solidFill>
                  <a:srgbClr val="E1740D"/>
                </a:solidFill>
                <a:latin typeface="Arial" panose="020B0604020202020204" pitchFamily="34" charset="0"/>
                <a:ea typeface="微软雅黑" panose="020B0503020204020204" pitchFamily="34" charset="-122"/>
                <a:cs typeface="Arial" panose="020B0604020202020204" pitchFamily="34" charset="0"/>
              </a:rPr>
              <a:t>学生核心素养的国际比较研究</a:t>
            </a:r>
            <a:endParaRPr lang="zh-CN" altLang="en-US" sz="2400" spc="100" dirty="0">
              <a:solidFill>
                <a:srgbClr val="E1740D"/>
              </a:solidFill>
              <a:latin typeface="Arial" panose="020B0604020202020204" pitchFamily="34" charset="0"/>
              <a:ea typeface="微软雅黑" panose="020B0503020204020204" pitchFamily="34" charset="-122"/>
              <a:cs typeface="Arial" panose="020B0604020202020204" pitchFamily="34" charset="0"/>
            </a:endParaRPr>
          </a:p>
        </p:txBody>
      </p:sp>
      <p:sp>
        <p:nvSpPr>
          <p:cNvPr id="9" name="内容占位符 2"/>
          <p:cNvSpPr txBox="1"/>
          <p:nvPr/>
        </p:nvSpPr>
        <p:spPr>
          <a:xfrm>
            <a:off x="390889" y="1059656"/>
            <a:ext cx="8357576" cy="2952254"/>
          </a:xfrm>
          <a:prstGeom prst="rect">
            <a:avLst/>
          </a:prstGeom>
        </p:spPr>
        <p:txBody>
          <a:bodyPr vert="horz" wrap="square" lIns="68580" tIns="34290" rIns="68580" bIns="34290" numCol="1" rtlCol="0" anchor="t" anchorCtr="0" compatLnSpc="1">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257175" eaLnBrk="0" fontAlgn="base" hangingPunct="0">
              <a:lnSpc>
                <a:spcPct val="120000"/>
              </a:lnSpc>
              <a:spcBef>
                <a:spcPts val="0"/>
              </a:spcBef>
              <a:spcAft>
                <a:spcPct val="0"/>
              </a:spcAft>
              <a:buClr>
                <a:schemeClr val="accent1"/>
              </a:buClr>
              <a:buFont typeface="Wingdings" panose="05000000000000000000" pitchFamily="2" charset="2"/>
              <a:buChar char="n"/>
              <a:defRPr/>
            </a:pPr>
            <a:r>
              <a:rPr lang="zh-CN" altLang="en-US" sz="2400" b="1" dirty="0">
                <a:solidFill>
                  <a:srgbClr val="000000"/>
                </a:solidFill>
                <a:latin typeface="微软雅黑" panose="020B0503020204020204" pitchFamily="34" charset="-122"/>
                <a:ea typeface="微软雅黑" panose="020B0503020204020204" pitchFamily="34" charset="-122"/>
              </a:rPr>
              <a:t>以马克思主义为指导，对发达国家素养的分析：</a:t>
            </a:r>
            <a:endParaRPr lang="en-US" altLang="zh-CN" sz="2400" b="1" dirty="0">
              <a:solidFill>
                <a:srgbClr val="000000"/>
              </a:solidFill>
              <a:latin typeface="微软雅黑" panose="020B0503020204020204" pitchFamily="34" charset="-122"/>
              <a:ea typeface="微软雅黑" panose="020B0503020204020204" pitchFamily="34" charset="-122"/>
            </a:endParaRPr>
          </a:p>
          <a:p>
            <a:pPr marL="0" indent="0" eaLnBrk="0" fontAlgn="base" hangingPunct="0">
              <a:lnSpc>
                <a:spcPct val="120000"/>
              </a:lnSpc>
              <a:spcBef>
                <a:spcPts val="0"/>
              </a:spcBef>
              <a:spcAft>
                <a:spcPct val="0"/>
              </a:spcAft>
              <a:buClr>
                <a:schemeClr val="accent1"/>
              </a:buClr>
              <a:buNone/>
              <a:defRPr/>
            </a:pPr>
            <a:endParaRPr lang="en-US" altLang="zh-CN" b="1" dirty="0">
              <a:solidFill>
                <a:srgbClr val="000000"/>
              </a:solidFill>
              <a:latin typeface="微软雅黑" panose="020B0503020204020204" pitchFamily="34" charset="-122"/>
              <a:ea typeface="微软雅黑" panose="020B0503020204020204" pitchFamily="34" charset="-122"/>
            </a:endParaRPr>
          </a:p>
          <a:p>
            <a:pPr marL="0" lvl="1" indent="0" fontAlgn="base" hangingPunct="0">
              <a:lnSpc>
                <a:spcPct val="120000"/>
              </a:lnSpc>
              <a:spcBef>
                <a:spcPts val="0"/>
              </a:spcBef>
              <a:spcAft>
                <a:spcPct val="0"/>
              </a:spcAft>
              <a:buClr>
                <a:schemeClr val="accent1"/>
              </a:buClr>
              <a:buFont typeface="Wingdings" panose="05000000000000000000" pitchFamily="2" charset="2"/>
              <a:buChar char="n"/>
              <a:defRPr/>
            </a:pPr>
            <a:r>
              <a:rPr kumimoji="1" lang="zh-CN" altLang="en-US" sz="2000" kern="0" dirty="0">
                <a:latin typeface="微软雅黑" panose="020B0503020204020204" pitchFamily="34" charset="-122"/>
                <a:ea typeface="微软雅黑" panose="020B0503020204020204" pitchFamily="34" charset="-122"/>
                <a:cs typeface="华文细黑" panose="02010600040101010101" pitchFamily="1" charset="-122"/>
              </a:rPr>
              <a:t>马克思在</a:t>
            </a:r>
            <a:r>
              <a:rPr kumimoji="1" lang="en-US" altLang="zh-CN" sz="2000" kern="0" dirty="0">
                <a:latin typeface="微软雅黑" panose="020B0503020204020204" pitchFamily="34" charset="-122"/>
                <a:ea typeface="微软雅黑" panose="020B0503020204020204" pitchFamily="34" charset="-122"/>
                <a:cs typeface="华文细黑" panose="02010600040101010101" pitchFamily="1" charset="-122"/>
              </a:rPr>
              <a:t>《1844</a:t>
            </a:r>
            <a:r>
              <a:rPr kumimoji="1" lang="zh-CN" altLang="en-US" sz="2000" kern="0" dirty="0">
                <a:latin typeface="微软雅黑" panose="020B0503020204020204" pitchFamily="34" charset="-122"/>
                <a:ea typeface="微软雅黑" panose="020B0503020204020204" pitchFamily="34" charset="-122"/>
                <a:cs typeface="华文细黑" panose="02010600040101010101" pitchFamily="1" charset="-122"/>
              </a:rPr>
              <a:t>年经济学哲学手稿</a:t>
            </a:r>
            <a:r>
              <a:rPr kumimoji="1" lang="en-US" altLang="zh-CN" sz="2000" kern="0" dirty="0">
                <a:latin typeface="微软雅黑" panose="020B0503020204020204" pitchFamily="34" charset="-122"/>
                <a:ea typeface="微软雅黑" panose="020B0503020204020204" pitchFamily="34" charset="-122"/>
                <a:cs typeface="华文细黑" panose="02010600040101010101" pitchFamily="1" charset="-122"/>
              </a:rPr>
              <a:t>》</a:t>
            </a:r>
            <a:r>
              <a:rPr kumimoji="1" lang="zh-CN" altLang="en-US" sz="2000" kern="0" dirty="0">
                <a:latin typeface="微软雅黑" panose="020B0503020204020204" pitchFamily="34" charset="-122"/>
                <a:ea typeface="微软雅黑" panose="020B0503020204020204" pitchFamily="34" charset="-122"/>
                <a:cs typeface="华文细黑" panose="02010600040101010101" pitchFamily="1" charset="-122"/>
              </a:rPr>
              <a:t>所指出的，“人的类特性恰恰就是自由的、自觉的活动”。培养“全面发展的人”，首先必须承认和确立人作为独立生命个体的存在性，即</a:t>
            </a:r>
            <a:r>
              <a:rPr kumimoji="1" lang="zh-CN" altLang="en-US" sz="2000" kern="0" dirty="0">
                <a:solidFill>
                  <a:srgbClr val="FF0000"/>
                </a:solidFill>
                <a:latin typeface="微软雅黑" panose="020B0503020204020204" pitchFamily="34" charset="-122"/>
                <a:ea typeface="微软雅黑" panose="020B0503020204020204" pitchFamily="34" charset="-122"/>
                <a:cs typeface="华文细黑" panose="02010600040101010101" pitchFamily="1" charset="-122"/>
              </a:rPr>
              <a:t>人的自主性</a:t>
            </a:r>
            <a:r>
              <a:rPr kumimoji="1" lang="zh-CN" altLang="en-US" sz="2000" kern="0" dirty="0">
                <a:latin typeface="微软雅黑" panose="020B0503020204020204" pitchFamily="34" charset="-122"/>
                <a:ea typeface="微软雅黑" panose="020B0503020204020204" pitchFamily="34" charset="-122"/>
                <a:cs typeface="华文细黑" panose="02010600040101010101" pitchFamily="1" charset="-122"/>
              </a:rPr>
              <a:t>。马克思在</a:t>
            </a:r>
            <a:r>
              <a:rPr kumimoji="1" lang="en-US" altLang="zh-CN" sz="2000" kern="0" dirty="0">
                <a:latin typeface="微软雅黑" panose="020B0503020204020204" pitchFamily="34" charset="-122"/>
                <a:ea typeface="微软雅黑" panose="020B0503020204020204" pitchFamily="34" charset="-122"/>
                <a:cs typeface="华文细黑" panose="02010600040101010101" pitchFamily="1" charset="-122"/>
              </a:rPr>
              <a:t>《</a:t>
            </a:r>
            <a:r>
              <a:rPr kumimoji="1" lang="zh-CN" altLang="en-US" sz="2000" kern="0" dirty="0">
                <a:latin typeface="微软雅黑" panose="020B0503020204020204" pitchFamily="34" charset="-122"/>
                <a:ea typeface="微软雅黑" panose="020B0503020204020204" pitchFamily="34" charset="-122"/>
                <a:cs typeface="华文细黑" panose="02010600040101010101" pitchFamily="1" charset="-122"/>
              </a:rPr>
              <a:t>关于费尔巴哈的提纲</a:t>
            </a:r>
            <a:r>
              <a:rPr kumimoji="1" lang="en-US" altLang="zh-CN" sz="2000" kern="0" dirty="0">
                <a:latin typeface="微软雅黑" panose="020B0503020204020204" pitchFamily="34" charset="-122"/>
                <a:ea typeface="微软雅黑" panose="020B0503020204020204" pitchFamily="34" charset="-122"/>
                <a:cs typeface="华文细黑" panose="02010600040101010101" pitchFamily="1" charset="-122"/>
              </a:rPr>
              <a:t>》</a:t>
            </a:r>
            <a:r>
              <a:rPr kumimoji="1" lang="zh-CN" altLang="en-US" sz="2000" kern="0" dirty="0">
                <a:latin typeface="微软雅黑" panose="020B0503020204020204" pitchFamily="34" charset="-122"/>
                <a:ea typeface="微软雅黑" panose="020B0503020204020204" pitchFamily="34" charset="-122"/>
                <a:cs typeface="华文细黑" panose="02010600040101010101" pitchFamily="1" charset="-122"/>
              </a:rPr>
              <a:t>中还指出，“人的本质并不是单个人所固有的抽象物。在其现实性上，它是一切社会关系的总和”。</a:t>
            </a:r>
            <a:endParaRPr kumimoji="1" lang="zh-CN" altLang="en-US" sz="2000" kern="0" dirty="0">
              <a:latin typeface="微软雅黑" panose="020B0503020204020204" pitchFamily="34" charset="-122"/>
              <a:ea typeface="微软雅黑" panose="020B0503020204020204" pitchFamily="34" charset="-122"/>
              <a:cs typeface="华文细黑" panose="02010600040101010101" pitchFamily="1" charset="-122"/>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内容占位符 2"/>
          <p:cNvSpPr>
            <a:spLocks noGrp="1"/>
          </p:cNvSpPr>
          <p:nvPr>
            <p:ph idx="1"/>
          </p:nvPr>
        </p:nvSpPr>
        <p:spPr>
          <a:xfrm>
            <a:off x="390888" y="984649"/>
            <a:ext cx="8357576" cy="3459310"/>
          </a:xfrm>
        </p:spPr>
        <p:txBody>
          <a:bodyPr vert="horz" wrap="square" lIns="68580" tIns="34290" rIns="68580" bIns="34290" rtlCol="0" anchor="t">
            <a:normAutofit/>
          </a:bodyPr>
          <a:lstStyle/>
          <a:p>
            <a:pPr marL="0" lvl="1" indent="0">
              <a:lnSpc>
                <a:spcPct val="150000"/>
              </a:lnSpc>
              <a:spcBef>
                <a:spcPts val="0"/>
              </a:spcBef>
            </a:pPr>
            <a:r>
              <a:rPr lang="zh-CN" altLang="en-US" sz="2000" dirty="0">
                <a:latin typeface="微软雅黑" panose="020B0503020204020204" pitchFamily="34" charset="-122"/>
                <a:ea typeface="微软雅黑" panose="020B0503020204020204" pitchFamily="34" charset="-122"/>
              </a:rPr>
              <a:t>这一科学论断深刻地揭示了“全面发展的人”的另一内涵，即</a:t>
            </a:r>
            <a:r>
              <a:rPr lang="zh-CN" altLang="en-US" sz="2000" b="1" dirty="0">
                <a:solidFill>
                  <a:srgbClr val="FF0000"/>
                </a:solidFill>
                <a:latin typeface="微软雅黑" panose="020B0503020204020204" pitchFamily="34" charset="-122"/>
                <a:ea typeface="微软雅黑" panose="020B0503020204020204" pitchFamily="34" charset="-122"/>
              </a:rPr>
              <a:t>人的社会性</a:t>
            </a:r>
            <a:r>
              <a:rPr lang="zh-CN" altLang="en-US" sz="2000" dirty="0">
                <a:latin typeface="微软雅黑" panose="020B0503020204020204" pitchFamily="34" charset="-122"/>
                <a:ea typeface="微软雅黑" panose="020B0503020204020204" pitchFamily="34" charset="-122"/>
              </a:rPr>
              <a:t>。马克思从对人的本质和实践活动的理解出发，强调文化所具有的自觉性和创造性，并将其作为人区别于动物的特征。这揭示了“全面发展的人”的又一内涵，即</a:t>
            </a:r>
            <a:r>
              <a:rPr lang="zh-CN" altLang="en-US" sz="2000" b="1" dirty="0">
                <a:solidFill>
                  <a:srgbClr val="FF0000"/>
                </a:solidFill>
                <a:latin typeface="微软雅黑" panose="020B0503020204020204" pitchFamily="34" charset="-122"/>
                <a:ea typeface="微软雅黑" panose="020B0503020204020204" pitchFamily="34" charset="-122"/>
              </a:rPr>
              <a:t>人的文化性</a:t>
            </a:r>
            <a:r>
              <a:rPr lang="zh-CN" altLang="en-US"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marL="0" lvl="1" indent="0">
              <a:lnSpc>
                <a:spcPct val="150000"/>
              </a:lnSpc>
              <a:spcBef>
                <a:spcPts val="0"/>
              </a:spcBef>
            </a:pPr>
            <a:r>
              <a:rPr lang="zh-CN" altLang="en-US" sz="2000" dirty="0">
                <a:latin typeface="微软雅黑" panose="020B0503020204020204" pitchFamily="34" charset="-122"/>
                <a:ea typeface="微软雅黑" panose="020B0503020204020204" pitchFamily="34" charset="-122"/>
              </a:rPr>
              <a:t>因此，基于“全面发展的人”的内涵与本质，我国学生发展核心素养研究团队在立足中国国情、借鉴国际经验的基础上，提出从自主发展、社会参与、文化基础三个方面凝练中国学生发展核心素养。</a:t>
            </a:r>
            <a:endParaRPr lang="zh-CN" altLang="en-US" sz="2000" dirty="0">
              <a:latin typeface="微软雅黑" panose="020B0503020204020204" pitchFamily="34" charset="-122"/>
              <a:ea typeface="微软雅黑" panose="020B0503020204020204" pitchFamily="34" charset="-122"/>
            </a:endParaRPr>
          </a:p>
          <a:p>
            <a:pPr marL="0" lvl="1" indent="0">
              <a:lnSpc>
                <a:spcPct val="125000"/>
              </a:lnSpc>
              <a:spcBef>
                <a:spcPts val="0"/>
              </a:spcBef>
            </a:pPr>
            <a:endParaRPr lang="zh-CN" altLang="en-US" sz="1650" dirty="0"/>
          </a:p>
        </p:txBody>
      </p:sp>
      <p:grpSp>
        <p:nvGrpSpPr>
          <p:cNvPr id="4" name="Group 4"/>
          <p:cNvGrpSpPr>
            <a:grpSpLocks noChangeAspect="1"/>
          </p:cNvGrpSpPr>
          <p:nvPr/>
        </p:nvGrpSpPr>
        <p:grpSpPr bwMode="auto">
          <a:xfrm rot="5400000">
            <a:off x="-9330" y="267599"/>
            <a:ext cx="409547" cy="390889"/>
            <a:chOff x="0" y="60"/>
            <a:chExt cx="439" cy="419"/>
          </a:xfrm>
        </p:grpSpPr>
        <p:sp>
          <p:nvSpPr>
            <p:cNvPr id="5" name="Freeform 5"/>
            <p:cNvSpPr/>
            <p:nvPr/>
          </p:nvSpPr>
          <p:spPr bwMode="auto">
            <a:xfrm>
              <a:off x="0" y="60"/>
              <a:ext cx="297" cy="419"/>
            </a:xfrm>
            <a:custGeom>
              <a:avLst/>
              <a:gdLst>
                <a:gd name="T0" fmla="*/ 297 w 297"/>
                <a:gd name="T1" fmla="*/ 0 h 419"/>
                <a:gd name="T2" fmla="*/ 143 w 297"/>
                <a:gd name="T3" fmla="*/ 0 h 419"/>
                <a:gd name="T4" fmla="*/ 0 w 297"/>
                <a:gd name="T5" fmla="*/ 419 h 419"/>
                <a:gd name="T6" fmla="*/ 155 w 297"/>
                <a:gd name="T7" fmla="*/ 419 h 419"/>
                <a:gd name="T8" fmla="*/ 297 w 297"/>
                <a:gd name="T9" fmla="*/ 0 h 419"/>
              </a:gdLst>
              <a:ahLst/>
              <a:cxnLst>
                <a:cxn ang="0">
                  <a:pos x="T0" y="T1"/>
                </a:cxn>
                <a:cxn ang="0">
                  <a:pos x="T2" y="T3"/>
                </a:cxn>
                <a:cxn ang="0">
                  <a:pos x="T4" y="T5"/>
                </a:cxn>
                <a:cxn ang="0">
                  <a:pos x="T6" y="T7"/>
                </a:cxn>
                <a:cxn ang="0">
                  <a:pos x="T8" y="T9"/>
                </a:cxn>
              </a:cxnLst>
              <a:rect l="0" t="0" r="r" b="b"/>
              <a:pathLst>
                <a:path w="297" h="419">
                  <a:moveTo>
                    <a:pt x="297" y="0"/>
                  </a:moveTo>
                  <a:lnTo>
                    <a:pt x="143" y="0"/>
                  </a:lnTo>
                  <a:lnTo>
                    <a:pt x="0" y="419"/>
                  </a:lnTo>
                  <a:lnTo>
                    <a:pt x="155" y="419"/>
                  </a:lnTo>
                  <a:lnTo>
                    <a:pt x="297" y="0"/>
                  </a:lnTo>
                  <a:close/>
                </a:path>
              </a:pathLst>
            </a:custGeom>
            <a:solidFill>
              <a:srgbClr val="0423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sp>
          <p:nvSpPr>
            <p:cNvPr id="6" name="Freeform 6"/>
            <p:cNvSpPr/>
            <p:nvPr/>
          </p:nvSpPr>
          <p:spPr bwMode="auto">
            <a:xfrm>
              <a:off x="143" y="60"/>
              <a:ext cx="296" cy="419"/>
            </a:xfrm>
            <a:custGeom>
              <a:avLst/>
              <a:gdLst>
                <a:gd name="T0" fmla="*/ 0 w 296"/>
                <a:gd name="T1" fmla="*/ 0 h 419"/>
                <a:gd name="T2" fmla="*/ 154 w 296"/>
                <a:gd name="T3" fmla="*/ 0 h 419"/>
                <a:gd name="T4" fmla="*/ 296 w 296"/>
                <a:gd name="T5" fmla="*/ 419 h 419"/>
                <a:gd name="T6" fmla="*/ 142 w 296"/>
                <a:gd name="T7" fmla="*/ 419 h 419"/>
                <a:gd name="T8" fmla="*/ 0 w 296"/>
                <a:gd name="T9" fmla="*/ 0 h 419"/>
              </a:gdLst>
              <a:ahLst/>
              <a:cxnLst>
                <a:cxn ang="0">
                  <a:pos x="T0" y="T1"/>
                </a:cxn>
                <a:cxn ang="0">
                  <a:pos x="T2" y="T3"/>
                </a:cxn>
                <a:cxn ang="0">
                  <a:pos x="T4" y="T5"/>
                </a:cxn>
                <a:cxn ang="0">
                  <a:pos x="T6" y="T7"/>
                </a:cxn>
                <a:cxn ang="0">
                  <a:pos x="T8" y="T9"/>
                </a:cxn>
              </a:cxnLst>
              <a:rect l="0" t="0" r="r" b="b"/>
              <a:pathLst>
                <a:path w="296" h="419">
                  <a:moveTo>
                    <a:pt x="0" y="0"/>
                  </a:moveTo>
                  <a:lnTo>
                    <a:pt x="154" y="0"/>
                  </a:lnTo>
                  <a:lnTo>
                    <a:pt x="296" y="419"/>
                  </a:lnTo>
                  <a:lnTo>
                    <a:pt x="142" y="419"/>
                  </a:lnTo>
                  <a:lnTo>
                    <a:pt x="0" y="0"/>
                  </a:lnTo>
                  <a:close/>
                </a:path>
              </a:pathLst>
            </a:custGeom>
            <a:solidFill>
              <a:srgbClr val="59A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grpSp>
      <p:sp>
        <p:nvSpPr>
          <p:cNvPr id="7" name="文本框 6"/>
          <p:cNvSpPr txBox="1"/>
          <p:nvPr/>
        </p:nvSpPr>
        <p:spPr>
          <a:xfrm>
            <a:off x="390888" y="195486"/>
            <a:ext cx="4352474" cy="461665"/>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defTabSz="685800"/>
            <a:r>
              <a:rPr lang="zh-CN" altLang="en-US" sz="2400" spc="100" dirty="0">
                <a:solidFill>
                  <a:srgbClr val="E1740D"/>
                </a:solidFill>
                <a:latin typeface="Arial" panose="020B0604020202020204" pitchFamily="34" charset="0"/>
                <a:ea typeface="微软雅黑" panose="020B0503020204020204" pitchFamily="34" charset="-122"/>
                <a:cs typeface="Arial" panose="020B0604020202020204" pitchFamily="34" charset="0"/>
              </a:rPr>
              <a:t>学生核心素养的国际比较研究</a:t>
            </a:r>
            <a:endParaRPr lang="zh-CN" altLang="en-US" sz="2400" spc="100" dirty="0">
              <a:solidFill>
                <a:srgbClr val="E1740D"/>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74498" name="表格 874497"/>
          <p:cNvGraphicFramePr/>
          <p:nvPr/>
        </p:nvGraphicFramePr>
        <p:xfrm>
          <a:off x="683567" y="736943"/>
          <a:ext cx="7776867" cy="4437115"/>
        </p:xfrm>
        <a:graphic>
          <a:graphicData uri="http://schemas.openxmlformats.org/drawingml/2006/table">
            <a:tbl>
              <a:tblPr/>
              <a:tblGrid>
                <a:gridCol w="581915"/>
                <a:gridCol w="390192"/>
                <a:gridCol w="405046"/>
                <a:gridCol w="552212"/>
                <a:gridCol w="427998"/>
                <a:gridCol w="490105"/>
                <a:gridCol w="427998"/>
                <a:gridCol w="368591"/>
                <a:gridCol w="488754"/>
                <a:gridCol w="429347"/>
                <a:gridCol w="490105"/>
                <a:gridCol w="427999"/>
                <a:gridCol w="612968"/>
                <a:gridCol w="490105"/>
                <a:gridCol w="611618"/>
                <a:gridCol w="581914"/>
              </a:tblGrid>
              <a:tr h="391606">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1800"/>
                        </a:lnSpc>
                        <a:buClrTx/>
                        <a:buFont typeface="Wingdings" panose="05000000000000000000" pitchFamily="2" charset="2"/>
                        <a:buNone/>
                      </a:pPr>
                      <a:r>
                        <a:rPr lang="zh-CN" altLang="en-US" sz="800" i="0" dirty="0">
                          <a:solidFill>
                            <a:srgbClr val="FFFFFF"/>
                          </a:solidFill>
                          <a:latin typeface="微软雅黑" panose="020B0503020204020204" pitchFamily="34" charset="-122"/>
                          <a:ea typeface="微软雅黑" panose="020B0503020204020204" pitchFamily="34" charset="-122"/>
                        </a:rPr>
                        <a:t>指标</a:t>
                      </a:r>
                      <a:endParaRPr lang="zh-CN" altLang="en-US" sz="800" i="0" dirty="0">
                        <a:solidFill>
                          <a:srgbClr val="FFFFFF"/>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F6A55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1600"/>
                        </a:lnSpc>
                        <a:buClrTx/>
                        <a:buFont typeface="Wingdings" panose="05000000000000000000" pitchFamily="2" charset="2"/>
                        <a:buNone/>
                      </a:pPr>
                      <a:r>
                        <a:rPr lang="zh-CN" altLang="en-US" sz="800" i="0" dirty="0">
                          <a:solidFill>
                            <a:srgbClr val="FFFFFF"/>
                          </a:solidFill>
                          <a:latin typeface="微软雅黑" panose="020B0503020204020204" pitchFamily="34" charset="-122"/>
                          <a:ea typeface="微软雅黑" panose="020B0503020204020204" pitchFamily="34" charset="-122"/>
                        </a:rPr>
                        <a:t>经合组织</a:t>
                      </a:r>
                      <a:endParaRPr lang="zh-CN" altLang="en-US" sz="800" i="0" dirty="0">
                        <a:solidFill>
                          <a:srgbClr val="FFFFFF"/>
                        </a:solidFill>
                        <a:latin typeface="微软雅黑" panose="020B0503020204020204" pitchFamily="34" charset="-122"/>
                        <a:ea typeface="微软雅黑" panose="020B0503020204020204" pitchFamily="34" charset="-122"/>
                      </a:endParaRPr>
                    </a:p>
                  </a:txBody>
                  <a:tcPr marL="51435" marR="51435"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F6A55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1600"/>
                        </a:lnSpc>
                        <a:buClrTx/>
                        <a:buFont typeface="Wingdings" panose="05000000000000000000" pitchFamily="2" charset="2"/>
                        <a:buNone/>
                      </a:pPr>
                      <a:r>
                        <a:rPr lang="zh-CN" altLang="en-US" sz="800" i="0" dirty="0">
                          <a:solidFill>
                            <a:srgbClr val="FFFFFF"/>
                          </a:solidFill>
                          <a:latin typeface="微软雅黑" panose="020B0503020204020204" pitchFamily="34" charset="-122"/>
                          <a:ea typeface="微软雅黑" panose="020B0503020204020204" pitchFamily="34" charset="-122"/>
                        </a:rPr>
                        <a:t>欧盟</a:t>
                      </a:r>
                      <a:endParaRPr lang="zh-CN" altLang="en-US" sz="800" i="0" dirty="0">
                        <a:solidFill>
                          <a:srgbClr val="FFFFFF"/>
                        </a:solidFill>
                        <a:latin typeface="微软雅黑" panose="020B0503020204020204" pitchFamily="34" charset="-122"/>
                        <a:ea typeface="微软雅黑" panose="020B0503020204020204" pitchFamily="34" charset="-122"/>
                      </a:endParaRPr>
                    </a:p>
                  </a:txBody>
                  <a:tcPr marL="51435" marR="51435"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F6A55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1600"/>
                        </a:lnSpc>
                        <a:buClrTx/>
                        <a:buFont typeface="Wingdings" panose="05000000000000000000" pitchFamily="2" charset="2"/>
                        <a:buNone/>
                      </a:pPr>
                      <a:r>
                        <a:rPr lang="zh-CN" altLang="en-US" sz="800" i="0" dirty="0">
                          <a:solidFill>
                            <a:srgbClr val="FFFFFF"/>
                          </a:solidFill>
                          <a:latin typeface="微软雅黑" panose="020B0503020204020204" pitchFamily="34" charset="-122"/>
                          <a:ea typeface="微软雅黑" panose="020B0503020204020204" pitchFamily="34" charset="-122"/>
                        </a:rPr>
                        <a:t>教科文组织</a:t>
                      </a:r>
                      <a:endParaRPr lang="zh-CN" altLang="en-US" sz="800" i="0" dirty="0">
                        <a:solidFill>
                          <a:srgbClr val="FFFFFF"/>
                        </a:solidFill>
                        <a:latin typeface="微软雅黑" panose="020B0503020204020204" pitchFamily="34" charset="-122"/>
                        <a:ea typeface="微软雅黑" panose="020B0503020204020204" pitchFamily="34" charset="-122"/>
                      </a:endParaRPr>
                    </a:p>
                  </a:txBody>
                  <a:tcPr marL="51435" marR="51435"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F6A55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1600"/>
                        </a:lnSpc>
                        <a:buClrTx/>
                        <a:buFont typeface="Wingdings" panose="05000000000000000000" pitchFamily="2" charset="2"/>
                        <a:buNone/>
                      </a:pPr>
                      <a:r>
                        <a:rPr lang="zh-CN" altLang="en-US" sz="800" i="0" dirty="0">
                          <a:solidFill>
                            <a:srgbClr val="FFFFFF"/>
                          </a:solidFill>
                          <a:latin typeface="微软雅黑" panose="020B0503020204020204" pitchFamily="34" charset="-122"/>
                          <a:ea typeface="微软雅黑" panose="020B0503020204020204" pitchFamily="34" charset="-122"/>
                        </a:rPr>
                        <a:t>日本</a:t>
                      </a:r>
                      <a:endParaRPr lang="zh-CN" altLang="en-US" sz="800" i="0" dirty="0">
                        <a:solidFill>
                          <a:srgbClr val="FFFFFF"/>
                        </a:solidFill>
                        <a:latin typeface="微软雅黑" panose="020B0503020204020204" pitchFamily="34" charset="-122"/>
                        <a:ea typeface="微软雅黑" panose="020B0503020204020204" pitchFamily="34" charset="-122"/>
                      </a:endParaRPr>
                    </a:p>
                  </a:txBody>
                  <a:tcPr marL="51435" marR="51435"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F6A55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1600"/>
                        </a:lnSpc>
                        <a:buClrTx/>
                        <a:buFont typeface="Wingdings" panose="05000000000000000000" pitchFamily="2" charset="2"/>
                        <a:buNone/>
                      </a:pPr>
                      <a:r>
                        <a:rPr lang="zh-CN" altLang="en-US" sz="800" i="0" dirty="0">
                          <a:solidFill>
                            <a:srgbClr val="FFFFFF"/>
                          </a:solidFill>
                          <a:latin typeface="微软雅黑" panose="020B0503020204020204" pitchFamily="34" charset="-122"/>
                          <a:ea typeface="微软雅黑" panose="020B0503020204020204" pitchFamily="34" charset="-122"/>
                        </a:rPr>
                        <a:t>新加坡</a:t>
                      </a:r>
                      <a:endParaRPr lang="zh-CN" altLang="en-US" sz="800" i="0" dirty="0">
                        <a:solidFill>
                          <a:srgbClr val="FFFFFF"/>
                        </a:solidFill>
                        <a:latin typeface="微软雅黑" panose="020B0503020204020204" pitchFamily="34" charset="-122"/>
                        <a:ea typeface="微软雅黑" panose="020B0503020204020204" pitchFamily="34" charset="-122"/>
                      </a:endParaRPr>
                    </a:p>
                  </a:txBody>
                  <a:tcPr marL="51435" marR="51435"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F6A55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1600"/>
                        </a:lnSpc>
                        <a:buClrTx/>
                        <a:buFont typeface="Wingdings" panose="05000000000000000000" pitchFamily="2" charset="2"/>
                        <a:buNone/>
                      </a:pPr>
                      <a:r>
                        <a:rPr lang="zh-CN" altLang="en-US" sz="800" i="0" dirty="0">
                          <a:solidFill>
                            <a:srgbClr val="FFFFFF"/>
                          </a:solidFill>
                          <a:latin typeface="微软雅黑" panose="020B0503020204020204" pitchFamily="34" charset="-122"/>
                          <a:ea typeface="微软雅黑" panose="020B0503020204020204" pitchFamily="34" charset="-122"/>
                        </a:rPr>
                        <a:t>美国</a:t>
                      </a:r>
                      <a:endParaRPr lang="zh-CN" altLang="en-US" sz="800" i="0" dirty="0">
                        <a:solidFill>
                          <a:srgbClr val="FFFFFF"/>
                        </a:solidFill>
                        <a:latin typeface="微软雅黑" panose="020B0503020204020204" pitchFamily="34" charset="-122"/>
                        <a:ea typeface="微软雅黑" panose="020B0503020204020204" pitchFamily="34" charset="-122"/>
                      </a:endParaRPr>
                    </a:p>
                  </a:txBody>
                  <a:tcPr marL="51435" marR="51435"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F6A55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1600"/>
                        </a:lnSpc>
                        <a:buClrTx/>
                        <a:buFont typeface="Wingdings" panose="05000000000000000000" pitchFamily="2" charset="2"/>
                        <a:buNone/>
                      </a:pPr>
                      <a:r>
                        <a:rPr lang="zh-CN" altLang="en-US" sz="800" i="0" dirty="0">
                          <a:solidFill>
                            <a:srgbClr val="FFFFFF"/>
                          </a:solidFill>
                          <a:latin typeface="微软雅黑" panose="020B0503020204020204" pitchFamily="34" charset="-122"/>
                          <a:ea typeface="微软雅黑" panose="020B0503020204020204" pitchFamily="34" charset="-122"/>
                        </a:rPr>
                        <a:t>芬兰</a:t>
                      </a:r>
                      <a:endParaRPr lang="zh-CN" altLang="en-US" sz="800" i="0" dirty="0">
                        <a:solidFill>
                          <a:srgbClr val="FFFFFF"/>
                        </a:solidFill>
                        <a:latin typeface="微软雅黑" panose="020B0503020204020204" pitchFamily="34" charset="-122"/>
                        <a:ea typeface="微软雅黑" panose="020B0503020204020204" pitchFamily="34" charset="-122"/>
                      </a:endParaRPr>
                    </a:p>
                  </a:txBody>
                  <a:tcPr marL="51435" marR="51435"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F6A55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1600"/>
                        </a:lnSpc>
                        <a:buClrTx/>
                        <a:buFont typeface="Wingdings" panose="05000000000000000000" pitchFamily="2" charset="2"/>
                        <a:buNone/>
                      </a:pPr>
                      <a:r>
                        <a:rPr lang="zh-CN" altLang="en-US" sz="800" i="0" dirty="0">
                          <a:solidFill>
                            <a:srgbClr val="FFFFFF"/>
                          </a:solidFill>
                          <a:latin typeface="微软雅黑" panose="020B0503020204020204" pitchFamily="34" charset="-122"/>
                          <a:ea typeface="微软雅黑" panose="020B0503020204020204" pitchFamily="34" charset="-122"/>
                        </a:rPr>
                        <a:t>匈牙利</a:t>
                      </a:r>
                      <a:endParaRPr lang="zh-CN" altLang="en-US" sz="800" i="0" dirty="0">
                        <a:solidFill>
                          <a:srgbClr val="FFFFFF"/>
                        </a:solidFill>
                        <a:latin typeface="微软雅黑" panose="020B0503020204020204" pitchFamily="34" charset="-122"/>
                        <a:ea typeface="微软雅黑" panose="020B0503020204020204" pitchFamily="34" charset="-122"/>
                      </a:endParaRPr>
                    </a:p>
                  </a:txBody>
                  <a:tcPr marL="51435" marR="51435"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F6A55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1600"/>
                        </a:lnSpc>
                        <a:buClrTx/>
                        <a:buFont typeface="Wingdings" panose="05000000000000000000" pitchFamily="2" charset="2"/>
                        <a:buNone/>
                      </a:pPr>
                      <a:r>
                        <a:rPr lang="zh-CN" altLang="en-US" sz="800" i="0" dirty="0">
                          <a:solidFill>
                            <a:srgbClr val="FFFFFF"/>
                          </a:solidFill>
                          <a:latin typeface="微软雅黑" panose="020B0503020204020204" pitchFamily="34" charset="-122"/>
                          <a:ea typeface="微软雅黑" panose="020B0503020204020204" pitchFamily="34" charset="-122"/>
                        </a:rPr>
                        <a:t>英国</a:t>
                      </a:r>
                      <a:endParaRPr lang="zh-CN" altLang="en-US" sz="800" i="0" dirty="0">
                        <a:solidFill>
                          <a:srgbClr val="FFFFFF"/>
                        </a:solidFill>
                        <a:latin typeface="微软雅黑" panose="020B0503020204020204" pitchFamily="34" charset="-122"/>
                        <a:ea typeface="微软雅黑" panose="020B0503020204020204" pitchFamily="34" charset="-122"/>
                      </a:endParaRPr>
                    </a:p>
                  </a:txBody>
                  <a:tcPr marL="51435" marR="51435"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F6A55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1600"/>
                        </a:lnSpc>
                        <a:buClrTx/>
                        <a:buFont typeface="Wingdings" panose="05000000000000000000" pitchFamily="2" charset="2"/>
                        <a:buNone/>
                      </a:pPr>
                      <a:r>
                        <a:rPr lang="zh-CN" altLang="en-US" sz="800" i="0" dirty="0">
                          <a:solidFill>
                            <a:srgbClr val="FFFFFF"/>
                          </a:solidFill>
                          <a:latin typeface="微软雅黑" panose="020B0503020204020204" pitchFamily="34" charset="-122"/>
                          <a:ea typeface="微软雅黑" panose="020B0503020204020204" pitchFamily="34" charset="-122"/>
                        </a:rPr>
                        <a:t>加拿大</a:t>
                      </a:r>
                      <a:endParaRPr lang="zh-CN" altLang="en-US" sz="800" i="0" dirty="0">
                        <a:solidFill>
                          <a:srgbClr val="FFFFFF"/>
                        </a:solidFill>
                        <a:latin typeface="微软雅黑" panose="020B0503020204020204" pitchFamily="34" charset="-122"/>
                        <a:ea typeface="微软雅黑" panose="020B0503020204020204" pitchFamily="34" charset="-122"/>
                      </a:endParaRPr>
                    </a:p>
                  </a:txBody>
                  <a:tcPr marL="51435" marR="51435"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F6A55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1600"/>
                        </a:lnSpc>
                        <a:buClrTx/>
                        <a:buFont typeface="Wingdings" panose="05000000000000000000" pitchFamily="2" charset="2"/>
                        <a:buNone/>
                      </a:pPr>
                      <a:r>
                        <a:rPr lang="zh-CN" altLang="en-US" sz="800" i="0" dirty="0">
                          <a:solidFill>
                            <a:srgbClr val="FFFFFF"/>
                          </a:solidFill>
                          <a:latin typeface="微软雅黑" panose="020B0503020204020204" pitchFamily="34" charset="-122"/>
                          <a:ea typeface="微软雅黑" panose="020B0503020204020204" pitchFamily="34" charset="-122"/>
                        </a:rPr>
                        <a:t>法国</a:t>
                      </a:r>
                      <a:endParaRPr lang="zh-CN" altLang="en-US" sz="800" i="0" dirty="0">
                        <a:solidFill>
                          <a:srgbClr val="FFFFFF"/>
                        </a:solidFill>
                        <a:latin typeface="微软雅黑" panose="020B0503020204020204" pitchFamily="34" charset="-122"/>
                        <a:ea typeface="微软雅黑" panose="020B0503020204020204" pitchFamily="34" charset="-122"/>
                      </a:endParaRPr>
                    </a:p>
                  </a:txBody>
                  <a:tcPr marL="51435" marR="51435"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F6A55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1600"/>
                        </a:lnSpc>
                        <a:buClrTx/>
                        <a:buFont typeface="Wingdings" panose="05000000000000000000" pitchFamily="2" charset="2"/>
                        <a:buNone/>
                      </a:pPr>
                      <a:r>
                        <a:rPr lang="zh-CN" altLang="en-US" sz="800" i="0" dirty="0">
                          <a:solidFill>
                            <a:srgbClr val="FFFFFF"/>
                          </a:solidFill>
                          <a:latin typeface="微软雅黑" panose="020B0503020204020204" pitchFamily="34" charset="-122"/>
                          <a:ea typeface="微软雅黑" panose="020B0503020204020204" pitchFamily="34" charset="-122"/>
                        </a:rPr>
                        <a:t>澳大利亚</a:t>
                      </a:r>
                      <a:endParaRPr lang="zh-CN" altLang="en-US" sz="800" i="0" dirty="0">
                        <a:solidFill>
                          <a:srgbClr val="FFFFFF"/>
                        </a:solidFill>
                        <a:latin typeface="微软雅黑" panose="020B0503020204020204" pitchFamily="34" charset="-122"/>
                        <a:ea typeface="微软雅黑" panose="020B0503020204020204" pitchFamily="34" charset="-122"/>
                      </a:endParaRPr>
                    </a:p>
                  </a:txBody>
                  <a:tcPr marL="51435" marR="51435"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F6A55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1600"/>
                        </a:lnSpc>
                        <a:buClrTx/>
                        <a:buFont typeface="Wingdings" panose="05000000000000000000" pitchFamily="2" charset="2"/>
                        <a:buNone/>
                      </a:pPr>
                      <a:r>
                        <a:rPr lang="zh-CN" altLang="en-US" sz="800" i="0" dirty="0">
                          <a:solidFill>
                            <a:srgbClr val="FFFFFF"/>
                          </a:solidFill>
                          <a:latin typeface="微软雅黑" panose="020B0503020204020204" pitchFamily="34" charset="-122"/>
                          <a:ea typeface="微软雅黑" panose="020B0503020204020204" pitchFamily="34" charset="-122"/>
                        </a:rPr>
                        <a:t>新西兰</a:t>
                      </a:r>
                      <a:endParaRPr lang="zh-CN" altLang="en-US" sz="800" i="0" dirty="0">
                        <a:solidFill>
                          <a:srgbClr val="FFFFFF"/>
                        </a:solidFill>
                        <a:latin typeface="微软雅黑" panose="020B0503020204020204" pitchFamily="34" charset="-122"/>
                        <a:ea typeface="微软雅黑" panose="020B0503020204020204" pitchFamily="34" charset="-122"/>
                      </a:endParaRPr>
                    </a:p>
                  </a:txBody>
                  <a:tcPr marL="51435" marR="51435"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F6A55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1600"/>
                        </a:lnSpc>
                        <a:buClrTx/>
                        <a:buFont typeface="Wingdings" panose="05000000000000000000" pitchFamily="2" charset="2"/>
                        <a:buNone/>
                      </a:pPr>
                      <a:r>
                        <a:rPr lang="zh-CN" altLang="en-US" sz="800" i="0" dirty="0">
                          <a:solidFill>
                            <a:srgbClr val="FFFFFF"/>
                          </a:solidFill>
                          <a:latin typeface="微软雅黑" panose="020B0503020204020204" pitchFamily="34" charset="-122"/>
                          <a:ea typeface="微软雅黑" panose="020B0503020204020204" pitchFamily="34" charset="-122"/>
                        </a:rPr>
                        <a:t>香港地区</a:t>
                      </a:r>
                      <a:endParaRPr lang="zh-CN" altLang="en-US" sz="800" i="0" dirty="0">
                        <a:solidFill>
                          <a:srgbClr val="FFFFFF"/>
                        </a:solidFill>
                        <a:latin typeface="微软雅黑" panose="020B0503020204020204" pitchFamily="34" charset="-122"/>
                        <a:ea typeface="微软雅黑" panose="020B0503020204020204" pitchFamily="34" charset="-122"/>
                      </a:endParaRPr>
                    </a:p>
                  </a:txBody>
                  <a:tcPr marL="51435" marR="51435"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F6A55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1600"/>
                        </a:lnSpc>
                        <a:buClrTx/>
                        <a:buFont typeface="Wingdings" panose="05000000000000000000" pitchFamily="2" charset="2"/>
                        <a:buNone/>
                      </a:pPr>
                      <a:r>
                        <a:rPr lang="zh-CN" altLang="en-US" sz="800" i="0" dirty="0">
                          <a:solidFill>
                            <a:srgbClr val="FFFFFF"/>
                          </a:solidFill>
                          <a:latin typeface="微软雅黑" panose="020B0503020204020204" pitchFamily="34" charset="-122"/>
                          <a:ea typeface="微软雅黑" panose="020B0503020204020204" pitchFamily="34" charset="-122"/>
                        </a:rPr>
                        <a:t>台湾地区</a:t>
                      </a:r>
                      <a:endParaRPr lang="zh-CN" altLang="en-US" sz="800" i="0" dirty="0">
                        <a:solidFill>
                          <a:srgbClr val="FFFFFF"/>
                        </a:solidFill>
                        <a:latin typeface="微软雅黑" panose="020B0503020204020204" pitchFamily="34" charset="-122"/>
                        <a:ea typeface="微软雅黑" panose="020B0503020204020204" pitchFamily="34" charset="-122"/>
                      </a:endParaRPr>
                    </a:p>
                  </a:txBody>
                  <a:tcPr marL="51435" marR="51435"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F6A55C"/>
                    </a:solidFill>
                  </a:tcPr>
                </a:tc>
              </a:tr>
              <a:tr h="290614">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1800"/>
                        </a:lnSpc>
                        <a:buClrTx/>
                        <a:buFont typeface="Wingdings" panose="05000000000000000000" pitchFamily="2" charset="2"/>
                        <a:buNone/>
                      </a:pPr>
                      <a:r>
                        <a:rPr lang="zh-CN" altLang="en-US" sz="800" i="0" dirty="0">
                          <a:solidFill>
                            <a:srgbClr val="000000"/>
                          </a:solidFill>
                          <a:latin typeface="微软雅黑" panose="020B0503020204020204" pitchFamily="34" charset="-122"/>
                          <a:ea typeface="微软雅黑" panose="020B0503020204020204" pitchFamily="34" charset="-122"/>
                        </a:rPr>
                        <a:t>语言素养</a:t>
                      </a:r>
                      <a:endParaRPr lang="zh-CN" altLang="en-US" sz="80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12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12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r>
              <a:tr h="291645">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1800"/>
                        </a:lnSpc>
                        <a:buClrTx/>
                        <a:buFont typeface="Wingdings" panose="05000000000000000000" pitchFamily="2" charset="2"/>
                        <a:buNone/>
                      </a:pPr>
                      <a:r>
                        <a:rPr lang="zh-CN" altLang="en-US" sz="800" i="0" dirty="0">
                          <a:solidFill>
                            <a:srgbClr val="000000"/>
                          </a:solidFill>
                          <a:latin typeface="微软雅黑" panose="020B0503020204020204" pitchFamily="34" charset="-122"/>
                          <a:ea typeface="微软雅黑" panose="020B0503020204020204" pitchFamily="34" charset="-122"/>
                        </a:rPr>
                        <a:t>数学素养</a:t>
                      </a:r>
                      <a:endParaRPr lang="zh-CN" altLang="en-US" sz="80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 </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 </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r>
              <a:tr h="290614">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1800"/>
                        </a:lnSpc>
                        <a:buClrTx/>
                        <a:buFont typeface="Wingdings" panose="05000000000000000000" pitchFamily="2" charset="2"/>
                        <a:buNone/>
                      </a:pPr>
                      <a:r>
                        <a:rPr lang="zh-CN" altLang="en-US" sz="800" i="0" dirty="0">
                          <a:solidFill>
                            <a:srgbClr val="000000"/>
                          </a:solidFill>
                          <a:latin typeface="微软雅黑" panose="020B0503020204020204" pitchFamily="34" charset="-122"/>
                          <a:ea typeface="微软雅黑" panose="020B0503020204020204" pitchFamily="34" charset="-122"/>
                        </a:rPr>
                        <a:t>学会学习</a:t>
                      </a:r>
                      <a:endParaRPr lang="zh-CN" altLang="en-US" sz="80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 </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 </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12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 </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 </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 </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 </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12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r>
              <a:tr h="290614">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1800"/>
                        </a:lnSpc>
                        <a:buClrTx/>
                        <a:buFont typeface="Wingdings" panose="05000000000000000000" pitchFamily="2" charset="2"/>
                        <a:buNone/>
                      </a:pPr>
                      <a:r>
                        <a:rPr lang="zh-CN" altLang="en-US" sz="800" i="0" dirty="0">
                          <a:solidFill>
                            <a:srgbClr val="000000"/>
                          </a:solidFill>
                          <a:latin typeface="微软雅黑" panose="020B0503020204020204" pitchFamily="34" charset="-122"/>
                          <a:ea typeface="微软雅黑" panose="020B0503020204020204" pitchFamily="34" charset="-122"/>
                        </a:rPr>
                        <a:t>问题解决</a:t>
                      </a:r>
                      <a:endParaRPr lang="zh-CN" altLang="en-US" sz="80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 </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 </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 </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 </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 </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 </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 </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r>
              <a:tr h="440557">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1800"/>
                        </a:lnSpc>
                        <a:buClrTx/>
                        <a:buFont typeface="Wingdings" panose="05000000000000000000" pitchFamily="2" charset="2"/>
                        <a:buNone/>
                      </a:pPr>
                      <a:r>
                        <a:rPr lang="zh-CN" altLang="en-US" sz="800" i="0" dirty="0">
                          <a:solidFill>
                            <a:srgbClr val="000000"/>
                          </a:solidFill>
                          <a:latin typeface="微软雅黑" panose="020B0503020204020204" pitchFamily="34" charset="-122"/>
                          <a:ea typeface="微软雅黑" panose="020B0503020204020204" pitchFamily="34" charset="-122"/>
                        </a:rPr>
                        <a:t>沟通与</a:t>
                      </a:r>
                      <a:endParaRPr lang="zh-CN" altLang="zh-CN" sz="800" b="0" i="0" dirty="0">
                        <a:solidFill>
                          <a:srgbClr val="000000"/>
                        </a:solidFill>
                        <a:latin typeface="微软雅黑" panose="020B0503020204020204" pitchFamily="34" charset="-122"/>
                        <a:ea typeface="微软雅黑" panose="020B0503020204020204" pitchFamily="34" charset="-122"/>
                      </a:endParaRPr>
                    </a:p>
                    <a:p>
                      <a:pPr lvl="0" algn="ctr" eaLnBrk="1" hangingPunct="1">
                        <a:lnSpc>
                          <a:spcPts val="1800"/>
                        </a:lnSpc>
                        <a:buClrTx/>
                        <a:buFont typeface="Wingdings" panose="05000000000000000000" pitchFamily="2" charset="2"/>
                        <a:buNone/>
                      </a:pPr>
                      <a:r>
                        <a:rPr lang="zh-CN" altLang="en-US" sz="800" i="0" dirty="0">
                          <a:solidFill>
                            <a:srgbClr val="000000"/>
                          </a:solidFill>
                          <a:latin typeface="微软雅黑" panose="020B0503020204020204" pitchFamily="34" charset="-122"/>
                          <a:ea typeface="微软雅黑" panose="020B0503020204020204" pitchFamily="34" charset="-122"/>
                        </a:rPr>
                        <a:t>交流</a:t>
                      </a:r>
                      <a:endParaRPr lang="zh-CN" altLang="en-US" sz="80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12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12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r>
              <a:tr h="290614">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1800"/>
                        </a:lnSpc>
                        <a:buClrTx/>
                        <a:buFont typeface="Wingdings" panose="05000000000000000000" pitchFamily="2" charset="2"/>
                        <a:buNone/>
                      </a:pPr>
                      <a:r>
                        <a:rPr lang="zh-CN" altLang="en-US" sz="800" i="0" dirty="0">
                          <a:solidFill>
                            <a:srgbClr val="000000"/>
                          </a:solidFill>
                          <a:latin typeface="微软雅黑" panose="020B0503020204020204" pitchFamily="34" charset="-122"/>
                          <a:ea typeface="微软雅黑" panose="020B0503020204020204" pitchFamily="34" charset="-122"/>
                        </a:rPr>
                        <a:t>团队合作</a:t>
                      </a:r>
                      <a:endParaRPr lang="zh-CN" altLang="en-US" sz="80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12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 </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 </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12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r>
              <a:tr h="446227">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1800"/>
                        </a:lnSpc>
                        <a:buClrTx/>
                        <a:buFont typeface="Wingdings" panose="05000000000000000000" pitchFamily="2" charset="2"/>
                        <a:buNone/>
                      </a:pPr>
                      <a:r>
                        <a:rPr lang="zh-CN" altLang="en-US" sz="800" i="0" dirty="0">
                          <a:solidFill>
                            <a:srgbClr val="000000"/>
                          </a:solidFill>
                          <a:latin typeface="微软雅黑" panose="020B0503020204020204" pitchFamily="34" charset="-122"/>
                          <a:ea typeface="微软雅黑" panose="020B0503020204020204" pitchFamily="34" charset="-122"/>
                        </a:rPr>
                        <a:t>信息技术</a:t>
                      </a:r>
                      <a:endParaRPr lang="zh-CN" altLang="zh-CN" sz="800" b="0" i="0" dirty="0">
                        <a:solidFill>
                          <a:srgbClr val="000000"/>
                        </a:solidFill>
                        <a:latin typeface="微软雅黑" panose="020B0503020204020204" pitchFamily="34" charset="-122"/>
                        <a:ea typeface="微软雅黑" panose="020B0503020204020204" pitchFamily="34" charset="-122"/>
                      </a:endParaRPr>
                    </a:p>
                    <a:p>
                      <a:pPr lvl="0" algn="ctr" eaLnBrk="1" hangingPunct="1">
                        <a:lnSpc>
                          <a:spcPts val="1800"/>
                        </a:lnSpc>
                        <a:buClrTx/>
                        <a:buFont typeface="Wingdings" panose="05000000000000000000" pitchFamily="2" charset="2"/>
                        <a:buNone/>
                      </a:pPr>
                      <a:r>
                        <a:rPr lang="zh-CN" altLang="en-US" sz="800" i="0" dirty="0">
                          <a:solidFill>
                            <a:srgbClr val="000000"/>
                          </a:solidFill>
                          <a:latin typeface="微软雅黑" panose="020B0503020204020204" pitchFamily="34" charset="-122"/>
                          <a:ea typeface="微软雅黑" panose="020B0503020204020204" pitchFamily="34" charset="-122"/>
                        </a:rPr>
                        <a:t>素养</a:t>
                      </a:r>
                      <a:endParaRPr lang="zh-CN" altLang="en-US" sz="80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12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12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r>
              <a:tr h="445197">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1800"/>
                        </a:lnSpc>
                        <a:buClrTx/>
                        <a:buFont typeface="Wingdings" panose="05000000000000000000" pitchFamily="2" charset="2"/>
                        <a:buNone/>
                      </a:pPr>
                      <a:r>
                        <a:rPr lang="zh-CN" altLang="en-US" sz="800" i="0" dirty="0">
                          <a:solidFill>
                            <a:srgbClr val="000000"/>
                          </a:solidFill>
                          <a:latin typeface="微软雅黑" panose="020B0503020204020204" pitchFamily="34" charset="-122"/>
                          <a:ea typeface="微软雅黑" panose="020B0503020204020204" pitchFamily="34" charset="-122"/>
                        </a:rPr>
                        <a:t>自我规划与管理</a:t>
                      </a:r>
                      <a:endParaRPr lang="zh-CN" altLang="en-US" sz="80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 </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12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 </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 </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12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r>
              <a:tr h="440557">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1800"/>
                        </a:lnSpc>
                        <a:buClrTx/>
                        <a:buFont typeface="Wingdings" panose="05000000000000000000" pitchFamily="2" charset="2"/>
                        <a:buNone/>
                      </a:pPr>
                      <a:r>
                        <a:rPr lang="zh-CN" altLang="en-US" sz="800" i="0" dirty="0">
                          <a:solidFill>
                            <a:srgbClr val="000000"/>
                          </a:solidFill>
                          <a:latin typeface="微软雅黑" panose="020B0503020204020204" pitchFamily="34" charset="-122"/>
                          <a:ea typeface="微软雅黑" panose="020B0503020204020204" pitchFamily="34" charset="-122"/>
                        </a:rPr>
                        <a:t>创新与</a:t>
                      </a:r>
                      <a:endParaRPr lang="zh-CN" altLang="zh-CN" sz="800" b="0" i="0" dirty="0">
                        <a:solidFill>
                          <a:srgbClr val="000000"/>
                        </a:solidFill>
                        <a:latin typeface="微软雅黑" panose="020B0503020204020204" pitchFamily="34" charset="-122"/>
                        <a:ea typeface="微软雅黑" panose="020B0503020204020204" pitchFamily="34" charset="-122"/>
                      </a:endParaRPr>
                    </a:p>
                    <a:p>
                      <a:pPr lvl="0" algn="ctr" eaLnBrk="1" hangingPunct="1">
                        <a:lnSpc>
                          <a:spcPts val="1800"/>
                        </a:lnSpc>
                        <a:buClrTx/>
                        <a:buFont typeface="Wingdings" panose="05000000000000000000" pitchFamily="2" charset="2"/>
                        <a:buNone/>
                      </a:pPr>
                      <a:r>
                        <a:rPr lang="zh-CN" altLang="en-US" sz="800" i="0" dirty="0">
                          <a:solidFill>
                            <a:srgbClr val="000000"/>
                          </a:solidFill>
                          <a:latin typeface="微软雅黑" panose="020B0503020204020204" pitchFamily="34" charset="-122"/>
                          <a:ea typeface="微软雅黑" panose="020B0503020204020204" pitchFamily="34" charset="-122"/>
                        </a:rPr>
                        <a:t>创造力</a:t>
                      </a:r>
                      <a:endParaRPr lang="zh-CN" altLang="en-US" sz="80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i="0" dirty="0">
                          <a:solidFill>
                            <a:srgbClr val="000000"/>
                          </a:solidFill>
                          <a:latin typeface="微软雅黑" panose="020B0503020204020204" pitchFamily="34" charset="-122"/>
                          <a:ea typeface="微软雅黑" panose="020B0503020204020204" pitchFamily="34" charset="-122"/>
                        </a:rPr>
                        <a:t> </a:t>
                      </a:r>
                      <a:endParaRPr lang="en-US" altLang="zh-CN" sz="80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 </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 </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 </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r>
              <a:tr h="446228">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1800"/>
                        </a:lnSpc>
                        <a:buClrTx/>
                        <a:buFont typeface="Wingdings" panose="05000000000000000000" pitchFamily="2" charset="2"/>
                        <a:buNone/>
                      </a:pPr>
                      <a:r>
                        <a:rPr lang="zh-CN" altLang="en-US" sz="800" i="0" dirty="0">
                          <a:solidFill>
                            <a:srgbClr val="000000"/>
                          </a:solidFill>
                          <a:latin typeface="微软雅黑" panose="020B0503020204020204" pitchFamily="34" charset="-122"/>
                          <a:ea typeface="微软雅黑" panose="020B0503020204020204" pitchFamily="34" charset="-122"/>
                        </a:rPr>
                        <a:t>社会参与</a:t>
                      </a:r>
                      <a:endParaRPr lang="zh-CN" altLang="zh-CN" sz="800" b="0" i="0" dirty="0">
                        <a:solidFill>
                          <a:srgbClr val="000000"/>
                        </a:solidFill>
                        <a:latin typeface="微软雅黑" panose="020B0503020204020204" pitchFamily="34" charset="-122"/>
                        <a:ea typeface="微软雅黑" panose="020B0503020204020204" pitchFamily="34" charset="-122"/>
                      </a:endParaRPr>
                    </a:p>
                    <a:p>
                      <a:pPr lvl="0" algn="ctr" eaLnBrk="1" hangingPunct="1">
                        <a:lnSpc>
                          <a:spcPts val="1800"/>
                        </a:lnSpc>
                        <a:buClrTx/>
                        <a:buFont typeface="Wingdings" panose="05000000000000000000" pitchFamily="2" charset="2"/>
                        <a:buNone/>
                      </a:pPr>
                      <a:r>
                        <a:rPr lang="zh-CN" altLang="en-US" sz="800" i="0" dirty="0">
                          <a:solidFill>
                            <a:srgbClr val="000000"/>
                          </a:solidFill>
                          <a:latin typeface="微软雅黑" panose="020B0503020204020204" pitchFamily="34" charset="-122"/>
                          <a:ea typeface="微软雅黑" panose="020B0503020204020204" pitchFamily="34" charset="-122"/>
                        </a:rPr>
                        <a:t>和贡献</a:t>
                      </a:r>
                      <a:endParaRPr lang="zh-CN" altLang="en-US" sz="80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i="0" dirty="0">
                          <a:solidFill>
                            <a:srgbClr val="000000"/>
                          </a:solidFill>
                          <a:latin typeface="微软雅黑" panose="020B0503020204020204" pitchFamily="34" charset="-122"/>
                          <a:ea typeface="微软雅黑" panose="020B0503020204020204" pitchFamily="34" charset="-122"/>
                        </a:rPr>
                        <a:t> </a:t>
                      </a:r>
                      <a:endParaRPr lang="en-US" altLang="zh-CN" sz="80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 </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 </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1200"/>
                        </a:lnSpc>
                        <a:buClrTx/>
                        <a:buFont typeface="Wingdings" panose="05000000000000000000" pitchFamily="2" charset="2"/>
                        <a:buNone/>
                      </a:pPr>
                      <a:r>
                        <a:rPr lang="en-US" altLang="zh-CN" sz="800" i="0" dirty="0">
                          <a:solidFill>
                            <a:srgbClr val="000000"/>
                          </a:solidFill>
                          <a:latin typeface="微软雅黑" panose="020B0503020204020204" pitchFamily="34" charset="-122"/>
                          <a:ea typeface="微软雅黑" panose="020B0503020204020204" pitchFamily="34" charset="-122"/>
                        </a:rPr>
                        <a:t> </a:t>
                      </a:r>
                      <a:endParaRPr lang="en-US" altLang="zh-CN" sz="80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 </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 </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12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EF4"/>
                    </a:solidFill>
                  </a:tcPr>
                </a:tc>
              </a:tr>
              <a:tr h="290614">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ts val="1800"/>
                        </a:lnSpc>
                        <a:buClrTx/>
                        <a:buFont typeface="Wingdings" panose="05000000000000000000" pitchFamily="2" charset="2"/>
                        <a:buNone/>
                      </a:pPr>
                      <a:r>
                        <a:rPr lang="zh-CN" altLang="en-US" sz="800" i="0" dirty="0">
                          <a:solidFill>
                            <a:srgbClr val="000000"/>
                          </a:solidFill>
                          <a:latin typeface="微软雅黑" panose="020B0503020204020204" pitchFamily="34" charset="-122"/>
                          <a:ea typeface="微软雅黑" panose="020B0503020204020204" pitchFamily="34" charset="-122"/>
                        </a:rPr>
                        <a:t>国际视野</a:t>
                      </a:r>
                      <a:endParaRPr lang="zh-CN" altLang="en-US" sz="80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 </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 </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 </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 </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 </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 </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 </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buClrTx/>
                        <a:buFont typeface="Wingdings" panose="05000000000000000000" pitchFamily="2" charset="2"/>
                        <a:buNone/>
                      </a:pPr>
                      <a:r>
                        <a:rPr lang="en-US" altLang="zh-CN" sz="800" i="0" dirty="0">
                          <a:solidFill>
                            <a:srgbClr val="000000"/>
                          </a:solidFill>
                          <a:latin typeface="微软雅黑" panose="020B0503020204020204" pitchFamily="34" charset="-122"/>
                          <a:ea typeface="微软雅黑" panose="020B0503020204020204" pitchFamily="34" charset="-122"/>
                        </a:rPr>
                        <a:t> </a:t>
                      </a:r>
                      <a:endParaRPr lang="en-US" altLang="zh-CN" sz="80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25000"/>
                        </a:lnSpc>
                        <a:buClrTx/>
                        <a:buFont typeface="Wingdings" panose="05000000000000000000" pitchFamily="2" charset="2"/>
                        <a:buNone/>
                      </a:pPr>
                      <a:r>
                        <a:rPr lang="en-US" altLang="zh-CN" sz="800" b="0" i="0" dirty="0">
                          <a:solidFill>
                            <a:srgbClr val="000000"/>
                          </a:solidFill>
                          <a:latin typeface="微软雅黑" panose="020B0503020204020204" pitchFamily="34" charset="-122"/>
                          <a:ea typeface="微软雅黑" panose="020B0503020204020204" pitchFamily="34" charset="-122"/>
                        </a:rPr>
                        <a:t>√</a:t>
                      </a:r>
                      <a:endParaRPr lang="en-US" altLang="zh-CN" sz="800" b="0" i="0" dirty="0">
                        <a:solidFill>
                          <a:srgbClr val="000000"/>
                        </a:solidFill>
                        <a:latin typeface="微软雅黑" panose="020B0503020204020204" pitchFamily="34" charset="-122"/>
                        <a:ea typeface="微软雅黑" panose="020B0503020204020204" pitchFamily="34" charset="-122"/>
                      </a:endParaRPr>
                    </a:p>
                  </a:txBody>
                  <a:tcPr marL="51435" marR="51435"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0C6CC"/>
                    </a:solidFill>
                  </a:tcPr>
                </a:tc>
              </a:tr>
            </a:tbl>
          </a:graphicData>
        </a:graphic>
      </p:graphicFrame>
      <p:grpSp>
        <p:nvGrpSpPr>
          <p:cNvPr id="113890" name="组 1"/>
          <p:cNvGrpSpPr/>
          <p:nvPr/>
        </p:nvGrpSpPr>
        <p:grpSpPr>
          <a:xfrm>
            <a:off x="1656160" y="1113235"/>
            <a:ext cx="5724525" cy="3688556"/>
            <a:chOff x="0" y="0"/>
            <a:chExt cx="7920881" cy="5327650"/>
          </a:xfrm>
        </p:grpSpPr>
        <p:sp>
          <p:nvSpPr>
            <p:cNvPr id="120035" name="圆角矩形 3"/>
            <p:cNvSpPr>
              <a:spLocks noChangeArrowheads="1"/>
            </p:cNvSpPr>
            <p:nvPr/>
          </p:nvSpPr>
          <p:spPr bwMode="auto">
            <a:xfrm>
              <a:off x="3978562" y="0"/>
              <a:ext cx="3942319" cy="5327650"/>
            </a:xfrm>
            <a:prstGeom prst="roundRect">
              <a:avLst>
                <a:gd name="adj" fmla="val 16667"/>
              </a:avLst>
            </a:prstGeom>
            <a:solidFill>
              <a:srgbClr val="213C51"/>
            </a:solidFill>
            <a:ln w="9525">
              <a:solidFill>
                <a:srgbClr val="213C51"/>
              </a:solidFill>
              <a:round/>
            </a:ln>
            <a:effectLst>
              <a:outerShdw blurRad="63500" dist="23000" dir="5400000" algn="ctr" rotWithShape="0">
                <a:srgbClr val="000000">
                  <a:alpha val="32999"/>
                </a:srgbClr>
              </a:outerShdw>
            </a:effectLst>
          </p:spPr>
          <p:txBody>
            <a:bodyPr/>
            <a:lstStyle/>
            <a:p>
              <a:pPr lvl="0" eaLnBrk="1" fontAlgn="base" hangingPunct="1">
                <a:lnSpc>
                  <a:spcPct val="140000"/>
                </a:lnSpc>
                <a:buClrTx/>
                <a:buFont typeface="Arial" panose="020B0604020202020204" pitchFamily="34" charset="0"/>
                <a:buNone/>
              </a:pPr>
              <a:r>
                <a:rPr lang="zh-CN" altLang="en-US" noProof="1">
                  <a:solidFill>
                    <a:srgbClr val="FFFFFF"/>
                  </a:solidFill>
                  <a:latin typeface="微软雅黑" panose="020B0503020204020204" pitchFamily="34" charset="-122"/>
                  <a:ea typeface="微软雅黑" panose="020B0503020204020204" pitchFamily="34" charset="-122"/>
                  <a:cs typeface="+mn-ea"/>
                </a:rPr>
                <a:t>高度重视和强调的</a:t>
              </a:r>
              <a:endParaRPr lang="en-US" altLang="zh-CN" noProof="1">
                <a:solidFill>
                  <a:srgbClr val="FFFFFF"/>
                </a:solidFill>
                <a:latin typeface="微软雅黑" panose="020B0503020204020204" pitchFamily="34" charset="-122"/>
                <a:ea typeface="微软雅黑" panose="020B0503020204020204" pitchFamily="34" charset="-122"/>
              </a:endParaRPr>
            </a:p>
            <a:p>
              <a:pPr lvl="0" eaLnBrk="1" fontAlgn="base" hangingPunct="1">
                <a:lnSpc>
                  <a:spcPct val="140000"/>
                </a:lnSpc>
                <a:buClrTx/>
                <a:buFont typeface="Arial" panose="020B0604020202020204" pitchFamily="34" charset="0"/>
                <a:buNone/>
              </a:pPr>
              <a:r>
                <a:rPr lang="zh-CN" altLang="en-US" noProof="1">
                  <a:solidFill>
                    <a:srgbClr val="FF0000"/>
                  </a:solidFill>
                  <a:latin typeface="微软雅黑" panose="020B0503020204020204" pitchFamily="34" charset="-122"/>
                  <a:ea typeface="微软雅黑" panose="020B0503020204020204" pitchFamily="34" charset="-122"/>
                  <a:cs typeface="+mn-ea"/>
                </a:rPr>
                <a:t>现代关键素养指标</a:t>
              </a:r>
              <a:r>
                <a:rPr lang="zh-CN" altLang="en-US" noProof="1">
                  <a:solidFill>
                    <a:srgbClr val="FFFFFF"/>
                  </a:solidFill>
                  <a:latin typeface="微软雅黑" panose="020B0503020204020204" pitchFamily="34" charset="-122"/>
                  <a:ea typeface="微软雅黑" panose="020B0503020204020204" pitchFamily="34" charset="-122"/>
                  <a:cs typeface="+mn-ea"/>
                </a:rPr>
                <a:t>有：</a:t>
              </a:r>
              <a:endParaRPr lang="en-US" altLang="zh-CN" noProof="1">
                <a:solidFill>
                  <a:srgbClr val="FFFFFF"/>
                </a:solidFill>
                <a:latin typeface="微软雅黑" panose="020B0503020204020204" pitchFamily="34" charset="-122"/>
                <a:ea typeface="微软雅黑" panose="020B0503020204020204" pitchFamily="34" charset="-122"/>
              </a:endParaRPr>
            </a:p>
            <a:p>
              <a:pPr fontAlgn="base">
                <a:lnSpc>
                  <a:spcPct val="140000"/>
                </a:lnSpc>
              </a:pPr>
              <a:r>
                <a:rPr lang="en-US" altLang="zh-CN" noProof="1">
                  <a:solidFill>
                    <a:srgbClr val="FFFFFF"/>
                  </a:solidFill>
                  <a:latin typeface="微软雅黑" panose="020B0503020204020204" pitchFamily="34" charset="-122"/>
                  <a:ea typeface="微软雅黑" panose="020B0503020204020204" pitchFamily="34" charset="-122"/>
                  <a:cs typeface="+mn-ea"/>
                </a:rPr>
                <a:t>   </a:t>
              </a:r>
              <a:r>
                <a:rPr lang="zh-CN" altLang="en-US" noProof="1">
                  <a:solidFill>
                    <a:srgbClr val="FFFFFF"/>
                  </a:solidFill>
                  <a:latin typeface="微软雅黑" panose="020B0503020204020204" pitchFamily="34" charset="-122"/>
                  <a:ea typeface="微软雅黑" panose="020B0503020204020204" pitchFamily="34" charset="-122"/>
                  <a:cs typeface="+mn-ea"/>
                </a:rPr>
                <a:t>沟通与交流</a:t>
              </a:r>
              <a:endParaRPr lang="en-US" altLang="zh-CN" noProof="1">
                <a:solidFill>
                  <a:srgbClr val="FFFFFF"/>
                </a:solidFill>
                <a:latin typeface="微软雅黑" panose="020B0503020204020204" pitchFamily="34" charset="-122"/>
                <a:ea typeface="微软雅黑" panose="020B0503020204020204" pitchFamily="34" charset="-122"/>
              </a:endParaRPr>
            </a:p>
            <a:p>
              <a:pPr fontAlgn="base">
                <a:lnSpc>
                  <a:spcPct val="140000"/>
                </a:lnSpc>
              </a:pPr>
              <a:r>
                <a:rPr lang="en-US" altLang="zh-CN" noProof="1">
                  <a:solidFill>
                    <a:srgbClr val="FFFFFF"/>
                  </a:solidFill>
                  <a:latin typeface="微软雅黑" panose="020B0503020204020204" pitchFamily="34" charset="-122"/>
                  <a:ea typeface="微软雅黑" panose="020B0503020204020204" pitchFamily="34" charset="-122"/>
                  <a:cs typeface="+mn-ea"/>
                </a:rPr>
                <a:t>   </a:t>
              </a:r>
              <a:r>
                <a:rPr lang="zh-CN" altLang="en-US" noProof="1">
                  <a:solidFill>
                    <a:srgbClr val="FFFFFF"/>
                  </a:solidFill>
                  <a:latin typeface="微软雅黑" panose="020B0503020204020204" pitchFamily="34" charset="-122"/>
                  <a:ea typeface="微软雅黑" panose="020B0503020204020204" pitchFamily="34" charset="-122"/>
                  <a:cs typeface="+mn-ea"/>
                </a:rPr>
                <a:t>团队合作</a:t>
              </a:r>
              <a:endParaRPr lang="en-US" altLang="zh-CN" noProof="1">
                <a:solidFill>
                  <a:srgbClr val="FFFFFF"/>
                </a:solidFill>
                <a:latin typeface="微软雅黑" panose="020B0503020204020204" pitchFamily="34" charset="-122"/>
                <a:ea typeface="微软雅黑" panose="020B0503020204020204" pitchFamily="34" charset="-122"/>
              </a:endParaRPr>
            </a:p>
            <a:p>
              <a:pPr fontAlgn="base">
                <a:lnSpc>
                  <a:spcPct val="140000"/>
                </a:lnSpc>
              </a:pPr>
              <a:r>
                <a:rPr lang="en-US" altLang="zh-CN" noProof="1">
                  <a:solidFill>
                    <a:srgbClr val="FFFFFF"/>
                  </a:solidFill>
                  <a:latin typeface="微软雅黑" panose="020B0503020204020204" pitchFamily="34" charset="-122"/>
                  <a:ea typeface="微软雅黑" panose="020B0503020204020204" pitchFamily="34" charset="-122"/>
                  <a:cs typeface="+mn-ea"/>
                </a:rPr>
                <a:t>   </a:t>
              </a:r>
              <a:r>
                <a:rPr lang="zh-CN" altLang="en-US" noProof="1">
                  <a:solidFill>
                    <a:srgbClr val="FFFFFF"/>
                  </a:solidFill>
                  <a:latin typeface="微软雅黑" panose="020B0503020204020204" pitchFamily="34" charset="-122"/>
                  <a:ea typeface="微软雅黑" panose="020B0503020204020204" pitchFamily="34" charset="-122"/>
                  <a:cs typeface="+mn-ea"/>
                </a:rPr>
                <a:t>国际视野</a:t>
              </a:r>
              <a:endParaRPr lang="en-US" altLang="zh-CN" noProof="1">
                <a:solidFill>
                  <a:srgbClr val="FFFFFF"/>
                </a:solidFill>
                <a:latin typeface="微软雅黑" panose="020B0503020204020204" pitchFamily="34" charset="-122"/>
                <a:ea typeface="微软雅黑" panose="020B0503020204020204" pitchFamily="34" charset="-122"/>
              </a:endParaRPr>
            </a:p>
            <a:p>
              <a:pPr fontAlgn="base">
                <a:lnSpc>
                  <a:spcPct val="140000"/>
                </a:lnSpc>
              </a:pPr>
              <a:r>
                <a:rPr lang="zh-CN" altLang="en-US" noProof="1">
                  <a:solidFill>
                    <a:srgbClr val="FFFFFF"/>
                  </a:solidFill>
                  <a:latin typeface="微软雅黑" panose="020B0503020204020204" pitchFamily="34" charset="-122"/>
                  <a:ea typeface="微软雅黑" panose="020B0503020204020204" pitchFamily="34" charset="-122"/>
                  <a:cs typeface="+mn-ea"/>
                </a:rPr>
                <a:t>   信息素养</a:t>
              </a:r>
              <a:endParaRPr lang="en-US" altLang="zh-CN" noProof="1">
                <a:solidFill>
                  <a:srgbClr val="FFFFFF"/>
                </a:solidFill>
                <a:latin typeface="微软雅黑" panose="020B0503020204020204" pitchFamily="34" charset="-122"/>
                <a:ea typeface="微软雅黑" panose="020B0503020204020204" pitchFamily="34" charset="-122"/>
              </a:endParaRPr>
            </a:p>
            <a:p>
              <a:pPr fontAlgn="base">
                <a:lnSpc>
                  <a:spcPct val="140000"/>
                </a:lnSpc>
              </a:pPr>
              <a:r>
                <a:rPr lang="zh-CN" altLang="en-US" noProof="1">
                  <a:solidFill>
                    <a:srgbClr val="FFFFFF"/>
                  </a:solidFill>
                  <a:latin typeface="微软雅黑" panose="020B0503020204020204" pitchFamily="34" charset="-122"/>
                  <a:ea typeface="微软雅黑" panose="020B0503020204020204" pitchFamily="34" charset="-122"/>
                  <a:cs typeface="+mn-ea"/>
                </a:rPr>
                <a:t>   创新与创造力</a:t>
              </a:r>
              <a:endParaRPr lang="en-US" altLang="zh-CN" noProof="1">
                <a:solidFill>
                  <a:srgbClr val="FFFFFF"/>
                </a:solidFill>
                <a:latin typeface="微软雅黑" panose="020B0503020204020204" pitchFamily="34" charset="-122"/>
                <a:ea typeface="微软雅黑" panose="020B0503020204020204" pitchFamily="34" charset="-122"/>
              </a:endParaRPr>
            </a:p>
            <a:p>
              <a:pPr fontAlgn="base">
                <a:lnSpc>
                  <a:spcPct val="140000"/>
                </a:lnSpc>
              </a:pPr>
              <a:r>
                <a:rPr lang="zh-CN" altLang="en-US" noProof="1">
                  <a:solidFill>
                    <a:srgbClr val="FFFFFF"/>
                  </a:solidFill>
                  <a:latin typeface="微软雅黑" panose="020B0503020204020204" pitchFamily="34" charset="-122"/>
                  <a:ea typeface="微软雅黑" panose="020B0503020204020204" pitchFamily="34" charset="-122"/>
                  <a:cs typeface="+mn-ea"/>
                </a:rPr>
                <a:t>   社会参与与贡献</a:t>
              </a:r>
              <a:endParaRPr lang="en-US" altLang="zh-CN" noProof="1">
                <a:solidFill>
                  <a:srgbClr val="FFFFFF"/>
                </a:solidFill>
                <a:latin typeface="微软雅黑" panose="020B0503020204020204" pitchFamily="34" charset="-122"/>
                <a:ea typeface="微软雅黑" panose="020B0503020204020204" pitchFamily="34" charset="-122"/>
              </a:endParaRPr>
            </a:p>
            <a:p>
              <a:pPr fontAlgn="base">
                <a:lnSpc>
                  <a:spcPct val="140000"/>
                </a:lnSpc>
              </a:pPr>
              <a:r>
                <a:rPr lang="en-US" altLang="zh-CN" noProof="1">
                  <a:solidFill>
                    <a:srgbClr val="FFFFFF"/>
                  </a:solidFill>
                  <a:latin typeface="微软雅黑" panose="020B0503020204020204" pitchFamily="34" charset="-122"/>
                  <a:ea typeface="微软雅黑" panose="020B0503020204020204" pitchFamily="34" charset="-122"/>
                  <a:cs typeface="+mn-ea"/>
                </a:rPr>
                <a:t>   </a:t>
              </a:r>
              <a:r>
                <a:rPr lang="zh-CN" altLang="en-US" noProof="1">
                  <a:solidFill>
                    <a:srgbClr val="FFFFFF"/>
                  </a:solidFill>
                  <a:latin typeface="微软雅黑" panose="020B0503020204020204" pitchFamily="34" charset="-122"/>
                  <a:ea typeface="微软雅黑" panose="020B0503020204020204" pitchFamily="34" charset="-122"/>
                  <a:cs typeface="+mn-ea"/>
                </a:rPr>
                <a:t>自我规划与管理</a:t>
              </a:r>
              <a:endParaRPr lang="en-US" altLang="zh-CN" noProof="1">
                <a:solidFill>
                  <a:srgbClr val="FFFFFF"/>
                </a:solidFill>
                <a:latin typeface="微软雅黑" panose="020B0503020204020204" pitchFamily="34" charset="-122"/>
                <a:ea typeface="微软雅黑" panose="020B0503020204020204" pitchFamily="34" charset="-122"/>
              </a:endParaRPr>
            </a:p>
            <a:p>
              <a:pPr fontAlgn="base">
                <a:lnSpc>
                  <a:spcPts val="2250"/>
                </a:lnSpc>
                <a:spcBef>
                  <a:spcPts val="450"/>
                </a:spcBef>
                <a:spcAft>
                  <a:spcPts val="450"/>
                </a:spcAft>
              </a:pPr>
              <a:r>
                <a:rPr lang="en-US" altLang="zh-CN" noProof="1">
                  <a:solidFill>
                    <a:srgbClr val="FFFFFF"/>
                  </a:solidFill>
                  <a:latin typeface="微软雅黑" panose="020B0503020204020204" pitchFamily="34" charset="-122"/>
                  <a:ea typeface="微软雅黑" panose="020B0503020204020204" pitchFamily="34" charset="-122"/>
                  <a:cs typeface="+mn-ea"/>
                </a:rPr>
                <a:t> </a:t>
              </a:r>
              <a:endParaRPr lang="en-US" altLang="zh-CN" noProof="1">
                <a:solidFill>
                  <a:srgbClr val="FFFFFF"/>
                </a:solidFill>
                <a:latin typeface="微软雅黑" panose="020B0503020204020204" pitchFamily="34" charset="-122"/>
                <a:ea typeface="微软雅黑" panose="020B0503020204020204" pitchFamily="34" charset="-122"/>
              </a:endParaRPr>
            </a:p>
            <a:p>
              <a:pPr lvl="0" eaLnBrk="1" fontAlgn="base" hangingPunct="1">
                <a:buClrTx/>
                <a:buFont typeface="Arial" panose="020B0604020202020204" pitchFamily="34" charset="0"/>
                <a:buNone/>
              </a:pPr>
              <a:endParaRPr lang="zh-CN" altLang="en-US" sz="1350" noProof="1">
                <a:solidFill>
                  <a:srgbClr val="000000"/>
                </a:solidFill>
                <a:latin typeface="微软雅黑" panose="020B0503020204020204" pitchFamily="34" charset="-122"/>
                <a:ea typeface="微软雅黑" panose="020B0503020204020204" pitchFamily="34" charset="-122"/>
              </a:endParaRPr>
            </a:p>
          </p:txBody>
        </p:sp>
        <p:sp>
          <p:nvSpPr>
            <p:cNvPr id="120036" name="圆角矩形 4"/>
            <p:cNvSpPr>
              <a:spLocks noChangeArrowheads="1"/>
            </p:cNvSpPr>
            <p:nvPr/>
          </p:nvSpPr>
          <p:spPr bwMode="auto">
            <a:xfrm>
              <a:off x="0" y="0"/>
              <a:ext cx="3978562" cy="5327650"/>
            </a:xfrm>
            <a:prstGeom prst="roundRect">
              <a:avLst>
                <a:gd name="adj" fmla="val 16667"/>
              </a:avLst>
            </a:prstGeom>
            <a:solidFill>
              <a:srgbClr val="59ACB4"/>
            </a:solidFill>
            <a:ln w="9525">
              <a:solidFill>
                <a:srgbClr val="59ACB4"/>
              </a:solidFill>
              <a:round/>
            </a:ln>
            <a:effectLst>
              <a:outerShdw blurRad="63500" dist="20000" dir="5400000" algn="ctr" rotWithShape="0">
                <a:srgbClr val="000000">
                  <a:alpha val="35999"/>
                </a:srgbClr>
              </a:outerShdw>
            </a:effectLst>
          </p:spPr>
          <p:txBody>
            <a:bodyPr/>
            <a:lstStyle/>
            <a:p>
              <a:pPr lvl="0" eaLnBrk="1" fontAlgn="base" hangingPunct="1">
                <a:lnSpc>
                  <a:spcPct val="150000"/>
                </a:lnSpc>
                <a:buClrTx/>
                <a:buFont typeface="Arial" panose="020B0604020202020204" pitchFamily="34" charset="0"/>
                <a:buNone/>
              </a:pPr>
              <a:r>
                <a:rPr lang="zh-CN" altLang="en-US" noProof="1">
                  <a:solidFill>
                    <a:srgbClr val="000000"/>
                  </a:solidFill>
                  <a:latin typeface="微软雅黑" panose="020B0503020204020204" pitchFamily="34" charset="-122"/>
                  <a:ea typeface="微软雅黑" panose="020B0503020204020204" pitchFamily="34" charset="-122"/>
                  <a:cs typeface="+mn-ea"/>
                </a:rPr>
                <a:t>高度重视和强调的</a:t>
              </a:r>
              <a:endParaRPr lang="en-US" altLang="zh-CN" noProof="1">
                <a:solidFill>
                  <a:srgbClr val="000000"/>
                </a:solidFill>
                <a:latin typeface="微软雅黑" panose="020B0503020204020204" pitchFamily="34" charset="-122"/>
                <a:ea typeface="微软雅黑" panose="020B0503020204020204" pitchFamily="34" charset="-122"/>
              </a:endParaRPr>
            </a:p>
            <a:p>
              <a:pPr lvl="0" eaLnBrk="1" fontAlgn="base" hangingPunct="1">
                <a:lnSpc>
                  <a:spcPct val="150000"/>
                </a:lnSpc>
                <a:buClrTx/>
                <a:buFont typeface="Arial" panose="020B0604020202020204" pitchFamily="34" charset="0"/>
                <a:buNone/>
              </a:pPr>
              <a:r>
                <a:rPr lang="zh-CN" altLang="en-US" noProof="1">
                  <a:solidFill>
                    <a:srgbClr val="FF0000"/>
                  </a:solidFill>
                  <a:latin typeface="微软雅黑" panose="020B0503020204020204" pitchFamily="34" charset="-122"/>
                  <a:ea typeface="微软雅黑" panose="020B0503020204020204" pitchFamily="34" charset="-122"/>
                  <a:cs typeface="+mn-ea"/>
                </a:rPr>
                <a:t>传统基本素养指标</a:t>
              </a:r>
              <a:r>
                <a:rPr lang="zh-CN" altLang="en-US" noProof="1">
                  <a:solidFill>
                    <a:srgbClr val="000000"/>
                  </a:solidFill>
                  <a:latin typeface="微软雅黑" panose="020B0503020204020204" pitchFamily="34" charset="-122"/>
                  <a:ea typeface="微软雅黑" panose="020B0503020204020204" pitchFamily="34" charset="-122"/>
                  <a:cs typeface="+mn-ea"/>
                </a:rPr>
                <a:t>有：</a:t>
              </a:r>
              <a:endParaRPr lang="en-US" altLang="zh-CN" noProof="1">
                <a:solidFill>
                  <a:srgbClr val="FFFFFF"/>
                </a:solidFill>
                <a:latin typeface="微软雅黑" panose="020B0503020204020204" pitchFamily="34" charset="-122"/>
                <a:ea typeface="微软雅黑" panose="020B0503020204020204" pitchFamily="34" charset="-122"/>
              </a:endParaRPr>
            </a:p>
            <a:p>
              <a:pPr fontAlgn="base">
                <a:lnSpc>
                  <a:spcPct val="150000"/>
                </a:lnSpc>
              </a:pPr>
              <a:r>
                <a:rPr lang="en-US" altLang="zh-CN" noProof="1">
                  <a:solidFill>
                    <a:srgbClr val="FFFFFF"/>
                  </a:solidFill>
                  <a:latin typeface="微软雅黑" panose="020B0503020204020204" pitchFamily="34" charset="-122"/>
                  <a:ea typeface="微软雅黑" panose="020B0503020204020204" pitchFamily="34" charset="-122"/>
                  <a:cs typeface="+mn-ea"/>
                </a:rPr>
                <a:t>   </a:t>
              </a:r>
              <a:r>
                <a:rPr lang="zh-CN" altLang="en-US" noProof="1">
                  <a:solidFill>
                    <a:srgbClr val="000000"/>
                  </a:solidFill>
                  <a:latin typeface="微软雅黑" panose="020B0503020204020204" pitchFamily="34" charset="-122"/>
                  <a:ea typeface="微软雅黑" panose="020B0503020204020204" pitchFamily="34" charset="-122"/>
                  <a:cs typeface="+mn-ea"/>
                </a:rPr>
                <a:t>语言能力</a:t>
              </a:r>
              <a:endParaRPr lang="en-US" altLang="zh-CN" noProof="1">
                <a:solidFill>
                  <a:srgbClr val="000000"/>
                </a:solidFill>
                <a:latin typeface="微软雅黑" panose="020B0503020204020204" pitchFamily="34" charset="-122"/>
                <a:ea typeface="微软雅黑" panose="020B0503020204020204" pitchFamily="34" charset="-122"/>
              </a:endParaRPr>
            </a:p>
            <a:p>
              <a:pPr fontAlgn="base">
                <a:lnSpc>
                  <a:spcPct val="150000"/>
                </a:lnSpc>
              </a:pPr>
              <a:r>
                <a:rPr lang="zh-CN" altLang="en-US" noProof="1">
                  <a:solidFill>
                    <a:srgbClr val="000000"/>
                  </a:solidFill>
                  <a:latin typeface="微软雅黑" panose="020B0503020204020204" pitchFamily="34" charset="-122"/>
                  <a:ea typeface="微软雅黑" panose="020B0503020204020204" pitchFamily="34" charset="-122"/>
                  <a:cs typeface="+mn-ea"/>
                </a:rPr>
                <a:t>   数学素养</a:t>
              </a:r>
              <a:endParaRPr lang="en-US" altLang="zh-CN" noProof="1">
                <a:solidFill>
                  <a:srgbClr val="000000"/>
                </a:solidFill>
                <a:latin typeface="微软雅黑" panose="020B0503020204020204" pitchFamily="34" charset="-122"/>
                <a:ea typeface="微软雅黑" panose="020B0503020204020204" pitchFamily="34" charset="-122"/>
              </a:endParaRPr>
            </a:p>
            <a:p>
              <a:pPr fontAlgn="base">
                <a:lnSpc>
                  <a:spcPct val="150000"/>
                </a:lnSpc>
              </a:pPr>
              <a:r>
                <a:rPr lang="zh-CN" altLang="en-US" noProof="1">
                  <a:solidFill>
                    <a:srgbClr val="000000"/>
                  </a:solidFill>
                  <a:latin typeface="微软雅黑" panose="020B0503020204020204" pitchFamily="34" charset="-122"/>
                  <a:ea typeface="微软雅黑" panose="020B0503020204020204" pitchFamily="34" charset="-122"/>
                  <a:cs typeface="+mn-ea"/>
                </a:rPr>
                <a:t>   学会学习</a:t>
              </a:r>
              <a:endParaRPr lang="en-US" altLang="zh-CN" noProof="1">
                <a:solidFill>
                  <a:srgbClr val="000000"/>
                </a:solidFill>
                <a:latin typeface="微软雅黑" panose="020B0503020204020204" pitchFamily="34" charset="-122"/>
                <a:ea typeface="微软雅黑" panose="020B0503020204020204" pitchFamily="34" charset="-122"/>
              </a:endParaRPr>
            </a:p>
            <a:p>
              <a:pPr fontAlgn="base">
                <a:lnSpc>
                  <a:spcPct val="150000"/>
                </a:lnSpc>
              </a:pPr>
              <a:r>
                <a:rPr lang="zh-CN" altLang="en-US" noProof="1">
                  <a:solidFill>
                    <a:srgbClr val="000000"/>
                  </a:solidFill>
                  <a:latin typeface="微软雅黑" panose="020B0503020204020204" pitchFamily="34" charset="-122"/>
                  <a:ea typeface="微软雅黑" panose="020B0503020204020204" pitchFamily="34" charset="-122"/>
                  <a:cs typeface="+mn-ea"/>
                </a:rPr>
                <a:t>   问题解决能力</a:t>
              </a:r>
              <a:endParaRPr lang="en-US" altLang="zh-CN" noProof="1">
                <a:solidFill>
                  <a:srgbClr val="000000"/>
                </a:solidFill>
                <a:latin typeface="微软雅黑" panose="020B0503020204020204" pitchFamily="34" charset="-122"/>
                <a:ea typeface="微软雅黑" panose="020B0503020204020204" pitchFamily="34" charset="-122"/>
              </a:endParaRPr>
            </a:p>
            <a:p>
              <a:pPr fontAlgn="base">
                <a:lnSpc>
                  <a:spcPct val="150000"/>
                </a:lnSpc>
                <a:spcBef>
                  <a:spcPts val="450"/>
                </a:spcBef>
                <a:spcAft>
                  <a:spcPts val="450"/>
                </a:spcAft>
              </a:pPr>
              <a:endParaRPr lang="en-US" altLang="zh-CN" noProof="1">
                <a:solidFill>
                  <a:srgbClr val="FFFFFF"/>
                </a:solidFill>
                <a:latin typeface="微软雅黑" panose="020B0503020204020204" pitchFamily="34" charset="-122"/>
                <a:ea typeface="微软雅黑" panose="020B0503020204020204" pitchFamily="34" charset="-122"/>
              </a:endParaRPr>
            </a:p>
            <a:p>
              <a:pPr lvl="0" eaLnBrk="1" fontAlgn="base" hangingPunct="1">
                <a:buClrTx/>
                <a:buFont typeface="Arial" panose="020B0604020202020204" pitchFamily="34" charset="0"/>
                <a:buNone/>
              </a:pPr>
              <a:r>
                <a:rPr lang="en-US" altLang="zh-CN" noProof="1">
                  <a:solidFill>
                    <a:srgbClr val="FFFFFF"/>
                  </a:solidFill>
                  <a:latin typeface="微软雅黑" panose="020B0503020204020204" pitchFamily="34" charset="-122"/>
                  <a:ea typeface="微软雅黑" panose="020B0503020204020204" pitchFamily="34" charset="-122"/>
                  <a:cs typeface="+mn-ea"/>
                </a:rPr>
                <a:t>   </a:t>
              </a:r>
              <a:endParaRPr lang="zh-CN" altLang="en-US" noProof="1">
                <a:solidFill>
                  <a:srgbClr val="FFFFFF"/>
                </a:solidFill>
                <a:latin typeface="微软雅黑" panose="020B0503020204020204" pitchFamily="34" charset="-122"/>
                <a:ea typeface="微软雅黑" panose="020B0503020204020204" pitchFamily="34" charset="-122"/>
              </a:endParaRPr>
            </a:p>
          </p:txBody>
        </p:sp>
      </p:grpSp>
      <p:grpSp>
        <p:nvGrpSpPr>
          <p:cNvPr id="7" name="Group 4"/>
          <p:cNvGrpSpPr>
            <a:grpSpLocks noChangeAspect="1"/>
          </p:cNvGrpSpPr>
          <p:nvPr/>
        </p:nvGrpSpPr>
        <p:grpSpPr bwMode="auto">
          <a:xfrm rot="5400000">
            <a:off x="-9330" y="267599"/>
            <a:ext cx="409547" cy="390889"/>
            <a:chOff x="0" y="60"/>
            <a:chExt cx="439" cy="419"/>
          </a:xfrm>
        </p:grpSpPr>
        <p:sp>
          <p:nvSpPr>
            <p:cNvPr id="8" name="Freeform 5"/>
            <p:cNvSpPr/>
            <p:nvPr/>
          </p:nvSpPr>
          <p:spPr bwMode="auto">
            <a:xfrm>
              <a:off x="0" y="60"/>
              <a:ext cx="297" cy="419"/>
            </a:xfrm>
            <a:custGeom>
              <a:avLst/>
              <a:gdLst>
                <a:gd name="T0" fmla="*/ 297 w 297"/>
                <a:gd name="T1" fmla="*/ 0 h 419"/>
                <a:gd name="T2" fmla="*/ 143 w 297"/>
                <a:gd name="T3" fmla="*/ 0 h 419"/>
                <a:gd name="T4" fmla="*/ 0 w 297"/>
                <a:gd name="T5" fmla="*/ 419 h 419"/>
                <a:gd name="T6" fmla="*/ 155 w 297"/>
                <a:gd name="T7" fmla="*/ 419 h 419"/>
                <a:gd name="T8" fmla="*/ 297 w 297"/>
                <a:gd name="T9" fmla="*/ 0 h 419"/>
              </a:gdLst>
              <a:ahLst/>
              <a:cxnLst>
                <a:cxn ang="0">
                  <a:pos x="T0" y="T1"/>
                </a:cxn>
                <a:cxn ang="0">
                  <a:pos x="T2" y="T3"/>
                </a:cxn>
                <a:cxn ang="0">
                  <a:pos x="T4" y="T5"/>
                </a:cxn>
                <a:cxn ang="0">
                  <a:pos x="T6" y="T7"/>
                </a:cxn>
                <a:cxn ang="0">
                  <a:pos x="T8" y="T9"/>
                </a:cxn>
              </a:cxnLst>
              <a:rect l="0" t="0" r="r" b="b"/>
              <a:pathLst>
                <a:path w="297" h="419">
                  <a:moveTo>
                    <a:pt x="297" y="0"/>
                  </a:moveTo>
                  <a:lnTo>
                    <a:pt x="143" y="0"/>
                  </a:lnTo>
                  <a:lnTo>
                    <a:pt x="0" y="419"/>
                  </a:lnTo>
                  <a:lnTo>
                    <a:pt x="155" y="419"/>
                  </a:lnTo>
                  <a:lnTo>
                    <a:pt x="297" y="0"/>
                  </a:lnTo>
                  <a:close/>
                </a:path>
              </a:pathLst>
            </a:custGeom>
            <a:solidFill>
              <a:srgbClr val="0423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sp>
          <p:nvSpPr>
            <p:cNvPr id="9" name="Freeform 6"/>
            <p:cNvSpPr/>
            <p:nvPr/>
          </p:nvSpPr>
          <p:spPr bwMode="auto">
            <a:xfrm>
              <a:off x="143" y="60"/>
              <a:ext cx="296" cy="419"/>
            </a:xfrm>
            <a:custGeom>
              <a:avLst/>
              <a:gdLst>
                <a:gd name="T0" fmla="*/ 0 w 296"/>
                <a:gd name="T1" fmla="*/ 0 h 419"/>
                <a:gd name="T2" fmla="*/ 154 w 296"/>
                <a:gd name="T3" fmla="*/ 0 h 419"/>
                <a:gd name="T4" fmla="*/ 296 w 296"/>
                <a:gd name="T5" fmla="*/ 419 h 419"/>
                <a:gd name="T6" fmla="*/ 142 w 296"/>
                <a:gd name="T7" fmla="*/ 419 h 419"/>
                <a:gd name="T8" fmla="*/ 0 w 296"/>
                <a:gd name="T9" fmla="*/ 0 h 419"/>
              </a:gdLst>
              <a:ahLst/>
              <a:cxnLst>
                <a:cxn ang="0">
                  <a:pos x="T0" y="T1"/>
                </a:cxn>
                <a:cxn ang="0">
                  <a:pos x="T2" y="T3"/>
                </a:cxn>
                <a:cxn ang="0">
                  <a:pos x="T4" y="T5"/>
                </a:cxn>
                <a:cxn ang="0">
                  <a:pos x="T6" y="T7"/>
                </a:cxn>
                <a:cxn ang="0">
                  <a:pos x="T8" y="T9"/>
                </a:cxn>
              </a:cxnLst>
              <a:rect l="0" t="0" r="r" b="b"/>
              <a:pathLst>
                <a:path w="296" h="419">
                  <a:moveTo>
                    <a:pt x="0" y="0"/>
                  </a:moveTo>
                  <a:lnTo>
                    <a:pt x="154" y="0"/>
                  </a:lnTo>
                  <a:lnTo>
                    <a:pt x="296" y="419"/>
                  </a:lnTo>
                  <a:lnTo>
                    <a:pt x="142" y="419"/>
                  </a:lnTo>
                  <a:lnTo>
                    <a:pt x="0" y="0"/>
                  </a:lnTo>
                  <a:close/>
                </a:path>
              </a:pathLst>
            </a:custGeom>
            <a:solidFill>
              <a:srgbClr val="59A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grpSp>
      <p:sp>
        <p:nvSpPr>
          <p:cNvPr id="10" name="文本框 9"/>
          <p:cNvSpPr txBox="1"/>
          <p:nvPr/>
        </p:nvSpPr>
        <p:spPr>
          <a:xfrm>
            <a:off x="390888" y="195486"/>
            <a:ext cx="4352474" cy="461665"/>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defTabSz="685800"/>
            <a:r>
              <a:rPr lang="zh-CN" altLang="en-US" sz="2400" spc="100" dirty="0">
                <a:solidFill>
                  <a:srgbClr val="E1740D"/>
                </a:solidFill>
                <a:latin typeface="Arial" panose="020B0604020202020204" pitchFamily="34" charset="0"/>
                <a:ea typeface="微软雅黑" panose="020B0503020204020204" pitchFamily="34" charset="-122"/>
                <a:cs typeface="Arial" panose="020B0604020202020204" pitchFamily="34" charset="0"/>
              </a:rPr>
              <a:t>学生核心素养的国际比较研究</a:t>
            </a:r>
            <a:endParaRPr lang="zh-CN" altLang="en-US" sz="2400" spc="100" dirty="0">
              <a:solidFill>
                <a:srgbClr val="E1740D"/>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500"/>
                                  </p:stCondLst>
                                  <p:childTnLst>
                                    <p:set>
                                      <p:cBhvr>
                                        <p:cTn id="6" dur="1" fill="hold">
                                          <p:stCondLst>
                                            <p:cond delay="0"/>
                                          </p:stCondLst>
                                        </p:cTn>
                                        <p:tgtEl>
                                          <p:spTgt spid="113890"/>
                                        </p:tgtEl>
                                        <p:attrNameLst>
                                          <p:attrName>style.visibility</p:attrName>
                                        </p:attrNameLst>
                                      </p:cBhvr>
                                      <p:to>
                                        <p:strVal val="visible"/>
                                      </p:to>
                                    </p:set>
                                    <p:animEffect transition="in" filter="barn(outVertical)">
                                      <p:cBhvr>
                                        <p:cTn id="7" dur="500"/>
                                        <p:tgtEl>
                                          <p:spTgt spid="113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4"/>
          <p:cNvGrpSpPr>
            <a:grpSpLocks noChangeAspect="1"/>
          </p:cNvGrpSpPr>
          <p:nvPr/>
        </p:nvGrpSpPr>
        <p:grpSpPr bwMode="auto">
          <a:xfrm rot="5400000">
            <a:off x="-9330" y="267599"/>
            <a:ext cx="409547" cy="390889"/>
            <a:chOff x="0" y="60"/>
            <a:chExt cx="439" cy="419"/>
          </a:xfrm>
        </p:grpSpPr>
        <p:sp>
          <p:nvSpPr>
            <p:cNvPr id="19" name="Freeform 5"/>
            <p:cNvSpPr/>
            <p:nvPr/>
          </p:nvSpPr>
          <p:spPr bwMode="auto">
            <a:xfrm>
              <a:off x="0" y="60"/>
              <a:ext cx="297" cy="419"/>
            </a:xfrm>
            <a:custGeom>
              <a:avLst/>
              <a:gdLst>
                <a:gd name="T0" fmla="*/ 297 w 297"/>
                <a:gd name="T1" fmla="*/ 0 h 419"/>
                <a:gd name="T2" fmla="*/ 143 w 297"/>
                <a:gd name="T3" fmla="*/ 0 h 419"/>
                <a:gd name="T4" fmla="*/ 0 w 297"/>
                <a:gd name="T5" fmla="*/ 419 h 419"/>
                <a:gd name="T6" fmla="*/ 155 w 297"/>
                <a:gd name="T7" fmla="*/ 419 h 419"/>
                <a:gd name="T8" fmla="*/ 297 w 297"/>
                <a:gd name="T9" fmla="*/ 0 h 419"/>
              </a:gdLst>
              <a:ahLst/>
              <a:cxnLst>
                <a:cxn ang="0">
                  <a:pos x="T0" y="T1"/>
                </a:cxn>
                <a:cxn ang="0">
                  <a:pos x="T2" y="T3"/>
                </a:cxn>
                <a:cxn ang="0">
                  <a:pos x="T4" y="T5"/>
                </a:cxn>
                <a:cxn ang="0">
                  <a:pos x="T6" y="T7"/>
                </a:cxn>
                <a:cxn ang="0">
                  <a:pos x="T8" y="T9"/>
                </a:cxn>
              </a:cxnLst>
              <a:rect l="0" t="0" r="r" b="b"/>
              <a:pathLst>
                <a:path w="297" h="419">
                  <a:moveTo>
                    <a:pt x="297" y="0"/>
                  </a:moveTo>
                  <a:lnTo>
                    <a:pt x="143" y="0"/>
                  </a:lnTo>
                  <a:lnTo>
                    <a:pt x="0" y="419"/>
                  </a:lnTo>
                  <a:lnTo>
                    <a:pt x="155" y="419"/>
                  </a:lnTo>
                  <a:lnTo>
                    <a:pt x="297" y="0"/>
                  </a:lnTo>
                  <a:close/>
                </a:path>
              </a:pathLst>
            </a:custGeom>
            <a:solidFill>
              <a:srgbClr val="0423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sp>
          <p:nvSpPr>
            <p:cNvPr id="20" name="Freeform 6"/>
            <p:cNvSpPr/>
            <p:nvPr/>
          </p:nvSpPr>
          <p:spPr bwMode="auto">
            <a:xfrm>
              <a:off x="143" y="60"/>
              <a:ext cx="296" cy="419"/>
            </a:xfrm>
            <a:custGeom>
              <a:avLst/>
              <a:gdLst>
                <a:gd name="T0" fmla="*/ 0 w 296"/>
                <a:gd name="T1" fmla="*/ 0 h 419"/>
                <a:gd name="T2" fmla="*/ 154 w 296"/>
                <a:gd name="T3" fmla="*/ 0 h 419"/>
                <a:gd name="T4" fmla="*/ 296 w 296"/>
                <a:gd name="T5" fmla="*/ 419 h 419"/>
                <a:gd name="T6" fmla="*/ 142 w 296"/>
                <a:gd name="T7" fmla="*/ 419 h 419"/>
                <a:gd name="T8" fmla="*/ 0 w 296"/>
                <a:gd name="T9" fmla="*/ 0 h 419"/>
              </a:gdLst>
              <a:ahLst/>
              <a:cxnLst>
                <a:cxn ang="0">
                  <a:pos x="T0" y="T1"/>
                </a:cxn>
                <a:cxn ang="0">
                  <a:pos x="T2" y="T3"/>
                </a:cxn>
                <a:cxn ang="0">
                  <a:pos x="T4" y="T5"/>
                </a:cxn>
                <a:cxn ang="0">
                  <a:pos x="T6" y="T7"/>
                </a:cxn>
                <a:cxn ang="0">
                  <a:pos x="T8" y="T9"/>
                </a:cxn>
              </a:cxnLst>
              <a:rect l="0" t="0" r="r" b="b"/>
              <a:pathLst>
                <a:path w="296" h="419">
                  <a:moveTo>
                    <a:pt x="0" y="0"/>
                  </a:moveTo>
                  <a:lnTo>
                    <a:pt x="154" y="0"/>
                  </a:lnTo>
                  <a:lnTo>
                    <a:pt x="296" y="419"/>
                  </a:lnTo>
                  <a:lnTo>
                    <a:pt x="142" y="419"/>
                  </a:lnTo>
                  <a:lnTo>
                    <a:pt x="0" y="0"/>
                  </a:lnTo>
                  <a:close/>
                </a:path>
              </a:pathLst>
            </a:custGeom>
            <a:solidFill>
              <a:srgbClr val="59A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grpSp>
      <p:sp>
        <p:nvSpPr>
          <p:cNvPr id="41" name="文本框 40"/>
          <p:cNvSpPr txBox="1"/>
          <p:nvPr/>
        </p:nvSpPr>
        <p:spPr>
          <a:xfrm>
            <a:off x="827761" y="2841908"/>
            <a:ext cx="3570208" cy="369332"/>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defTabSz="685800"/>
            <a:r>
              <a:rPr lang="en-US" altLang="zh-CN" sz="1800" spc="100" dirty="0">
                <a:solidFill>
                  <a:srgbClr val="59ACB4"/>
                </a:solidFill>
                <a:latin typeface="Arial" panose="020B0604020202020204" pitchFamily="34" charset="0"/>
                <a:ea typeface="微软雅黑" panose="020B0503020204020204" pitchFamily="34" charset="-122"/>
                <a:cs typeface="Arial" panose="020B0604020202020204" pitchFamily="34" charset="0"/>
              </a:rPr>
              <a:t>2.</a:t>
            </a:r>
            <a:r>
              <a:rPr lang="zh-CN" altLang="en-US" sz="1800" spc="100" dirty="0">
                <a:solidFill>
                  <a:srgbClr val="59ACB4"/>
                </a:solidFill>
                <a:latin typeface="Arial" panose="020B0604020202020204" pitchFamily="34" charset="0"/>
                <a:ea typeface="微软雅黑" panose="020B0503020204020204" pitchFamily="34" charset="-122"/>
                <a:cs typeface="Arial" panose="020B0604020202020204" pitchFamily="34" charset="0"/>
              </a:rPr>
              <a:t>学生核心素养的国际比较研究</a:t>
            </a:r>
            <a:endParaRPr lang="zh-CN" altLang="en-US" sz="1800" spc="100" dirty="0">
              <a:solidFill>
                <a:srgbClr val="59ACB4"/>
              </a:solidFill>
              <a:latin typeface="Arial" panose="020B0604020202020204" pitchFamily="34" charset="0"/>
              <a:ea typeface="微软雅黑" panose="020B0503020204020204" pitchFamily="34" charset="-122"/>
              <a:cs typeface="Arial" panose="020B0604020202020204" pitchFamily="34" charset="0"/>
            </a:endParaRPr>
          </a:p>
        </p:txBody>
      </p:sp>
      <p:sp>
        <p:nvSpPr>
          <p:cNvPr id="46" name="文本框 45"/>
          <p:cNvSpPr txBox="1"/>
          <p:nvPr/>
        </p:nvSpPr>
        <p:spPr>
          <a:xfrm>
            <a:off x="827762" y="2294029"/>
            <a:ext cx="3570208" cy="369332"/>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defTabSz="685800"/>
            <a:r>
              <a:rPr lang="en-US" altLang="zh-CN" sz="1800" spc="100" dirty="0">
                <a:solidFill>
                  <a:srgbClr val="E1740D"/>
                </a:solidFill>
                <a:latin typeface="Arial" panose="020B0604020202020204" pitchFamily="34" charset="0"/>
                <a:ea typeface="微软雅黑" panose="020B0503020204020204" pitchFamily="34" charset="-122"/>
                <a:cs typeface="Arial" panose="020B0604020202020204" pitchFamily="34" charset="0"/>
              </a:rPr>
              <a:t>1.</a:t>
            </a:r>
            <a:r>
              <a:rPr lang="zh-CN" altLang="en-US" sz="1800" spc="100" dirty="0">
                <a:solidFill>
                  <a:srgbClr val="E1740D"/>
                </a:solidFill>
                <a:latin typeface="Arial" panose="020B0604020202020204" pitchFamily="34" charset="0"/>
                <a:ea typeface="微软雅黑" panose="020B0503020204020204" pitchFamily="34" charset="-122"/>
                <a:cs typeface="Arial" panose="020B0604020202020204" pitchFamily="34" charset="0"/>
              </a:rPr>
              <a:t>学生核心素养的教育政策研究</a:t>
            </a:r>
            <a:endParaRPr lang="zh-CN" altLang="en-US" sz="1800" spc="100" dirty="0">
              <a:solidFill>
                <a:srgbClr val="E1740D"/>
              </a:solidFill>
              <a:latin typeface="Arial" panose="020B0604020202020204" pitchFamily="34" charset="0"/>
              <a:ea typeface="微软雅黑" panose="020B0503020204020204" pitchFamily="34" charset="-122"/>
              <a:cs typeface="Arial" panose="020B0604020202020204" pitchFamily="34" charset="0"/>
            </a:endParaRPr>
          </a:p>
        </p:txBody>
      </p:sp>
      <p:pic>
        <p:nvPicPr>
          <p:cNvPr id="21" name="图片 20"/>
          <p:cNvPicPr>
            <a:picLocks noChangeAspect="1"/>
          </p:cNvPicPr>
          <p:nvPr/>
        </p:nvPicPr>
        <p:blipFill>
          <a:blip r:embed="rId1"/>
          <a:stretch>
            <a:fillRect/>
          </a:stretch>
        </p:blipFill>
        <p:spPr>
          <a:xfrm>
            <a:off x="6516985" y="0"/>
            <a:ext cx="2640976" cy="2571750"/>
          </a:xfrm>
          <a:prstGeom prst="rect">
            <a:avLst/>
          </a:prstGeom>
        </p:spPr>
      </p:pic>
      <p:sp>
        <p:nvSpPr>
          <p:cNvPr id="4" name="文本框 3"/>
          <p:cNvSpPr txBox="1"/>
          <p:nvPr/>
        </p:nvSpPr>
        <p:spPr>
          <a:xfrm>
            <a:off x="549910" y="1212215"/>
            <a:ext cx="7461250" cy="704850"/>
          </a:xfrm>
          <a:prstGeom prst="rect">
            <a:avLst/>
          </a:prstGeom>
          <a:noFill/>
        </p:spPr>
        <p:txBody>
          <a:bodyPr wrap="square" rtlCol="0">
            <a:spAutoFit/>
          </a:bodyPr>
          <a:lstStyle/>
          <a:p>
            <a:pPr algn="l" defTabSz="685800"/>
            <a:r>
              <a:rPr lang="zh-CN" altLang="zh-CN" sz="4000" spc="-110" dirty="0">
                <a:solidFill>
                  <a:srgbClr val="231F20"/>
                </a:solidFill>
                <a:latin typeface="方正综艺简体" panose="03000509000000000000" pitchFamily="65" charset="-122"/>
                <a:ea typeface="方正综艺简体" panose="03000509000000000000" pitchFamily="65" charset="-122"/>
              </a:rPr>
              <a:t>二、遴选的支撑性研究</a:t>
            </a:r>
            <a:endParaRPr lang="zh-CN" altLang="zh-CN" sz="5400" spc="-110" dirty="0">
              <a:solidFill>
                <a:srgbClr val="231F20"/>
              </a:solidFill>
              <a:latin typeface="方正综艺简体" panose="03000509000000000000" pitchFamily="65" charset="-122"/>
              <a:ea typeface="方正综艺简体" panose="03000509000000000000" pitchFamily="65" charset="-122"/>
            </a:endParaRPr>
          </a:p>
        </p:txBody>
      </p:sp>
      <p:sp>
        <p:nvSpPr>
          <p:cNvPr id="2" name="文本框 1"/>
          <p:cNvSpPr txBox="1"/>
          <p:nvPr/>
        </p:nvSpPr>
        <p:spPr>
          <a:xfrm>
            <a:off x="827762" y="4476368"/>
            <a:ext cx="3053080" cy="384810"/>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algn="l" defTabSz="685800"/>
            <a:r>
              <a:rPr lang="en-US" altLang="zh-CN" sz="1800" spc="100" dirty="0">
                <a:solidFill>
                  <a:schemeClr val="tx1"/>
                </a:solidFill>
                <a:latin typeface="Arial" panose="020B0604020202020204" pitchFamily="34" charset="0"/>
                <a:ea typeface="微软雅黑" panose="020B0503020204020204" pitchFamily="34" charset="-122"/>
                <a:cs typeface="Arial" panose="020B0604020202020204" pitchFamily="34" charset="0"/>
                <a:sym typeface="+mn-ea"/>
              </a:rPr>
              <a:t>5.</a:t>
            </a:r>
            <a:r>
              <a:rPr lang="zh-CN" altLang="en-US" sz="1800" spc="100" dirty="0">
                <a:solidFill>
                  <a:schemeClr val="tx1"/>
                </a:solidFill>
                <a:latin typeface="Arial" panose="020B0604020202020204" pitchFamily="34" charset="0"/>
                <a:ea typeface="微软雅黑" panose="020B0503020204020204" pitchFamily="34" charset="-122"/>
                <a:cs typeface="Arial" panose="020B0604020202020204" pitchFamily="34" charset="0"/>
                <a:sym typeface="+mn-ea"/>
              </a:rPr>
              <a:t>学生核心素养的实证研究</a:t>
            </a:r>
            <a:endParaRPr lang="zh-CN" altLang="en-US" sz="1800" spc="100" dirty="0">
              <a:solidFill>
                <a:srgbClr val="498B9C"/>
              </a:solidFill>
              <a:latin typeface="Arial" panose="020B0604020202020204" pitchFamily="34" charset="0"/>
              <a:ea typeface="微软雅黑" panose="020B0503020204020204" pitchFamily="34" charset="-122"/>
              <a:cs typeface="Arial" panose="020B0604020202020204" pitchFamily="34" charset="0"/>
            </a:endParaRPr>
          </a:p>
        </p:txBody>
      </p:sp>
      <p:sp>
        <p:nvSpPr>
          <p:cNvPr id="3" name="文本框 2"/>
          <p:cNvSpPr txBox="1"/>
          <p:nvPr/>
        </p:nvSpPr>
        <p:spPr>
          <a:xfrm>
            <a:off x="827762" y="3418448"/>
            <a:ext cx="3053080" cy="384810"/>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algn="l" defTabSz="685800"/>
            <a:r>
              <a:rPr lang="en-US" altLang="zh-CN" sz="1800" spc="100" dirty="0">
                <a:solidFill>
                  <a:srgbClr val="213C51"/>
                </a:solidFill>
                <a:latin typeface="Arial" panose="020B0604020202020204" pitchFamily="34" charset="0"/>
                <a:ea typeface="微软雅黑" panose="020B0503020204020204" pitchFamily="34" charset="-122"/>
                <a:cs typeface="Arial" panose="020B0604020202020204" pitchFamily="34" charset="0"/>
                <a:sym typeface="+mn-ea"/>
              </a:rPr>
              <a:t>3.</a:t>
            </a:r>
            <a:r>
              <a:rPr lang="zh-CN" altLang="en-US" sz="1800" spc="100" dirty="0">
                <a:solidFill>
                  <a:srgbClr val="213C51"/>
                </a:solidFill>
                <a:latin typeface="Arial" panose="020B0604020202020204" pitchFamily="34" charset="0"/>
                <a:ea typeface="微软雅黑" panose="020B0503020204020204" pitchFamily="34" charset="-122"/>
                <a:cs typeface="Arial" panose="020B0604020202020204" pitchFamily="34" charset="0"/>
                <a:sym typeface="+mn-ea"/>
              </a:rPr>
              <a:t>基于核心素养的课标分析</a:t>
            </a:r>
            <a:endParaRPr lang="zh-CN" altLang="en-US" sz="1800" spc="100" dirty="0">
              <a:solidFill>
                <a:srgbClr val="498B9C"/>
              </a:solidFill>
              <a:latin typeface="Arial" panose="020B0604020202020204" pitchFamily="34" charset="0"/>
              <a:ea typeface="微软雅黑" panose="020B0503020204020204" pitchFamily="34" charset="-122"/>
              <a:cs typeface="Arial" panose="020B0604020202020204" pitchFamily="34" charset="0"/>
            </a:endParaRPr>
          </a:p>
        </p:txBody>
      </p:sp>
      <p:sp>
        <p:nvSpPr>
          <p:cNvPr id="5" name="文本框 4"/>
          <p:cNvSpPr txBox="1"/>
          <p:nvPr/>
        </p:nvSpPr>
        <p:spPr>
          <a:xfrm>
            <a:off x="827762" y="3947413"/>
            <a:ext cx="3535680" cy="384810"/>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algn="l" defTabSz="685800"/>
            <a:r>
              <a:rPr lang="en-US" altLang="zh-CN" sz="1800" spc="100" dirty="0" smtClean="0">
                <a:solidFill>
                  <a:srgbClr val="498B9C"/>
                </a:solidFill>
                <a:latin typeface="Arial" panose="020B0604020202020204" pitchFamily="34" charset="0"/>
                <a:ea typeface="微软雅黑" panose="020B0503020204020204" pitchFamily="34" charset="-122"/>
                <a:cs typeface="Arial" panose="020B0604020202020204" pitchFamily="34" charset="0"/>
                <a:sym typeface="+mn-ea"/>
              </a:rPr>
              <a:t>4.</a:t>
            </a:r>
            <a:r>
              <a:rPr lang="zh-CN" altLang="en-US" sz="1800" spc="100" dirty="0">
                <a:solidFill>
                  <a:srgbClr val="498B9C"/>
                </a:solidFill>
                <a:latin typeface="Arial" panose="020B0604020202020204" pitchFamily="34" charset="0"/>
                <a:ea typeface="微软雅黑" panose="020B0503020204020204" pitchFamily="34" charset="-122"/>
                <a:cs typeface="Arial" panose="020B0604020202020204" pitchFamily="34" charset="0"/>
                <a:sym typeface="+mn-ea"/>
              </a:rPr>
              <a:t>基于核心素养的传统文化分析</a:t>
            </a:r>
            <a:endParaRPr lang="zh-CN" altLang="en-US" sz="1800" spc="100" dirty="0">
              <a:solidFill>
                <a:srgbClr val="498B9C"/>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5953" name="组合 4"/>
          <p:cNvGrpSpPr/>
          <p:nvPr/>
        </p:nvGrpSpPr>
        <p:grpSpPr>
          <a:xfrm>
            <a:off x="1800225" y="780727"/>
            <a:ext cx="5474494" cy="998935"/>
            <a:chOff x="0" y="0"/>
            <a:chExt cx="7299325" cy="1331913"/>
          </a:xfrm>
        </p:grpSpPr>
        <p:grpSp>
          <p:nvGrpSpPr>
            <p:cNvPr id="125954" name="组合 2"/>
            <p:cNvGrpSpPr/>
            <p:nvPr/>
          </p:nvGrpSpPr>
          <p:grpSpPr>
            <a:xfrm>
              <a:off x="0" y="0"/>
              <a:ext cx="7299325" cy="1331913"/>
              <a:chOff x="0" y="0"/>
              <a:chExt cx="7299325" cy="1331913"/>
            </a:xfrm>
          </p:grpSpPr>
          <p:grpSp>
            <p:nvGrpSpPr>
              <p:cNvPr id="125955" name="Group 3"/>
              <p:cNvGrpSpPr/>
              <p:nvPr/>
            </p:nvGrpSpPr>
            <p:grpSpPr>
              <a:xfrm>
                <a:off x="0" y="0"/>
                <a:ext cx="1463675" cy="1331913"/>
                <a:chOff x="0" y="0"/>
                <a:chExt cx="922" cy="839"/>
              </a:xfrm>
            </p:grpSpPr>
            <p:sp>
              <p:nvSpPr>
                <p:cNvPr id="117765" name="AutoShape 4"/>
                <p:cNvSpPr>
                  <a:spLocks noChangeArrowheads="1"/>
                </p:cNvSpPr>
                <p:nvPr/>
              </p:nvSpPr>
              <p:spPr bwMode="auto">
                <a:xfrm>
                  <a:off x="0" y="0"/>
                  <a:ext cx="922" cy="839"/>
                </a:xfrm>
                <a:prstGeom prst="roundRect">
                  <a:avLst>
                    <a:gd name="adj" fmla="val 13125"/>
                  </a:avLst>
                </a:prstGeom>
                <a:solidFill>
                  <a:schemeClr val="accent2"/>
                </a:solidFill>
                <a:ln w="3175" cmpd="sng">
                  <a:solidFill>
                    <a:srgbClr val="1C1C1C">
                      <a:alpha val="56999"/>
                    </a:srgbClr>
                  </a:solidFill>
                  <a:round/>
                </a:ln>
              </p:spPr>
              <p:txBody>
                <a:bodyPr anchor="ctr"/>
                <a:lstStyle>
                  <a:lvl1pPr eaLnBrk="0" hangingPunct="0">
                    <a:defRPr b="1" i="1">
                      <a:solidFill>
                        <a:schemeClr val="tx1"/>
                      </a:solidFill>
                      <a:latin typeface="Arial" panose="020B0604020202020204" pitchFamily="34" charset="0"/>
                      <a:ea typeface="华文细黑" panose="02010600040101010101" pitchFamily="1" charset="-122"/>
                    </a:defRPr>
                  </a:lvl1pPr>
                  <a:lvl2pPr marL="742950" indent="-285750" eaLnBrk="0" hangingPunct="0">
                    <a:defRPr b="1" i="1">
                      <a:solidFill>
                        <a:schemeClr val="tx1"/>
                      </a:solidFill>
                      <a:latin typeface="Arial" panose="020B0604020202020204" pitchFamily="34" charset="0"/>
                      <a:ea typeface="华文细黑" panose="02010600040101010101" pitchFamily="1" charset="-122"/>
                    </a:defRPr>
                  </a:lvl2pPr>
                  <a:lvl3pPr marL="1143000" indent="-228600" eaLnBrk="0" hangingPunct="0">
                    <a:defRPr b="1" i="1">
                      <a:solidFill>
                        <a:schemeClr val="tx1"/>
                      </a:solidFill>
                      <a:latin typeface="Arial" panose="020B0604020202020204" pitchFamily="34" charset="0"/>
                      <a:ea typeface="华文细黑" panose="02010600040101010101" pitchFamily="1" charset="-122"/>
                    </a:defRPr>
                  </a:lvl3pPr>
                  <a:lvl4pPr marL="1600200" indent="-228600" eaLnBrk="0" hangingPunct="0">
                    <a:defRPr b="1" i="1">
                      <a:solidFill>
                        <a:schemeClr val="tx1"/>
                      </a:solidFill>
                      <a:latin typeface="Arial" panose="020B0604020202020204" pitchFamily="34" charset="0"/>
                      <a:ea typeface="华文细黑" panose="02010600040101010101" pitchFamily="1" charset="-122"/>
                    </a:defRPr>
                  </a:lvl4pPr>
                  <a:lvl5pPr marL="2057400" indent="-228600" eaLnBrk="0" hangingPunct="0">
                    <a:defRPr b="1" i="1">
                      <a:solidFill>
                        <a:schemeClr val="tx1"/>
                      </a:solidFill>
                      <a:latin typeface="Arial" panose="020B0604020202020204" pitchFamily="34" charset="0"/>
                      <a:ea typeface="华文细黑" panose="02010600040101010101" pitchFamily="1" charset="-122"/>
                    </a:defRPr>
                  </a:lvl5pPr>
                  <a:lvl6pPr marL="2514600" indent="-228600" eaLnBrk="0" fontAlgn="base" hangingPunct="0">
                    <a:spcBef>
                      <a:spcPct val="0"/>
                    </a:spcBef>
                    <a:spcAft>
                      <a:spcPct val="0"/>
                    </a:spcAft>
                    <a:buFont typeface="Arial" panose="020B0604020202020204" pitchFamily="34" charset="0"/>
                    <a:defRPr b="1" i="1">
                      <a:solidFill>
                        <a:schemeClr val="tx1"/>
                      </a:solidFill>
                      <a:latin typeface="Arial" panose="020B0604020202020204" pitchFamily="34" charset="0"/>
                      <a:ea typeface="华文细黑" panose="02010600040101010101" pitchFamily="1" charset="-122"/>
                    </a:defRPr>
                  </a:lvl6pPr>
                  <a:lvl7pPr marL="2971800" indent="-228600" eaLnBrk="0" fontAlgn="base" hangingPunct="0">
                    <a:spcBef>
                      <a:spcPct val="0"/>
                    </a:spcBef>
                    <a:spcAft>
                      <a:spcPct val="0"/>
                    </a:spcAft>
                    <a:buFont typeface="Arial" panose="020B0604020202020204" pitchFamily="34" charset="0"/>
                    <a:defRPr b="1" i="1">
                      <a:solidFill>
                        <a:schemeClr val="tx1"/>
                      </a:solidFill>
                      <a:latin typeface="Arial" panose="020B0604020202020204" pitchFamily="34" charset="0"/>
                      <a:ea typeface="华文细黑" panose="02010600040101010101" pitchFamily="1" charset="-122"/>
                    </a:defRPr>
                  </a:lvl7pPr>
                  <a:lvl8pPr marL="3429000" indent="-228600" eaLnBrk="0" fontAlgn="base" hangingPunct="0">
                    <a:spcBef>
                      <a:spcPct val="0"/>
                    </a:spcBef>
                    <a:spcAft>
                      <a:spcPct val="0"/>
                    </a:spcAft>
                    <a:buFont typeface="Arial" panose="020B0604020202020204" pitchFamily="34" charset="0"/>
                    <a:defRPr b="1" i="1">
                      <a:solidFill>
                        <a:schemeClr val="tx1"/>
                      </a:solidFill>
                      <a:latin typeface="Arial" panose="020B0604020202020204" pitchFamily="34" charset="0"/>
                      <a:ea typeface="华文细黑" panose="02010600040101010101" pitchFamily="1" charset="-122"/>
                    </a:defRPr>
                  </a:lvl8pPr>
                  <a:lvl9pPr marL="3886200" indent="-228600" eaLnBrk="0" fontAlgn="base" hangingPunct="0">
                    <a:spcBef>
                      <a:spcPct val="0"/>
                    </a:spcBef>
                    <a:spcAft>
                      <a:spcPct val="0"/>
                    </a:spcAft>
                    <a:buFont typeface="Arial" panose="020B0604020202020204" pitchFamily="34" charset="0"/>
                    <a:defRPr b="1" i="1">
                      <a:solidFill>
                        <a:schemeClr val="tx1"/>
                      </a:solidFill>
                      <a:latin typeface="Arial" panose="020B0604020202020204" pitchFamily="34" charset="0"/>
                      <a:ea typeface="华文细黑" panose="02010600040101010101" pitchFamily="1" charset="-122"/>
                    </a:defRPr>
                  </a:lvl9pPr>
                </a:lstStyle>
                <a:p>
                  <a:pPr algn="ctr" defTabSz="685800" eaLnBrk="1" fontAlgn="base" hangingPunct="1">
                    <a:spcBef>
                      <a:spcPct val="0"/>
                    </a:spcBef>
                    <a:spcAft>
                      <a:spcPct val="0"/>
                    </a:spcAft>
                    <a:defRPr/>
                  </a:pPr>
                  <a:r>
                    <a:rPr lang="zh-CN" altLang="en-US" sz="2400" i="0">
                      <a:solidFill>
                        <a:srgbClr val="FFFFFF"/>
                      </a:solidFill>
                      <a:latin typeface="微软雅黑" panose="020B0503020204020204" pitchFamily="34" charset="-122"/>
                      <a:ea typeface="微软雅黑" panose="020B0503020204020204" pitchFamily="34" charset="-122"/>
                    </a:rPr>
                    <a:t>研究</a:t>
                  </a:r>
                  <a:endParaRPr lang="en-US" altLang="zh-CN" sz="2400" i="0">
                    <a:solidFill>
                      <a:srgbClr val="FFFFFF"/>
                    </a:solidFill>
                    <a:latin typeface="微软雅黑" panose="020B0503020204020204" pitchFamily="34" charset="-122"/>
                    <a:ea typeface="微软雅黑" panose="020B0503020204020204" pitchFamily="34" charset="-122"/>
                  </a:endParaRPr>
                </a:p>
                <a:p>
                  <a:pPr algn="ctr" defTabSz="685800" eaLnBrk="1" fontAlgn="base" hangingPunct="1">
                    <a:spcBef>
                      <a:spcPct val="0"/>
                    </a:spcBef>
                    <a:spcAft>
                      <a:spcPct val="0"/>
                    </a:spcAft>
                    <a:defRPr/>
                  </a:pPr>
                  <a:r>
                    <a:rPr lang="zh-CN" altLang="en-US" sz="2400" i="0">
                      <a:solidFill>
                        <a:srgbClr val="FFFFFF"/>
                      </a:solidFill>
                      <a:latin typeface="微软雅黑" panose="020B0503020204020204" pitchFamily="34" charset="-122"/>
                      <a:ea typeface="微软雅黑" panose="020B0503020204020204" pitchFamily="34" charset="-122"/>
                    </a:rPr>
                    <a:t>目的</a:t>
                  </a:r>
                  <a:endParaRPr lang="zh-CN" altLang="en-US" sz="2400" i="0">
                    <a:solidFill>
                      <a:srgbClr val="FFFFFF"/>
                    </a:solidFill>
                    <a:latin typeface="微软雅黑" panose="020B0503020204020204" pitchFamily="34" charset="-122"/>
                    <a:ea typeface="微软雅黑" panose="020B0503020204020204" pitchFamily="34" charset="-122"/>
                  </a:endParaRPr>
                </a:p>
              </p:txBody>
            </p:sp>
            <p:sp>
              <p:nvSpPr>
                <p:cNvPr id="125957" name="AutoShape 5"/>
                <p:cNvSpPr/>
                <p:nvPr/>
              </p:nvSpPr>
              <p:spPr>
                <a:xfrm rot="10800000">
                  <a:off x="21" y="14"/>
                  <a:ext cx="880" cy="356"/>
                </a:xfrm>
                <a:prstGeom prst="roundRect">
                  <a:avLst>
                    <a:gd name="adj" fmla="val 25574"/>
                  </a:avLst>
                </a:prstGeom>
                <a:gradFill rotWithShape="1">
                  <a:gsLst>
                    <a:gs pos="0">
                      <a:schemeClr val="bg1">
                        <a:alpha val="0"/>
                      </a:schemeClr>
                    </a:gs>
                    <a:gs pos="100000">
                      <a:schemeClr val="bg1">
                        <a:alpha val="59000"/>
                      </a:schemeClr>
                    </a:gs>
                  </a:gsLst>
                  <a:lin ang="5400000" scaled="1"/>
                  <a:tileRect/>
                </a:gradFill>
                <a:ln w="9525">
                  <a:noFill/>
                </a:ln>
              </p:spPr>
              <p:txBody>
                <a:bodyPr anchor="ctr"/>
                <a:lstStyle/>
                <a:p>
                  <a:endParaRPr lang="zh-CN" altLang="en-US" sz="1350" dirty="0">
                    <a:solidFill>
                      <a:srgbClr val="000000"/>
                    </a:solidFill>
                    <a:latin typeface="Arial" panose="020B0604020202020204" pitchFamily="34" charset="0"/>
                    <a:ea typeface="华文细黑" panose="02010600040101010101" pitchFamily="1" charset="-122"/>
                  </a:endParaRPr>
                </a:p>
              </p:txBody>
            </p:sp>
          </p:grpSp>
          <p:sp>
            <p:nvSpPr>
              <p:cNvPr id="125958" name="AutoShape 6"/>
              <p:cNvSpPr/>
              <p:nvPr/>
            </p:nvSpPr>
            <p:spPr>
              <a:xfrm>
                <a:off x="1635125" y="0"/>
                <a:ext cx="5664200" cy="1331913"/>
              </a:xfrm>
              <a:prstGeom prst="roundRect">
                <a:avLst>
                  <a:gd name="adj" fmla="val 13125"/>
                </a:avLst>
              </a:prstGeom>
              <a:gradFill rotWithShape="1">
                <a:gsLst>
                  <a:gs pos="0">
                    <a:srgbClr val="F2F2F2"/>
                  </a:gs>
                  <a:gs pos="100000">
                    <a:srgbClr val="DDDDDD"/>
                  </a:gs>
                </a:gsLst>
                <a:lin ang="5400000" scaled="1"/>
                <a:tileRect/>
              </a:gradFill>
              <a:ln w="3175" cap="flat" cmpd="sng">
                <a:solidFill>
                  <a:srgbClr val="969696">
                    <a:alpha val="65881"/>
                  </a:srgbClr>
                </a:solidFill>
                <a:prstDash val="solid"/>
                <a:round/>
                <a:headEnd type="none" w="med" len="med"/>
                <a:tailEnd type="none" w="med" len="med"/>
              </a:ln>
            </p:spPr>
            <p:txBody>
              <a:bodyPr anchor="ctr"/>
              <a:lstStyle/>
              <a:p>
                <a:pPr algn="ctr" eaLnBrk="0" hangingPunct="0"/>
                <a:endParaRPr lang="zh-CN" altLang="en-US" dirty="0">
                  <a:solidFill>
                    <a:srgbClr val="000000"/>
                  </a:solidFill>
                  <a:latin typeface="微软雅黑" panose="020B0503020204020204" pitchFamily="34" charset="-122"/>
                  <a:ea typeface="微软雅黑" panose="020B0503020204020204" pitchFamily="34" charset="-122"/>
                </a:endParaRPr>
              </a:p>
            </p:txBody>
          </p:sp>
        </p:grpSp>
        <p:sp>
          <p:nvSpPr>
            <p:cNvPr id="125959" name="矩形 5"/>
            <p:cNvSpPr/>
            <p:nvPr/>
          </p:nvSpPr>
          <p:spPr>
            <a:xfrm>
              <a:off x="1751484" y="119789"/>
              <a:ext cx="5400600" cy="1066274"/>
            </a:xfrm>
            <a:prstGeom prst="rect">
              <a:avLst/>
            </a:prstGeom>
            <a:noFill/>
            <a:ln w="9525">
              <a:noFill/>
            </a:ln>
          </p:spPr>
          <p:txBody>
            <a:bodyPr wrap="square" anchor="t">
              <a:spAutoFit/>
            </a:bodyPr>
            <a:lstStyle/>
            <a:p>
              <a:pPr>
                <a:lnSpc>
                  <a:spcPct val="120000"/>
                </a:lnSpc>
              </a:pPr>
              <a:r>
                <a:rPr lang="zh-CN" altLang="en-US" sz="2000" dirty="0">
                  <a:solidFill>
                    <a:srgbClr val="000000"/>
                  </a:solidFill>
                  <a:latin typeface="微软雅黑" panose="020B0503020204020204" pitchFamily="34" charset="-122"/>
                  <a:ea typeface="微软雅黑" panose="020B0503020204020204" pitchFamily="34" charset="-122"/>
                </a:rPr>
                <a:t>分析义务教育和普通高中教育阶段的课标中对于学生核心素养的要求</a:t>
              </a:r>
              <a:endParaRPr lang="zh-CN" altLang="en-US" sz="2000" dirty="0">
                <a:solidFill>
                  <a:srgbClr val="000000"/>
                </a:solidFill>
                <a:latin typeface="微软雅黑" panose="020B0503020204020204" pitchFamily="34" charset="-122"/>
                <a:ea typeface="微软雅黑" panose="020B0503020204020204" pitchFamily="34" charset="-122"/>
              </a:endParaRPr>
            </a:p>
          </p:txBody>
        </p:sp>
      </p:grpSp>
      <p:sp>
        <p:nvSpPr>
          <p:cNvPr id="123907" name="圆角矩形 58"/>
          <p:cNvSpPr>
            <a:spLocks noChangeArrowheads="1"/>
          </p:cNvSpPr>
          <p:nvPr/>
        </p:nvSpPr>
        <p:spPr bwMode="auto">
          <a:xfrm>
            <a:off x="2051720" y="3161110"/>
            <a:ext cx="1493961" cy="1740694"/>
          </a:xfrm>
          <a:prstGeom prst="roundRect">
            <a:avLst>
              <a:gd name="adj" fmla="val 16667"/>
            </a:avLst>
          </a:prstGeom>
          <a:solidFill>
            <a:srgbClr val="59ACB4"/>
          </a:solidFill>
          <a:ln w="38100">
            <a:solidFill>
              <a:schemeClr val="bg1"/>
            </a:solidFill>
            <a:round/>
          </a:ln>
          <a:effectLst>
            <a:outerShdw blurRad="63500" dist="20000" dir="5400000" algn="ctr" rotWithShape="0">
              <a:srgbClr val="000000">
                <a:alpha val="35999"/>
              </a:srgbClr>
            </a:outerShdw>
          </a:effectLst>
        </p:spPr>
        <p:txBody>
          <a:bodyPr/>
          <a:lstStyle/>
          <a:p>
            <a:pPr lvl="0" algn="just" eaLnBrk="1" fontAlgn="base" hangingPunct="1">
              <a:buClrTx/>
              <a:buFont typeface="Arial" panose="020B0604020202020204" pitchFamily="34" charset="0"/>
              <a:buNone/>
            </a:pPr>
            <a:r>
              <a:rPr lang="zh-CN" altLang="en-US" sz="1500" noProof="1">
                <a:latin typeface="微软雅黑" panose="020B0503020204020204" pitchFamily="34" charset="-122"/>
                <a:ea typeface="微软雅黑" panose="020B0503020204020204" pitchFamily="34" charset="-122"/>
                <a:cs typeface="+mn-ea"/>
              </a:rPr>
              <a:t>第一步：</a:t>
            </a:r>
            <a:endParaRPr lang="en-US" altLang="zh-CN" sz="1500" noProof="1">
              <a:latin typeface="微软雅黑" panose="020B0503020204020204" pitchFamily="34" charset="-122"/>
              <a:ea typeface="微软雅黑" panose="020B0503020204020204" pitchFamily="34" charset="-122"/>
              <a:cs typeface="+mn-ea"/>
            </a:endParaRPr>
          </a:p>
          <a:p>
            <a:pPr lvl="0" algn="just" eaLnBrk="1" fontAlgn="base" hangingPunct="1">
              <a:buClrTx/>
              <a:buFont typeface="Arial" panose="020B0604020202020204" pitchFamily="34" charset="0"/>
              <a:buNone/>
            </a:pPr>
            <a:r>
              <a:rPr lang="zh-CN" altLang="en-US" sz="1500" noProof="1">
                <a:latin typeface="微软雅黑" panose="020B0503020204020204" pitchFamily="34" charset="-122"/>
                <a:ea typeface="微软雅黑" panose="020B0503020204020204" pitchFamily="34" charset="-122"/>
                <a:cs typeface="+mn-ea"/>
              </a:rPr>
              <a:t>将每个学科课标以句子为单位进行划分，然后进行核心素养编码</a:t>
            </a:r>
            <a:endParaRPr lang="zh-CN" altLang="en-US" sz="1500" noProof="1">
              <a:latin typeface="微软雅黑" panose="020B0503020204020204" pitchFamily="34" charset="-122"/>
              <a:ea typeface="微软雅黑" panose="020B0503020204020204" pitchFamily="34" charset="-122"/>
            </a:endParaRPr>
          </a:p>
        </p:txBody>
      </p:sp>
      <p:grpSp>
        <p:nvGrpSpPr>
          <p:cNvPr id="125961" name="组合 1"/>
          <p:cNvGrpSpPr/>
          <p:nvPr/>
        </p:nvGrpSpPr>
        <p:grpSpPr>
          <a:xfrm>
            <a:off x="3673537" y="3178633"/>
            <a:ext cx="1834566" cy="1723171"/>
            <a:chOff x="0" y="0"/>
            <a:chExt cx="2446086" cy="2249599"/>
          </a:xfrm>
          <a:solidFill>
            <a:srgbClr val="4999A1"/>
          </a:solidFill>
        </p:grpSpPr>
        <p:sp>
          <p:nvSpPr>
            <p:cNvPr id="123924" name="圆角矩形 59"/>
            <p:cNvSpPr>
              <a:spLocks noChangeArrowheads="1"/>
            </p:cNvSpPr>
            <p:nvPr/>
          </p:nvSpPr>
          <p:spPr bwMode="auto">
            <a:xfrm>
              <a:off x="509587" y="0"/>
              <a:ext cx="1936499" cy="2249599"/>
            </a:xfrm>
            <a:prstGeom prst="roundRect">
              <a:avLst>
                <a:gd name="adj" fmla="val 16667"/>
              </a:avLst>
            </a:prstGeom>
            <a:grpFill/>
            <a:ln w="38100">
              <a:solidFill>
                <a:schemeClr val="bg1"/>
              </a:solidFill>
              <a:round/>
            </a:ln>
            <a:effectLst>
              <a:outerShdw blurRad="63500" dist="20000" dir="5400000" algn="ctr" rotWithShape="0">
                <a:srgbClr val="000000">
                  <a:alpha val="35999"/>
                </a:srgbClr>
              </a:outerShdw>
            </a:effectLst>
          </p:spPr>
          <p:txBody>
            <a:bodyPr/>
            <a:lstStyle/>
            <a:p>
              <a:pPr lvl="0" algn="just" eaLnBrk="1" fontAlgn="base" hangingPunct="1">
                <a:buClrTx/>
                <a:buFont typeface="Arial" panose="020B0604020202020204" pitchFamily="34" charset="0"/>
                <a:buNone/>
              </a:pPr>
              <a:r>
                <a:rPr lang="zh-CN" altLang="en-US" sz="1500" noProof="1">
                  <a:latin typeface="微软雅黑" panose="020B0503020204020204" pitchFamily="34" charset="-122"/>
                  <a:ea typeface="微软雅黑" panose="020B0503020204020204" pitchFamily="34" charset="-122"/>
                  <a:cs typeface="+mn-ea"/>
                </a:rPr>
                <a:t>第二步：</a:t>
              </a:r>
              <a:endParaRPr lang="en-US" altLang="zh-CN" sz="1500" noProof="1">
                <a:latin typeface="微软雅黑" panose="020B0503020204020204" pitchFamily="34" charset="-122"/>
                <a:ea typeface="微软雅黑" panose="020B0503020204020204" pitchFamily="34" charset="-122"/>
                <a:cs typeface="+mn-ea"/>
              </a:endParaRPr>
            </a:p>
            <a:p>
              <a:pPr lvl="0" algn="just" eaLnBrk="1" fontAlgn="base" hangingPunct="1">
                <a:buClrTx/>
                <a:buFont typeface="Arial" panose="020B0604020202020204" pitchFamily="34" charset="0"/>
                <a:buNone/>
              </a:pPr>
              <a:r>
                <a:rPr lang="zh-CN" altLang="en-US" sz="1500" noProof="1">
                  <a:latin typeface="微软雅黑" panose="020B0503020204020204" pitchFamily="34" charset="-122"/>
                  <a:ea typeface="微软雅黑" panose="020B0503020204020204" pitchFamily="34" charset="-122"/>
                  <a:cs typeface="+mn-ea"/>
                </a:rPr>
                <a:t>按不同核心素养以及不同学科对编码结果进行统计分析</a:t>
              </a:r>
              <a:endParaRPr lang="zh-CN" altLang="en-US" sz="1500" noProof="1">
                <a:latin typeface="微软雅黑" panose="020B0503020204020204" pitchFamily="34" charset="-122"/>
                <a:ea typeface="微软雅黑" panose="020B0503020204020204" pitchFamily="34" charset="-122"/>
              </a:endParaRPr>
            </a:p>
          </p:txBody>
        </p:sp>
        <p:sp>
          <p:nvSpPr>
            <p:cNvPr id="125963" name="AutoShape 12"/>
            <p:cNvSpPr/>
            <p:nvPr/>
          </p:nvSpPr>
          <p:spPr>
            <a:xfrm>
              <a:off x="0" y="733658"/>
              <a:ext cx="530225" cy="677701"/>
            </a:xfrm>
            <a:prstGeom prst="rightArrow">
              <a:avLst>
                <a:gd name="adj1" fmla="val 50000"/>
                <a:gd name="adj2" fmla="val 49814"/>
              </a:avLst>
            </a:prstGeom>
            <a:solidFill>
              <a:srgbClr val="59ACB4"/>
            </a:solidFill>
            <a:ln w="25400" cap="flat" cmpd="sng">
              <a:solidFill>
                <a:srgbClr val="52A9B2"/>
              </a:solidFill>
              <a:prstDash val="solid"/>
              <a:miter/>
              <a:headEnd type="none" w="med" len="med"/>
              <a:tailEnd type="none" w="med" len="med"/>
            </a:ln>
          </p:spPr>
          <p:txBody>
            <a:bodyPr anchor="ctr"/>
            <a:lstStyle/>
            <a:p>
              <a:endParaRPr lang="zh-CN" altLang="en-US" sz="1200" dirty="0">
                <a:solidFill>
                  <a:srgbClr val="000000"/>
                </a:solidFill>
                <a:latin typeface="Arial" panose="020B0604020202020204" pitchFamily="34" charset="0"/>
                <a:ea typeface="宋体" panose="02010600030101010101" pitchFamily="2" charset="-122"/>
              </a:endParaRPr>
            </a:p>
          </p:txBody>
        </p:sp>
      </p:grpSp>
      <p:grpSp>
        <p:nvGrpSpPr>
          <p:cNvPr id="125964" name="组合 2"/>
          <p:cNvGrpSpPr/>
          <p:nvPr/>
        </p:nvGrpSpPr>
        <p:grpSpPr>
          <a:xfrm>
            <a:off x="5635475" y="3219496"/>
            <a:ext cx="1672829" cy="1729978"/>
            <a:chOff x="0" y="0"/>
            <a:chExt cx="2230438" cy="2306638"/>
          </a:xfrm>
          <a:solidFill>
            <a:srgbClr val="4999A1"/>
          </a:solidFill>
        </p:grpSpPr>
        <p:sp>
          <p:nvSpPr>
            <p:cNvPr id="123922" name="圆角矩形 60"/>
            <p:cNvSpPr>
              <a:spLocks noChangeArrowheads="1"/>
            </p:cNvSpPr>
            <p:nvPr/>
          </p:nvSpPr>
          <p:spPr bwMode="auto">
            <a:xfrm>
              <a:off x="530225" y="0"/>
              <a:ext cx="1700213" cy="2306638"/>
            </a:xfrm>
            <a:prstGeom prst="roundRect">
              <a:avLst>
                <a:gd name="adj" fmla="val 16667"/>
              </a:avLst>
            </a:prstGeom>
            <a:solidFill>
              <a:srgbClr val="346E74"/>
            </a:solidFill>
            <a:ln w="38100">
              <a:solidFill>
                <a:schemeClr val="bg1"/>
              </a:solidFill>
              <a:round/>
            </a:ln>
            <a:effectLst>
              <a:outerShdw blurRad="63500" dist="20000" dir="5400000" algn="ctr" rotWithShape="0">
                <a:srgbClr val="000000">
                  <a:alpha val="35999"/>
                </a:srgbClr>
              </a:outerShdw>
            </a:effectLst>
          </p:spPr>
          <p:txBody>
            <a:bodyPr/>
            <a:lstStyle/>
            <a:p>
              <a:pPr lvl="0" algn="just" eaLnBrk="1" fontAlgn="base" hangingPunct="1">
                <a:buClrTx/>
                <a:buFont typeface="Arial" panose="020B0604020202020204" pitchFamily="34" charset="0"/>
                <a:buNone/>
              </a:pPr>
              <a:r>
                <a:rPr lang="zh-CN" altLang="en-US" sz="1500" noProof="1">
                  <a:latin typeface="微软雅黑" panose="020B0503020204020204" pitchFamily="34" charset="-122"/>
                  <a:ea typeface="微软雅黑" panose="020B0503020204020204" pitchFamily="34" charset="-122"/>
                  <a:cs typeface="+mn-ea"/>
                </a:rPr>
                <a:t>第三步：对统计分析的结果进行归纳和解读</a:t>
              </a:r>
              <a:endParaRPr lang="zh-CN" altLang="en-US" sz="1500" noProof="1">
                <a:latin typeface="微软雅黑" panose="020B0503020204020204" pitchFamily="34" charset="-122"/>
                <a:ea typeface="微软雅黑" panose="020B0503020204020204" pitchFamily="34" charset="-122"/>
              </a:endParaRPr>
            </a:p>
          </p:txBody>
        </p:sp>
        <p:sp>
          <p:nvSpPr>
            <p:cNvPr id="125966" name="AutoShape 12"/>
            <p:cNvSpPr/>
            <p:nvPr/>
          </p:nvSpPr>
          <p:spPr>
            <a:xfrm>
              <a:off x="0" y="731837"/>
              <a:ext cx="530225" cy="677863"/>
            </a:xfrm>
            <a:prstGeom prst="rightArrow">
              <a:avLst>
                <a:gd name="adj1" fmla="val 50000"/>
                <a:gd name="adj2" fmla="val 49814"/>
              </a:avLst>
            </a:prstGeom>
            <a:solidFill>
              <a:srgbClr val="346E74"/>
            </a:solidFill>
            <a:ln w="25400" cap="flat" cmpd="sng">
              <a:solidFill>
                <a:srgbClr val="356283"/>
              </a:solidFill>
              <a:prstDash val="solid"/>
              <a:miter/>
              <a:headEnd type="none" w="med" len="med"/>
              <a:tailEnd type="none" w="med" len="med"/>
            </a:ln>
          </p:spPr>
          <p:txBody>
            <a:bodyPr anchor="ctr"/>
            <a:lstStyle/>
            <a:p>
              <a:endParaRPr lang="zh-CN" altLang="en-US" sz="1200" dirty="0">
                <a:solidFill>
                  <a:srgbClr val="000000"/>
                </a:solidFill>
                <a:latin typeface="Arial" panose="020B0604020202020204" pitchFamily="34" charset="0"/>
                <a:ea typeface="宋体" panose="02010600030101010101" pitchFamily="2" charset="-122"/>
              </a:endParaRPr>
            </a:p>
          </p:txBody>
        </p:sp>
      </p:grpSp>
      <p:grpSp>
        <p:nvGrpSpPr>
          <p:cNvPr id="125967" name="组合 28"/>
          <p:cNvGrpSpPr/>
          <p:nvPr/>
        </p:nvGrpSpPr>
        <p:grpSpPr>
          <a:xfrm>
            <a:off x="1740733" y="1923678"/>
            <a:ext cx="5567571" cy="1200329"/>
            <a:chOff x="408057" y="-83280"/>
            <a:chExt cx="7423796" cy="1468277"/>
          </a:xfrm>
        </p:grpSpPr>
        <p:grpSp>
          <p:nvGrpSpPr>
            <p:cNvPr id="125968" name="组合 29"/>
            <p:cNvGrpSpPr/>
            <p:nvPr/>
          </p:nvGrpSpPr>
          <p:grpSpPr>
            <a:xfrm>
              <a:off x="468696" y="0"/>
              <a:ext cx="7299325" cy="1331913"/>
              <a:chOff x="0" y="0"/>
              <a:chExt cx="7299325" cy="1331913"/>
            </a:xfrm>
          </p:grpSpPr>
          <p:grpSp>
            <p:nvGrpSpPr>
              <p:cNvPr id="125969" name="Group 3"/>
              <p:cNvGrpSpPr/>
              <p:nvPr/>
            </p:nvGrpSpPr>
            <p:grpSpPr>
              <a:xfrm>
                <a:off x="0" y="0"/>
                <a:ext cx="1463675" cy="1331913"/>
                <a:chOff x="0" y="0"/>
                <a:chExt cx="922" cy="839"/>
              </a:xfrm>
            </p:grpSpPr>
            <p:sp>
              <p:nvSpPr>
                <p:cNvPr id="117779" name="AutoShape 4"/>
                <p:cNvSpPr>
                  <a:spLocks noChangeArrowheads="1"/>
                </p:cNvSpPr>
                <p:nvPr/>
              </p:nvSpPr>
              <p:spPr bwMode="auto">
                <a:xfrm>
                  <a:off x="0" y="0"/>
                  <a:ext cx="922" cy="839"/>
                </a:xfrm>
                <a:prstGeom prst="roundRect">
                  <a:avLst>
                    <a:gd name="adj" fmla="val 13125"/>
                  </a:avLst>
                </a:prstGeom>
                <a:solidFill>
                  <a:schemeClr val="accent2"/>
                </a:solidFill>
                <a:ln w="3175" cmpd="sng">
                  <a:solidFill>
                    <a:srgbClr val="1C1C1C">
                      <a:alpha val="56999"/>
                    </a:srgbClr>
                  </a:solidFill>
                  <a:round/>
                </a:ln>
              </p:spPr>
              <p:txBody>
                <a:bodyPr anchor="ctr"/>
                <a:lstStyle>
                  <a:lvl1pPr eaLnBrk="0" hangingPunct="0">
                    <a:defRPr b="1" i="1">
                      <a:solidFill>
                        <a:schemeClr val="tx1"/>
                      </a:solidFill>
                      <a:latin typeface="Arial" panose="020B0604020202020204" pitchFamily="34" charset="0"/>
                      <a:ea typeface="华文细黑" panose="02010600040101010101" pitchFamily="1" charset="-122"/>
                    </a:defRPr>
                  </a:lvl1pPr>
                  <a:lvl2pPr marL="742950" indent="-285750" eaLnBrk="0" hangingPunct="0">
                    <a:defRPr b="1" i="1">
                      <a:solidFill>
                        <a:schemeClr val="tx1"/>
                      </a:solidFill>
                      <a:latin typeface="Arial" panose="020B0604020202020204" pitchFamily="34" charset="0"/>
                      <a:ea typeface="华文细黑" panose="02010600040101010101" pitchFamily="1" charset="-122"/>
                    </a:defRPr>
                  </a:lvl2pPr>
                  <a:lvl3pPr marL="1143000" indent="-228600" eaLnBrk="0" hangingPunct="0">
                    <a:defRPr b="1" i="1">
                      <a:solidFill>
                        <a:schemeClr val="tx1"/>
                      </a:solidFill>
                      <a:latin typeface="Arial" panose="020B0604020202020204" pitchFamily="34" charset="0"/>
                      <a:ea typeface="华文细黑" panose="02010600040101010101" pitchFamily="1" charset="-122"/>
                    </a:defRPr>
                  </a:lvl3pPr>
                  <a:lvl4pPr marL="1600200" indent="-228600" eaLnBrk="0" hangingPunct="0">
                    <a:defRPr b="1" i="1">
                      <a:solidFill>
                        <a:schemeClr val="tx1"/>
                      </a:solidFill>
                      <a:latin typeface="Arial" panose="020B0604020202020204" pitchFamily="34" charset="0"/>
                      <a:ea typeface="华文细黑" panose="02010600040101010101" pitchFamily="1" charset="-122"/>
                    </a:defRPr>
                  </a:lvl4pPr>
                  <a:lvl5pPr marL="2057400" indent="-228600" eaLnBrk="0" hangingPunct="0">
                    <a:defRPr b="1" i="1">
                      <a:solidFill>
                        <a:schemeClr val="tx1"/>
                      </a:solidFill>
                      <a:latin typeface="Arial" panose="020B0604020202020204" pitchFamily="34" charset="0"/>
                      <a:ea typeface="华文细黑" panose="02010600040101010101" pitchFamily="1" charset="-122"/>
                    </a:defRPr>
                  </a:lvl5pPr>
                  <a:lvl6pPr marL="2514600" indent="-228600" eaLnBrk="0" fontAlgn="base" hangingPunct="0">
                    <a:spcBef>
                      <a:spcPct val="0"/>
                    </a:spcBef>
                    <a:spcAft>
                      <a:spcPct val="0"/>
                    </a:spcAft>
                    <a:buFont typeface="Arial" panose="020B0604020202020204" pitchFamily="34" charset="0"/>
                    <a:defRPr b="1" i="1">
                      <a:solidFill>
                        <a:schemeClr val="tx1"/>
                      </a:solidFill>
                      <a:latin typeface="Arial" panose="020B0604020202020204" pitchFamily="34" charset="0"/>
                      <a:ea typeface="华文细黑" panose="02010600040101010101" pitchFamily="1" charset="-122"/>
                    </a:defRPr>
                  </a:lvl6pPr>
                  <a:lvl7pPr marL="2971800" indent="-228600" eaLnBrk="0" fontAlgn="base" hangingPunct="0">
                    <a:spcBef>
                      <a:spcPct val="0"/>
                    </a:spcBef>
                    <a:spcAft>
                      <a:spcPct val="0"/>
                    </a:spcAft>
                    <a:buFont typeface="Arial" panose="020B0604020202020204" pitchFamily="34" charset="0"/>
                    <a:defRPr b="1" i="1">
                      <a:solidFill>
                        <a:schemeClr val="tx1"/>
                      </a:solidFill>
                      <a:latin typeface="Arial" panose="020B0604020202020204" pitchFamily="34" charset="0"/>
                      <a:ea typeface="华文细黑" panose="02010600040101010101" pitchFamily="1" charset="-122"/>
                    </a:defRPr>
                  </a:lvl7pPr>
                  <a:lvl8pPr marL="3429000" indent="-228600" eaLnBrk="0" fontAlgn="base" hangingPunct="0">
                    <a:spcBef>
                      <a:spcPct val="0"/>
                    </a:spcBef>
                    <a:spcAft>
                      <a:spcPct val="0"/>
                    </a:spcAft>
                    <a:buFont typeface="Arial" panose="020B0604020202020204" pitchFamily="34" charset="0"/>
                    <a:defRPr b="1" i="1">
                      <a:solidFill>
                        <a:schemeClr val="tx1"/>
                      </a:solidFill>
                      <a:latin typeface="Arial" panose="020B0604020202020204" pitchFamily="34" charset="0"/>
                      <a:ea typeface="华文细黑" panose="02010600040101010101" pitchFamily="1" charset="-122"/>
                    </a:defRPr>
                  </a:lvl8pPr>
                  <a:lvl9pPr marL="3886200" indent="-228600" eaLnBrk="0" fontAlgn="base" hangingPunct="0">
                    <a:spcBef>
                      <a:spcPct val="0"/>
                    </a:spcBef>
                    <a:spcAft>
                      <a:spcPct val="0"/>
                    </a:spcAft>
                    <a:buFont typeface="Arial" panose="020B0604020202020204" pitchFamily="34" charset="0"/>
                    <a:defRPr b="1" i="1">
                      <a:solidFill>
                        <a:schemeClr val="tx1"/>
                      </a:solidFill>
                      <a:latin typeface="Arial" panose="020B0604020202020204" pitchFamily="34" charset="0"/>
                      <a:ea typeface="华文细黑" panose="02010600040101010101" pitchFamily="1" charset="-122"/>
                    </a:defRPr>
                  </a:lvl9pPr>
                </a:lstStyle>
                <a:p>
                  <a:pPr algn="ctr" defTabSz="685800" eaLnBrk="1" fontAlgn="base" hangingPunct="1">
                    <a:spcBef>
                      <a:spcPct val="0"/>
                    </a:spcBef>
                    <a:spcAft>
                      <a:spcPct val="0"/>
                    </a:spcAft>
                    <a:defRPr/>
                  </a:pPr>
                  <a:r>
                    <a:rPr lang="zh-CN" altLang="en-US" sz="2400" i="0" dirty="0">
                      <a:solidFill>
                        <a:srgbClr val="FFFFFF"/>
                      </a:solidFill>
                      <a:latin typeface="微软雅黑" panose="020B0503020204020204" pitchFamily="34" charset="-122"/>
                      <a:ea typeface="微软雅黑" panose="020B0503020204020204" pitchFamily="34" charset="-122"/>
                    </a:rPr>
                    <a:t>研究</a:t>
                  </a:r>
                  <a:endParaRPr lang="en-US" altLang="zh-CN" sz="2400" i="0" dirty="0">
                    <a:solidFill>
                      <a:srgbClr val="FFFFFF"/>
                    </a:solidFill>
                    <a:latin typeface="微软雅黑" panose="020B0503020204020204" pitchFamily="34" charset="-122"/>
                    <a:ea typeface="微软雅黑" panose="020B0503020204020204" pitchFamily="34" charset="-122"/>
                  </a:endParaRPr>
                </a:p>
                <a:p>
                  <a:pPr algn="ctr" defTabSz="685800" eaLnBrk="1" fontAlgn="base" hangingPunct="1">
                    <a:spcBef>
                      <a:spcPct val="0"/>
                    </a:spcBef>
                    <a:spcAft>
                      <a:spcPct val="0"/>
                    </a:spcAft>
                    <a:defRPr/>
                  </a:pPr>
                  <a:r>
                    <a:rPr lang="zh-CN" altLang="en-US" sz="2400" i="0" dirty="0">
                      <a:solidFill>
                        <a:srgbClr val="FFFFFF"/>
                      </a:solidFill>
                      <a:latin typeface="微软雅黑" panose="020B0503020204020204" pitchFamily="34" charset="-122"/>
                      <a:ea typeface="微软雅黑" panose="020B0503020204020204" pitchFamily="34" charset="-122"/>
                    </a:rPr>
                    <a:t>方法</a:t>
                  </a:r>
                  <a:endParaRPr lang="zh-CN" altLang="en-US" sz="2400" i="0" dirty="0">
                    <a:solidFill>
                      <a:srgbClr val="FFFFFF"/>
                    </a:solidFill>
                    <a:latin typeface="微软雅黑" panose="020B0503020204020204" pitchFamily="34" charset="-122"/>
                    <a:ea typeface="微软雅黑" panose="020B0503020204020204" pitchFamily="34" charset="-122"/>
                  </a:endParaRPr>
                </a:p>
              </p:txBody>
            </p:sp>
            <p:sp>
              <p:nvSpPr>
                <p:cNvPr id="125971" name="AutoShape 5"/>
                <p:cNvSpPr/>
                <p:nvPr/>
              </p:nvSpPr>
              <p:spPr>
                <a:xfrm rot="10800000">
                  <a:off x="21" y="14"/>
                  <a:ext cx="880" cy="356"/>
                </a:xfrm>
                <a:prstGeom prst="roundRect">
                  <a:avLst>
                    <a:gd name="adj" fmla="val 25574"/>
                  </a:avLst>
                </a:prstGeom>
                <a:gradFill rotWithShape="1">
                  <a:gsLst>
                    <a:gs pos="0">
                      <a:schemeClr val="bg1">
                        <a:alpha val="0"/>
                      </a:schemeClr>
                    </a:gs>
                    <a:gs pos="100000">
                      <a:schemeClr val="bg1">
                        <a:alpha val="59000"/>
                      </a:schemeClr>
                    </a:gs>
                  </a:gsLst>
                  <a:lin ang="5400000" scaled="1"/>
                  <a:tileRect/>
                </a:gradFill>
                <a:ln w="9525">
                  <a:noFill/>
                </a:ln>
              </p:spPr>
              <p:txBody>
                <a:bodyPr anchor="ctr"/>
                <a:lstStyle/>
                <a:p>
                  <a:endParaRPr lang="zh-CN" altLang="en-US" sz="1350" dirty="0">
                    <a:solidFill>
                      <a:srgbClr val="000000"/>
                    </a:solidFill>
                    <a:latin typeface="Arial" panose="020B0604020202020204" pitchFamily="34" charset="0"/>
                    <a:ea typeface="华文细黑" panose="02010600040101010101" pitchFamily="1" charset="-122"/>
                  </a:endParaRPr>
                </a:p>
              </p:txBody>
            </p:sp>
          </p:grpSp>
          <p:sp>
            <p:nvSpPr>
              <p:cNvPr id="125972" name="AutoShape 6"/>
              <p:cNvSpPr/>
              <p:nvPr/>
            </p:nvSpPr>
            <p:spPr>
              <a:xfrm>
                <a:off x="1635125" y="0"/>
                <a:ext cx="5664200" cy="1331913"/>
              </a:xfrm>
              <a:prstGeom prst="roundRect">
                <a:avLst>
                  <a:gd name="adj" fmla="val 13125"/>
                </a:avLst>
              </a:prstGeom>
              <a:gradFill rotWithShape="1">
                <a:gsLst>
                  <a:gs pos="0">
                    <a:srgbClr val="F2F2F2"/>
                  </a:gs>
                  <a:gs pos="100000">
                    <a:srgbClr val="DDDDDD"/>
                  </a:gs>
                </a:gsLst>
                <a:lin ang="5400000" scaled="1"/>
                <a:tileRect/>
              </a:gradFill>
              <a:ln w="3175" cap="flat" cmpd="sng">
                <a:solidFill>
                  <a:srgbClr val="969696">
                    <a:alpha val="65881"/>
                  </a:srgbClr>
                </a:solidFill>
                <a:prstDash val="solid"/>
                <a:round/>
                <a:headEnd type="none" w="med" len="med"/>
                <a:tailEnd type="none" w="med" len="med"/>
              </a:ln>
            </p:spPr>
            <p:txBody>
              <a:bodyPr anchor="ctr"/>
              <a:lstStyle/>
              <a:p>
                <a:pPr algn="ctr" eaLnBrk="0" hangingPunct="0"/>
                <a:endParaRPr lang="zh-CN" altLang="en-US" sz="1500" dirty="0">
                  <a:solidFill>
                    <a:srgbClr val="000000"/>
                  </a:solidFill>
                  <a:latin typeface="华文中宋" panose="02010600040101010101" pitchFamily="1" charset="-122"/>
                  <a:ea typeface="华文中宋" panose="02010600040101010101" pitchFamily="1" charset="-122"/>
                </a:endParaRPr>
              </a:p>
            </p:txBody>
          </p:sp>
        </p:grpSp>
        <p:sp>
          <p:nvSpPr>
            <p:cNvPr id="125973" name="矩形 5"/>
            <p:cNvSpPr/>
            <p:nvPr/>
          </p:nvSpPr>
          <p:spPr>
            <a:xfrm>
              <a:off x="408057" y="-83280"/>
              <a:ext cx="7423796" cy="1468277"/>
            </a:xfrm>
            <a:prstGeom prst="rect">
              <a:avLst/>
            </a:prstGeom>
            <a:noFill/>
            <a:ln w="9525">
              <a:noFill/>
            </a:ln>
          </p:spPr>
          <p:txBody>
            <a:bodyPr anchor="t">
              <a:spAutoFit/>
            </a:bodyPr>
            <a:lstStyle/>
            <a:p>
              <a:pPr algn="ctr">
                <a:lnSpc>
                  <a:spcPct val="120000"/>
                </a:lnSpc>
              </a:pPr>
              <a:r>
                <a:rPr lang="zh-CN" altLang="en-US" sz="2000" dirty="0">
                  <a:solidFill>
                    <a:srgbClr val="000000"/>
                  </a:solidFill>
                  <a:latin typeface="微软雅黑" panose="020B0503020204020204" pitchFamily="34" charset="-122"/>
                  <a:ea typeface="微软雅黑" panose="020B0503020204020204" pitchFamily="34" charset="-122"/>
                </a:rPr>
                <a:t>内容分析与语义分析：</a:t>
              </a:r>
              <a:endParaRPr lang="en-US" altLang="zh-CN" sz="2000" dirty="0">
                <a:solidFill>
                  <a:srgbClr val="000000"/>
                </a:solidFill>
                <a:latin typeface="微软雅黑" panose="020B0503020204020204" pitchFamily="34" charset="-122"/>
                <a:ea typeface="微软雅黑" panose="020B0503020204020204" pitchFamily="34" charset="-122"/>
              </a:endParaRPr>
            </a:p>
            <a:p>
              <a:pPr algn="ctr">
                <a:lnSpc>
                  <a:spcPct val="120000"/>
                </a:lnSpc>
              </a:pPr>
              <a:r>
                <a:rPr lang="zh-CN" altLang="en-US" sz="2000" dirty="0">
                  <a:solidFill>
                    <a:srgbClr val="000000"/>
                  </a:solidFill>
                  <a:latin typeface="微软雅黑" panose="020B0503020204020204" pitchFamily="34" charset="-122"/>
                  <a:ea typeface="微软雅黑" panose="020B0503020204020204" pitchFamily="34" charset="-122"/>
                </a:rPr>
                <a:t>义务教育阶段</a:t>
              </a:r>
              <a:r>
                <a:rPr lang="en-US" altLang="zh-CN" sz="2000" dirty="0">
                  <a:solidFill>
                    <a:srgbClr val="000000"/>
                  </a:solidFill>
                  <a:latin typeface="微软雅黑" panose="020B0503020204020204" pitchFamily="34" charset="-122"/>
                  <a:ea typeface="微软雅黑" panose="020B0503020204020204" pitchFamily="34" charset="-122"/>
                </a:rPr>
                <a:t>19</a:t>
              </a:r>
              <a:r>
                <a:rPr lang="zh-CN" altLang="en-US" sz="2000" dirty="0">
                  <a:solidFill>
                    <a:srgbClr val="000000"/>
                  </a:solidFill>
                  <a:latin typeface="微软雅黑" panose="020B0503020204020204" pitchFamily="34" charset="-122"/>
                  <a:ea typeface="微软雅黑" panose="020B0503020204020204" pitchFamily="34" charset="-122"/>
                </a:rPr>
                <a:t>门课标</a:t>
              </a:r>
              <a:endParaRPr lang="en-US" altLang="zh-CN" sz="2000" dirty="0">
                <a:solidFill>
                  <a:srgbClr val="000000"/>
                </a:solidFill>
                <a:latin typeface="微软雅黑" panose="020B0503020204020204" pitchFamily="34" charset="-122"/>
                <a:ea typeface="微软雅黑" panose="020B0503020204020204" pitchFamily="34" charset="-122"/>
              </a:endParaRPr>
            </a:p>
            <a:p>
              <a:pPr algn="ctr">
                <a:lnSpc>
                  <a:spcPct val="120000"/>
                </a:lnSpc>
              </a:pPr>
              <a:r>
                <a:rPr lang="zh-CN" altLang="en-US" sz="2000" dirty="0">
                  <a:solidFill>
                    <a:srgbClr val="000000"/>
                  </a:solidFill>
                  <a:latin typeface="微软雅黑" panose="020B0503020204020204" pitchFamily="34" charset="-122"/>
                  <a:ea typeface="微软雅黑" panose="020B0503020204020204" pitchFamily="34" charset="-122"/>
                </a:rPr>
                <a:t>高中教育阶段</a:t>
              </a:r>
              <a:r>
                <a:rPr lang="en-US" altLang="zh-CN" sz="2000" dirty="0">
                  <a:solidFill>
                    <a:srgbClr val="000000"/>
                  </a:solidFill>
                  <a:latin typeface="微软雅黑" panose="020B0503020204020204" pitchFamily="34" charset="-122"/>
                  <a:ea typeface="微软雅黑" panose="020B0503020204020204" pitchFamily="34" charset="-122"/>
                </a:rPr>
                <a:t>16</a:t>
              </a:r>
              <a:r>
                <a:rPr lang="zh-CN" altLang="en-US" sz="2000" dirty="0">
                  <a:solidFill>
                    <a:srgbClr val="000000"/>
                  </a:solidFill>
                  <a:latin typeface="微软雅黑" panose="020B0503020204020204" pitchFamily="34" charset="-122"/>
                  <a:ea typeface="微软雅黑" panose="020B0503020204020204" pitchFamily="34" charset="-122"/>
                </a:rPr>
                <a:t>门课标</a:t>
              </a:r>
              <a:endParaRPr lang="en-US" altLang="zh-CN" sz="2000" dirty="0">
                <a:solidFill>
                  <a:srgbClr val="000000"/>
                </a:solidFill>
                <a:latin typeface="微软雅黑" panose="020B0503020204020204" pitchFamily="34" charset="-122"/>
                <a:ea typeface="微软雅黑" panose="020B0503020204020204" pitchFamily="34" charset="-122"/>
              </a:endParaRPr>
            </a:p>
          </p:txBody>
        </p:sp>
      </p:grpSp>
      <p:grpSp>
        <p:nvGrpSpPr>
          <p:cNvPr id="28" name="Group 4"/>
          <p:cNvGrpSpPr>
            <a:grpSpLocks noChangeAspect="1"/>
          </p:cNvGrpSpPr>
          <p:nvPr/>
        </p:nvGrpSpPr>
        <p:grpSpPr bwMode="auto">
          <a:xfrm rot="5400000">
            <a:off x="-9330" y="267599"/>
            <a:ext cx="409547" cy="390889"/>
            <a:chOff x="0" y="60"/>
            <a:chExt cx="439" cy="419"/>
          </a:xfrm>
        </p:grpSpPr>
        <p:sp>
          <p:nvSpPr>
            <p:cNvPr id="29" name="Freeform 5"/>
            <p:cNvSpPr/>
            <p:nvPr/>
          </p:nvSpPr>
          <p:spPr bwMode="auto">
            <a:xfrm>
              <a:off x="0" y="60"/>
              <a:ext cx="297" cy="419"/>
            </a:xfrm>
            <a:custGeom>
              <a:avLst/>
              <a:gdLst>
                <a:gd name="T0" fmla="*/ 297 w 297"/>
                <a:gd name="T1" fmla="*/ 0 h 419"/>
                <a:gd name="T2" fmla="*/ 143 w 297"/>
                <a:gd name="T3" fmla="*/ 0 h 419"/>
                <a:gd name="T4" fmla="*/ 0 w 297"/>
                <a:gd name="T5" fmla="*/ 419 h 419"/>
                <a:gd name="T6" fmla="*/ 155 w 297"/>
                <a:gd name="T7" fmla="*/ 419 h 419"/>
                <a:gd name="T8" fmla="*/ 297 w 297"/>
                <a:gd name="T9" fmla="*/ 0 h 419"/>
              </a:gdLst>
              <a:ahLst/>
              <a:cxnLst>
                <a:cxn ang="0">
                  <a:pos x="T0" y="T1"/>
                </a:cxn>
                <a:cxn ang="0">
                  <a:pos x="T2" y="T3"/>
                </a:cxn>
                <a:cxn ang="0">
                  <a:pos x="T4" y="T5"/>
                </a:cxn>
                <a:cxn ang="0">
                  <a:pos x="T6" y="T7"/>
                </a:cxn>
                <a:cxn ang="0">
                  <a:pos x="T8" y="T9"/>
                </a:cxn>
              </a:cxnLst>
              <a:rect l="0" t="0" r="r" b="b"/>
              <a:pathLst>
                <a:path w="297" h="419">
                  <a:moveTo>
                    <a:pt x="297" y="0"/>
                  </a:moveTo>
                  <a:lnTo>
                    <a:pt x="143" y="0"/>
                  </a:lnTo>
                  <a:lnTo>
                    <a:pt x="0" y="419"/>
                  </a:lnTo>
                  <a:lnTo>
                    <a:pt x="155" y="419"/>
                  </a:lnTo>
                  <a:lnTo>
                    <a:pt x="297" y="0"/>
                  </a:lnTo>
                  <a:close/>
                </a:path>
              </a:pathLst>
            </a:custGeom>
            <a:solidFill>
              <a:srgbClr val="0423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sp>
          <p:nvSpPr>
            <p:cNvPr id="30" name="Freeform 6"/>
            <p:cNvSpPr/>
            <p:nvPr/>
          </p:nvSpPr>
          <p:spPr bwMode="auto">
            <a:xfrm>
              <a:off x="143" y="60"/>
              <a:ext cx="296" cy="419"/>
            </a:xfrm>
            <a:custGeom>
              <a:avLst/>
              <a:gdLst>
                <a:gd name="T0" fmla="*/ 0 w 296"/>
                <a:gd name="T1" fmla="*/ 0 h 419"/>
                <a:gd name="T2" fmla="*/ 154 w 296"/>
                <a:gd name="T3" fmla="*/ 0 h 419"/>
                <a:gd name="T4" fmla="*/ 296 w 296"/>
                <a:gd name="T5" fmla="*/ 419 h 419"/>
                <a:gd name="T6" fmla="*/ 142 w 296"/>
                <a:gd name="T7" fmla="*/ 419 h 419"/>
                <a:gd name="T8" fmla="*/ 0 w 296"/>
                <a:gd name="T9" fmla="*/ 0 h 419"/>
              </a:gdLst>
              <a:ahLst/>
              <a:cxnLst>
                <a:cxn ang="0">
                  <a:pos x="T0" y="T1"/>
                </a:cxn>
                <a:cxn ang="0">
                  <a:pos x="T2" y="T3"/>
                </a:cxn>
                <a:cxn ang="0">
                  <a:pos x="T4" y="T5"/>
                </a:cxn>
                <a:cxn ang="0">
                  <a:pos x="T6" y="T7"/>
                </a:cxn>
                <a:cxn ang="0">
                  <a:pos x="T8" y="T9"/>
                </a:cxn>
              </a:cxnLst>
              <a:rect l="0" t="0" r="r" b="b"/>
              <a:pathLst>
                <a:path w="296" h="419">
                  <a:moveTo>
                    <a:pt x="0" y="0"/>
                  </a:moveTo>
                  <a:lnTo>
                    <a:pt x="154" y="0"/>
                  </a:lnTo>
                  <a:lnTo>
                    <a:pt x="296" y="419"/>
                  </a:lnTo>
                  <a:lnTo>
                    <a:pt x="142" y="419"/>
                  </a:lnTo>
                  <a:lnTo>
                    <a:pt x="0" y="0"/>
                  </a:lnTo>
                  <a:close/>
                </a:path>
              </a:pathLst>
            </a:custGeom>
            <a:solidFill>
              <a:srgbClr val="59A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grpSp>
      <p:sp>
        <p:nvSpPr>
          <p:cNvPr id="31" name="文本框 30"/>
          <p:cNvSpPr txBox="1"/>
          <p:nvPr/>
        </p:nvSpPr>
        <p:spPr>
          <a:xfrm>
            <a:off x="390888" y="195486"/>
            <a:ext cx="3711272" cy="461665"/>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defTabSz="685800"/>
            <a:r>
              <a:rPr lang="zh-CN" altLang="en-US" sz="2400" spc="100" dirty="0">
                <a:solidFill>
                  <a:srgbClr val="E1740D"/>
                </a:solidFill>
                <a:latin typeface="Arial" panose="020B0604020202020204" pitchFamily="34" charset="0"/>
                <a:ea typeface="微软雅黑" panose="020B0503020204020204" pitchFamily="34" charset="-122"/>
                <a:cs typeface="Arial" panose="020B0604020202020204" pitchFamily="34" charset="0"/>
              </a:rPr>
              <a:t>基于核心素养的课标分析</a:t>
            </a:r>
            <a:endParaRPr lang="zh-CN" altLang="en-US" sz="2400" spc="100" dirty="0">
              <a:solidFill>
                <a:srgbClr val="E1740D"/>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32" name="组合 3"/>
          <p:cNvGrpSpPr>
            <a:grpSpLocks noChangeAspect="1"/>
          </p:cNvGrpSpPr>
          <p:nvPr/>
        </p:nvGrpSpPr>
        <p:grpSpPr>
          <a:xfrm>
            <a:off x="1656160" y="2715766"/>
            <a:ext cx="6124575" cy="2284810"/>
            <a:chOff x="0" y="0"/>
            <a:chExt cx="8166678" cy="3046204"/>
          </a:xfrm>
        </p:grpSpPr>
        <p:pic>
          <p:nvPicPr>
            <p:cNvPr id="33" name="Picture 2"/>
            <p:cNvPicPr>
              <a:picLocks noChangeAspect="1"/>
            </p:cNvPicPr>
            <p:nvPr/>
          </p:nvPicPr>
          <p:blipFill>
            <a:blip r:embed="rId1"/>
            <a:stretch>
              <a:fillRect/>
            </a:stretch>
          </p:blipFill>
          <p:spPr>
            <a:xfrm>
              <a:off x="0" y="0"/>
              <a:ext cx="2886252" cy="2718253"/>
            </a:xfrm>
            <a:prstGeom prst="rect">
              <a:avLst/>
            </a:prstGeom>
            <a:noFill/>
            <a:ln w="9525">
              <a:noFill/>
            </a:ln>
          </p:spPr>
        </p:pic>
        <p:pic>
          <p:nvPicPr>
            <p:cNvPr id="34" name="Picture 3" descr="C:\Users\Yehui Wang\AppData\Roaming\Tencent\Users\71070746\QQ\WinTemp\RichOle\3NWEX2J42(9A05XDXE7[]%X.jpg"/>
            <p:cNvPicPr>
              <a:picLocks noChangeAspect="1"/>
            </p:cNvPicPr>
            <p:nvPr/>
          </p:nvPicPr>
          <p:blipFill>
            <a:blip r:embed="rId2"/>
            <a:stretch>
              <a:fillRect/>
            </a:stretch>
          </p:blipFill>
          <p:spPr>
            <a:xfrm>
              <a:off x="2016224" y="288032"/>
              <a:ext cx="3744416" cy="1396223"/>
            </a:xfrm>
            <a:prstGeom prst="rect">
              <a:avLst/>
            </a:prstGeom>
            <a:noFill/>
            <a:ln w="9525">
              <a:noFill/>
            </a:ln>
          </p:spPr>
        </p:pic>
        <p:pic>
          <p:nvPicPr>
            <p:cNvPr id="35" name="Picture 4" descr="C:\Users\Yehui Wang\AppData\Roaming\Tencent\Users\71070746\QQ\WinTemp\RichOle\3BG[$WJ%8UL0%5Z4C8FK7(1.jpg"/>
            <p:cNvPicPr>
              <a:picLocks noChangeAspect="1"/>
            </p:cNvPicPr>
            <p:nvPr/>
          </p:nvPicPr>
          <p:blipFill>
            <a:blip r:embed="rId3"/>
            <a:stretch>
              <a:fillRect/>
            </a:stretch>
          </p:blipFill>
          <p:spPr>
            <a:xfrm>
              <a:off x="4067728" y="1071093"/>
              <a:ext cx="4098950" cy="1975111"/>
            </a:xfrm>
            <a:prstGeom prst="rect">
              <a:avLst/>
            </a:prstGeom>
            <a:noFill/>
            <a:ln w="9525">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2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8787" name="组合 16"/>
          <p:cNvGrpSpPr/>
          <p:nvPr/>
        </p:nvGrpSpPr>
        <p:grpSpPr>
          <a:xfrm>
            <a:off x="1251347" y="1059656"/>
            <a:ext cx="6686600" cy="3561576"/>
            <a:chOff x="0" y="0"/>
            <a:chExt cx="8915466" cy="4748767"/>
          </a:xfrm>
        </p:grpSpPr>
        <p:grpSp>
          <p:nvGrpSpPr>
            <p:cNvPr id="126979" name="组合 13"/>
            <p:cNvGrpSpPr/>
            <p:nvPr/>
          </p:nvGrpSpPr>
          <p:grpSpPr>
            <a:xfrm>
              <a:off x="0" y="0"/>
              <a:ext cx="8872537" cy="4748767"/>
              <a:chOff x="0" y="0"/>
              <a:chExt cx="8872537" cy="4748767"/>
            </a:xfrm>
          </p:grpSpPr>
          <p:sp>
            <p:nvSpPr>
              <p:cNvPr id="126980" name="矩形 4"/>
              <p:cNvSpPr/>
              <p:nvPr/>
            </p:nvSpPr>
            <p:spPr>
              <a:xfrm>
                <a:off x="299079" y="4297362"/>
                <a:ext cx="3255592" cy="451405"/>
              </a:xfrm>
              <a:prstGeom prst="rect">
                <a:avLst/>
              </a:prstGeom>
              <a:noFill/>
              <a:ln w="9525">
                <a:noFill/>
              </a:ln>
            </p:spPr>
            <p:txBody>
              <a:bodyPr wrap="none" anchor="t">
                <a:spAutoFit/>
              </a:bodyPr>
              <a:lstStyle/>
              <a:p>
                <a:r>
                  <a:rPr lang="zh-CN" altLang="en-US" sz="1600" b="1" dirty="0">
                    <a:solidFill>
                      <a:srgbClr val="000000"/>
                    </a:solidFill>
                    <a:latin typeface="微软雅黑" panose="020B0503020204020204" pitchFamily="34" charset="-122"/>
                    <a:ea typeface="微软雅黑" panose="020B0503020204020204" pitchFamily="34" charset="-122"/>
                  </a:rPr>
                  <a:t>核心素养的学科分布广度</a:t>
                </a:r>
                <a:endParaRPr lang="zh-CN" altLang="en-US" sz="1600" b="1" dirty="0">
                  <a:solidFill>
                    <a:srgbClr val="000000"/>
                  </a:solidFill>
                  <a:latin typeface="微软雅黑" panose="020B0503020204020204" pitchFamily="34" charset="-122"/>
                  <a:ea typeface="微软雅黑" panose="020B0503020204020204" pitchFamily="34" charset="-122"/>
                </a:endParaRPr>
              </a:p>
            </p:txBody>
          </p:sp>
          <p:grpSp>
            <p:nvGrpSpPr>
              <p:cNvPr id="126981" name="组合 10"/>
              <p:cNvGrpSpPr/>
              <p:nvPr/>
            </p:nvGrpSpPr>
            <p:grpSpPr>
              <a:xfrm>
                <a:off x="0" y="0"/>
                <a:ext cx="8872537" cy="4383088"/>
                <a:chOff x="0" y="0"/>
                <a:chExt cx="8872537" cy="4383088"/>
              </a:xfrm>
            </p:grpSpPr>
            <p:graphicFrame>
              <p:nvGraphicFramePr>
                <p:cNvPr id="126982" name="图表 11"/>
                <p:cNvGraphicFramePr/>
                <p:nvPr/>
              </p:nvGraphicFramePr>
              <p:xfrm>
                <a:off x="0" y="0"/>
                <a:ext cx="4211637" cy="4383088"/>
              </p:xfrm>
              <a:graphic>
                <a:graphicData uri="http://schemas.openxmlformats.org/presentationml/2006/ole">
                  <mc:AlternateContent xmlns:mc="http://schemas.openxmlformats.org/markup-compatibility/2006">
                    <mc:Choice xmlns:v="urn:schemas-microsoft-com:vml" Requires="v">
                      <p:oleObj spid="_x0000_s1088" name="" r:id="rId1" imgW="8528050" imgH="5327650" progId="Excel.Chart.8">
                        <p:embed/>
                      </p:oleObj>
                    </mc:Choice>
                    <mc:Fallback>
                      <p:oleObj name="" r:id="rId1" imgW="8528050" imgH="5327650" progId="Excel.Chart.8">
                        <p:embed/>
                        <p:pic>
                          <p:nvPicPr>
                            <p:cNvPr id="0" name="图片 1087"/>
                            <p:cNvPicPr/>
                            <p:nvPr/>
                          </p:nvPicPr>
                          <p:blipFill>
                            <a:blip r:embed="rId2"/>
                            <a:stretch>
                              <a:fillRect/>
                            </a:stretch>
                          </p:blipFill>
                          <p:spPr>
                            <a:xfrm>
                              <a:off x="0" y="0"/>
                              <a:ext cx="4211637" cy="4383088"/>
                            </a:xfrm>
                            <a:prstGeom prst="rect">
                              <a:avLst/>
                            </a:prstGeom>
                            <a:noFill/>
                            <a:ln w="38100">
                              <a:noFill/>
                              <a:miter/>
                            </a:ln>
                          </p:spPr>
                        </p:pic>
                      </p:oleObj>
                    </mc:Fallback>
                  </mc:AlternateContent>
                </a:graphicData>
              </a:graphic>
            </p:graphicFrame>
            <p:graphicFrame>
              <p:nvGraphicFramePr>
                <p:cNvPr id="126983" name="对象 1"/>
                <p:cNvGraphicFramePr/>
                <p:nvPr/>
              </p:nvGraphicFramePr>
              <p:xfrm>
                <a:off x="4283075" y="0"/>
                <a:ext cx="4589462" cy="4176713"/>
              </p:xfrm>
              <a:graphic>
                <a:graphicData uri="http://schemas.openxmlformats.org/presentationml/2006/ole">
                  <mc:AlternateContent xmlns:mc="http://schemas.openxmlformats.org/markup-compatibility/2006">
                    <mc:Choice xmlns:v="urn:schemas-microsoft-com:vml" Requires="v">
                      <p:oleObj spid="_x0000_s1089" name="" r:id="rId3" imgW="8815070" imgH="5498465" progId="Excel.Chart.8">
                        <p:embed/>
                      </p:oleObj>
                    </mc:Choice>
                    <mc:Fallback>
                      <p:oleObj name="" r:id="rId3" imgW="8815070" imgH="5498465" progId="Excel.Chart.8">
                        <p:embed/>
                        <p:pic>
                          <p:nvPicPr>
                            <p:cNvPr id="0" name="图片 1088"/>
                            <p:cNvPicPr/>
                            <p:nvPr/>
                          </p:nvPicPr>
                          <p:blipFill>
                            <a:blip r:embed="rId4"/>
                            <a:stretch>
                              <a:fillRect/>
                            </a:stretch>
                          </p:blipFill>
                          <p:spPr>
                            <a:xfrm>
                              <a:off x="4283075" y="0"/>
                              <a:ext cx="4589462" cy="4176713"/>
                            </a:xfrm>
                            <a:prstGeom prst="rect">
                              <a:avLst/>
                            </a:prstGeom>
                            <a:noFill/>
                            <a:ln w="38100">
                              <a:noFill/>
                              <a:miter/>
                            </a:ln>
                          </p:spPr>
                        </p:pic>
                      </p:oleObj>
                    </mc:Fallback>
                  </mc:AlternateContent>
                </a:graphicData>
              </a:graphic>
            </p:graphicFrame>
          </p:grpSp>
        </p:grpSp>
        <p:sp>
          <p:nvSpPr>
            <p:cNvPr id="126984" name="标题 1"/>
            <p:cNvSpPr txBox="1"/>
            <p:nvPr/>
          </p:nvSpPr>
          <p:spPr>
            <a:xfrm>
              <a:off x="4235516" y="4272623"/>
              <a:ext cx="4679950" cy="431800"/>
            </a:xfrm>
            <a:prstGeom prst="rect">
              <a:avLst/>
            </a:prstGeom>
            <a:noFill/>
            <a:ln w="9525">
              <a:noFill/>
            </a:ln>
          </p:spPr>
          <p:txBody>
            <a:bodyPr anchor="ctr"/>
            <a:lstStyle/>
            <a:p>
              <a:pPr algn="ctr" eaLnBrk="0" hangingPunct="0"/>
              <a:r>
                <a:rPr lang="zh-CN" altLang="en-US" sz="1600" b="1" dirty="0">
                  <a:solidFill>
                    <a:srgbClr val="000000"/>
                  </a:solidFill>
                  <a:latin typeface="微软雅黑" panose="020B0503020204020204" pitchFamily="34" charset="-122"/>
                  <a:ea typeface="微软雅黑" panose="020B0503020204020204" pitchFamily="34" charset="-122"/>
                </a:rPr>
                <a:t>核心素养在课标中提及频率</a:t>
              </a:r>
              <a:endParaRPr lang="zh-CN" altLang="en-US" sz="1600" b="1" dirty="0">
                <a:solidFill>
                  <a:srgbClr val="000000"/>
                </a:solidFill>
                <a:latin typeface="微软雅黑" panose="020B0503020204020204" pitchFamily="34" charset="-122"/>
                <a:ea typeface="微软雅黑" panose="020B0503020204020204" pitchFamily="34" charset="-122"/>
              </a:endParaRPr>
            </a:p>
          </p:txBody>
        </p:sp>
      </p:grpSp>
      <p:grpSp>
        <p:nvGrpSpPr>
          <p:cNvPr id="22" name="Group 4"/>
          <p:cNvGrpSpPr>
            <a:grpSpLocks noChangeAspect="1"/>
          </p:cNvGrpSpPr>
          <p:nvPr/>
        </p:nvGrpSpPr>
        <p:grpSpPr bwMode="auto">
          <a:xfrm rot="5400000">
            <a:off x="-9330" y="267599"/>
            <a:ext cx="409547" cy="390889"/>
            <a:chOff x="0" y="60"/>
            <a:chExt cx="439" cy="419"/>
          </a:xfrm>
        </p:grpSpPr>
        <p:sp>
          <p:nvSpPr>
            <p:cNvPr id="23" name="Freeform 5"/>
            <p:cNvSpPr/>
            <p:nvPr/>
          </p:nvSpPr>
          <p:spPr bwMode="auto">
            <a:xfrm>
              <a:off x="0" y="60"/>
              <a:ext cx="297" cy="419"/>
            </a:xfrm>
            <a:custGeom>
              <a:avLst/>
              <a:gdLst>
                <a:gd name="T0" fmla="*/ 297 w 297"/>
                <a:gd name="T1" fmla="*/ 0 h 419"/>
                <a:gd name="T2" fmla="*/ 143 w 297"/>
                <a:gd name="T3" fmla="*/ 0 h 419"/>
                <a:gd name="T4" fmla="*/ 0 w 297"/>
                <a:gd name="T5" fmla="*/ 419 h 419"/>
                <a:gd name="T6" fmla="*/ 155 w 297"/>
                <a:gd name="T7" fmla="*/ 419 h 419"/>
                <a:gd name="T8" fmla="*/ 297 w 297"/>
                <a:gd name="T9" fmla="*/ 0 h 419"/>
              </a:gdLst>
              <a:ahLst/>
              <a:cxnLst>
                <a:cxn ang="0">
                  <a:pos x="T0" y="T1"/>
                </a:cxn>
                <a:cxn ang="0">
                  <a:pos x="T2" y="T3"/>
                </a:cxn>
                <a:cxn ang="0">
                  <a:pos x="T4" y="T5"/>
                </a:cxn>
                <a:cxn ang="0">
                  <a:pos x="T6" y="T7"/>
                </a:cxn>
                <a:cxn ang="0">
                  <a:pos x="T8" y="T9"/>
                </a:cxn>
              </a:cxnLst>
              <a:rect l="0" t="0" r="r" b="b"/>
              <a:pathLst>
                <a:path w="297" h="419">
                  <a:moveTo>
                    <a:pt x="297" y="0"/>
                  </a:moveTo>
                  <a:lnTo>
                    <a:pt x="143" y="0"/>
                  </a:lnTo>
                  <a:lnTo>
                    <a:pt x="0" y="419"/>
                  </a:lnTo>
                  <a:lnTo>
                    <a:pt x="155" y="419"/>
                  </a:lnTo>
                  <a:lnTo>
                    <a:pt x="297" y="0"/>
                  </a:lnTo>
                  <a:close/>
                </a:path>
              </a:pathLst>
            </a:custGeom>
            <a:solidFill>
              <a:srgbClr val="0423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sp>
          <p:nvSpPr>
            <p:cNvPr id="24" name="Freeform 6"/>
            <p:cNvSpPr/>
            <p:nvPr/>
          </p:nvSpPr>
          <p:spPr bwMode="auto">
            <a:xfrm>
              <a:off x="143" y="60"/>
              <a:ext cx="296" cy="419"/>
            </a:xfrm>
            <a:custGeom>
              <a:avLst/>
              <a:gdLst>
                <a:gd name="T0" fmla="*/ 0 w 296"/>
                <a:gd name="T1" fmla="*/ 0 h 419"/>
                <a:gd name="T2" fmla="*/ 154 w 296"/>
                <a:gd name="T3" fmla="*/ 0 h 419"/>
                <a:gd name="T4" fmla="*/ 296 w 296"/>
                <a:gd name="T5" fmla="*/ 419 h 419"/>
                <a:gd name="T6" fmla="*/ 142 w 296"/>
                <a:gd name="T7" fmla="*/ 419 h 419"/>
                <a:gd name="T8" fmla="*/ 0 w 296"/>
                <a:gd name="T9" fmla="*/ 0 h 419"/>
              </a:gdLst>
              <a:ahLst/>
              <a:cxnLst>
                <a:cxn ang="0">
                  <a:pos x="T0" y="T1"/>
                </a:cxn>
                <a:cxn ang="0">
                  <a:pos x="T2" y="T3"/>
                </a:cxn>
                <a:cxn ang="0">
                  <a:pos x="T4" y="T5"/>
                </a:cxn>
                <a:cxn ang="0">
                  <a:pos x="T6" y="T7"/>
                </a:cxn>
                <a:cxn ang="0">
                  <a:pos x="T8" y="T9"/>
                </a:cxn>
              </a:cxnLst>
              <a:rect l="0" t="0" r="r" b="b"/>
              <a:pathLst>
                <a:path w="296" h="419">
                  <a:moveTo>
                    <a:pt x="0" y="0"/>
                  </a:moveTo>
                  <a:lnTo>
                    <a:pt x="154" y="0"/>
                  </a:lnTo>
                  <a:lnTo>
                    <a:pt x="296" y="419"/>
                  </a:lnTo>
                  <a:lnTo>
                    <a:pt x="142" y="419"/>
                  </a:lnTo>
                  <a:lnTo>
                    <a:pt x="0" y="0"/>
                  </a:lnTo>
                  <a:close/>
                </a:path>
              </a:pathLst>
            </a:custGeom>
            <a:solidFill>
              <a:srgbClr val="59A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grpSp>
      <p:sp>
        <p:nvSpPr>
          <p:cNvPr id="25" name="文本框 24"/>
          <p:cNvSpPr txBox="1"/>
          <p:nvPr/>
        </p:nvSpPr>
        <p:spPr>
          <a:xfrm>
            <a:off x="390888" y="195486"/>
            <a:ext cx="3711272" cy="461665"/>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defTabSz="685800"/>
            <a:r>
              <a:rPr lang="zh-CN" altLang="en-US" sz="2400" spc="100" dirty="0">
                <a:solidFill>
                  <a:srgbClr val="E1740D"/>
                </a:solidFill>
                <a:latin typeface="Arial" panose="020B0604020202020204" pitchFamily="34" charset="0"/>
                <a:ea typeface="微软雅黑" panose="020B0503020204020204" pitchFamily="34" charset="-122"/>
                <a:cs typeface="Arial" panose="020B0604020202020204" pitchFamily="34" charset="0"/>
              </a:rPr>
              <a:t>基于核心素养的课标分析</a:t>
            </a:r>
            <a:endParaRPr lang="zh-CN" altLang="en-US" sz="2400" spc="100" dirty="0">
              <a:solidFill>
                <a:srgbClr val="E1740D"/>
              </a:solidFill>
              <a:latin typeface="Arial" panose="020B0604020202020204" pitchFamily="34" charset="0"/>
              <a:ea typeface="微软雅黑" panose="020B0503020204020204" pitchFamily="34" charset="-122"/>
              <a:cs typeface="Arial" panose="020B0604020202020204" pitchFamily="34" charset="0"/>
            </a:endParaRPr>
          </a:p>
        </p:txBody>
      </p:sp>
      <p:sp>
        <p:nvSpPr>
          <p:cNvPr id="42" name="AutoShape 6"/>
          <p:cNvSpPr>
            <a:spLocks noChangeArrowheads="1"/>
          </p:cNvSpPr>
          <p:nvPr/>
        </p:nvSpPr>
        <p:spPr bwMode="auto">
          <a:xfrm>
            <a:off x="1512094" y="1006079"/>
            <a:ext cx="2712244" cy="847725"/>
          </a:xfrm>
          <a:prstGeom prst="roundRect">
            <a:avLst>
              <a:gd name="adj" fmla="val 9106"/>
            </a:avLst>
          </a:prstGeom>
          <a:solidFill>
            <a:srgbClr val="F6A55C"/>
          </a:solidFill>
          <a:ln w="9525">
            <a:solidFill>
              <a:srgbClr val="5689BF"/>
            </a:solidFill>
            <a:round/>
          </a:ln>
          <a:effectLst>
            <a:outerShdw blurRad="63500" dist="20000" dir="5400000" algn="ctr" rotWithShape="0">
              <a:srgbClr val="000000">
                <a:alpha val="35999"/>
              </a:srgbClr>
            </a:outerShdw>
          </a:effectLst>
        </p:spPr>
        <p:txBody>
          <a:bodyPr wrap="none" anchor="ctr"/>
          <a:lstStyle/>
          <a:p>
            <a:pPr lvl="0" algn="ctr" fontAlgn="base">
              <a:buClrTx/>
              <a:buFont typeface="Arial" panose="020B0604020202020204" pitchFamily="34" charset="0"/>
              <a:buNone/>
            </a:pPr>
            <a:r>
              <a:rPr lang="zh-CN" altLang="en-US" sz="2400" b="1" noProof="1">
                <a:solidFill>
                  <a:srgbClr val="000000"/>
                </a:solidFill>
                <a:latin typeface="微软雅黑" panose="020B0503020204020204" pitchFamily="34" charset="-122"/>
                <a:ea typeface="微软雅黑" panose="020B0503020204020204" pitchFamily="34" charset="-122"/>
                <a:cs typeface="+mn-ea"/>
              </a:rPr>
              <a:t>现  状</a:t>
            </a:r>
            <a:endParaRPr lang="zh-CN" altLang="en-US" sz="2400" b="1" noProof="1">
              <a:solidFill>
                <a:srgbClr val="000000"/>
              </a:solidFill>
              <a:latin typeface="微软雅黑" panose="020B0503020204020204" pitchFamily="34" charset="-122"/>
              <a:ea typeface="微软雅黑" panose="020B0503020204020204" pitchFamily="34" charset="-122"/>
            </a:endParaRPr>
          </a:p>
        </p:txBody>
      </p:sp>
      <p:sp>
        <p:nvSpPr>
          <p:cNvPr id="43" name="AutoShape 6"/>
          <p:cNvSpPr>
            <a:spLocks noChangeArrowheads="1"/>
          </p:cNvSpPr>
          <p:nvPr/>
        </p:nvSpPr>
        <p:spPr bwMode="auto">
          <a:xfrm>
            <a:off x="4733925" y="1006079"/>
            <a:ext cx="2712244" cy="847725"/>
          </a:xfrm>
          <a:prstGeom prst="roundRect">
            <a:avLst>
              <a:gd name="adj" fmla="val 9106"/>
            </a:avLst>
          </a:prstGeom>
          <a:solidFill>
            <a:srgbClr val="F6A55C"/>
          </a:solidFill>
          <a:ln w="9525">
            <a:solidFill>
              <a:srgbClr val="5689BF"/>
            </a:solidFill>
            <a:round/>
          </a:ln>
          <a:effectLst>
            <a:outerShdw blurRad="63500" dist="20000" dir="5400000" algn="ctr" rotWithShape="0">
              <a:srgbClr val="000000">
                <a:alpha val="35999"/>
              </a:srgbClr>
            </a:outerShdw>
          </a:effectLst>
        </p:spPr>
        <p:txBody>
          <a:bodyPr wrap="none" anchor="ctr"/>
          <a:lstStyle/>
          <a:p>
            <a:pPr algn="ctr" defTabSz="685800" eaLnBrk="0" fontAlgn="base" hangingPunct="0">
              <a:spcBef>
                <a:spcPct val="0"/>
              </a:spcBef>
              <a:spcAft>
                <a:spcPct val="0"/>
              </a:spcAft>
              <a:defRPr/>
            </a:pPr>
            <a:r>
              <a:rPr lang="zh-CN" altLang="en-US" sz="2400" b="1" dirty="0">
                <a:solidFill>
                  <a:srgbClr val="000000"/>
                </a:solidFill>
                <a:latin typeface="微软雅黑" panose="020B0503020204020204" pitchFamily="34" charset="-122"/>
                <a:ea typeface="微软雅黑" panose="020B0503020204020204" pitchFamily="34" charset="-122"/>
                <a:cs typeface="黑体" panose="02010600030101010101" pitchFamily="1" charset="-122"/>
              </a:rPr>
              <a:t>问  题</a:t>
            </a:r>
            <a:endParaRPr lang="en-US" altLang="zh-CN" sz="2400" b="1" dirty="0">
              <a:solidFill>
                <a:srgbClr val="000000"/>
              </a:solidFill>
              <a:latin typeface="微软雅黑" panose="020B0503020204020204" pitchFamily="34" charset="-122"/>
              <a:ea typeface="微软雅黑" panose="020B0503020204020204" pitchFamily="34" charset="-122"/>
              <a:cs typeface="黑体" panose="02010600030101010101" pitchFamily="1" charset="-122"/>
            </a:endParaRPr>
          </a:p>
        </p:txBody>
      </p:sp>
      <p:grpSp>
        <p:nvGrpSpPr>
          <p:cNvPr id="44" name="组合 25"/>
          <p:cNvGrpSpPr/>
          <p:nvPr/>
        </p:nvGrpSpPr>
        <p:grpSpPr>
          <a:xfrm>
            <a:off x="4726697" y="1707357"/>
            <a:ext cx="2755106" cy="1026319"/>
            <a:chOff x="0" y="0"/>
            <a:chExt cx="3225958" cy="887020"/>
          </a:xfrm>
          <a:solidFill>
            <a:srgbClr val="90C6CC"/>
          </a:solidFill>
        </p:grpSpPr>
        <p:sp>
          <p:nvSpPr>
            <p:cNvPr id="45" name="圆角矩形 26"/>
            <p:cNvSpPr/>
            <p:nvPr/>
          </p:nvSpPr>
          <p:spPr>
            <a:xfrm>
              <a:off x="0" y="0"/>
              <a:ext cx="3225958" cy="887020"/>
            </a:xfrm>
            <a:prstGeom prst="roundRect">
              <a:avLst>
                <a:gd name="adj" fmla="val 16667"/>
              </a:avLst>
            </a:prstGeom>
            <a:grpFill/>
            <a:ln w="25400" cap="flat" cmpd="sng">
              <a:solidFill>
                <a:srgbClr val="FFFFFF"/>
              </a:solidFill>
              <a:prstDash val="solid"/>
              <a:round/>
              <a:headEnd type="none" w="med" len="med"/>
              <a:tailEnd type="none" w="med" len="med"/>
            </a:ln>
          </p:spPr>
          <p:txBody>
            <a:bodyPr anchor="t"/>
            <a:lstStyle/>
            <a:p>
              <a:endParaRPr lang="zh-CN" altLang="en-US" sz="1350" dirty="0">
                <a:latin typeface="Arial" panose="020B0604020202020204" pitchFamily="34" charset="0"/>
                <a:ea typeface="华文细黑" panose="02010600040101010101" pitchFamily="1" charset="-122"/>
              </a:endParaRPr>
            </a:p>
          </p:txBody>
        </p:sp>
        <p:sp>
          <p:nvSpPr>
            <p:cNvPr id="46" name="圆角矩形 4"/>
            <p:cNvSpPr/>
            <p:nvPr/>
          </p:nvSpPr>
          <p:spPr>
            <a:xfrm>
              <a:off x="147775" y="154310"/>
              <a:ext cx="2949925" cy="717231"/>
            </a:xfrm>
            <a:prstGeom prst="rect">
              <a:avLst/>
            </a:prstGeom>
            <a:grpFill/>
            <a:ln w="9525">
              <a:noFill/>
            </a:ln>
          </p:spPr>
          <p:txBody>
            <a:bodyPr lIns="51435" tIns="25718" rIns="51435" bIns="25718" anchor="ctr"/>
            <a:lstStyle/>
            <a:p>
              <a:pPr algn="ctr" defTabSz="600075">
                <a:lnSpc>
                  <a:spcPct val="90000"/>
                </a:lnSpc>
                <a:spcAft>
                  <a:spcPct val="35000"/>
                </a:spcAft>
              </a:pPr>
              <a:r>
                <a:rPr lang="zh-CN" altLang="en-US" sz="1600" dirty="0">
                  <a:solidFill>
                    <a:srgbClr val="FFFFFF"/>
                  </a:solidFill>
                  <a:latin typeface="微软雅黑" panose="020B0503020204020204" pitchFamily="34" charset="-122"/>
                  <a:ea typeface="微软雅黑" panose="020B0503020204020204" pitchFamily="34" charset="-122"/>
                </a:rPr>
                <a:t>对素养缺乏明确界定、</a:t>
              </a:r>
              <a:endParaRPr lang="en-US" altLang="zh-CN" sz="1600" dirty="0">
                <a:solidFill>
                  <a:srgbClr val="FFFFFF"/>
                </a:solidFill>
                <a:latin typeface="微软雅黑" panose="020B0503020204020204" pitchFamily="34" charset="-122"/>
                <a:ea typeface="微软雅黑" panose="020B0503020204020204" pitchFamily="34" charset="-122"/>
              </a:endParaRPr>
            </a:p>
            <a:p>
              <a:pPr algn="ctr" defTabSz="600075">
                <a:lnSpc>
                  <a:spcPct val="90000"/>
                </a:lnSpc>
                <a:spcAft>
                  <a:spcPct val="35000"/>
                </a:spcAft>
              </a:pPr>
              <a:r>
                <a:rPr lang="zh-CN" altLang="en-US" sz="1600" dirty="0">
                  <a:solidFill>
                    <a:srgbClr val="FFFFFF"/>
                  </a:solidFill>
                  <a:latin typeface="微软雅黑" panose="020B0503020204020204" pitchFamily="34" charset="-122"/>
                  <a:ea typeface="微软雅黑" panose="020B0503020204020204" pitchFamily="34" charset="-122"/>
                </a:rPr>
                <a:t>系统阐述</a:t>
              </a:r>
              <a:endParaRPr lang="zh-CN" altLang="en-US" sz="1600" dirty="0">
                <a:solidFill>
                  <a:srgbClr val="FFFFFF"/>
                </a:solidFill>
                <a:latin typeface="微软雅黑" panose="020B0503020204020204" pitchFamily="34" charset="-122"/>
                <a:ea typeface="微软雅黑" panose="020B0503020204020204" pitchFamily="34" charset="-122"/>
              </a:endParaRPr>
            </a:p>
          </p:txBody>
        </p:sp>
      </p:grpSp>
      <p:grpSp>
        <p:nvGrpSpPr>
          <p:cNvPr id="47" name="组合 25"/>
          <p:cNvGrpSpPr/>
          <p:nvPr/>
        </p:nvGrpSpPr>
        <p:grpSpPr>
          <a:xfrm>
            <a:off x="1499118" y="1850121"/>
            <a:ext cx="2755106" cy="1026319"/>
            <a:chOff x="0" y="0"/>
            <a:chExt cx="3225958" cy="887020"/>
          </a:xfrm>
          <a:solidFill>
            <a:srgbClr val="90C6CC"/>
          </a:solidFill>
        </p:grpSpPr>
        <p:sp>
          <p:nvSpPr>
            <p:cNvPr id="48" name="圆角矩形 26"/>
            <p:cNvSpPr/>
            <p:nvPr/>
          </p:nvSpPr>
          <p:spPr>
            <a:xfrm>
              <a:off x="0" y="0"/>
              <a:ext cx="3225958" cy="887020"/>
            </a:xfrm>
            <a:prstGeom prst="roundRect">
              <a:avLst>
                <a:gd name="adj" fmla="val 16667"/>
              </a:avLst>
            </a:prstGeom>
            <a:grpFill/>
            <a:ln w="25400" cap="flat" cmpd="sng">
              <a:solidFill>
                <a:srgbClr val="FFFFFF"/>
              </a:solidFill>
              <a:prstDash val="solid"/>
              <a:round/>
              <a:headEnd type="none" w="med" len="med"/>
              <a:tailEnd type="none" w="med" len="med"/>
            </a:ln>
          </p:spPr>
          <p:txBody>
            <a:bodyPr anchor="t"/>
            <a:lstStyle/>
            <a:p>
              <a:endParaRPr lang="zh-CN" altLang="en-US" sz="1350" dirty="0">
                <a:latin typeface="Arial" panose="020B0604020202020204" pitchFamily="34" charset="0"/>
                <a:ea typeface="华文细黑" panose="02010600040101010101" pitchFamily="1" charset="-122"/>
              </a:endParaRPr>
            </a:p>
          </p:txBody>
        </p:sp>
        <p:sp>
          <p:nvSpPr>
            <p:cNvPr id="49" name="圆角矩形 4"/>
            <p:cNvSpPr/>
            <p:nvPr/>
          </p:nvSpPr>
          <p:spPr>
            <a:xfrm>
              <a:off x="147775" y="63573"/>
              <a:ext cx="2949925" cy="717231"/>
            </a:xfrm>
            <a:prstGeom prst="rect">
              <a:avLst/>
            </a:prstGeom>
            <a:grpFill/>
            <a:ln w="9525">
              <a:noFill/>
            </a:ln>
          </p:spPr>
          <p:txBody>
            <a:bodyPr lIns="51435" tIns="25718" rIns="51435" bIns="25718" anchor="ctr"/>
            <a:lstStyle/>
            <a:p>
              <a:pPr algn="ctr" defTabSz="600075">
                <a:lnSpc>
                  <a:spcPct val="90000"/>
                </a:lnSpc>
                <a:spcAft>
                  <a:spcPct val="35000"/>
                </a:spcAft>
              </a:pPr>
              <a:r>
                <a:rPr lang="zh-CN" altLang="en-US" sz="1600" dirty="0">
                  <a:solidFill>
                    <a:srgbClr val="FFFFFF"/>
                  </a:solidFill>
                  <a:latin typeface="微软雅黑" panose="020B0503020204020204" pitchFamily="34" charset="-122"/>
                  <a:ea typeface="微软雅黑" panose="020B0503020204020204" pitchFamily="34" charset="-122"/>
                </a:rPr>
                <a:t>体现“能力为重”</a:t>
              </a:r>
              <a:endParaRPr lang="en-US" altLang="zh-CN" sz="1600" dirty="0">
                <a:solidFill>
                  <a:srgbClr val="FFFFFF"/>
                </a:solidFill>
                <a:latin typeface="微软雅黑" panose="020B0503020204020204" pitchFamily="34" charset="-122"/>
                <a:ea typeface="微软雅黑" panose="020B0503020204020204" pitchFamily="34" charset="-122"/>
              </a:endParaRPr>
            </a:p>
            <a:p>
              <a:pPr algn="ctr" defTabSz="600075">
                <a:lnSpc>
                  <a:spcPct val="90000"/>
                </a:lnSpc>
                <a:spcAft>
                  <a:spcPct val="35000"/>
                </a:spcAft>
              </a:pPr>
              <a:r>
                <a:rPr lang="zh-CN" altLang="en-US" sz="1600" dirty="0">
                  <a:solidFill>
                    <a:srgbClr val="FFFFFF"/>
                  </a:solidFill>
                  <a:latin typeface="微软雅黑" panose="020B0503020204020204" pitchFamily="34" charset="-122"/>
                  <a:ea typeface="微软雅黑" panose="020B0503020204020204" pitchFamily="34" charset="-122"/>
                </a:rPr>
                <a:t>指导方针</a:t>
              </a:r>
              <a:endParaRPr lang="zh-CN" altLang="en-US" sz="1600" dirty="0">
                <a:solidFill>
                  <a:srgbClr val="FFFFFF"/>
                </a:solidFill>
                <a:latin typeface="微软雅黑" panose="020B0503020204020204" pitchFamily="34" charset="-122"/>
                <a:ea typeface="微软雅黑" panose="020B0503020204020204" pitchFamily="34" charset="-122"/>
              </a:endParaRPr>
            </a:p>
          </p:txBody>
        </p:sp>
      </p:grpSp>
      <p:grpSp>
        <p:nvGrpSpPr>
          <p:cNvPr id="50" name="组合 25"/>
          <p:cNvGrpSpPr/>
          <p:nvPr/>
        </p:nvGrpSpPr>
        <p:grpSpPr>
          <a:xfrm>
            <a:off x="1528862" y="2769567"/>
            <a:ext cx="2755106" cy="1026319"/>
            <a:chOff x="0" y="0"/>
            <a:chExt cx="3225958" cy="887020"/>
          </a:xfrm>
          <a:solidFill>
            <a:srgbClr val="90C6CC"/>
          </a:solidFill>
        </p:grpSpPr>
        <p:sp>
          <p:nvSpPr>
            <p:cNvPr id="51" name="圆角矩形 26"/>
            <p:cNvSpPr/>
            <p:nvPr/>
          </p:nvSpPr>
          <p:spPr>
            <a:xfrm>
              <a:off x="0" y="0"/>
              <a:ext cx="3225958" cy="887020"/>
            </a:xfrm>
            <a:prstGeom prst="roundRect">
              <a:avLst>
                <a:gd name="adj" fmla="val 16667"/>
              </a:avLst>
            </a:prstGeom>
            <a:solidFill>
              <a:srgbClr val="4999A1"/>
            </a:solidFill>
            <a:ln w="25400" cap="flat" cmpd="sng">
              <a:solidFill>
                <a:srgbClr val="FFFFFF"/>
              </a:solidFill>
              <a:prstDash val="solid"/>
              <a:round/>
              <a:headEnd type="none" w="med" len="med"/>
              <a:tailEnd type="none" w="med" len="med"/>
            </a:ln>
          </p:spPr>
          <p:txBody>
            <a:bodyPr anchor="t"/>
            <a:lstStyle/>
            <a:p>
              <a:endParaRPr lang="zh-CN" altLang="en-US" sz="1350" dirty="0">
                <a:latin typeface="Arial" panose="020B0604020202020204" pitchFamily="34" charset="0"/>
                <a:ea typeface="华文细黑" panose="02010600040101010101" pitchFamily="1" charset="-122"/>
              </a:endParaRPr>
            </a:p>
          </p:txBody>
        </p:sp>
        <p:sp>
          <p:nvSpPr>
            <p:cNvPr id="52" name="圆角矩形 4"/>
            <p:cNvSpPr/>
            <p:nvPr/>
          </p:nvSpPr>
          <p:spPr>
            <a:xfrm>
              <a:off x="147775" y="107554"/>
              <a:ext cx="2949925" cy="717231"/>
            </a:xfrm>
            <a:prstGeom prst="rect">
              <a:avLst/>
            </a:prstGeom>
            <a:solidFill>
              <a:srgbClr val="4999A1"/>
            </a:solidFill>
            <a:ln w="9525">
              <a:noFill/>
            </a:ln>
          </p:spPr>
          <p:txBody>
            <a:bodyPr lIns="51435" tIns="25718" rIns="51435" bIns="25718" anchor="ctr"/>
            <a:lstStyle/>
            <a:p>
              <a:pPr algn="ctr" defTabSz="600075">
                <a:lnSpc>
                  <a:spcPct val="90000"/>
                </a:lnSpc>
                <a:spcAft>
                  <a:spcPct val="35000"/>
                </a:spcAft>
              </a:pPr>
              <a:r>
                <a:rPr lang="zh-CN" altLang="en-US" sz="1600" dirty="0">
                  <a:solidFill>
                    <a:srgbClr val="FFFFFF"/>
                  </a:solidFill>
                  <a:latin typeface="微软雅黑" panose="020B0503020204020204" pitchFamily="34" charset="-122"/>
                  <a:ea typeface="微软雅黑" panose="020B0503020204020204" pitchFamily="34" charset="-122"/>
                </a:rPr>
                <a:t>重视工具性素养</a:t>
              </a:r>
              <a:endParaRPr lang="zh-CN" altLang="en-US" sz="1600" dirty="0">
                <a:solidFill>
                  <a:srgbClr val="FFFFFF"/>
                </a:solidFill>
                <a:latin typeface="微软雅黑" panose="020B0503020204020204" pitchFamily="34" charset="-122"/>
                <a:ea typeface="微软雅黑" panose="020B0503020204020204" pitchFamily="34" charset="-122"/>
              </a:endParaRPr>
            </a:p>
          </p:txBody>
        </p:sp>
      </p:grpSp>
      <p:grpSp>
        <p:nvGrpSpPr>
          <p:cNvPr id="53" name="组合 25"/>
          <p:cNvGrpSpPr/>
          <p:nvPr/>
        </p:nvGrpSpPr>
        <p:grpSpPr>
          <a:xfrm>
            <a:off x="4716016" y="2697559"/>
            <a:ext cx="2755106" cy="1026319"/>
            <a:chOff x="0" y="0"/>
            <a:chExt cx="3225958" cy="887020"/>
          </a:xfrm>
          <a:solidFill>
            <a:srgbClr val="90C6CC"/>
          </a:solidFill>
        </p:grpSpPr>
        <p:sp>
          <p:nvSpPr>
            <p:cNvPr id="54" name="圆角矩形 26"/>
            <p:cNvSpPr/>
            <p:nvPr/>
          </p:nvSpPr>
          <p:spPr>
            <a:xfrm>
              <a:off x="0" y="0"/>
              <a:ext cx="3225958" cy="887020"/>
            </a:xfrm>
            <a:prstGeom prst="roundRect">
              <a:avLst>
                <a:gd name="adj" fmla="val 16667"/>
              </a:avLst>
            </a:prstGeom>
            <a:solidFill>
              <a:srgbClr val="4999A1"/>
            </a:solidFill>
            <a:ln w="25400" cap="flat" cmpd="sng">
              <a:solidFill>
                <a:srgbClr val="FFFFFF"/>
              </a:solidFill>
              <a:prstDash val="solid"/>
              <a:round/>
              <a:headEnd type="none" w="med" len="med"/>
              <a:tailEnd type="none" w="med" len="med"/>
            </a:ln>
          </p:spPr>
          <p:txBody>
            <a:bodyPr anchor="t"/>
            <a:lstStyle/>
            <a:p>
              <a:endParaRPr lang="zh-CN" altLang="en-US" sz="1350" dirty="0">
                <a:latin typeface="Arial" panose="020B0604020202020204" pitchFamily="34" charset="0"/>
                <a:ea typeface="华文细黑" panose="02010600040101010101" pitchFamily="1" charset="-122"/>
              </a:endParaRPr>
            </a:p>
          </p:txBody>
        </p:sp>
        <p:sp>
          <p:nvSpPr>
            <p:cNvPr id="55" name="圆角矩形 4"/>
            <p:cNvSpPr/>
            <p:nvPr/>
          </p:nvSpPr>
          <p:spPr>
            <a:xfrm>
              <a:off x="147775" y="107554"/>
              <a:ext cx="2949925" cy="717231"/>
            </a:xfrm>
            <a:prstGeom prst="rect">
              <a:avLst/>
            </a:prstGeom>
            <a:solidFill>
              <a:srgbClr val="4999A1"/>
            </a:solidFill>
            <a:ln w="9525">
              <a:noFill/>
            </a:ln>
          </p:spPr>
          <p:txBody>
            <a:bodyPr lIns="51435" tIns="25718" rIns="51435" bIns="25718" anchor="ctr"/>
            <a:lstStyle/>
            <a:p>
              <a:pPr algn="ctr" defTabSz="600075">
                <a:lnSpc>
                  <a:spcPct val="90000"/>
                </a:lnSpc>
                <a:spcAft>
                  <a:spcPct val="35000"/>
                </a:spcAft>
              </a:pPr>
              <a:r>
                <a:rPr lang="zh-CN" altLang="en-US" sz="1600" dirty="0">
                  <a:solidFill>
                    <a:srgbClr val="FFFFFF"/>
                  </a:solidFill>
                  <a:latin typeface="微软雅黑" panose="020B0503020204020204" pitchFamily="34" charset="-122"/>
                  <a:ea typeface="微软雅黑" panose="020B0503020204020204" pitchFamily="34" charset="-122"/>
                </a:rPr>
                <a:t>对跨学科素养相对忽视</a:t>
              </a:r>
              <a:endParaRPr lang="zh-CN" altLang="en-US" sz="1600" dirty="0">
                <a:solidFill>
                  <a:srgbClr val="FFFFFF"/>
                </a:solidFill>
                <a:latin typeface="微软雅黑" panose="020B0503020204020204" pitchFamily="34" charset="-122"/>
                <a:ea typeface="微软雅黑" panose="020B0503020204020204" pitchFamily="34" charset="-122"/>
              </a:endParaRPr>
            </a:p>
          </p:txBody>
        </p:sp>
      </p:grpSp>
      <p:grpSp>
        <p:nvGrpSpPr>
          <p:cNvPr id="56" name="组合 25"/>
          <p:cNvGrpSpPr/>
          <p:nvPr/>
        </p:nvGrpSpPr>
        <p:grpSpPr>
          <a:xfrm>
            <a:off x="1528862" y="3651870"/>
            <a:ext cx="2755106" cy="1026319"/>
            <a:chOff x="0" y="0"/>
            <a:chExt cx="3225958" cy="887020"/>
          </a:xfrm>
          <a:solidFill>
            <a:srgbClr val="213C51"/>
          </a:solidFill>
        </p:grpSpPr>
        <p:sp>
          <p:nvSpPr>
            <p:cNvPr id="57" name="圆角矩形 26"/>
            <p:cNvSpPr/>
            <p:nvPr/>
          </p:nvSpPr>
          <p:spPr>
            <a:xfrm>
              <a:off x="0" y="0"/>
              <a:ext cx="3225958" cy="887020"/>
            </a:xfrm>
            <a:prstGeom prst="roundRect">
              <a:avLst>
                <a:gd name="adj" fmla="val 16667"/>
              </a:avLst>
            </a:prstGeom>
            <a:grpFill/>
            <a:ln w="25400" cap="flat" cmpd="sng">
              <a:solidFill>
                <a:srgbClr val="FFFFFF"/>
              </a:solidFill>
              <a:prstDash val="solid"/>
              <a:round/>
              <a:headEnd type="none" w="med" len="med"/>
              <a:tailEnd type="none" w="med" len="med"/>
            </a:ln>
          </p:spPr>
          <p:txBody>
            <a:bodyPr anchor="t"/>
            <a:lstStyle/>
            <a:p>
              <a:endParaRPr lang="zh-CN" altLang="en-US" sz="1350" dirty="0">
                <a:latin typeface="Arial" panose="020B0604020202020204" pitchFamily="34" charset="0"/>
                <a:ea typeface="华文细黑" panose="02010600040101010101" pitchFamily="1" charset="-122"/>
              </a:endParaRPr>
            </a:p>
          </p:txBody>
        </p:sp>
        <p:sp>
          <p:nvSpPr>
            <p:cNvPr id="58" name="圆角矩形 4"/>
            <p:cNvSpPr/>
            <p:nvPr/>
          </p:nvSpPr>
          <p:spPr>
            <a:xfrm>
              <a:off x="147775" y="107554"/>
              <a:ext cx="2949925" cy="717231"/>
            </a:xfrm>
            <a:prstGeom prst="rect">
              <a:avLst/>
            </a:prstGeom>
            <a:grpFill/>
            <a:ln w="9525">
              <a:noFill/>
            </a:ln>
          </p:spPr>
          <p:txBody>
            <a:bodyPr lIns="51435" tIns="25718" rIns="51435" bIns="25718" anchor="ctr"/>
            <a:lstStyle/>
            <a:p>
              <a:pPr algn="ctr" defTabSz="600075">
                <a:lnSpc>
                  <a:spcPct val="90000"/>
                </a:lnSpc>
                <a:spcAft>
                  <a:spcPct val="35000"/>
                </a:spcAft>
              </a:pPr>
              <a:r>
                <a:rPr lang="zh-CN" altLang="en-US" sz="1400" dirty="0">
                  <a:solidFill>
                    <a:srgbClr val="FFFFFF"/>
                  </a:solidFill>
                  <a:latin typeface="微软雅黑" panose="020B0503020204020204" pitchFamily="34" charset="-122"/>
                  <a:ea typeface="微软雅黑" panose="020B0503020204020204" pitchFamily="34" charset="-122"/>
                </a:rPr>
                <a:t>在知识、技能、态度和价值观等方面对学生提出全面要求，尤其重视实践素养、主动探究、问题解决能力等素养</a:t>
              </a:r>
              <a:endParaRPr lang="zh-CN" altLang="en-US" sz="1400" dirty="0">
                <a:solidFill>
                  <a:srgbClr val="FFFFFF"/>
                </a:solidFill>
                <a:latin typeface="微软雅黑" panose="020B0503020204020204" pitchFamily="34" charset="-122"/>
                <a:ea typeface="微软雅黑" panose="020B0503020204020204" pitchFamily="34" charset="-122"/>
              </a:endParaRPr>
            </a:p>
          </p:txBody>
        </p:sp>
      </p:grpSp>
      <p:grpSp>
        <p:nvGrpSpPr>
          <p:cNvPr id="59" name="组合 25"/>
          <p:cNvGrpSpPr/>
          <p:nvPr/>
        </p:nvGrpSpPr>
        <p:grpSpPr>
          <a:xfrm>
            <a:off x="4737412" y="3651869"/>
            <a:ext cx="2755106" cy="1026319"/>
            <a:chOff x="0" y="0"/>
            <a:chExt cx="3225958" cy="887020"/>
          </a:xfrm>
          <a:solidFill>
            <a:srgbClr val="213C51"/>
          </a:solidFill>
        </p:grpSpPr>
        <p:sp>
          <p:nvSpPr>
            <p:cNvPr id="60" name="圆角矩形 26"/>
            <p:cNvSpPr/>
            <p:nvPr/>
          </p:nvSpPr>
          <p:spPr>
            <a:xfrm>
              <a:off x="0" y="0"/>
              <a:ext cx="3225958" cy="887020"/>
            </a:xfrm>
            <a:prstGeom prst="roundRect">
              <a:avLst>
                <a:gd name="adj" fmla="val 16667"/>
              </a:avLst>
            </a:prstGeom>
            <a:grpFill/>
            <a:ln w="25400" cap="flat" cmpd="sng">
              <a:solidFill>
                <a:srgbClr val="FFFFFF"/>
              </a:solidFill>
              <a:prstDash val="solid"/>
              <a:round/>
              <a:headEnd type="none" w="med" len="med"/>
              <a:tailEnd type="none" w="med" len="med"/>
            </a:ln>
          </p:spPr>
          <p:txBody>
            <a:bodyPr anchor="t"/>
            <a:lstStyle/>
            <a:p>
              <a:endParaRPr lang="zh-CN" altLang="en-US" sz="1350" dirty="0">
                <a:latin typeface="Arial" panose="020B0604020202020204" pitchFamily="34" charset="0"/>
                <a:ea typeface="华文细黑" panose="02010600040101010101" pitchFamily="1" charset="-122"/>
              </a:endParaRPr>
            </a:p>
          </p:txBody>
        </p:sp>
        <p:sp>
          <p:nvSpPr>
            <p:cNvPr id="61" name="圆角矩形 4"/>
            <p:cNvSpPr/>
            <p:nvPr/>
          </p:nvSpPr>
          <p:spPr>
            <a:xfrm>
              <a:off x="147775" y="107554"/>
              <a:ext cx="2949925" cy="717231"/>
            </a:xfrm>
            <a:prstGeom prst="rect">
              <a:avLst/>
            </a:prstGeom>
            <a:grpFill/>
            <a:ln w="9525">
              <a:noFill/>
            </a:ln>
          </p:spPr>
          <p:txBody>
            <a:bodyPr lIns="51435" tIns="25718" rIns="51435" bIns="25718" anchor="ctr"/>
            <a:lstStyle/>
            <a:p>
              <a:pPr algn="ctr" defTabSz="600075">
                <a:lnSpc>
                  <a:spcPct val="90000"/>
                </a:lnSpc>
                <a:spcAft>
                  <a:spcPct val="35000"/>
                </a:spcAft>
              </a:pPr>
              <a:r>
                <a:rPr lang="zh-CN" altLang="en-US" sz="1400" dirty="0">
                  <a:solidFill>
                    <a:srgbClr val="FFFFFF"/>
                  </a:solidFill>
                  <a:latin typeface="微软雅黑" panose="020B0503020204020204" pitchFamily="34" charset="-122"/>
                  <a:ea typeface="微软雅黑" panose="020B0503020204020204" pitchFamily="34" charset="-122"/>
                </a:rPr>
                <a:t>论述的核心素养与课程内容相脱离</a:t>
              </a:r>
              <a:endParaRPr lang="zh-CN" altLang="en-US" sz="1400" dirty="0">
                <a:solidFill>
                  <a:srgbClr val="FFFFFF"/>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afterEffect">
                                  <p:stCondLst>
                                    <p:cond delay="0"/>
                                  </p:stCondLst>
                                  <p:childTnLst>
                                    <p:set>
                                      <p:cBhvr rctx="PPT">
                                        <p:cTn id="6" dur="250"/>
                                        <p:tgtEl>
                                          <p:spTgt spid="118787"/>
                                        </p:tgtEl>
                                        <p:attrNameLst>
                                          <p:attrName>style.opacity</p:attrName>
                                        </p:attrNameLst>
                                      </p:cBhvr>
                                      <p:to>
                                        <p:strVal val="0.25"/>
                                      </p:to>
                                    </p:set>
                                    <p:animEffect filter="image" prLst="opacity: 0.25">
                                      <p:cBhvr rctx="IE">
                                        <p:cTn id="7" dur="250"/>
                                        <p:tgtEl>
                                          <p:spTgt spid="11878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left)">
                                      <p:cBhvr>
                                        <p:cTn id="11" dur="250"/>
                                        <p:tgtEl>
                                          <p:spTgt spid="4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wipe(left)">
                                      <p:cBhvr>
                                        <p:cTn id="15" dur="250"/>
                                        <p:tgtEl>
                                          <p:spTgt spid="47"/>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wipe(left)">
                                      <p:cBhvr>
                                        <p:cTn id="19" dur="250"/>
                                        <p:tgtEl>
                                          <p:spTgt spid="50"/>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250"/>
                                        <p:tgtEl>
                                          <p:spTgt spid="56"/>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wipe(left)">
                                      <p:cBhvr>
                                        <p:cTn id="27" dur="250"/>
                                        <p:tgtEl>
                                          <p:spTgt spid="43"/>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wipe(left)">
                                      <p:cBhvr>
                                        <p:cTn id="31" dur="250"/>
                                        <p:tgtEl>
                                          <p:spTgt spid="44"/>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wipe(left)">
                                      <p:cBhvr>
                                        <p:cTn id="35" dur="250"/>
                                        <p:tgtEl>
                                          <p:spTgt spid="53"/>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59"/>
                                        </p:tgtEl>
                                        <p:attrNameLst>
                                          <p:attrName>style.visibility</p:attrName>
                                        </p:attrNameLst>
                                      </p:cBhvr>
                                      <p:to>
                                        <p:strVal val="visible"/>
                                      </p:to>
                                    </p:set>
                                    <p:animEffect transition="in" filter="wipe(left)">
                                      <p:cBhvr>
                                        <p:cTn id="39" dur="2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ldLvl="0" animBg="1"/>
      <p:bldP spid="43" grpId="0" bldLvl="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4"/>
          <p:cNvGrpSpPr>
            <a:grpSpLocks noChangeAspect="1"/>
          </p:cNvGrpSpPr>
          <p:nvPr/>
        </p:nvGrpSpPr>
        <p:grpSpPr bwMode="auto">
          <a:xfrm rot="5400000">
            <a:off x="-9330" y="267599"/>
            <a:ext cx="409547" cy="390889"/>
            <a:chOff x="0" y="60"/>
            <a:chExt cx="439" cy="419"/>
          </a:xfrm>
        </p:grpSpPr>
        <p:sp>
          <p:nvSpPr>
            <p:cNvPr id="19" name="Freeform 5"/>
            <p:cNvSpPr/>
            <p:nvPr/>
          </p:nvSpPr>
          <p:spPr bwMode="auto">
            <a:xfrm>
              <a:off x="0" y="60"/>
              <a:ext cx="297" cy="419"/>
            </a:xfrm>
            <a:custGeom>
              <a:avLst/>
              <a:gdLst>
                <a:gd name="T0" fmla="*/ 297 w 297"/>
                <a:gd name="T1" fmla="*/ 0 h 419"/>
                <a:gd name="T2" fmla="*/ 143 w 297"/>
                <a:gd name="T3" fmla="*/ 0 h 419"/>
                <a:gd name="T4" fmla="*/ 0 w 297"/>
                <a:gd name="T5" fmla="*/ 419 h 419"/>
                <a:gd name="T6" fmla="*/ 155 w 297"/>
                <a:gd name="T7" fmla="*/ 419 h 419"/>
                <a:gd name="T8" fmla="*/ 297 w 297"/>
                <a:gd name="T9" fmla="*/ 0 h 419"/>
              </a:gdLst>
              <a:ahLst/>
              <a:cxnLst>
                <a:cxn ang="0">
                  <a:pos x="T0" y="T1"/>
                </a:cxn>
                <a:cxn ang="0">
                  <a:pos x="T2" y="T3"/>
                </a:cxn>
                <a:cxn ang="0">
                  <a:pos x="T4" y="T5"/>
                </a:cxn>
                <a:cxn ang="0">
                  <a:pos x="T6" y="T7"/>
                </a:cxn>
                <a:cxn ang="0">
                  <a:pos x="T8" y="T9"/>
                </a:cxn>
              </a:cxnLst>
              <a:rect l="0" t="0" r="r" b="b"/>
              <a:pathLst>
                <a:path w="297" h="419">
                  <a:moveTo>
                    <a:pt x="297" y="0"/>
                  </a:moveTo>
                  <a:lnTo>
                    <a:pt x="143" y="0"/>
                  </a:lnTo>
                  <a:lnTo>
                    <a:pt x="0" y="419"/>
                  </a:lnTo>
                  <a:lnTo>
                    <a:pt x="155" y="419"/>
                  </a:lnTo>
                  <a:lnTo>
                    <a:pt x="297" y="0"/>
                  </a:lnTo>
                  <a:close/>
                </a:path>
              </a:pathLst>
            </a:custGeom>
            <a:solidFill>
              <a:srgbClr val="0423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sp>
          <p:nvSpPr>
            <p:cNvPr id="20" name="Freeform 6"/>
            <p:cNvSpPr/>
            <p:nvPr/>
          </p:nvSpPr>
          <p:spPr bwMode="auto">
            <a:xfrm>
              <a:off x="143" y="60"/>
              <a:ext cx="296" cy="419"/>
            </a:xfrm>
            <a:custGeom>
              <a:avLst/>
              <a:gdLst>
                <a:gd name="T0" fmla="*/ 0 w 296"/>
                <a:gd name="T1" fmla="*/ 0 h 419"/>
                <a:gd name="T2" fmla="*/ 154 w 296"/>
                <a:gd name="T3" fmla="*/ 0 h 419"/>
                <a:gd name="T4" fmla="*/ 296 w 296"/>
                <a:gd name="T5" fmla="*/ 419 h 419"/>
                <a:gd name="T6" fmla="*/ 142 w 296"/>
                <a:gd name="T7" fmla="*/ 419 h 419"/>
                <a:gd name="T8" fmla="*/ 0 w 296"/>
                <a:gd name="T9" fmla="*/ 0 h 419"/>
              </a:gdLst>
              <a:ahLst/>
              <a:cxnLst>
                <a:cxn ang="0">
                  <a:pos x="T0" y="T1"/>
                </a:cxn>
                <a:cxn ang="0">
                  <a:pos x="T2" y="T3"/>
                </a:cxn>
                <a:cxn ang="0">
                  <a:pos x="T4" y="T5"/>
                </a:cxn>
                <a:cxn ang="0">
                  <a:pos x="T6" y="T7"/>
                </a:cxn>
                <a:cxn ang="0">
                  <a:pos x="T8" y="T9"/>
                </a:cxn>
              </a:cxnLst>
              <a:rect l="0" t="0" r="r" b="b"/>
              <a:pathLst>
                <a:path w="296" h="419">
                  <a:moveTo>
                    <a:pt x="0" y="0"/>
                  </a:moveTo>
                  <a:lnTo>
                    <a:pt x="154" y="0"/>
                  </a:lnTo>
                  <a:lnTo>
                    <a:pt x="296" y="419"/>
                  </a:lnTo>
                  <a:lnTo>
                    <a:pt x="142" y="419"/>
                  </a:lnTo>
                  <a:lnTo>
                    <a:pt x="0" y="0"/>
                  </a:lnTo>
                  <a:close/>
                </a:path>
              </a:pathLst>
            </a:custGeom>
            <a:solidFill>
              <a:srgbClr val="59A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grpSp>
      <p:pic>
        <p:nvPicPr>
          <p:cNvPr id="21" name="图片 20"/>
          <p:cNvPicPr>
            <a:picLocks noChangeAspect="1"/>
          </p:cNvPicPr>
          <p:nvPr/>
        </p:nvPicPr>
        <p:blipFill>
          <a:blip r:embed="rId1"/>
          <a:stretch>
            <a:fillRect/>
          </a:stretch>
        </p:blipFill>
        <p:spPr>
          <a:xfrm>
            <a:off x="6516985" y="0"/>
            <a:ext cx="2640976" cy="2571750"/>
          </a:xfrm>
          <a:prstGeom prst="rect">
            <a:avLst/>
          </a:prstGeom>
        </p:spPr>
      </p:pic>
      <p:sp>
        <p:nvSpPr>
          <p:cNvPr id="4" name="文本框 3"/>
          <p:cNvSpPr txBox="1"/>
          <p:nvPr/>
        </p:nvSpPr>
        <p:spPr>
          <a:xfrm>
            <a:off x="549910" y="1212215"/>
            <a:ext cx="7461250" cy="704850"/>
          </a:xfrm>
          <a:prstGeom prst="rect">
            <a:avLst/>
          </a:prstGeom>
          <a:noFill/>
        </p:spPr>
        <p:txBody>
          <a:bodyPr wrap="square" rtlCol="0">
            <a:spAutoFit/>
          </a:bodyPr>
          <a:lstStyle/>
          <a:p>
            <a:pPr algn="l" defTabSz="685800"/>
            <a:r>
              <a:rPr lang="zh-CN" altLang="zh-CN" sz="4000" spc="-110" dirty="0">
                <a:solidFill>
                  <a:srgbClr val="231F20"/>
                </a:solidFill>
                <a:latin typeface="方正综艺简体" panose="03000509000000000000" pitchFamily="65" charset="-122"/>
                <a:ea typeface="方正综艺简体" panose="03000509000000000000" pitchFamily="65" charset="-122"/>
              </a:rPr>
              <a:t>二、遴选的支撑性研究</a:t>
            </a:r>
            <a:endParaRPr lang="zh-CN" altLang="zh-CN" sz="5400" spc="-110" dirty="0">
              <a:solidFill>
                <a:srgbClr val="231F20"/>
              </a:solidFill>
              <a:latin typeface="方正综艺简体" panose="03000509000000000000" pitchFamily="65" charset="-122"/>
              <a:ea typeface="方正综艺简体" panose="03000509000000000000" pitchFamily="65" charset="-122"/>
            </a:endParaRPr>
          </a:p>
        </p:txBody>
      </p:sp>
      <p:sp>
        <p:nvSpPr>
          <p:cNvPr id="10" name="文本框 9"/>
          <p:cNvSpPr txBox="1"/>
          <p:nvPr/>
        </p:nvSpPr>
        <p:spPr>
          <a:xfrm>
            <a:off x="827761" y="2841908"/>
            <a:ext cx="3570208" cy="369332"/>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defTabSz="685800"/>
            <a:r>
              <a:rPr lang="en-US" altLang="zh-CN" sz="1800" spc="100" dirty="0">
                <a:solidFill>
                  <a:srgbClr val="59ACB4"/>
                </a:solidFill>
                <a:latin typeface="Arial" panose="020B0604020202020204" pitchFamily="34" charset="0"/>
                <a:ea typeface="微软雅黑" panose="020B0503020204020204" pitchFamily="34" charset="-122"/>
                <a:cs typeface="Arial" panose="020B0604020202020204" pitchFamily="34" charset="0"/>
              </a:rPr>
              <a:t>2.</a:t>
            </a:r>
            <a:r>
              <a:rPr lang="zh-CN" altLang="en-US" sz="1800" spc="100" dirty="0">
                <a:solidFill>
                  <a:srgbClr val="59ACB4"/>
                </a:solidFill>
                <a:latin typeface="Arial" panose="020B0604020202020204" pitchFamily="34" charset="0"/>
                <a:ea typeface="微软雅黑" panose="020B0503020204020204" pitchFamily="34" charset="-122"/>
                <a:cs typeface="Arial" panose="020B0604020202020204" pitchFamily="34" charset="0"/>
              </a:rPr>
              <a:t>学生核心素养的国际比较研究</a:t>
            </a:r>
            <a:endParaRPr lang="zh-CN" altLang="en-US" sz="1800" spc="100" dirty="0">
              <a:solidFill>
                <a:srgbClr val="59ACB4"/>
              </a:solidFill>
              <a:latin typeface="Arial" panose="020B0604020202020204" pitchFamily="34" charset="0"/>
              <a:ea typeface="微软雅黑" panose="020B0503020204020204" pitchFamily="34" charset="-122"/>
              <a:cs typeface="Arial" panose="020B0604020202020204" pitchFamily="34" charset="0"/>
            </a:endParaRPr>
          </a:p>
        </p:txBody>
      </p:sp>
      <p:sp>
        <p:nvSpPr>
          <p:cNvPr id="11" name="文本框 10"/>
          <p:cNvSpPr txBox="1"/>
          <p:nvPr/>
        </p:nvSpPr>
        <p:spPr>
          <a:xfrm>
            <a:off x="827762" y="2294029"/>
            <a:ext cx="3570208" cy="369332"/>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defTabSz="685800"/>
            <a:r>
              <a:rPr lang="en-US" altLang="zh-CN" sz="1800" spc="100" dirty="0">
                <a:solidFill>
                  <a:srgbClr val="E1740D"/>
                </a:solidFill>
                <a:latin typeface="Arial" panose="020B0604020202020204" pitchFamily="34" charset="0"/>
                <a:ea typeface="微软雅黑" panose="020B0503020204020204" pitchFamily="34" charset="-122"/>
                <a:cs typeface="Arial" panose="020B0604020202020204" pitchFamily="34" charset="0"/>
              </a:rPr>
              <a:t>1.</a:t>
            </a:r>
            <a:r>
              <a:rPr lang="zh-CN" altLang="en-US" sz="1800" spc="100" dirty="0">
                <a:solidFill>
                  <a:srgbClr val="E1740D"/>
                </a:solidFill>
                <a:latin typeface="Arial" panose="020B0604020202020204" pitchFamily="34" charset="0"/>
                <a:ea typeface="微软雅黑" panose="020B0503020204020204" pitchFamily="34" charset="-122"/>
                <a:cs typeface="Arial" panose="020B0604020202020204" pitchFamily="34" charset="0"/>
              </a:rPr>
              <a:t>学生核心素养的教育政策研究</a:t>
            </a:r>
            <a:endParaRPr lang="zh-CN" altLang="en-US" sz="1800" spc="100" dirty="0">
              <a:solidFill>
                <a:srgbClr val="E1740D"/>
              </a:solidFill>
              <a:latin typeface="Arial" panose="020B0604020202020204" pitchFamily="34" charset="0"/>
              <a:ea typeface="微软雅黑" panose="020B0503020204020204" pitchFamily="34" charset="-122"/>
              <a:cs typeface="Arial" panose="020B0604020202020204" pitchFamily="34" charset="0"/>
            </a:endParaRPr>
          </a:p>
        </p:txBody>
      </p:sp>
      <p:sp>
        <p:nvSpPr>
          <p:cNvPr id="14" name="文本框 13"/>
          <p:cNvSpPr txBox="1"/>
          <p:nvPr/>
        </p:nvSpPr>
        <p:spPr>
          <a:xfrm>
            <a:off x="827762" y="3394963"/>
            <a:ext cx="3053080" cy="384810"/>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algn="l" defTabSz="685800"/>
            <a:r>
              <a:rPr lang="en-US" altLang="zh-CN" sz="1800" spc="100" dirty="0">
                <a:solidFill>
                  <a:srgbClr val="213C51"/>
                </a:solidFill>
                <a:latin typeface="Arial" panose="020B0604020202020204" pitchFamily="34" charset="0"/>
                <a:ea typeface="微软雅黑" panose="020B0503020204020204" pitchFamily="34" charset="-122"/>
                <a:cs typeface="Arial" panose="020B0604020202020204" pitchFamily="34" charset="0"/>
                <a:sym typeface="+mn-ea"/>
              </a:rPr>
              <a:t>3.</a:t>
            </a:r>
            <a:r>
              <a:rPr lang="zh-CN" altLang="en-US" sz="1800" spc="100" dirty="0">
                <a:solidFill>
                  <a:srgbClr val="213C51"/>
                </a:solidFill>
                <a:latin typeface="Arial" panose="020B0604020202020204" pitchFamily="34" charset="0"/>
                <a:ea typeface="微软雅黑" panose="020B0503020204020204" pitchFamily="34" charset="-122"/>
                <a:cs typeface="Arial" panose="020B0604020202020204" pitchFamily="34" charset="0"/>
                <a:sym typeface="+mn-ea"/>
              </a:rPr>
              <a:t>基于核心素养的课标分析</a:t>
            </a:r>
            <a:endParaRPr lang="zh-CN" altLang="en-US" sz="1800" spc="100" dirty="0">
              <a:solidFill>
                <a:srgbClr val="498B9C"/>
              </a:solidFill>
              <a:latin typeface="Arial" panose="020B0604020202020204" pitchFamily="34" charset="0"/>
              <a:ea typeface="微软雅黑" panose="020B0503020204020204" pitchFamily="34" charset="-122"/>
              <a:cs typeface="Arial" panose="020B0604020202020204" pitchFamily="34" charset="0"/>
            </a:endParaRPr>
          </a:p>
        </p:txBody>
      </p:sp>
      <p:sp>
        <p:nvSpPr>
          <p:cNvPr id="23" name="文本框 22"/>
          <p:cNvSpPr txBox="1"/>
          <p:nvPr/>
        </p:nvSpPr>
        <p:spPr>
          <a:xfrm>
            <a:off x="827762" y="4502403"/>
            <a:ext cx="3053080" cy="384810"/>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algn="l" defTabSz="685800"/>
            <a:r>
              <a:rPr lang="en-US" altLang="zh-CN" sz="1800" spc="100" dirty="0">
                <a:solidFill>
                  <a:schemeClr val="tx1"/>
                </a:solidFill>
                <a:latin typeface="Arial" panose="020B0604020202020204" pitchFamily="34" charset="0"/>
                <a:ea typeface="微软雅黑" panose="020B0503020204020204" pitchFamily="34" charset="-122"/>
                <a:cs typeface="Arial" panose="020B0604020202020204" pitchFamily="34" charset="0"/>
                <a:sym typeface="+mn-ea"/>
              </a:rPr>
              <a:t>5.</a:t>
            </a:r>
            <a:r>
              <a:rPr lang="zh-CN" altLang="en-US" sz="1800" spc="100" dirty="0">
                <a:solidFill>
                  <a:schemeClr val="tx1"/>
                </a:solidFill>
                <a:latin typeface="Arial" panose="020B0604020202020204" pitchFamily="34" charset="0"/>
                <a:ea typeface="微软雅黑" panose="020B0503020204020204" pitchFamily="34" charset="-122"/>
                <a:cs typeface="Arial" panose="020B0604020202020204" pitchFamily="34" charset="0"/>
                <a:sym typeface="+mn-ea"/>
              </a:rPr>
              <a:t>学生核心素养的实证研究</a:t>
            </a:r>
            <a:endParaRPr lang="zh-CN" altLang="en-US" sz="1800" spc="100" dirty="0">
              <a:solidFill>
                <a:srgbClr val="498B9C"/>
              </a:solidFill>
              <a:latin typeface="Arial" panose="020B0604020202020204" pitchFamily="34" charset="0"/>
              <a:ea typeface="微软雅黑" panose="020B0503020204020204" pitchFamily="34" charset="-122"/>
              <a:cs typeface="Arial" panose="020B0604020202020204" pitchFamily="34" charset="0"/>
            </a:endParaRPr>
          </a:p>
        </p:txBody>
      </p:sp>
      <p:sp>
        <p:nvSpPr>
          <p:cNvPr id="16" name="文本框 15"/>
          <p:cNvSpPr txBox="1"/>
          <p:nvPr/>
        </p:nvSpPr>
        <p:spPr>
          <a:xfrm>
            <a:off x="827762" y="3981058"/>
            <a:ext cx="3535680" cy="384810"/>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algn="l" defTabSz="685800"/>
            <a:r>
              <a:rPr lang="en-US" altLang="zh-CN" sz="1800" spc="100" dirty="0" smtClean="0">
                <a:solidFill>
                  <a:srgbClr val="498B9C"/>
                </a:solidFill>
                <a:latin typeface="Arial" panose="020B0604020202020204" pitchFamily="34" charset="0"/>
                <a:ea typeface="微软雅黑" panose="020B0503020204020204" pitchFamily="34" charset="-122"/>
                <a:cs typeface="Arial" panose="020B0604020202020204" pitchFamily="34" charset="0"/>
                <a:sym typeface="+mn-ea"/>
              </a:rPr>
              <a:t>4.</a:t>
            </a:r>
            <a:r>
              <a:rPr lang="zh-CN" altLang="en-US" sz="1800" spc="100" dirty="0">
                <a:solidFill>
                  <a:srgbClr val="498B9C"/>
                </a:solidFill>
                <a:latin typeface="Arial" panose="020B0604020202020204" pitchFamily="34" charset="0"/>
                <a:ea typeface="微软雅黑" panose="020B0503020204020204" pitchFamily="34" charset="-122"/>
                <a:cs typeface="Arial" panose="020B0604020202020204" pitchFamily="34" charset="0"/>
                <a:sym typeface="+mn-ea"/>
              </a:rPr>
              <a:t>基于核心素养的传统文化分析</a:t>
            </a:r>
            <a:endParaRPr lang="zh-CN" altLang="en-US" sz="1800" spc="100" dirty="0">
              <a:solidFill>
                <a:srgbClr val="498B9C"/>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2000" fill="hold"/>
                                        <p:tgtEl>
                                          <p:spTgt spid="1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noChangeAspect="1"/>
          </p:cNvGrpSpPr>
          <p:nvPr/>
        </p:nvGrpSpPr>
        <p:grpSpPr bwMode="auto">
          <a:xfrm rot="5400000">
            <a:off x="-9330" y="267599"/>
            <a:ext cx="409547" cy="390889"/>
            <a:chOff x="0" y="60"/>
            <a:chExt cx="439" cy="419"/>
          </a:xfrm>
        </p:grpSpPr>
        <p:sp>
          <p:nvSpPr>
            <p:cNvPr id="5" name="Freeform 5"/>
            <p:cNvSpPr/>
            <p:nvPr/>
          </p:nvSpPr>
          <p:spPr bwMode="auto">
            <a:xfrm>
              <a:off x="0" y="60"/>
              <a:ext cx="297" cy="419"/>
            </a:xfrm>
            <a:custGeom>
              <a:avLst/>
              <a:gdLst>
                <a:gd name="T0" fmla="*/ 297 w 297"/>
                <a:gd name="T1" fmla="*/ 0 h 419"/>
                <a:gd name="T2" fmla="*/ 143 w 297"/>
                <a:gd name="T3" fmla="*/ 0 h 419"/>
                <a:gd name="T4" fmla="*/ 0 w 297"/>
                <a:gd name="T5" fmla="*/ 419 h 419"/>
                <a:gd name="T6" fmla="*/ 155 w 297"/>
                <a:gd name="T7" fmla="*/ 419 h 419"/>
                <a:gd name="T8" fmla="*/ 297 w 297"/>
                <a:gd name="T9" fmla="*/ 0 h 419"/>
              </a:gdLst>
              <a:ahLst/>
              <a:cxnLst>
                <a:cxn ang="0">
                  <a:pos x="T0" y="T1"/>
                </a:cxn>
                <a:cxn ang="0">
                  <a:pos x="T2" y="T3"/>
                </a:cxn>
                <a:cxn ang="0">
                  <a:pos x="T4" y="T5"/>
                </a:cxn>
                <a:cxn ang="0">
                  <a:pos x="T6" y="T7"/>
                </a:cxn>
                <a:cxn ang="0">
                  <a:pos x="T8" y="T9"/>
                </a:cxn>
              </a:cxnLst>
              <a:rect l="0" t="0" r="r" b="b"/>
              <a:pathLst>
                <a:path w="297" h="419">
                  <a:moveTo>
                    <a:pt x="297" y="0"/>
                  </a:moveTo>
                  <a:lnTo>
                    <a:pt x="143" y="0"/>
                  </a:lnTo>
                  <a:lnTo>
                    <a:pt x="0" y="419"/>
                  </a:lnTo>
                  <a:lnTo>
                    <a:pt x="155" y="419"/>
                  </a:lnTo>
                  <a:lnTo>
                    <a:pt x="297" y="0"/>
                  </a:lnTo>
                  <a:close/>
                </a:path>
              </a:pathLst>
            </a:custGeom>
            <a:solidFill>
              <a:srgbClr val="0423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sp>
          <p:nvSpPr>
            <p:cNvPr id="6" name="Freeform 6"/>
            <p:cNvSpPr/>
            <p:nvPr/>
          </p:nvSpPr>
          <p:spPr bwMode="auto">
            <a:xfrm>
              <a:off x="143" y="60"/>
              <a:ext cx="296" cy="419"/>
            </a:xfrm>
            <a:custGeom>
              <a:avLst/>
              <a:gdLst>
                <a:gd name="T0" fmla="*/ 0 w 296"/>
                <a:gd name="T1" fmla="*/ 0 h 419"/>
                <a:gd name="T2" fmla="*/ 154 w 296"/>
                <a:gd name="T3" fmla="*/ 0 h 419"/>
                <a:gd name="T4" fmla="*/ 296 w 296"/>
                <a:gd name="T5" fmla="*/ 419 h 419"/>
                <a:gd name="T6" fmla="*/ 142 w 296"/>
                <a:gd name="T7" fmla="*/ 419 h 419"/>
                <a:gd name="T8" fmla="*/ 0 w 296"/>
                <a:gd name="T9" fmla="*/ 0 h 419"/>
              </a:gdLst>
              <a:ahLst/>
              <a:cxnLst>
                <a:cxn ang="0">
                  <a:pos x="T0" y="T1"/>
                </a:cxn>
                <a:cxn ang="0">
                  <a:pos x="T2" y="T3"/>
                </a:cxn>
                <a:cxn ang="0">
                  <a:pos x="T4" y="T5"/>
                </a:cxn>
                <a:cxn ang="0">
                  <a:pos x="T6" y="T7"/>
                </a:cxn>
                <a:cxn ang="0">
                  <a:pos x="T8" y="T9"/>
                </a:cxn>
              </a:cxnLst>
              <a:rect l="0" t="0" r="r" b="b"/>
              <a:pathLst>
                <a:path w="296" h="419">
                  <a:moveTo>
                    <a:pt x="0" y="0"/>
                  </a:moveTo>
                  <a:lnTo>
                    <a:pt x="154" y="0"/>
                  </a:lnTo>
                  <a:lnTo>
                    <a:pt x="296" y="419"/>
                  </a:lnTo>
                  <a:lnTo>
                    <a:pt x="142" y="419"/>
                  </a:lnTo>
                  <a:lnTo>
                    <a:pt x="0" y="0"/>
                  </a:lnTo>
                  <a:close/>
                </a:path>
              </a:pathLst>
            </a:custGeom>
            <a:solidFill>
              <a:srgbClr val="59A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grpSp>
      <p:sp>
        <p:nvSpPr>
          <p:cNvPr id="14" name="矩形 13"/>
          <p:cNvSpPr>
            <a:spLocks noChangeArrowheads="1"/>
          </p:cNvSpPr>
          <p:nvPr/>
        </p:nvSpPr>
        <p:spPr bwMode="auto">
          <a:xfrm>
            <a:off x="827584" y="1851670"/>
            <a:ext cx="7776864" cy="230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3200" dirty="0">
                <a:solidFill>
                  <a:prstClr val="black">
                    <a:lumMod val="85000"/>
                    <a:lumOff val="15000"/>
                  </a:prstClr>
                </a:solidFill>
                <a:latin typeface="微软雅黑" panose="020B0503020204020204" pitchFamily="34" charset="-122"/>
                <a:ea typeface="微软雅黑" panose="020B0503020204020204" pitchFamily="34" charset="-122"/>
              </a:rPr>
              <a:t>回归原点的反思与追问：</a:t>
            </a:r>
            <a:endParaRPr lang="en-US" altLang="zh-CN" sz="3200" dirty="0">
              <a:solidFill>
                <a:prstClr val="black">
                  <a:lumMod val="85000"/>
                  <a:lumOff val="15000"/>
                </a:prstClr>
              </a:solidFill>
              <a:latin typeface="微软雅黑" panose="020B0503020204020204" pitchFamily="34" charset="-122"/>
              <a:ea typeface="微软雅黑" panose="020B0503020204020204" pitchFamily="34" charset="-122"/>
            </a:endParaRPr>
          </a:p>
          <a:p>
            <a:pPr algn="just">
              <a:lnSpc>
                <a:spcPct val="150000"/>
              </a:lnSpc>
            </a:pPr>
            <a:r>
              <a:rPr lang="zh-CN" altLang="en-US" sz="3200" dirty="0">
                <a:solidFill>
                  <a:prstClr val="black">
                    <a:lumMod val="85000"/>
                    <a:lumOff val="15000"/>
                  </a:prstClr>
                </a:solidFill>
                <a:latin typeface="微软雅黑" panose="020B0503020204020204" pitchFamily="34" charset="-122"/>
                <a:ea typeface="微软雅黑" panose="020B0503020204020204" pitchFamily="34" charset="-122"/>
              </a:rPr>
              <a:t>我们到底需要培养怎样的人？如何培养？</a:t>
            </a:r>
            <a:endParaRPr lang="zh-CN" altLang="en-US" sz="3200" dirty="0">
              <a:solidFill>
                <a:prstClr val="black">
                  <a:lumMod val="85000"/>
                  <a:lumOff val="15000"/>
                </a:prstClr>
              </a:solidFill>
              <a:latin typeface="微软雅黑" panose="020B0503020204020204" pitchFamily="34" charset="-122"/>
              <a:ea typeface="微软雅黑" panose="020B0503020204020204" pitchFamily="34" charset="-122"/>
            </a:endParaRPr>
          </a:p>
          <a:p>
            <a:pPr algn="just">
              <a:lnSpc>
                <a:spcPct val="150000"/>
              </a:lnSpc>
            </a:pPr>
            <a:r>
              <a:rPr lang="zh-CN" altLang="en-US" sz="3200" dirty="0">
                <a:solidFill>
                  <a:prstClr val="black">
                    <a:lumMod val="85000"/>
                    <a:lumOff val="15000"/>
                  </a:prstClr>
                </a:solidFill>
                <a:latin typeface="微软雅黑" panose="020B0503020204020204" pitchFamily="34" charset="-122"/>
                <a:ea typeface="微软雅黑" panose="020B0503020204020204" pitchFamily="34" charset="-122"/>
              </a:rPr>
              <a:t>为谁培养？</a:t>
            </a:r>
            <a:endParaRPr lang="zh-CN" altLang="en-US" sz="32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390888" y="195486"/>
            <a:ext cx="2428870" cy="461665"/>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defTabSz="685800"/>
            <a:r>
              <a:rPr lang="zh-CN" altLang="en-US" sz="2400" spc="100" dirty="0">
                <a:solidFill>
                  <a:srgbClr val="E1740D"/>
                </a:solidFill>
                <a:latin typeface="Arial" panose="020B0604020202020204" pitchFamily="34" charset="0"/>
                <a:ea typeface="微软雅黑" panose="020B0503020204020204" pitchFamily="34" charset="-122"/>
                <a:cs typeface="Arial" panose="020B0604020202020204" pitchFamily="34" charset="0"/>
              </a:rPr>
              <a:t>研究背景与意义</a:t>
            </a:r>
            <a:endParaRPr lang="zh-CN" altLang="en-US" sz="2400" spc="100" dirty="0">
              <a:solidFill>
                <a:srgbClr val="E1740D"/>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882" name="组合 6"/>
          <p:cNvGrpSpPr/>
          <p:nvPr/>
        </p:nvGrpSpPr>
        <p:grpSpPr>
          <a:xfrm>
            <a:off x="1800226" y="843558"/>
            <a:ext cx="5497958" cy="1053109"/>
            <a:chOff x="0" y="-72232"/>
            <a:chExt cx="7331075" cy="1404145"/>
          </a:xfrm>
        </p:grpSpPr>
        <p:grpSp>
          <p:nvGrpSpPr>
            <p:cNvPr id="122883" name="组合 2"/>
            <p:cNvGrpSpPr/>
            <p:nvPr/>
          </p:nvGrpSpPr>
          <p:grpSpPr>
            <a:xfrm>
              <a:off x="0" y="-72232"/>
              <a:ext cx="7299325" cy="1404145"/>
              <a:chOff x="0" y="-72232"/>
              <a:chExt cx="7299325" cy="1404145"/>
            </a:xfrm>
          </p:grpSpPr>
          <p:grpSp>
            <p:nvGrpSpPr>
              <p:cNvPr id="122884" name="Group 3"/>
              <p:cNvGrpSpPr/>
              <p:nvPr/>
            </p:nvGrpSpPr>
            <p:grpSpPr>
              <a:xfrm>
                <a:off x="0" y="0"/>
                <a:ext cx="1463675" cy="1331913"/>
                <a:chOff x="0" y="0"/>
                <a:chExt cx="922" cy="839"/>
              </a:xfrm>
            </p:grpSpPr>
            <p:sp>
              <p:nvSpPr>
                <p:cNvPr id="114694" name="AutoShape 4"/>
                <p:cNvSpPr>
                  <a:spLocks noChangeArrowheads="1"/>
                </p:cNvSpPr>
                <p:nvPr/>
              </p:nvSpPr>
              <p:spPr bwMode="auto">
                <a:xfrm>
                  <a:off x="0" y="0"/>
                  <a:ext cx="922" cy="839"/>
                </a:xfrm>
                <a:prstGeom prst="roundRect">
                  <a:avLst>
                    <a:gd name="adj" fmla="val 13125"/>
                  </a:avLst>
                </a:prstGeom>
                <a:solidFill>
                  <a:schemeClr val="accent2"/>
                </a:solidFill>
                <a:ln w="3175" cmpd="sng">
                  <a:solidFill>
                    <a:srgbClr val="1C1C1C">
                      <a:alpha val="56999"/>
                    </a:srgbClr>
                  </a:solidFill>
                  <a:round/>
                </a:ln>
              </p:spPr>
              <p:txBody>
                <a:bodyPr anchor="ctr"/>
                <a:lstStyle>
                  <a:lvl1pPr eaLnBrk="0" hangingPunct="0">
                    <a:defRPr b="1" i="1">
                      <a:solidFill>
                        <a:schemeClr val="tx1"/>
                      </a:solidFill>
                      <a:latin typeface="Arial" panose="020B0604020202020204" pitchFamily="34" charset="0"/>
                      <a:ea typeface="华文细黑" panose="02010600040101010101" pitchFamily="1" charset="-122"/>
                    </a:defRPr>
                  </a:lvl1pPr>
                  <a:lvl2pPr marL="742950" indent="-285750" eaLnBrk="0" hangingPunct="0">
                    <a:defRPr b="1" i="1">
                      <a:solidFill>
                        <a:schemeClr val="tx1"/>
                      </a:solidFill>
                      <a:latin typeface="Arial" panose="020B0604020202020204" pitchFamily="34" charset="0"/>
                      <a:ea typeface="华文细黑" panose="02010600040101010101" pitchFamily="1" charset="-122"/>
                    </a:defRPr>
                  </a:lvl2pPr>
                  <a:lvl3pPr marL="1143000" indent="-228600" eaLnBrk="0" hangingPunct="0">
                    <a:defRPr b="1" i="1">
                      <a:solidFill>
                        <a:schemeClr val="tx1"/>
                      </a:solidFill>
                      <a:latin typeface="Arial" panose="020B0604020202020204" pitchFamily="34" charset="0"/>
                      <a:ea typeface="华文细黑" panose="02010600040101010101" pitchFamily="1" charset="-122"/>
                    </a:defRPr>
                  </a:lvl3pPr>
                  <a:lvl4pPr marL="1600200" indent="-228600" eaLnBrk="0" hangingPunct="0">
                    <a:defRPr b="1" i="1">
                      <a:solidFill>
                        <a:schemeClr val="tx1"/>
                      </a:solidFill>
                      <a:latin typeface="Arial" panose="020B0604020202020204" pitchFamily="34" charset="0"/>
                      <a:ea typeface="华文细黑" panose="02010600040101010101" pitchFamily="1" charset="-122"/>
                    </a:defRPr>
                  </a:lvl4pPr>
                  <a:lvl5pPr marL="2057400" indent="-228600" eaLnBrk="0" hangingPunct="0">
                    <a:defRPr b="1" i="1">
                      <a:solidFill>
                        <a:schemeClr val="tx1"/>
                      </a:solidFill>
                      <a:latin typeface="Arial" panose="020B0604020202020204" pitchFamily="34" charset="0"/>
                      <a:ea typeface="华文细黑" panose="02010600040101010101" pitchFamily="1" charset="-122"/>
                    </a:defRPr>
                  </a:lvl5pPr>
                  <a:lvl6pPr marL="2514600" indent="-228600" eaLnBrk="0" fontAlgn="base" hangingPunct="0">
                    <a:spcBef>
                      <a:spcPct val="0"/>
                    </a:spcBef>
                    <a:spcAft>
                      <a:spcPct val="0"/>
                    </a:spcAft>
                    <a:buFont typeface="Arial" panose="020B0604020202020204" pitchFamily="34" charset="0"/>
                    <a:defRPr b="1" i="1">
                      <a:solidFill>
                        <a:schemeClr val="tx1"/>
                      </a:solidFill>
                      <a:latin typeface="Arial" panose="020B0604020202020204" pitchFamily="34" charset="0"/>
                      <a:ea typeface="华文细黑" panose="02010600040101010101" pitchFamily="1" charset="-122"/>
                    </a:defRPr>
                  </a:lvl6pPr>
                  <a:lvl7pPr marL="2971800" indent="-228600" eaLnBrk="0" fontAlgn="base" hangingPunct="0">
                    <a:spcBef>
                      <a:spcPct val="0"/>
                    </a:spcBef>
                    <a:spcAft>
                      <a:spcPct val="0"/>
                    </a:spcAft>
                    <a:buFont typeface="Arial" panose="020B0604020202020204" pitchFamily="34" charset="0"/>
                    <a:defRPr b="1" i="1">
                      <a:solidFill>
                        <a:schemeClr val="tx1"/>
                      </a:solidFill>
                      <a:latin typeface="Arial" panose="020B0604020202020204" pitchFamily="34" charset="0"/>
                      <a:ea typeface="华文细黑" panose="02010600040101010101" pitchFamily="1" charset="-122"/>
                    </a:defRPr>
                  </a:lvl7pPr>
                  <a:lvl8pPr marL="3429000" indent="-228600" eaLnBrk="0" fontAlgn="base" hangingPunct="0">
                    <a:spcBef>
                      <a:spcPct val="0"/>
                    </a:spcBef>
                    <a:spcAft>
                      <a:spcPct val="0"/>
                    </a:spcAft>
                    <a:buFont typeface="Arial" panose="020B0604020202020204" pitchFamily="34" charset="0"/>
                    <a:defRPr b="1" i="1">
                      <a:solidFill>
                        <a:schemeClr val="tx1"/>
                      </a:solidFill>
                      <a:latin typeface="Arial" panose="020B0604020202020204" pitchFamily="34" charset="0"/>
                      <a:ea typeface="华文细黑" panose="02010600040101010101" pitchFamily="1" charset="-122"/>
                    </a:defRPr>
                  </a:lvl8pPr>
                  <a:lvl9pPr marL="3886200" indent="-228600" eaLnBrk="0" fontAlgn="base" hangingPunct="0">
                    <a:spcBef>
                      <a:spcPct val="0"/>
                    </a:spcBef>
                    <a:spcAft>
                      <a:spcPct val="0"/>
                    </a:spcAft>
                    <a:buFont typeface="Arial" panose="020B0604020202020204" pitchFamily="34" charset="0"/>
                    <a:defRPr b="1" i="1">
                      <a:solidFill>
                        <a:schemeClr val="tx1"/>
                      </a:solidFill>
                      <a:latin typeface="Arial" panose="020B0604020202020204" pitchFamily="34" charset="0"/>
                      <a:ea typeface="华文细黑" panose="02010600040101010101" pitchFamily="1" charset="-122"/>
                    </a:defRPr>
                  </a:lvl9pPr>
                </a:lstStyle>
                <a:p>
                  <a:pPr algn="ctr" defTabSz="685800" eaLnBrk="1" fontAlgn="base" hangingPunct="1">
                    <a:spcBef>
                      <a:spcPct val="0"/>
                    </a:spcBef>
                    <a:spcAft>
                      <a:spcPct val="0"/>
                    </a:spcAft>
                    <a:defRPr/>
                  </a:pPr>
                  <a:r>
                    <a:rPr lang="zh-CN" altLang="en-US" sz="2000" i="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研究</a:t>
                  </a:r>
                  <a:endParaRPr lang="en-US" altLang="zh-CN" sz="2000" i="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a:p>
                  <a:pPr algn="ctr" defTabSz="685800" eaLnBrk="1" fontAlgn="base" hangingPunct="1">
                    <a:spcBef>
                      <a:spcPct val="0"/>
                    </a:spcBef>
                    <a:spcAft>
                      <a:spcPct val="0"/>
                    </a:spcAft>
                    <a:defRPr/>
                  </a:pPr>
                  <a:r>
                    <a:rPr lang="zh-CN" altLang="en-US" sz="2000" i="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目的</a:t>
                  </a:r>
                  <a:endParaRPr lang="zh-CN" altLang="en-US" sz="2000" i="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122886" name="AutoShape 5"/>
                <p:cNvSpPr/>
                <p:nvPr/>
              </p:nvSpPr>
              <p:spPr>
                <a:xfrm rot="10800000">
                  <a:off x="21" y="14"/>
                  <a:ext cx="880" cy="356"/>
                </a:xfrm>
                <a:prstGeom prst="roundRect">
                  <a:avLst>
                    <a:gd name="adj" fmla="val 25574"/>
                  </a:avLst>
                </a:prstGeom>
                <a:gradFill rotWithShape="1">
                  <a:gsLst>
                    <a:gs pos="0">
                      <a:schemeClr val="bg1">
                        <a:alpha val="0"/>
                      </a:schemeClr>
                    </a:gs>
                    <a:gs pos="100000">
                      <a:schemeClr val="bg1">
                        <a:alpha val="59000"/>
                      </a:schemeClr>
                    </a:gs>
                  </a:gsLst>
                  <a:lin ang="5400000" scaled="1"/>
                  <a:tileRect/>
                </a:gradFill>
                <a:ln w="9525">
                  <a:noFill/>
                </a:ln>
              </p:spPr>
              <p:txBody>
                <a:bodyPr anchor="ctr"/>
                <a:lstStyle/>
                <a:p>
                  <a:endParaRPr lang="zh-CN" altLang="en-US" sz="1400" dirty="0">
                    <a:solidFill>
                      <a:srgbClr val="000000"/>
                    </a:solidFill>
                    <a:latin typeface="Arial" panose="020B0604020202020204" pitchFamily="34" charset="0"/>
                    <a:ea typeface="华文细黑" panose="02010600040101010101" pitchFamily="1" charset="-122"/>
                  </a:endParaRPr>
                </a:p>
              </p:txBody>
            </p:sp>
          </p:grpSp>
          <p:sp>
            <p:nvSpPr>
              <p:cNvPr id="122887" name="AutoShape 6"/>
              <p:cNvSpPr/>
              <p:nvPr/>
            </p:nvSpPr>
            <p:spPr>
              <a:xfrm>
                <a:off x="1635125" y="-72232"/>
                <a:ext cx="5664200" cy="1331913"/>
              </a:xfrm>
              <a:prstGeom prst="roundRect">
                <a:avLst>
                  <a:gd name="adj" fmla="val 13125"/>
                </a:avLst>
              </a:prstGeom>
              <a:solidFill>
                <a:srgbClr val="59ACB4"/>
              </a:solidFill>
              <a:ln w="3175" cap="flat" cmpd="sng">
                <a:solidFill>
                  <a:srgbClr val="213C51">
                    <a:alpha val="65881"/>
                  </a:srgbClr>
                </a:solidFill>
                <a:prstDash val="solid"/>
                <a:round/>
                <a:headEnd type="none" w="med" len="med"/>
                <a:tailEnd type="none" w="med" len="med"/>
              </a:ln>
            </p:spPr>
            <p:txBody>
              <a:bodyPr anchor="ctr"/>
              <a:lstStyle/>
              <a:p>
                <a:pPr algn="ctr" eaLnBrk="0" hangingPunct="0"/>
                <a:endParaRPr lang="zh-CN" altLang="en-US" sz="1600" dirty="0">
                  <a:solidFill>
                    <a:schemeClr val="bg1"/>
                  </a:solidFill>
                  <a:latin typeface="Cambria" panose="02040503050406030204" pitchFamily="1" charset="0"/>
                  <a:ea typeface="华文细黑" panose="02010600040101010101" pitchFamily="1" charset="-122"/>
                </a:endParaRPr>
              </a:p>
            </p:txBody>
          </p:sp>
        </p:grpSp>
        <p:sp>
          <p:nvSpPr>
            <p:cNvPr id="122888" name="矩形 5"/>
            <p:cNvSpPr/>
            <p:nvPr/>
          </p:nvSpPr>
          <p:spPr>
            <a:xfrm>
              <a:off x="1635125" y="143825"/>
              <a:ext cx="5695950" cy="942340"/>
            </a:xfrm>
            <a:prstGeom prst="rect">
              <a:avLst/>
            </a:prstGeom>
            <a:noFill/>
            <a:ln w="9525">
              <a:noFill/>
            </a:ln>
          </p:spPr>
          <p:txBody>
            <a:bodyPr anchor="t">
              <a:spAutoFit/>
            </a:bodyPr>
            <a:lstStyle/>
            <a:p>
              <a:r>
                <a:rPr lang="zh-CN" altLang="en-US" sz="2000" dirty="0">
                  <a:latin typeface="微软雅黑" panose="020B0503020204020204" pitchFamily="34" charset="-122"/>
                  <a:ea typeface="微软雅黑" panose="020B0503020204020204" pitchFamily="34" charset="-122"/>
                </a:rPr>
                <a:t>厘清传统文化中关于修身成德的思想以及传统教育的人才培养内容与要求</a:t>
              </a:r>
              <a:endParaRPr lang="zh-CN" altLang="en-US" sz="2000" dirty="0">
                <a:latin typeface="微软雅黑" panose="020B0503020204020204" pitchFamily="34" charset="-122"/>
                <a:ea typeface="微软雅黑" panose="020B0503020204020204" pitchFamily="34" charset="-122"/>
              </a:endParaRPr>
            </a:p>
          </p:txBody>
        </p:sp>
      </p:grpSp>
      <p:grpSp>
        <p:nvGrpSpPr>
          <p:cNvPr id="122889" name="组合 2"/>
          <p:cNvGrpSpPr/>
          <p:nvPr/>
        </p:nvGrpSpPr>
        <p:grpSpPr>
          <a:xfrm>
            <a:off x="1985963" y="2482454"/>
            <a:ext cx="5288410" cy="2330053"/>
            <a:chOff x="0" y="0"/>
            <a:chExt cx="6607999" cy="3107918"/>
          </a:xfrm>
        </p:grpSpPr>
        <p:grpSp>
          <p:nvGrpSpPr>
            <p:cNvPr id="122890" name="Group 2"/>
            <p:cNvGrpSpPr/>
            <p:nvPr/>
          </p:nvGrpSpPr>
          <p:grpSpPr>
            <a:xfrm>
              <a:off x="1207173" y="0"/>
              <a:ext cx="3345250" cy="3107918"/>
              <a:chOff x="0" y="0"/>
              <a:chExt cx="8879881" cy="4314492"/>
            </a:xfrm>
          </p:grpSpPr>
          <p:sp>
            <p:nvSpPr>
              <p:cNvPr id="122891" name="AutoShape 3"/>
              <p:cNvSpPr/>
              <p:nvPr/>
            </p:nvSpPr>
            <p:spPr>
              <a:xfrm>
                <a:off x="835109" y="803170"/>
                <a:ext cx="4937760" cy="3231359"/>
              </a:xfrm>
              <a:prstGeom prst="rightArrow">
                <a:avLst>
                  <a:gd name="adj1" fmla="val 75000"/>
                  <a:gd name="adj2" fmla="val 49980"/>
                </a:avLst>
              </a:prstGeom>
              <a:solidFill>
                <a:srgbClr val="CFD8E7">
                  <a:alpha val="89018"/>
                </a:srgbClr>
              </a:solidFill>
              <a:ln w="25400" cap="flat" cmpd="sng">
                <a:solidFill>
                  <a:srgbClr val="CFD8E7">
                    <a:alpha val="85881"/>
                  </a:srgbClr>
                </a:solidFill>
                <a:prstDash val="solid"/>
                <a:miter/>
                <a:headEnd type="none" w="med" len="med"/>
                <a:tailEnd type="none" w="med" len="med"/>
              </a:ln>
            </p:spPr>
            <p:txBody>
              <a:bodyPr wrap="none" anchor="ctr"/>
              <a:lstStyle/>
              <a:p>
                <a:pPr>
                  <a:buFont typeface="Arial" panose="020B0604020202020204" pitchFamily="34" charset="0"/>
                  <a:buChar char="•"/>
                </a:pPr>
                <a:r>
                  <a:rPr lang="zh-CN" altLang="en-US" sz="1200" b="1" dirty="0">
                    <a:solidFill>
                      <a:srgbClr val="000000"/>
                    </a:solidFill>
                    <a:latin typeface="微软雅黑" panose="020B0503020204020204" pitchFamily="34" charset="-122"/>
                    <a:ea typeface="微软雅黑" panose="020B0503020204020204" pitchFamily="34" charset="-122"/>
                  </a:rPr>
                  <a:t>修身成德</a:t>
                </a:r>
                <a:endParaRPr lang="en-US" altLang="zh-CN" sz="1200" b="1" dirty="0">
                  <a:solidFill>
                    <a:srgbClr val="000000"/>
                  </a:solidFill>
                  <a:latin typeface="微软雅黑" panose="020B0503020204020204" pitchFamily="34" charset="-122"/>
                  <a:ea typeface="微软雅黑" panose="020B0503020204020204" pitchFamily="34" charset="-122"/>
                </a:endParaRPr>
              </a:p>
              <a:p>
                <a:pPr>
                  <a:buFont typeface="Arial" panose="020B0604020202020204" pitchFamily="34" charset="0"/>
                  <a:buChar char="•"/>
                </a:pPr>
                <a:r>
                  <a:rPr lang="zh-CN" altLang="en-US" sz="1200" b="1" dirty="0">
                    <a:solidFill>
                      <a:srgbClr val="000000"/>
                    </a:solidFill>
                    <a:latin typeface="微软雅黑" panose="020B0503020204020204" pitchFamily="34" charset="-122"/>
                    <a:ea typeface="微软雅黑" panose="020B0503020204020204" pitchFamily="34" charset="-122"/>
                  </a:rPr>
                  <a:t>教育政策</a:t>
                </a:r>
                <a:endParaRPr lang="zh-CN" altLang="en-US" sz="1200" b="1" dirty="0">
                  <a:solidFill>
                    <a:srgbClr val="000000"/>
                  </a:solidFill>
                  <a:latin typeface="微软雅黑" panose="020B0503020204020204" pitchFamily="34" charset="-122"/>
                  <a:ea typeface="微软雅黑" panose="020B0503020204020204" pitchFamily="34" charset="-122"/>
                </a:endParaRPr>
              </a:p>
              <a:p>
                <a:pPr>
                  <a:buFont typeface="Arial" panose="020B0604020202020204" pitchFamily="34" charset="0"/>
                  <a:buChar char="•"/>
                </a:pPr>
                <a:r>
                  <a:rPr lang="zh-CN" altLang="en-US" sz="1200" b="1" dirty="0">
                    <a:solidFill>
                      <a:srgbClr val="000000"/>
                    </a:solidFill>
                    <a:latin typeface="微软雅黑" panose="020B0503020204020204" pitchFamily="34" charset="-122"/>
                    <a:ea typeface="微软雅黑" panose="020B0503020204020204" pitchFamily="34" charset="-122"/>
                  </a:rPr>
                  <a:t>学校设置</a:t>
                </a:r>
                <a:endParaRPr lang="zh-CN" altLang="en-US" sz="1200" b="1" dirty="0">
                  <a:solidFill>
                    <a:srgbClr val="000000"/>
                  </a:solidFill>
                  <a:latin typeface="微软雅黑" panose="020B0503020204020204" pitchFamily="34" charset="-122"/>
                  <a:ea typeface="微软雅黑" panose="020B0503020204020204" pitchFamily="34" charset="-122"/>
                </a:endParaRPr>
              </a:p>
              <a:p>
                <a:pPr>
                  <a:buFont typeface="Arial" panose="020B0604020202020204" pitchFamily="34" charset="0"/>
                  <a:buChar char="•"/>
                </a:pPr>
                <a:r>
                  <a:rPr lang="zh-CN" altLang="en-US" sz="1200" b="1" dirty="0">
                    <a:solidFill>
                      <a:srgbClr val="000000"/>
                    </a:solidFill>
                    <a:latin typeface="微软雅黑" panose="020B0503020204020204" pitchFamily="34" charset="-122"/>
                    <a:ea typeface="微软雅黑" panose="020B0503020204020204" pitchFamily="34" charset="-122"/>
                  </a:rPr>
                  <a:t>教育内容与方法</a:t>
                </a:r>
                <a:endParaRPr lang="zh-CN" altLang="en-US" sz="1200" b="1" dirty="0">
                  <a:solidFill>
                    <a:srgbClr val="000000"/>
                  </a:solidFill>
                  <a:latin typeface="微软雅黑" panose="020B0503020204020204" pitchFamily="34" charset="-122"/>
                  <a:ea typeface="微软雅黑" panose="020B0503020204020204" pitchFamily="34" charset="-122"/>
                </a:endParaRPr>
              </a:p>
              <a:p>
                <a:pPr>
                  <a:buFont typeface="Arial" panose="020B0604020202020204" pitchFamily="34" charset="0"/>
                  <a:buChar char="•"/>
                </a:pPr>
                <a:r>
                  <a:rPr lang="zh-CN" altLang="en-US" sz="1200" b="1" dirty="0">
                    <a:solidFill>
                      <a:srgbClr val="000000"/>
                    </a:solidFill>
                    <a:latin typeface="微软雅黑" panose="020B0503020204020204" pitchFamily="34" charset="-122"/>
                    <a:ea typeface="微软雅黑" panose="020B0503020204020204" pitchFamily="34" charset="-122"/>
                  </a:rPr>
                  <a:t>人才选拔、学规</a:t>
                </a:r>
                <a:endParaRPr lang="zh-CN" altLang="en-US" sz="1200" b="1" dirty="0">
                  <a:solidFill>
                    <a:srgbClr val="000000"/>
                  </a:solidFill>
                  <a:latin typeface="微软雅黑" panose="020B0503020204020204" pitchFamily="34" charset="-122"/>
                  <a:ea typeface="微软雅黑" panose="020B0503020204020204" pitchFamily="34" charset="-122"/>
                </a:endParaRPr>
              </a:p>
              <a:p>
                <a:pPr>
                  <a:buFont typeface="Arial" panose="020B0604020202020204" pitchFamily="34" charset="0"/>
                  <a:buChar char="•"/>
                </a:pPr>
                <a:r>
                  <a:rPr lang="zh-CN" altLang="en-US" sz="1200" b="1" dirty="0">
                    <a:solidFill>
                      <a:srgbClr val="000000"/>
                    </a:solidFill>
                    <a:latin typeface="微软雅黑" panose="020B0503020204020204" pitchFamily="34" charset="-122"/>
                    <a:ea typeface="微软雅黑" panose="020B0503020204020204" pitchFamily="34" charset="-122"/>
                  </a:rPr>
                  <a:t>教育家思想与</a:t>
                </a:r>
                <a:endParaRPr lang="en-US" altLang="zh-CN" sz="1200" b="1" dirty="0">
                  <a:solidFill>
                    <a:srgbClr val="000000"/>
                  </a:solidFill>
                  <a:latin typeface="微软雅黑" panose="020B0503020204020204" pitchFamily="34" charset="-122"/>
                  <a:ea typeface="微软雅黑" panose="020B0503020204020204" pitchFamily="34" charset="-122"/>
                </a:endParaRPr>
              </a:p>
              <a:p>
                <a:r>
                  <a:rPr lang="zh-CN" altLang="en-US" sz="1200" b="1" dirty="0">
                    <a:solidFill>
                      <a:srgbClr val="000000"/>
                    </a:solidFill>
                    <a:latin typeface="微软雅黑" panose="020B0503020204020204" pitchFamily="34" charset="-122"/>
                    <a:ea typeface="微软雅黑" panose="020B0503020204020204" pitchFamily="34" charset="-122"/>
                  </a:rPr>
                  <a:t>  教育实践</a:t>
                </a:r>
                <a:endParaRPr lang="zh-CN" altLang="en-US" sz="1200" b="1" dirty="0">
                  <a:solidFill>
                    <a:srgbClr val="000000"/>
                  </a:solidFill>
                  <a:latin typeface="微软雅黑" panose="020B0503020204020204" pitchFamily="34" charset="-122"/>
                  <a:ea typeface="微软雅黑" panose="020B0503020204020204" pitchFamily="34" charset="-122"/>
                </a:endParaRPr>
              </a:p>
            </p:txBody>
          </p:sp>
          <p:sp>
            <p:nvSpPr>
              <p:cNvPr id="122892" name="Rectangle 4"/>
              <p:cNvSpPr/>
              <p:nvPr/>
            </p:nvSpPr>
            <p:spPr>
              <a:xfrm>
                <a:off x="3186656" y="164154"/>
                <a:ext cx="4129750" cy="1616020"/>
              </a:xfrm>
              <a:prstGeom prst="rect">
                <a:avLst/>
              </a:prstGeom>
              <a:noFill/>
              <a:ln w="9525">
                <a:noFill/>
              </a:ln>
            </p:spPr>
            <p:txBody>
              <a:bodyPr lIns="22860" tIns="22860" rIns="22860" bIns="22860" anchor="t"/>
              <a:lstStyle/>
              <a:p>
                <a:pPr lvl="1" eaLnBrk="0" hangingPunct="0">
                  <a:lnSpc>
                    <a:spcPct val="90000"/>
                  </a:lnSpc>
                  <a:spcAft>
                    <a:spcPct val="15000"/>
                  </a:spcAft>
                  <a:buFont typeface="Arial" panose="020B0604020202020204" pitchFamily="34" charset="0"/>
                  <a:buChar char="•"/>
                </a:pPr>
                <a:endParaRPr lang="zh-CN" altLang="en-US" sz="1200" dirty="0">
                  <a:solidFill>
                    <a:srgbClr val="000000"/>
                  </a:solidFill>
                  <a:latin typeface="Arial" panose="020B0604020202020204" pitchFamily="34" charset="0"/>
                  <a:ea typeface="仿宋_GB2312" panose="02010609030101010101" pitchFamily="49" charset="-122"/>
                </a:endParaRPr>
              </a:p>
            </p:txBody>
          </p:sp>
          <p:sp>
            <p:nvSpPr>
              <p:cNvPr id="114702" name="AutoShape 5"/>
              <p:cNvSpPr>
                <a:spLocks noChangeArrowheads="1"/>
              </p:cNvSpPr>
              <p:nvPr/>
            </p:nvSpPr>
            <p:spPr bwMode="auto">
              <a:xfrm>
                <a:off x="5749259" y="462976"/>
                <a:ext cx="3130622" cy="3547275"/>
              </a:xfrm>
              <a:prstGeom prst="roundRect">
                <a:avLst>
                  <a:gd name="adj" fmla="val 16667"/>
                </a:avLst>
              </a:prstGeom>
              <a:solidFill>
                <a:srgbClr val="254D75"/>
              </a:solidFill>
              <a:ln w="25400" cmpd="sng">
                <a:solidFill>
                  <a:srgbClr val="183654"/>
                </a:solidFill>
                <a:round/>
              </a:ln>
            </p:spPr>
            <p:txBody>
              <a:bodyPr wrap="none" anchor="ctr"/>
              <a:lstStyle>
                <a:lvl1pPr eaLnBrk="0" hangingPunct="0">
                  <a:defRPr b="1" i="1">
                    <a:solidFill>
                      <a:schemeClr val="tx1"/>
                    </a:solidFill>
                    <a:latin typeface="Arial" panose="020B0604020202020204" pitchFamily="34" charset="0"/>
                    <a:ea typeface="华文细黑" panose="02010600040101010101" pitchFamily="1" charset="-122"/>
                  </a:defRPr>
                </a:lvl1pPr>
                <a:lvl2pPr marL="742950" indent="-285750" eaLnBrk="0" hangingPunct="0">
                  <a:defRPr b="1" i="1">
                    <a:solidFill>
                      <a:schemeClr val="tx1"/>
                    </a:solidFill>
                    <a:latin typeface="Arial" panose="020B0604020202020204" pitchFamily="34" charset="0"/>
                    <a:ea typeface="华文细黑" panose="02010600040101010101" pitchFamily="1" charset="-122"/>
                  </a:defRPr>
                </a:lvl2pPr>
                <a:lvl3pPr marL="1143000" indent="-228600" eaLnBrk="0" hangingPunct="0">
                  <a:defRPr b="1" i="1">
                    <a:solidFill>
                      <a:schemeClr val="tx1"/>
                    </a:solidFill>
                    <a:latin typeface="Arial" panose="020B0604020202020204" pitchFamily="34" charset="0"/>
                    <a:ea typeface="华文细黑" panose="02010600040101010101" pitchFamily="1" charset="-122"/>
                  </a:defRPr>
                </a:lvl3pPr>
                <a:lvl4pPr marL="1600200" indent="-228600" eaLnBrk="0" hangingPunct="0">
                  <a:defRPr b="1" i="1">
                    <a:solidFill>
                      <a:schemeClr val="tx1"/>
                    </a:solidFill>
                    <a:latin typeface="Arial" panose="020B0604020202020204" pitchFamily="34" charset="0"/>
                    <a:ea typeface="华文细黑" panose="02010600040101010101" pitchFamily="1" charset="-122"/>
                  </a:defRPr>
                </a:lvl4pPr>
                <a:lvl5pPr marL="2057400" indent="-228600" eaLnBrk="0" hangingPunct="0">
                  <a:defRPr b="1" i="1">
                    <a:solidFill>
                      <a:schemeClr val="tx1"/>
                    </a:solidFill>
                    <a:latin typeface="Arial" panose="020B0604020202020204" pitchFamily="34" charset="0"/>
                    <a:ea typeface="华文细黑" panose="02010600040101010101" pitchFamily="1" charset="-122"/>
                  </a:defRPr>
                </a:lvl5pPr>
                <a:lvl6pPr marL="2514600" indent="-228600" eaLnBrk="0" fontAlgn="base" hangingPunct="0">
                  <a:spcBef>
                    <a:spcPct val="0"/>
                  </a:spcBef>
                  <a:spcAft>
                    <a:spcPct val="0"/>
                  </a:spcAft>
                  <a:buFont typeface="Arial" panose="020B0604020202020204" pitchFamily="34" charset="0"/>
                  <a:defRPr b="1" i="1">
                    <a:solidFill>
                      <a:schemeClr val="tx1"/>
                    </a:solidFill>
                    <a:latin typeface="Arial" panose="020B0604020202020204" pitchFamily="34" charset="0"/>
                    <a:ea typeface="华文细黑" panose="02010600040101010101" pitchFamily="1" charset="-122"/>
                  </a:defRPr>
                </a:lvl6pPr>
                <a:lvl7pPr marL="2971800" indent="-228600" eaLnBrk="0" fontAlgn="base" hangingPunct="0">
                  <a:spcBef>
                    <a:spcPct val="0"/>
                  </a:spcBef>
                  <a:spcAft>
                    <a:spcPct val="0"/>
                  </a:spcAft>
                  <a:buFont typeface="Arial" panose="020B0604020202020204" pitchFamily="34" charset="0"/>
                  <a:defRPr b="1" i="1">
                    <a:solidFill>
                      <a:schemeClr val="tx1"/>
                    </a:solidFill>
                    <a:latin typeface="Arial" panose="020B0604020202020204" pitchFamily="34" charset="0"/>
                    <a:ea typeface="华文细黑" panose="02010600040101010101" pitchFamily="1" charset="-122"/>
                  </a:defRPr>
                </a:lvl7pPr>
                <a:lvl8pPr marL="3429000" indent="-228600" eaLnBrk="0" fontAlgn="base" hangingPunct="0">
                  <a:spcBef>
                    <a:spcPct val="0"/>
                  </a:spcBef>
                  <a:spcAft>
                    <a:spcPct val="0"/>
                  </a:spcAft>
                  <a:buFont typeface="Arial" panose="020B0604020202020204" pitchFamily="34" charset="0"/>
                  <a:defRPr b="1" i="1">
                    <a:solidFill>
                      <a:schemeClr val="tx1"/>
                    </a:solidFill>
                    <a:latin typeface="Arial" panose="020B0604020202020204" pitchFamily="34" charset="0"/>
                    <a:ea typeface="华文细黑" panose="02010600040101010101" pitchFamily="1" charset="-122"/>
                  </a:defRPr>
                </a:lvl8pPr>
                <a:lvl9pPr marL="3886200" indent="-228600" eaLnBrk="0" fontAlgn="base" hangingPunct="0">
                  <a:spcBef>
                    <a:spcPct val="0"/>
                  </a:spcBef>
                  <a:spcAft>
                    <a:spcPct val="0"/>
                  </a:spcAft>
                  <a:buFont typeface="Arial" panose="020B0604020202020204" pitchFamily="34" charset="0"/>
                  <a:defRPr b="1" i="1">
                    <a:solidFill>
                      <a:schemeClr val="tx1"/>
                    </a:solidFill>
                    <a:latin typeface="Arial" panose="020B0604020202020204" pitchFamily="34" charset="0"/>
                    <a:ea typeface="华文细黑" panose="02010600040101010101" pitchFamily="1" charset="-122"/>
                  </a:defRPr>
                </a:lvl9pPr>
              </a:lstStyle>
              <a:p>
                <a:pPr algn="ctr" defTabSz="685800" eaLnBrk="1" fontAlgn="base" hangingPunct="1">
                  <a:spcBef>
                    <a:spcPct val="0"/>
                  </a:spcBef>
                  <a:spcAft>
                    <a:spcPct val="0"/>
                  </a:spcAft>
                  <a:defRPr/>
                </a:pPr>
                <a:r>
                  <a:rPr lang="zh-CN" altLang="en-US" i="0" dirty="0">
                    <a:solidFill>
                      <a:srgbClr val="FFFFFF"/>
                    </a:solidFill>
                    <a:latin typeface="微软雅黑" panose="020B0503020204020204" pitchFamily="34" charset="-122"/>
                    <a:ea typeface="微软雅黑" panose="020B0503020204020204" pitchFamily="34" charset="-122"/>
                    <a:sym typeface="Calibri" panose="020F0502020204030204" charset="0"/>
                  </a:rPr>
                  <a:t>分析</a:t>
                </a:r>
                <a:endParaRPr lang="en-US" altLang="zh-CN" i="0" dirty="0">
                  <a:solidFill>
                    <a:srgbClr val="FFFFFF"/>
                  </a:solidFill>
                  <a:latin typeface="微软雅黑" panose="020B0503020204020204" pitchFamily="34" charset="-122"/>
                  <a:ea typeface="微软雅黑" panose="020B0503020204020204" pitchFamily="34" charset="-122"/>
                  <a:sym typeface="Calibri" panose="020F0502020204030204" charset="0"/>
                </a:endParaRPr>
              </a:p>
              <a:p>
                <a:pPr algn="ctr" defTabSz="685800" eaLnBrk="1" fontAlgn="base" hangingPunct="1">
                  <a:spcBef>
                    <a:spcPct val="0"/>
                  </a:spcBef>
                  <a:spcAft>
                    <a:spcPct val="0"/>
                  </a:spcAft>
                  <a:defRPr/>
                </a:pPr>
                <a:r>
                  <a:rPr lang="zh-CN" altLang="en-US" i="0" dirty="0">
                    <a:solidFill>
                      <a:srgbClr val="FFFFFF"/>
                    </a:solidFill>
                    <a:latin typeface="微软雅黑" panose="020B0503020204020204" pitchFamily="34" charset="-122"/>
                    <a:ea typeface="微软雅黑" panose="020B0503020204020204" pitchFamily="34" charset="-122"/>
                    <a:sym typeface="Calibri" panose="020F0502020204030204" charset="0"/>
                  </a:rPr>
                  <a:t>文献</a:t>
                </a:r>
                <a:endParaRPr lang="zh-CN" altLang="en-US" i="0" dirty="0">
                  <a:solidFill>
                    <a:srgbClr val="FFFFFF"/>
                  </a:solidFill>
                  <a:latin typeface="微软雅黑" panose="020B0503020204020204" pitchFamily="34" charset="-122"/>
                  <a:ea typeface="微软雅黑" panose="020B0503020204020204" pitchFamily="34" charset="-122"/>
                  <a:sym typeface="Calibri" panose="020F0502020204030204" charset="0"/>
                </a:endParaRPr>
              </a:p>
              <a:p>
                <a:pPr algn="ctr" defTabSz="685800" eaLnBrk="1" fontAlgn="base" hangingPunct="1">
                  <a:spcBef>
                    <a:spcPct val="0"/>
                  </a:spcBef>
                  <a:spcAft>
                    <a:spcPct val="0"/>
                  </a:spcAft>
                  <a:defRPr/>
                </a:pPr>
                <a:endParaRPr lang="zh-CN" altLang="en-US" sz="1600" i="0" dirty="0">
                  <a:solidFill>
                    <a:srgbClr val="000000"/>
                  </a:solidFill>
                  <a:latin typeface="微软雅黑" panose="020B0503020204020204" pitchFamily="34" charset="-122"/>
                  <a:ea typeface="微软雅黑" panose="020B0503020204020204" pitchFamily="34" charset="-122"/>
                </a:endParaRPr>
              </a:p>
            </p:txBody>
          </p:sp>
          <p:sp>
            <p:nvSpPr>
              <p:cNvPr id="122894" name="Rectangle 6"/>
              <p:cNvSpPr/>
              <p:nvPr/>
            </p:nvSpPr>
            <p:spPr>
              <a:xfrm>
                <a:off x="0" y="0"/>
                <a:ext cx="3081474" cy="1944328"/>
              </a:xfrm>
              <a:prstGeom prst="rect">
                <a:avLst/>
              </a:prstGeom>
              <a:noFill/>
              <a:ln w="9525">
                <a:noFill/>
              </a:ln>
            </p:spPr>
            <p:txBody>
              <a:bodyPr lIns="185738" tIns="92869" rIns="185738" bIns="92869" anchor="ctr"/>
              <a:lstStyle/>
              <a:p>
                <a:pPr algn="ctr" eaLnBrk="0" hangingPunct="0">
                  <a:lnSpc>
                    <a:spcPct val="90000"/>
                  </a:lnSpc>
                  <a:spcAft>
                    <a:spcPct val="35000"/>
                  </a:spcAft>
                </a:pPr>
                <a:endParaRPr lang="zh-CN" altLang="en-US" sz="2100" dirty="0">
                  <a:solidFill>
                    <a:srgbClr val="FFFFFF"/>
                  </a:solidFill>
                  <a:latin typeface="Calibri" panose="020F0502020204030204" charset="0"/>
                  <a:ea typeface="MS UI Gothic" panose="020B0600070205080204" pitchFamily="34" charset="-128"/>
                  <a:sym typeface="Calibri" panose="020F0502020204030204" charset="0"/>
                </a:endParaRPr>
              </a:p>
            </p:txBody>
          </p:sp>
          <p:sp>
            <p:nvSpPr>
              <p:cNvPr id="122895" name="Rectangle 8"/>
              <p:cNvSpPr/>
              <p:nvPr/>
            </p:nvSpPr>
            <p:spPr>
              <a:xfrm>
                <a:off x="3186656" y="2534318"/>
                <a:ext cx="4129750" cy="1616020"/>
              </a:xfrm>
              <a:prstGeom prst="rect">
                <a:avLst/>
              </a:prstGeom>
              <a:noFill/>
              <a:ln w="9525">
                <a:noFill/>
              </a:ln>
            </p:spPr>
            <p:txBody>
              <a:bodyPr lIns="22860" tIns="22860" rIns="22860" bIns="22860" anchor="t"/>
              <a:lstStyle/>
              <a:p>
                <a:pPr lvl="1" eaLnBrk="0" hangingPunct="0">
                  <a:lnSpc>
                    <a:spcPct val="90000"/>
                  </a:lnSpc>
                  <a:spcAft>
                    <a:spcPct val="15000"/>
                  </a:spcAft>
                  <a:buFont typeface="Arial" panose="020B0604020202020204" pitchFamily="34" charset="0"/>
                  <a:buChar char="•"/>
                </a:pPr>
                <a:endParaRPr lang="zh-CN" altLang="en-US" sz="1200" dirty="0">
                  <a:solidFill>
                    <a:srgbClr val="000000"/>
                  </a:solidFill>
                  <a:latin typeface="Arial" panose="020B0604020202020204" pitchFamily="34" charset="0"/>
                  <a:ea typeface="华文细黑" panose="02010600040101010101" pitchFamily="1" charset="-122"/>
                </a:endParaRPr>
              </a:p>
            </p:txBody>
          </p:sp>
          <p:sp>
            <p:nvSpPr>
              <p:cNvPr id="122896" name="Rectangle 10"/>
              <p:cNvSpPr/>
              <p:nvPr/>
            </p:nvSpPr>
            <p:spPr>
              <a:xfrm>
                <a:off x="0" y="2370164"/>
                <a:ext cx="3081474" cy="1944328"/>
              </a:xfrm>
              <a:prstGeom prst="rect">
                <a:avLst/>
              </a:prstGeom>
              <a:noFill/>
              <a:ln w="9525">
                <a:noFill/>
              </a:ln>
            </p:spPr>
            <p:txBody>
              <a:bodyPr lIns="185738" tIns="92869" rIns="185738" bIns="92869" anchor="ctr"/>
              <a:lstStyle/>
              <a:p>
                <a:pPr algn="ctr" eaLnBrk="0" hangingPunct="0">
                  <a:lnSpc>
                    <a:spcPct val="90000"/>
                  </a:lnSpc>
                  <a:spcAft>
                    <a:spcPct val="35000"/>
                  </a:spcAft>
                </a:pPr>
                <a:endParaRPr lang="zh-CN" altLang="en-US" sz="2100" dirty="0">
                  <a:solidFill>
                    <a:srgbClr val="FFFFFF"/>
                  </a:solidFill>
                  <a:latin typeface="Calibri" panose="020F0502020204030204" charset="0"/>
                  <a:ea typeface="MS UI Gothic" panose="020B0600070205080204" pitchFamily="34" charset="-128"/>
                  <a:sym typeface="Calibri" panose="020F0502020204030204" charset="0"/>
                </a:endParaRPr>
              </a:p>
            </p:txBody>
          </p:sp>
        </p:grpSp>
        <p:sp>
          <p:nvSpPr>
            <p:cNvPr id="122897" name="AutoShape 11"/>
            <p:cNvSpPr/>
            <p:nvPr/>
          </p:nvSpPr>
          <p:spPr>
            <a:xfrm>
              <a:off x="0" y="300151"/>
              <a:ext cx="1387315" cy="2623547"/>
            </a:xfrm>
            <a:prstGeom prst="roundRect">
              <a:avLst>
                <a:gd name="adj" fmla="val 16667"/>
              </a:avLst>
            </a:prstGeom>
            <a:solidFill>
              <a:srgbClr val="213C51"/>
            </a:solidFill>
            <a:ln w="9525" cap="flat" cmpd="sng">
              <a:solidFill>
                <a:srgbClr val="213C51"/>
              </a:solidFill>
              <a:prstDash val="solid"/>
              <a:round/>
              <a:headEnd type="none" w="med" len="med"/>
              <a:tailEnd type="none" w="med" len="med"/>
            </a:ln>
          </p:spPr>
          <p:txBody>
            <a:bodyPr wrap="none" anchor="ctr"/>
            <a:lstStyle/>
            <a:p>
              <a:pPr algn="ctr"/>
              <a:r>
                <a:rPr lang="zh-CN" altLang="en-US" sz="1600" b="1" dirty="0">
                  <a:solidFill>
                    <a:srgbClr val="FFFFFF"/>
                  </a:solidFill>
                  <a:latin typeface="微软雅黑" panose="020B0503020204020204" pitchFamily="34" charset="-122"/>
                  <a:ea typeface="微软雅黑" panose="020B0503020204020204" pitchFamily="34" charset="-122"/>
                </a:rPr>
                <a:t>选取不同</a:t>
              </a:r>
              <a:endParaRPr lang="en-US" altLang="zh-CN" sz="1600" b="1" dirty="0">
                <a:solidFill>
                  <a:srgbClr val="FFFFFF"/>
                </a:solidFill>
                <a:latin typeface="微软雅黑" panose="020B0503020204020204" pitchFamily="34" charset="-122"/>
                <a:ea typeface="微软雅黑" panose="020B0503020204020204" pitchFamily="34" charset="-122"/>
              </a:endParaRPr>
            </a:p>
            <a:p>
              <a:pPr algn="ctr"/>
              <a:r>
                <a:rPr lang="zh-CN" altLang="en-US" sz="1600" b="1" dirty="0">
                  <a:solidFill>
                    <a:srgbClr val="FFFFFF"/>
                  </a:solidFill>
                  <a:latin typeface="微软雅黑" panose="020B0503020204020204" pitchFamily="34" charset="-122"/>
                  <a:ea typeface="微软雅黑" panose="020B0503020204020204" pitchFamily="34" charset="-122"/>
                </a:rPr>
                <a:t>历史时期</a:t>
              </a:r>
              <a:endParaRPr lang="en-US" altLang="zh-CN" sz="1600" b="1" dirty="0">
                <a:solidFill>
                  <a:srgbClr val="FFFFFF"/>
                </a:solidFill>
                <a:latin typeface="微软雅黑" panose="020B0503020204020204" pitchFamily="34" charset="-122"/>
                <a:ea typeface="微软雅黑" panose="020B0503020204020204" pitchFamily="34" charset="-122"/>
              </a:endParaRPr>
            </a:p>
            <a:p>
              <a:pPr algn="ctr"/>
              <a:r>
                <a:rPr lang="zh-CN" altLang="en-US" sz="1600" b="1" dirty="0">
                  <a:solidFill>
                    <a:srgbClr val="FFFFFF"/>
                  </a:solidFill>
                  <a:latin typeface="微软雅黑" panose="020B0503020204020204" pitchFamily="34" charset="-122"/>
                  <a:ea typeface="微软雅黑" panose="020B0503020204020204" pitchFamily="34" charset="-122"/>
                </a:rPr>
                <a:t>关于中国</a:t>
              </a:r>
              <a:endParaRPr lang="en-US" altLang="zh-CN" sz="1600" b="1" dirty="0">
                <a:solidFill>
                  <a:srgbClr val="FFFFFF"/>
                </a:solidFill>
                <a:latin typeface="微软雅黑" panose="020B0503020204020204" pitchFamily="34" charset="-122"/>
                <a:ea typeface="微软雅黑" panose="020B0503020204020204" pitchFamily="34" charset="-122"/>
              </a:endParaRPr>
            </a:p>
            <a:p>
              <a:pPr algn="ctr"/>
              <a:r>
                <a:rPr lang="zh-CN" altLang="en-US" sz="1600" b="1" dirty="0">
                  <a:solidFill>
                    <a:srgbClr val="FFFFFF"/>
                  </a:solidFill>
                  <a:latin typeface="微软雅黑" panose="020B0503020204020204" pitchFamily="34" charset="-122"/>
                  <a:ea typeface="微软雅黑" panose="020B0503020204020204" pitchFamily="34" charset="-122"/>
                </a:rPr>
                <a:t>传统文化</a:t>
              </a:r>
              <a:endParaRPr lang="en-US" altLang="zh-CN" sz="1600" b="1" dirty="0">
                <a:solidFill>
                  <a:srgbClr val="FFFFFF"/>
                </a:solidFill>
                <a:latin typeface="微软雅黑" panose="020B0503020204020204" pitchFamily="34" charset="-122"/>
                <a:ea typeface="微软雅黑" panose="020B0503020204020204" pitchFamily="34" charset="-122"/>
              </a:endParaRPr>
            </a:p>
            <a:p>
              <a:pPr algn="ctr"/>
              <a:r>
                <a:rPr lang="zh-CN" altLang="en-US" sz="1600" b="1" dirty="0">
                  <a:solidFill>
                    <a:srgbClr val="FFFFFF"/>
                  </a:solidFill>
                  <a:latin typeface="微软雅黑" panose="020B0503020204020204" pitchFamily="34" charset="-122"/>
                  <a:ea typeface="微软雅黑" panose="020B0503020204020204" pitchFamily="34" charset="-122"/>
                </a:rPr>
                <a:t>与传统教</a:t>
              </a:r>
              <a:endParaRPr lang="en-US" altLang="zh-CN" sz="1600" b="1" dirty="0">
                <a:solidFill>
                  <a:srgbClr val="FFFFFF"/>
                </a:solidFill>
                <a:latin typeface="微软雅黑" panose="020B0503020204020204" pitchFamily="34" charset="-122"/>
                <a:ea typeface="微软雅黑" panose="020B0503020204020204" pitchFamily="34" charset="-122"/>
              </a:endParaRPr>
            </a:p>
            <a:p>
              <a:pPr algn="ctr"/>
              <a:r>
                <a:rPr lang="zh-CN" altLang="en-US" sz="1600" b="1" dirty="0">
                  <a:solidFill>
                    <a:srgbClr val="FFFFFF"/>
                  </a:solidFill>
                  <a:latin typeface="微软雅黑" panose="020B0503020204020204" pitchFamily="34" charset="-122"/>
                  <a:ea typeface="微软雅黑" panose="020B0503020204020204" pitchFamily="34" charset="-122"/>
                </a:rPr>
                <a:t>育的文献</a:t>
              </a:r>
              <a:endParaRPr lang="en-US" altLang="zh-CN" sz="1600" b="1" dirty="0">
                <a:solidFill>
                  <a:srgbClr val="FFFFFF"/>
                </a:solidFill>
                <a:latin typeface="微软雅黑" panose="020B0503020204020204" pitchFamily="34" charset="-122"/>
                <a:ea typeface="微软雅黑" panose="020B0503020204020204" pitchFamily="34" charset="-122"/>
              </a:endParaRPr>
            </a:p>
          </p:txBody>
        </p:sp>
        <p:sp>
          <p:nvSpPr>
            <p:cNvPr id="122898" name="AutoShape 12"/>
            <p:cNvSpPr/>
            <p:nvPr/>
          </p:nvSpPr>
          <p:spPr>
            <a:xfrm>
              <a:off x="4622266" y="1116436"/>
              <a:ext cx="530164" cy="868693"/>
            </a:xfrm>
            <a:prstGeom prst="rightArrow">
              <a:avLst>
                <a:gd name="adj1" fmla="val 50000"/>
                <a:gd name="adj2" fmla="val 49814"/>
              </a:avLst>
            </a:prstGeom>
            <a:solidFill>
              <a:srgbClr val="213C51"/>
            </a:solidFill>
            <a:ln w="25400" cap="flat" cmpd="sng">
              <a:solidFill>
                <a:srgbClr val="254D75"/>
              </a:solidFill>
              <a:prstDash val="solid"/>
              <a:miter/>
              <a:headEnd type="none" w="med" len="med"/>
              <a:tailEnd type="none" w="med" len="med"/>
            </a:ln>
          </p:spPr>
          <p:txBody>
            <a:bodyPr anchor="ctr"/>
            <a:lstStyle/>
            <a:p>
              <a:endParaRPr lang="zh-CN" altLang="en-US" sz="1200" dirty="0">
                <a:solidFill>
                  <a:srgbClr val="000000"/>
                </a:solidFill>
                <a:latin typeface="Arial" panose="020B0604020202020204" pitchFamily="34" charset="0"/>
                <a:ea typeface="宋体" panose="02010600030101010101" pitchFamily="2" charset="-122"/>
              </a:endParaRPr>
            </a:p>
          </p:txBody>
        </p:sp>
        <p:sp>
          <p:nvSpPr>
            <p:cNvPr id="120843" name="AutoShape 13"/>
            <p:cNvSpPr>
              <a:spLocks noChangeArrowheads="1"/>
            </p:cNvSpPr>
            <p:nvPr/>
          </p:nvSpPr>
          <p:spPr bwMode="auto">
            <a:xfrm>
              <a:off x="5244494" y="341442"/>
              <a:ext cx="1363505" cy="2418682"/>
            </a:xfrm>
            <a:prstGeom prst="roundRect">
              <a:avLst>
                <a:gd name="adj" fmla="val 16667"/>
              </a:avLst>
            </a:prstGeom>
            <a:gradFill rotWithShape="1">
              <a:gsLst>
                <a:gs pos="0">
                  <a:srgbClr val="164B7F"/>
                </a:gs>
                <a:gs pos="20000">
                  <a:srgbClr val="184A7D"/>
                </a:gs>
                <a:gs pos="100000">
                  <a:srgbClr val="0F375E"/>
                </a:gs>
              </a:gsLst>
              <a:lin ang="5400000"/>
            </a:gradFill>
            <a:ln w="9525">
              <a:solidFill>
                <a:srgbClr val="224B74"/>
              </a:solidFill>
              <a:round/>
            </a:ln>
            <a:effectLst>
              <a:outerShdw blurRad="63500" dist="23000" dir="5400000" algn="ctr" rotWithShape="0">
                <a:srgbClr val="000000">
                  <a:alpha val="32999"/>
                </a:srgbClr>
              </a:outerShdw>
            </a:effectLst>
          </p:spPr>
          <p:txBody>
            <a:bodyPr wrap="none" anchor="ctr"/>
            <a:lstStyle/>
            <a:p>
              <a:pPr lvl="0" eaLnBrk="1" fontAlgn="base" hangingPunct="1">
                <a:buClrTx/>
                <a:buFont typeface="Arial" panose="020B0604020202020204" pitchFamily="34" charset="0"/>
                <a:buNone/>
              </a:pPr>
              <a:r>
                <a:rPr lang="zh-CN" altLang="en-US" noProof="1">
                  <a:solidFill>
                    <a:srgbClr val="FFFFFF"/>
                  </a:solidFill>
                  <a:latin typeface="微软雅黑" panose="020B0503020204020204" pitchFamily="34" charset="-122"/>
                  <a:ea typeface="微软雅黑" panose="020B0503020204020204" pitchFamily="34" charset="-122"/>
                  <a:cs typeface="+mn-ea"/>
                </a:rPr>
                <a:t>提取基于</a:t>
              </a:r>
              <a:endParaRPr lang="en-US" altLang="zh-CN" noProof="1">
                <a:solidFill>
                  <a:srgbClr val="FFFFFF"/>
                </a:solidFill>
                <a:latin typeface="微软雅黑" panose="020B0503020204020204" pitchFamily="34" charset="-122"/>
                <a:ea typeface="微软雅黑" panose="020B0503020204020204" pitchFamily="34" charset="-122"/>
              </a:endParaRPr>
            </a:p>
            <a:p>
              <a:pPr lvl="0" eaLnBrk="1" fontAlgn="base" hangingPunct="1">
                <a:buClrTx/>
                <a:buFont typeface="Arial" panose="020B0604020202020204" pitchFamily="34" charset="0"/>
                <a:buNone/>
              </a:pPr>
              <a:r>
                <a:rPr lang="zh-CN" altLang="en-US" noProof="1">
                  <a:solidFill>
                    <a:srgbClr val="FFFFFF"/>
                  </a:solidFill>
                  <a:latin typeface="微软雅黑" panose="020B0503020204020204" pitchFamily="34" charset="-122"/>
                  <a:ea typeface="微软雅黑" panose="020B0503020204020204" pitchFamily="34" charset="-122"/>
                  <a:cs typeface="+mn-ea"/>
                </a:rPr>
                <a:t>中国优秀</a:t>
              </a:r>
              <a:endParaRPr lang="en-US" altLang="zh-CN" noProof="1">
                <a:solidFill>
                  <a:srgbClr val="FFFFFF"/>
                </a:solidFill>
                <a:latin typeface="微软雅黑" panose="020B0503020204020204" pitchFamily="34" charset="-122"/>
                <a:ea typeface="微软雅黑" panose="020B0503020204020204" pitchFamily="34" charset="-122"/>
              </a:endParaRPr>
            </a:p>
            <a:p>
              <a:pPr lvl="0" eaLnBrk="1" fontAlgn="base" hangingPunct="1">
                <a:buClrTx/>
                <a:buFont typeface="Arial" panose="020B0604020202020204" pitchFamily="34" charset="0"/>
                <a:buNone/>
              </a:pPr>
              <a:r>
                <a:rPr lang="zh-CN" altLang="en-US" noProof="1">
                  <a:solidFill>
                    <a:srgbClr val="FFFFFF"/>
                  </a:solidFill>
                  <a:latin typeface="微软雅黑" panose="020B0503020204020204" pitchFamily="34" charset="-122"/>
                  <a:ea typeface="微软雅黑" panose="020B0503020204020204" pitchFamily="34" charset="-122"/>
                  <a:cs typeface="+mn-ea"/>
                </a:rPr>
                <a:t>传统文化</a:t>
              </a:r>
              <a:endParaRPr lang="en-US" altLang="zh-CN" noProof="1">
                <a:solidFill>
                  <a:srgbClr val="FFFFFF"/>
                </a:solidFill>
                <a:latin typeface="微软雅黑" panose="020B0503020204020204" pitchFamily="34" charset="-122"/>
                <a:ea typeface="微软雅黑" panose="020B0503020204020204" pitchFamily="34" charset="-122"/>
              </a:endParaRPr>
            </a:p>
            <a:p>
              <a:pPr lvl="0" eaLnBrk="1" fontAlgn="base" hangingPunct="1">
                <a:buClrTx/>
                <a:buFont typeface="Arial" panose="020B0604020202020204" pitchFamily="34" charset="0"/>
                <a:buNone/>
              </a:pPr>
              <a:r>
                <a:rPr lang="zh-CN" altLang="en-US" noProof="1">
                  <a:solidFill>
                    <a:srgbClr val="FFFFFF"/>
                  </a:solidFill>
                  <a:latin typeface="微软雅黑" panose="020B0503020204020204" pitchFamily="34" charset="-122"/>
                  <a:ea typeface="微软雅黑" panose="020B0503020204020204" pitchFamily="34" charset="-122"/>
                  <a:cs typeface="+mn-ea"/>
                </a:rPr>
                <a:t>的核心素</a:t>
              </a:r>
              <a:endParaRPr lang="en-US" altLang="zh-CN" noProof="1">
                <a:solidFill>
                  <a:srgbClr val="FFFFFF"/>
                </a:solidFill>
                <a:latin typeface="微软雅黑" panose="020B0503020204020204" pitchFamily="34" charset="-122"/>
                <a:ea typeface="微软雅黑" panose="020B0503020204020204" pitchFamily="34" charset="-122"/>
              </a:endParaRPr>
            </a:p>
            <a:p>
              <a:pPr lvl="0" eaLnBrk="1" fontAlgn="base" hangingPunct="1">
                <a:buClrTx/>
                <a:buFont typeface="Arial" panose="020B0604020202020204" pitchFamily="34" charset="0"/>
                <a:buNone/>
              </a:pPr>
              <a:r>
                <a:rPr lang="zh-CN" altLang="en-US" noProof="1">
                  <a:solidFill>
                    <a:srgbClr val="FFFFFF"/>
                  </a:solidFill>
                  <a:latin typeface="微软雅黑" panose="020B0503020204020204" pitchFamily="34" charset="-122"/>
                  <a:ea typeface="微软雅黑" panose="020B0503020204020204" pitchFamily="34" charset="-122"/>
                  <a:cs typeface="+mn-ea"/>
                </a:rPr>
                <a:t>养指标</a:t>
              </a:r>
              <a:endParaRPr lang="zh-CN" altLang="en-US" noProof="1">
                <a:solidFill>
                  <a:srgbClr val="FFFFFF"/>
                </a:solidFill>
                <a:latin typeface="微软雅黑" panose="020B0503020204020204" pitchFamily="34" charset="-122"/>
                <a:ea typeface="微软雅黑" panose="020B0503020204020204" pitchFamily="34" charset="-122"/>
              </a:endParaRPr>
            </a:p>
          </p:txBody>
        </p:sp>
      </p:grpSp>
      <p:grpSp>
        <p:nvGrpSpPr>
          <p:cNvPr id="122900" name="组合 26"/>
          <p:cNvGrpSpPr/>
          <p:nvPr/>
        </p:nvGrpSpPr>
        <p:grpSpPr>
          <a:xfrm>
            <a:off x="2681883" y="2355652"/>
            <a:ext cx="3780235" cy="432197"/>
            <a:chOff x="0" y="0"/>
            <a:chExt cx="5040661" cy="576063"/>
          </a:xfrm>
        </p:grpSpPr>
        <p:sp>
          <p:nvSpPr>
            <p:cNvPr id="114710" name="AutoShape 4"/>
            <p:cNvSpPr>
              <a:spLocks noChangeArrowheads="1"/>
            </p:cNvSpPr>
            <p:nvPr/>
          </p:nvSpPr>
          <p:spPr bwMode="auto">
            <a:xfrm>
              <a:off x="0" y="0"/>
              <a:ext cx="5040661" cy="576063"/>
            </a:xfrm>
            <a:prstGeom prst="roundRect">
              <a:avLst>
                <a:gd name="adj" fmla="val 13125"/>
              </a:avLst>
            </a:prstGeom>
            <a:solidFill>
              <a:schemeClr val="accent2"/>
            </a:solidFill>
            <a:ln w="3175" cmpd="sng">
              <a:solidFill>
                <a:srgbClr val="1C1C1C">
                  <a:alpha val="56999"/>
                </a:srgbClr>
              </a:solidFill>
              <a:round/>
            </a:ln>
          </p:spPr>
          <p:txBody>
            <a:bodyPr anchor="ctr"/>
            <a:lstStyle>
              <a:lvl1pPr eaLnBrk="0" hangingPunct="0">
                <a:defRPr b="1" i="1">
                  <a:solidFill>
                    <a:schemeClr val="tx1"/>
                  </a:solidFill>
                  <a:latin typeface="Arial" panose="020B0604020202020204" pitchFamily="34" charset="0"/>
                  <a:ea typeface="华文细黑" panose="02010600040101010101" pitchFamily="1" charset="-122"/>
                </a:defRPr>
              </a:lvl1pPr>
              <a:lvl2pPr marL="742950" indent="-285750" eaLnBrk="0" hangingPunct="0">
                <a:defRPr b="1" i="1">
                  <a:solidFill>
                    <a:schemeClr val="tx1"/>
                  </a:solidFill>
                  <a:latin typeface="Arial" panose="020B0604020202020204" pitchFamily="34" charset="0"/>
                  <a:ea typeface="华文细黑" panose="02010600040101010101" pitchFamily="1" charset="-122"/>
                </a:defRPr>
              </a:lvl2pPr>
              <a:lvl3pPr marL="1143000" indent="-228600" eaLnBrk="0" hangingPunct="0">
                <a:defRPr b="1" i="1">
                  <a:solidFill>
                    <a:schemeClr val="tx1"/>
                  </a:solidFill>
                  <a:latin typeface="Arial" panose="020B0604020202020204" pitchFamily="34" charset="0"/>
                  <a:ea typeface="华文细黑" panose="02010600040101010101" pitchFamily="1" charset="-122"/>
                </a:defRPr>
              </a:lvl3pPr>
              <a:lvl4pPr marL="1600200" indent="-228600" eaLnBrk="0" hangingPunct="0">
                <a:defRPr b="1" i="1">
                  <a:solidFill>
                    <a:schemeClr val="tx1"/>
                  </a:solidFill>
                  <a:latin typeface="Arial" panose="020B0604020202020204" pitchFamily="34" charset="0"/>
                  <a:ea typeface="华文细黑" panose="02010600040101010101" pitchFamily="1" charset="-122"/>
                </a:defRPr>
              </a:lvl4pPr>
              <a:lvl5pPr marL="2057400" indent="-228600" eaLnBrk="0" hangingPunct="0">
                <a:defRPr b="1" i="1">
                  <a:solidFill>
                    <a:schemeClr val="tx1"/>
                  </a:solidFill>
                  <a:latin typeface="Arial" panose="020B0604020202020204" pitchFamily="34" charset="0"/>
                  <a:ea typeface="华文细黑" panose="02010600040101010101" pitchFamily="1" charset="-122"/>
                </a:defRPr>
              </a:lvl5pPr>
              <a:lvl6pPr marL="2514600" indent="-228600" eaLnBrk="0" fontAlgn="base" hangingPunct="0">
                <a:spcBef>
                  <a:spcPct val="0"/>
                </a:spcBef>
                <a:spcAft>
                  <a:spcPct val="0"/>
                </a:spcAft>
                <a:buFont typeface="Arial" panose="020B0604020202020204" pitchFamily="34" charset="0"/>
                <a:defRPr b="1" i="1">
                  <a:solidFill>
                    <a:schemeClr val="tx1"/>
                  </a:solidFill>
                  <a:latin typeface="Arial" panose="020B0604020202020204" pitchFamily="34" charset="0"/>
                  <a:ea typeface="华文细黑" panose="02010600040101010101" pitchFamily="1" charset="-122"/>
                </a:defRPr>
              </a:lvl6pPr>
              <a:lvl7pPr marL="2971800" indent="-228600" eaLnBrk="0" fontAlgn="base" hangingPunct="0">
                <a:spcBef>
                  <a:spcPct val="0"/>
                </a:spcBef>
                <a:spcAft>
                  <a:spcPct val="0"/>
                </a:spcAft>
                <a:buFont typeface="Arial" panose="020B0604020202020204" pitchFamily="34" charset="0"/>
                <a:defRPr b="1" i="1">
                  <a:solidFill>
                    <a:schemeClr val="tx1"/>
                  </a:solidFill>
                  <a:latin typeface="Arial" panose="020B0604020202020204" pitchFamily="34" charset="0"/>
                  <a:ea typeface="华文细黑" panose="02010600040101010101" pitchFamily="1" charset="-122"/>
                </a:defRPr>
              </a:lvl7pPr>
              <a:lvl8pPr marL="3429000" indent="-228600" eaLnBrk="0" fontAlgn="base" hangingPunct="0">
                <a:spcBef>
                  <a:spcPct val="0"/>
                </a:spcBef>
                <a:spcAft>
                  <a:spcPct val="0"/>
                </a:spcAft>
                <a:buFont typeface="Arial" panose="020B0604020202020204" pitchFamily="34" charset="0"/>
                <a:defRPr b="1" i="1">
                  <a:solidFill>
                    <a:schemeClr val="tx1"/>
                  </a:solidFill>
                  <a:latin typeface="Arial" panose="020B0604020202020204" pitchFamily="34" charset="0"/>
                  <a:ea typeface="华文细黑" panose="02010600040101010101" pitchFamily="1" charset="-122"/>
                </a:defRPr>
              </a:lvl8pPr>
              <a:lvl9pPr marL="3886200" indent="-228600" eaLnBrk="0" fontAlgn="base" hangingPunct="0">
                <a:spcBef>
                  <a:spcPct val="0"/>
                </a:spcBef>
                <a:spcAft>
                  <a:spcPct val="0"/>
                </a:spcAft>
                <a:buFont typeface="Arial" panose="020B0604020202020204" pitchFamily="34" charset="0"/>
                <a:defRPr b="1" i="1">
                  <a:solidFill>
                    <a:schemeClr val="tx1"/>
                  </a:solidFill>
                  <a:latin typeface="Arial" panose="020B0604020202020204" pitchFamily="34" charset="0"/>
                  <a:ea typeface="华文细黑" panose="02010600040101010101" pitchFamily="1" charset="-122"/>
                </a:defRPr>
              </a:lvl9pPr>
            </a:lstStyle>
            <a:p>
              <a:pPr algn="ctr" defTabSz="685800" eaLnBrk="1" fontAlgn="base" hangingPunct="1">
                <a:spcBef>
                  <a:spcPct val="0"/>
                </a:spcBef>
                <a:spcAft>
                  <a:spcPct val="0"/>
                </a:spcAft>
                <a:defRPr/>
              </a:pPr>
              <a:r>
                <a:rPr lang="zh-CN" altLang="en-US" sz="2000" i="0" dirty="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研究方法</a:t>
              </a:r>
              <a:endParaRPr lang="en-US" altLang="zh-CN" sz="2000" i="0" dirty="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122902" name="AutoShape 5"/>
            <p:cNvSpPr/>
            <p:nvPr/>
          </p:nvSpPr>
          <p:spPr>
            <a:xfrm rot="10800000">
              <a:off x="0" y="0"/>
              <a:ext cx="5040659" cy="282575"/>
            </a:xfrm>
            <a:prstGeom prst="roundRect">
              <a:avLst>
                <a:gd name="adj" fmla="val 25574"/>
              </a:avLst>
            </a:prstGeom>
            <a:gradFill rotWithShape="1">
              <a:gsLst>
                <a:gs pos="0">
                  <a:schemeClr val="bg1">
                    <a:alpha val="0"/>
                  </a:schemeClr>
                </a:gs>
                <a:gs pos="100000">
                  <a:schemeClr val="bg1">
                    <a:alpha val="59000"/>
                  </a:schemeClr>
                </a:gs>
              </a:gsLst>
              <a:lin ang="5400000" scaled="1"/>
              <a:tileRect/>
            </a:gradFill>
            <a:ln w="9525">
              <a:noFill/>
            </a:ln>
          </p:spPr>
          <p:txBody>
            <a:bodyPr anchor="ctr"/>
            <a:lstStyle/>
            <a:p>
              <a:endParaRPr lang="zh-CN" altLang="en-US" sz="1400" dirty="0">
                <a:solidFill>
                  <a:srgbClr val="000000"/>
                </a:solidFill>
                <a:latin typeface="Arial" panose="020B0604020202020204" pitchFamily="34" charset="0"/>
                <a:ea typeface="华文细黑" panose="02010600040101010101" pitchFamily="1" charset="-122"/>
              </a:endParaRPr>
            </a:p>
          </p:txBody>
        </p:sp>
      </p:grpSp>
      <p:grpSp>
        <p:nvGrpSpPr>
          <p:cNvPr id="24" name="Group 4"/>
          <p:cNvGrpSpPr>
            <a:grpSpLocks noChangeAspect="1"/>
          </p:cNvGrpSpPr>
          <p:nvPr/>
        </p:nvGrpSpPr>
        <p:grpSpPr bwMode="auto">
          <a:xfrm rot="5400000">
            <a:off x="-9330" y="267599"/>
            <a:ext cx="409547" cy="390889"/>
            <a:chOff x="0" y="60"/>
            <a:chExt cx="439" cy="419"/>
          </a:xfrm>
        </p:grpSpPr>
        <p:sp>
          <p:nvSpPr>
            <p:cNvPr id="25" name="Freeform 5"/>
            <p:cNvSpPr/>
            <p:nvPr/>
          </p:nvSpPr>
          <p:spPr bwMode="auto">
            <a:xfrm>
              <a:off x="0" y="60"/>
              <a:ext cx="297" cy="419"/>
            </a:xfrm>
            <a:custGeom>
              <a:avLst/>
              <a:gdLst>
                <a:gd name="T0" fmla="*/ 297 w 297"/>
                <a:gd name="T1" fmla="*/ 0 h 419"/>
                <a:gd name="T2" fmla="*/ 143 w 297"/>
                <a:gd name="T3" fmla="*/ 0 h 419"/>
                <a:gd name="T4" fmla="*/ 0 w 297"/>
                <a:gd name="T5" fmla="*/ 419 h 419"/>
                <a:gd name="T6" fmla="*/ 155 w 297"/>
                <a:gd name="T7" fmla="*/ 419 h 419"/>
                <a:gd name="T8" fmla="*/ 297 w 297"/>
                <a:gd name="T9" fmla="*/ 0 h 419"/>
              </a:gdLst>
              <a:ahLst/>
              <a:cxnLst>
                <a:cxn ang="0">
                  <a:pos x="T0" y="T1"/>
                </a:cxn>
                <a:cxn ang="0">
                  <a:pos x="T2" y="T3"/>
                </a:cxn>
                <a:cxn ang="0">
                  <a:pos x="T4" y="T5"/>
                </a:cxn>
                <a:cxn ang="0">
                  <a:pos x="T6" y="T7"/>
                </a:cxn>
                <a:cxn ang="0">
                  <a:pos x="T8" y="T9"/>
                </a:cxn>
              </a:cxnLst>
              <a:rect l="0" t="0" r="r" b="b"/>
              <a:pathLst>
                <a:path w="297" h="419">
                  <a:moveTo>
                    <a:pt x="297" y="0"/>
                  </a:moveTo>
                  <a:lnTo>
                    <a:pt x="143" y="0"/>
                  </a:lnTo>
                  <a:lnTo>
                    <a:pt x="0" y="419"/>
                  </a:lnTo>
                  <a:lnTo>
                    <a:pt x="155" y="419"/>
                  </a:lnTo>
                  <a:lnTo>
                    <a:pt x="297" y="0"/>
                  </a:lnTo>
                  <a:close/>
                </a:path>
              </a:pathLst>
            </a:custGeom>
            <a:solidFill>
              <a:srgbClr val="0423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sp>
          <p:nvSpPr>
            <p:cNvPr id="26" name="Freeform 6"/>
            <p:cNvSpPr/>
            <p:nvPr/>
          </p:nvSpPr>
          <p:spPr bwMode="auto">
            <a:xfrm>
              <a:off x="143" y="60"/>
              <a:ext cx="296" cy="419"/>
            </a:xfrm>
            <a:custGeom>
              <a:avLst/>
              <a:gdLst>
                <a:gd name="T0" fmla="*/ 0 w 296"/>
                <a:gd name="T1" fmla="*/ 0 h 419"/>
                <a:gd name="T2" fmla="*/ 154 w 296"/>
                <a:gd name="T3" fmla="*/ 0 h 419"/>
                <a:gd name="T4" fmla="*/ 296 w 296"/>
                <a:gd name="T5" fmla="*/ 419 h 419"/>
                <a:gd name="T6" fmla="*/ 142 w 296"/>
                <a:gd name="T7" fmla="*/ 419 h 419"/>
                <a:gd name="T8" fmla="*/ 0 w 296"/>
                <a:gd name="T9" fmla="*/ 0 h 419"/>
              </a:gdLst>
              <a:ahLst/>
              <a:cxnLst>
                <a:cxn ang="0">
                  <a:pos x="T0" y="T1"/>
                </a:cxn>
                <a:cxn ang="0">
                  <a:pos x="T2" y="T3"/>
                </a:cxn>
                <a:cxn ang="0">
                  <a:pos x="T4" y="T5"/>
                </a:cxn>
                <a:cxn ang="0">
                  <a:pos x="T6" y="T7"/>
                </a:cxn>
                <a:cxn ang="0">
                  <a:pos x="T8" y="T9"/>
                </a:cxn>
              </a:cxnLst>
              <a:rect l="0" t="0" r="r" b="b"/>
              <a:pathLst>
                <a:path w="296" h="419">
                  <a:moveTo>
                    <a:pt x="0" y="0"/>
                  </a:moveTo>
                  <a:lnTo>
                    <a:pt x="154" y="0"/>
                  </a:lnTo>
                  <a:lnTo>
                    <a:pt x="296" y="419"/>
                  </a:lnTo>
                  <a:lnTo>
                    <a:pt x="142" y="419"/>
                  </a:lnTo>
                  <a:lnTo>
                    <a:pt x="0" y="0"/>
                  </a:lnTo>
                  <a:close/>
                </a:path>
              </a:pathLst>
            </a:custGeom>
            <a:solidFill>
              <a:srgbClr val="59A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grpSp>
      <p:sp>
        <p:nvSpPr>
          <p:cNvPr id="27" name="文本框 26"/>
          <p:cNvSpPr txBox="1"/>
          <p:nvPr/>
        </p:nvSpPr>
        <p:spPr>
          <a:xfrm>
            <a:off x="390888" y="195486"/>
            <a:ext cx="4352474" cy="461665"/>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defTabSz="685800"/>
            <a:r>
              <a:rPr lang="zh-CN" altLang="en-US" sz="2400" spc="100" dirty="0">
                <a:solidFill>
                  <a:srgbClr val="E1740D"/>
                </a:solidFill>
                <a:latin typeface="Arial" panose="020B0604020202020204" pitchFamily="34" charset="0"/>
                <a:ea typeface="微软雅黑" panose="020B0503020204020204" pitchFamily="34" charset="-122"/>
                <a:cs typeface="Arial" panose="020B0604020202020204" pitchFamily="34" charset="0"/>
              </a:rPr>
              <a:t>基于核心素养的传统文化分析</a:t>
            </a:r>
            <a:endParaRPr lang="zh-CN" altLang="en-US" sz="2400" spc="100" dirty="0">
              <a:solidFill>
                <a:srgbClr val="E1740D"/>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p:cNvSpPr>
          <p:nvPr/>
        </p:nvSpPr>
        <p:spPr>
          <a:xfrm>
            <a:off x="1169723" y="3039614"/>
            <a:ext cx="1314045" cy="1923678"/>
          </a:xfrm>
          <a:prstGeom prst="rect">
            <a:avLst/>
          </a:prstGeom>
          <a:noFill/>
          <a:ln w="9525">
            <a:noFill/>
          </a:ln>
        </p:spPr>
        <p:txBody>
          <a:bodyPr vert="horz" wrap="square" lIns="41148" tIns="68580" rIns="68580" bIns="34290" anchor="t"/>
          <a:lstStyle>
            <a:lvl1pPr lvl="0">
              <a:defRPr sz="2400"/>
            </a:lvl1pPr>
            <a:lvl2pPr lvl="1">
              <a:defRPr sz="2200"/>
            </a:lvl2pPr>
            <a:lvl3pPr lvl="2">
              <a:defRPr sz="2000"/>
            </a:lvl3pPr>
            <a:lvl4pPr lvl="3">
              <a:defRPr sz="1800"/>
            </a:lvl4pPr>
            <a:lvl5pPr lvl="4">
              <a:defRPr sz="1800"/>
            </a:lvl5pPr>
          </a:lstStyle>
          <a:p>
            <a:pPr lvl="0">
              <a:lnSpc>
                <a:spcPct val="120000"/>
              </a:lnSpc>
              <a:buNone/>
            </a:pPr>
            <a:r>
              <a:rPr lang="zh-CN" altLang="en-US" sz="1600" dirty="0">
                <a:solidFill>
                  <a:srgbClr val="CC3300"/>
                </a:solidFill>
                <a:latin typeface="微软雅黑" panose="020B0503020204020204" pitchFamily="34" charset="-122"/>
                <a:ea typeface="微软雅黑" panose="020B0503020204020204" pitchFamily="34" charset="-122"/>
              </a:rPr>
              <a:t>先秦诸子</a:t>
            </a:r>
            <a:endParaRPr lang="zh-CN" altLang="en-US" sz="1600" dirty="0">
              <a:solidFill>
                <a:srgbClr val="CC3300"/>
              </a:solidFill>
              <a:latin typeface="微软雅黑" panose="020B0503020204020204" pitchFamily="34" charset="-122"/>
              <a:ea typeface="微软雅黑" panose="020B0503020204020204" pitchFamily="34" charset="-122"/>
            </a:endParaRPr>
          </a:p>
          <a:p>
            <a:pPr lvl="0">
              <a:lnSpc>
                <a:spcPct val="120000"/>
              </a:lnSpc>
              <a:buNone/>
            </a:pPr>
            <a:r>
              <a:rPr lang="zh-CN" altLang="en-US" sz="1600" dirty="0">
                <a:solidFill>
                  <a:srgbClr val="CC3300"/>
                </a:solidFill>
                <a:latin typeface="微软雅黑" panose="020B0503020204020204" pitchFamily="34" charset="-122"/>
                <a:ea typeface="微软雅黑" panose="020B0503020204020204" pitchFamily="34" charset="-122"/>
              </a:rPr>
              <a:t>百家思想</a:t>
            </a:r>
            <a:endParaRPr lang="zh-CN" altLang="en-US" sz="1600" dirty="0">
              <a:solidFill>
                <a:srgbClr val="CC3300"/>
              </a:solidFill>
              <a:latin typeface="微软雅黑" panose="020B0503020204020204" pitchFamily="34" charset="-122"/>
              <a:ea typeface="微软雅黑" panose="020B0503020204020204" pitchFamily="34" charset="-122"/>
            </a:endParaRPr>
          </a:p>
          <a:p>
            <a:pPr lvl="0">
              <a:lnSpc>
                <a:spcPct val="120000"/>
              </a:lnSpc>
              <a:buNone/>
            </a:pPr>
            <a:r>
              <a:rPr lang="zh-CN" altLang="en-US" sz="1300" dirty="0">
                <a:latin typeface="微软雅黑" panose="020B0503020204020204" pitchFamily="34" charset="-122"/>
                <a:ea typeface="微软雅黑" panose="020B0503020204020204" pitchFamily="34" charset="-122"/>
              </a:rPr>
              <a:t>先秦儒家（孔子、孔子后学、孟子、荀子）</a:t>
            </a:r>
            <a:endParaRPr lang="en-US" altLang="zh-CN" sz="1300" dirty="0">
              <a:latin typeface="微软雅黑" panose="020B0503020204020204" pitchFamily="34" charset="-122"/>
              <a:ea typeface="微软雅黑" panose="020B0503020204020204" pitchFamily="34" charset="-122"/>
            </a:endParaRPr>
          </a:p>
          <a:p>
            <a:pPr lvl="0">
              <a:lnSpc>
                <a:spcPct val="120000"/>
              </a:lnSpc>
              <a:buNone/>
            </a:pPr>
            <a:r>
              <a:rPr lang="zh-CN" altLang="en-US" sz="1300" dirty="0">
                <a:latin typeface="微软雅黑" panose="020B0503020204020204" pitchFamily="34" charset="-122"/>
                <a:ea typeface="微软雅黑" panose="020B0503020204020204" pitchFamily="34" charset="-122"/>
              </a:rPr>
              <a:t>返璞归真的道家思想（老子、庄子）</a:t>
            </a:r>
            <a:endParaRPr lang="zh-CN" altLang="en-US" sz="1300" dirty="0">
              <a:latin typeface="微软雅黑" panose="020B0503020204020204" pitchFamily="34" charset="-122"/>
              <a:ea typeface="微软雅黑" panose="020B0503020204020204" pitchFamily="34" charset="-122"/>
            </a:endParaRPr>
          </a:p>
        </p:txBody>
      </p:sp>
      <p:cxnSp>
        <p:nvCxnSpPr>
          <p:cNvPr id="45059" name="AutoShape 4"/>
          <p:cNvCxnSpPr/>
          <p:nvPr/>
        </p:nvCxnSpPr>
        <p:spPr>
          <a:xfrm>
            <a:off x="1143000" y="2941082"/>
            <a:ext cx="6884194" cy="0"/>
          </a:xfrm>
          <a:prstGeom prst="straightConnector1">
            <a:avLst/>
          </a:prstGeom>
          <a:ln w="50800" cap="flat" cmpd="sng">
            <a:solidFill>
              <a:srgbClr val="FF6600"/>
            </a:solidFill>
            <a:prstDash val="solid"/>
            <a:headEnd type="none" w="med" len="med"/>
            <a:tailEnd type="triangle" w="lg" len="lg"/>
          </a:ln>
        </p:spPr>
      </p:cxnSp>
      <p:sp>
        <p:nvSpPr>
          <p:cNvPr id="8197" name="Rectangle 5"/>
          <p:cNvSpPr>
            <a:spLocks noGrp="1"/>
          </p:cNvSpPr>
          <p:nvPr/>
        </p:nvSpPr>
        <p:spPr>
          <a:xfrm>
            <a:off x="2484512" y="3093789"/>
            <a:ext cx="1295400" cy="1761892"/>
          </a:xfrm>
          <a:prstGeom prst="rect">
            <a:avLst/>
          </a:prstGeom>
          <a:noFill/>
          <a:ln w="9525">
            <a:noFill/>
          </a:ln>
        </p:spPr>
        <p:txBody>
          <a:bodyPr/>
          <a:lstStyle>
            <a:lvl1pPr marL="438150" indent="-319405" algn="l" rtl="0" eaLnBrk="0" fontAlgn="base" hangingPunct="0">
              <a:spcBef>
                <a:spcPct val="0"/>
              </a:spcBef>
              <a:spcAft>
                <a:spcPct val="0"/>
              </a:spcAft>
              <a:buClr>
                <a:schemeClr val="accent1"/>
              </a:buClr>
              <a:buSzPct val="80000"/>
              <a:buFont typeface="Wingdings 2" panose="05020102010507070707" pitchFamily="18" charset="2"/>
              <a:buChar char=""/>
              <a:defRPr sz="2800" kern="1200">
                <a:solidFill>
                  <a:srgbClr val="FFFFFF"/>
                </a:solidFill>
                <a:latin typeface="黑体" panose="02010600030101010101" pitchFamily="1" charset="-122"/>
                <a:ea typeface="黑体" panose="02010600030101010101" pitchFamily="1" charset="-122"/>
                <a:cs typeface="Arial" panose="020B0604020202020204" pitchFamily="34" charset="0"/>
              </a:defRPr>
            </a:lvl1pPr>
            <a:lvl2pPr marL="730250" indent="-273050" algn="l" rtl="0" eaLnBrk="0" fontAlgn="base" hangingPunct="0">
              <a:spcBef>
                <a:spcPct val="20000"/>
              </a:spcBef>
              <a:spcAft>
                <a:spcPct val="0"/>
              </a:spcAft>
              <a:buClr>
                <a:srgbClr val="FFFFFF"/>
              </a:buClr>
              <a:buSzPct val="90000"/>
              <a:buFont typeface="Wingdings" panose="05000000000000000000" pitchFamily="2" charset="2"/>
              <a:buChar char=""/>
              <a:defRPr sz="2600" kern="1200">
                <a:solidFill>
                  <a:schemeClr val="tx1"/>
                </a:solidFill>
                <a:latin typeface="Arial" panose="020B0604020202020204" pitchFamily="34" charset="0"/>
                <a:ea typeface="+mn-ea"/>
                <a:cs typeface="Arial" panose="020B0604020202020204" pitchFamily="34" charset="0"/>
              </a:defRPr>
            </a:lvl2pPr>
            <a:lvl3pPr marL="995680" indent="-228600" algn="l" rtl="0" eaLnBrk="0" fontAlgn="base" hangingPunct="0">
              <a:spcBef>
                <a:spcPct val="20000"/>
              </a:spcBef>
              <a:spcAft>
                <a:spcPct val="0"/>
              </a:spcAft>
              <a:buClr>
                <a:srgbClr val="E66C7D"/>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216025" indent="-182880" algn="l" rtl="0" eaLnBrk="0" fontAlgn="base" hangingPunct="0">
              <a:spcBef>
                <a:spcPct val="20000"/>
              </a:spcBef>
              <a:spcAft>
                <a:spcPct val="0"/>
              </a:spcAft>
              <a:buClr>
                <a:srgbClr val="6BB76D"/>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425575" indent="-182880" algn="l" rtl="0" eaLnBrk="0" fontAlgn="base" hangingPunct="0">
              <a:spcBef>
                <a:spcPct val="20000"/>
              </a:spcBef>
              <a:spcAft>
                <a:spcPct val="0"/>
              </a:spcAft>
              <a:buClr>
                <a:srgbClr val="E88651"/>
              </a:buClr>
              <a:buFont typeface="Wingdings 3" panose="05040102010807070707" pitchFamily="18" charset="2"/>
              <a:buChar char=""/>
              <a:defRPr lang="en-US" sz="2000" kern="1200">
                <a:solidFill>
                  <a:schemeClr val="tx1"/>
                </a:solidFill>
                <a:latin typeface="Arial" panose="020B0604020202020204" pitchFamily="34" charset="0"/>
                <a:ea typeface="+mn-ea"/>
                <a:cs typeface="Arial" panose="020B0604020202020204" pitchFamily="34" charset="0"/>
              </a:defRPr>
            </a:lvl5pPr>
          </a:lstStyle>
          <a:p>
            <a:pPr marL="0" indent="0" latinLnBrk="1">
              <a:lnSpc>
                <a:spcPct val="120000"/>
              </a:lnSpc>
              <a:spcBef>
                <a:spcPts val="0"/>
              </a:spcBef>
              <a:buClrTx/>
              <a:buNone/>
            </a:pPr>
            <a:r>
              <a:rPr lang="zh-CN" altLang="en-US" sz="1600" dirty="0">
                <a:solidFill>
                  <a:srgbClr val="CC3300"/>
                </a:solidFill>
                <a:latin typeface="微软雅黑" panose="020B0503020204020204" pitchFamily="34" charset="-122"/>
                <a:ea typeface="微软雅黑" panose="020B0503020204020204" pitchFamily="34" charset="-122"/>
              </a:rPr>
              <a:t>两汉时期经学思潮</a:t>
            </a:r>
            <a:endParaRPr lang="zh-CN" altLang="en-US" sz="1600" dirty="0">
              <a:solidFill>
                <a:srgbClr val="CC3300"/>
              </a:solidFill>
              <a:latin typeface="微软雅黑" panose="020B0503020204020204" pitchFamily="34" charset="-122"/>
              <a:ea typeface="微软雅黑" panose="020B0503020204020204" pitchFamily="34" charset="-122"/>
            </a:endParaRPr>
          </a:p>
          <a:p>
            <a:pPr marL="0" indent="0" latinLnBrk="1">
              <a:lnSpc>
                <a:spcPct val="120000"/>
              </a:lnSpc>
              <a:spcBef>
                <a:spcPts val="0"/>
              </a:spcBef>
              <a:buClrTx/>
              <a:buNone/>
            </a:pPr>
            <a:r>
              <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董仲舒：天人感应，性三品，以孝为核心的汉代经学</a:t>
            </a:r>
            <a:endPar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198" name="Rectangle 6"/>
          <p:cNvSpPr>
            <a:spLocks noGrp="1"/>
          </p:cNvSpPr>
          <p:nvPr/>
        </p:nvSpPr>
        <p:spPr>
          <a:xfrm>
            <a:off x="3854054" y="3109888"/>
            <a:ext cx="1077986" cy="1262062"/>
          </a:xfrm>
          <a:prstGeom prst="rect">
            <a:avLst/>
          </a:prstGeom>
          <a:noFill/>
          <a:ln w="9525">
            <a:noFill/>
          </a:ln>
        </p:spPr>
        <p:txBody>
          <a:bodyPr/>
          <a:lstStyle>
            <a:lvl1pPr marL="438150" indent="-319405" algn="l" rtl="0" eaLnBrk="0" fontAlgn="base" hangingPunct="0">
              <a:spcBef>
                <a:spcPct val="0"/>
              </a:spcBef>
              <a:spcAft>
                <a:spcPct val="0"/>
              </a:spcAft>
              <a:buClr>
                <a:schemeClr val="accent1"/>
              </a:buClr>
              <a:buSzPct val="80000"/>
              <a:buFont typeface="Wingdings 2" panose="05020102010507070707" pitchFamily="18" charset="2"/>
              <a:buChar char=""/>
              <a:defRPr sz="2800" kern="1200">
                <a:solidFill>
                  <a:srgbClr val="FFFFFF"/>
                </a:solidFill>
                <a:latin typeface="黑体" panose="02010600030101010101" pitchFamily="1" charset="-122"/>
                <a:ea typeface="黑体" panose="02010600030101010101" pitchFamily="1" charset="-122"/>
                <a:cs typeface="Arial" panose="020B0604020202020204" pitchFamily="34" charset="0"/>
              </a:defRPr>
            </a:lvl1pPr>
            <a:lvl2pPr marL="730250" indent="-273050" algn="l" rtl="0" eaLnBrk="0" fontAlgn="base" hangingPunct="0">
              <a:spcBef>
                <a:spcPct val="20000"/>
              </a:spcBef>
              <a:spcAft>
                <a:spcPct val="0"/>
              </a:spcAft>
              <a:buClr>
                <a:srgbClr val="FFFFFF"/>
              </a:buClr>
              <a:buSzPct val="90000"/>
              <a:buFont typeface="Wingdings" panose="05000000000000000000" pitchFamily="2" charset="2"/>
              <a:buChar char=""/>
              <a:defRPr sz="2600" kern="1200">
                <a:solidFill>
                  <a:schemeClr val="tx1"/>
                </a:solidFill>
                <a:latin typeface="Arial" panose="020B0604020202020204" pitchFamily="34" charset="0"/>
                <a:ea typeface="+mn-ea"/>
                <a:cs typeface="Arial" panose="020B0604020202020204" pitchFamily="34" charset="0"/>
              </a:defRPr>
            </a:lvl2pPr>
            <a:lvl3pPr marL="995680" indent="-228600" algn="l" rtl="0" eaLnBrk="0" fontAlgn="base" hangingPunct="0">
              <a:spcBef>
                <a:spcPct val="20000"/>
              </a:spcBef>
              <a:spcAft>
                <a:spcPct val="0"/>
              </a:spcAft>
              <a:buClr>
                <a:srgbClr val="E66C7D"/>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216025" indent="-182880" algn="l" rtl="0" eaLnBrk="0" fontAlgn="base" hangingPunct="0">
              <a:spcBef>
                <a:spcPct val="20000"/>
              </a:spcBef>
              <a:spcAft>
                <a:spcPct val="0"/>
              </a:spcAft>
              <a:buClr>
                <a:srgbClr val="6BB76D"/>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425575" indent="-182880" algn="l" rtl="0" eaLnBrk="0" fontAlgn="base" hangingPunct="0">
              <a:spcBef>
                <a:spcPct val="20000"/>
              </a:spcBef>
              <a:spcAft>
                <a:spcPct val="0"/>
              </a:spcAft>
              <a:buClr>
                <a:srgbClr val="E88651"/>
              </a:buClr>
              <a:buFont typeface="Wingdings 3" panose="05040102010807070707" pitchFamily="18" charset="2"/>
              <a:buChar char=""/>
              <a:defRPr lang="en-US" sz="2000" kern="1200">
                <a:solidFill>
                  <a:schemeClr val="tx1"/>
                </a:solidFill>
                <a:latin typeface="Arial" panose="020B0604020202020204" pitchFamily="34" charset="0"/>
                <a:ea typeface="+mn-ea"/>
                <a:cs typeface="Arial" panose="020B0604020202020204" pitchFamily="34" charset="0"/>
              </a:defRPr>
            </a:lvl5pPr>
          </a:lstStyle>
          <a:p>
            <a:pPr marL="0" indent="0" latinLnBrk="1">
              <a:lnSpc>
                <a:spcPct val="120000"/>
              </a:lnSpc>
              <a:spcBef>
                <a:spcPts val="0"/>
              </a:spcBef>
              <a:buClrTx/>
              <a:buNone/>
            </a:pPr>
            <a:r>
              <a:rPr lang="zh-CN" altLang="en-US" sz="1600" dirty="0">
                <a:solidFill>
                  <a:srgbClr val="CC3300"/>
                </a:solidFill>
                <a:latin typeface="微软雅黑" panose="020B0503020204020204" pitchFamily="34" charset="-122"/>
                <a:ea typeface="微软雅黑" panose="020B0503020204020204" pitchFamily="34" charset="-122"/>
              </a:rPr>
              <a:t>魏晋时期</a:t>
            </a:r>
            <a:endParaRPr lang="zh-CN" altLang="en-US" sz="1600" dirty="0">
              <a:solidFill>
                <a:srgbClr val="CC3300"/>
              </a:solidFill>
              <a:latin typeface="微软雅黑" panose="020B0503020204020204" pitchFamily="34" charset="-122"/>
              <a:ea typeface="微软雅黑" panose="020B0503020204020204" pitchFamily="34" charset="-122"/>
            </a:endParaRPr>
          </a:p>
          <a:p>
            <a:pPr marL="0" indent="0" latinLnBrk="1">
              <a:lnSpc>
                <a:spcPct val="120000"/>
              </a:lnSpc>
              <a:spcBef>
                <a:spcPts val="0"/>
              </a:spcBef>
              <a:buClrTx/>
              <a:buNone/>
            </a:pPr>
            <a:r>
              <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玄学思想</a:t>
            </a:r>
            <a:endPar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a:p>
            <a:pPr marL="0" indent="0" latinLnBrk="1">
              <a:lnSpc>
                <a:spcPct val="120000"/>
              </a:lnSpc>
              <a:spcBef>
                <a:spcPts val="0"/>
              </a:spcBef>
              <a:buClrTx/>
              <a:buNone/>
            </a:pPr>
            <a:r>
              <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魏晋风度</a:t>
            </a:r>
            <a:endPar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a:p>
            <a:pPr marL="0" indent="0" latinLnBrk="1">
              <a:lnSpc>
                <a:spcPct val="120000"/>
              </a:lnSpc>
              <a:spcBef>
                <a:spcPts val="0"/>
              </a:spcBef>
              <a:buClrTx/>
              <a:buNone/>
            </a:pPr>
            <a:endPar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199" name="Rectangle 7"/>
          <p:cNvSpPr>
            <a:spLocks noGrp="1"/>
          </p:cNvSpPr>
          <p:nvPr/>
        </p:nvSpPr>
        <p:spPr>
          <a:xfrm>
            <a:off x="4860032" y="3138983"/>
            <a:ext cx="1135856" cy="1448991"/>
          </a:xfrm>
          <a:prstGeom prst="rect">
            <a:avLst/>
          </a:prstGeom>
          <a:noFill/>
          <a:ln w="9525">
            <a:noFill/>
          </a:ln>
        </p:spPr>
        <p:txBody>
          <a:bodyPr/>
          <a:lstStyle>
            <a:lvl1pPr marL="438150" indent="-319405" algn="l" rtl="0" eaLnBrk="0" fontAlgn="base" hangingPunct="0">
              <a:spcBef>
                <a:spcPct val="0"/>
              </a:spcBef>
              <a:spcAft>
                <a:spcPct val="0"/>
              </a:spcAft>
              <a:buClr>
                <a:schemeClr val="accent1"/>
              </a:buClr>
              <a:buSzPct val="80000"/>
              <a:buFont typeface="Wingdings 2" panose="05020102010507070707" pitchFamily="18" charset="2"/>
              <a:buChar char=""/>
              <a:defRPr sz="2800" kern="1200">
                <a:solidFill>
                  <a:srgbClr val="FFFFFF"/>
                </a:solidFill>
                <a:latin typeface="黑体" panose="02010600030101010101" pitchFamily="1" charset="-122"/>
                <a:ea typeface="黑体" panose="02010600030101010101" pitchFamily="1" charset="-122"/>
                <a:cs typeface="Arial" panose="020B0604020202020204" pitchFamily="34" charset="0"/>
              </a:defRPr>
            </a:lvl1pPr>
            <a:lvl2pPr marL="730250" indent="-273050" algn="l" rtl="0" eaLnBrk="0" fontAlgn="base" hangingPunct="0">
              <a:spcBef>
                <a:spcPct val="20000"/>
              </a:spcBef>
              <a:spcAft>
                <a:spcPct val="0"/>
              </a:spcAft>
              <a:buClr>
                <a:srgbClr val="FFFFFF"/>
              </a:buClr>
              <a:buSzPct val="90000"/>
              <a:buFont typeface="Wingdings" panose="05000000000000000000" pitchFamily="2" charset="2"/>
              <a:buChar char=""/>
              <a:defRPr sz="2600" kern="1200">
                <a:solidFill>
                  <a:schemeClr val="tx1"/>
                </a:solidFill>
                <a:latin typeface="Arial" panose="020B0604020202020204" pitchFamily="34" charset="0"/>
                <a:ea typeface="+mn-ea"/>
                <a:cs typeface="Arial" panose="020B0604020202020204" pitchFamily="34" charset="0"/>
              </a:defRPr>
            </a:lvl2pPr>
            <a:lvl3pPr marL="995680" indent="-228600" algn="l" rtl="0" eaLnBrk="0" fontAlgn="base" hangingPunct="0">
              <a:spcBef>
                <a:spcPct val="20000"/>
              </a:spcBef>
              <a:spcAft>
                <a:spcPct val="0"/>
              </a:spcAft>
              <a:buClr>
                <a:srgbClr val="E66C7D"/>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216025" indent="-182880" algn="l" rtl="0" eaLnBrk="0" fontAlgn="base" hangingPunct="0">
              <a:spcBef>
                <a:spcPct val="20000"/>
              </a:spcBef>
              <a:spcAft>
                <a:spcPct val="0"/>
              </a:spcAft>
              <a:buClr>
                <a:srgbClr val="6BB76D"/>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425575" indent="-182880" algn="l" rtl="0" eaLnBrk="0" fontAlgn="base" hangingPunct="0">
              <a:spcBef>
                <a:spcPct val="20000"/>
              </a:spcBef>
              <a:spcAft>
                <a:spcPct val="0"/>
              </a:spcAft>
              <a:buClr>
                <a:srgbClr val="E88651"/>
              </a:buClr>
              <a:buFont typeface="Wingdings 3" panose="05040102010807070707" pitchFamily="18" charset="2"/>
              <a:buChar char=""/>
              <a:defRPr lang="en-US" sz="2000" kern="1200">
                <a:solidFill>
                  <a:schemeClr val="tx1"/>
                </a:solidFill>
                <a:latin typeface="Arial" panose="020B0604020202020204" pitchFamily="34" charset="0"/>
                <a:ea typeface="+mn-ea"/>
                <a:cs typeface="Arial" panose="020B0604020202020204" pitchFamily="34" charset="0"/>
              </a:defRPr>
            </a:lvl5pPr>
          </a:lstStyle>
          <a:p>
            <a:pPr marL="0" indent="0" latinLnBrk="1">
              <a:lnSpc>
                <a:spcPct val="120000"/>
              </a:lnSpc>
              <a:spcBef>
                <a:spcPts val="0"/>
              </a:spcBef>
              <a:buClrTx/>
              <a:buNone/>
            </a:pPr>
            <a:r>
              <a:rPr lang="zh-CN" altLang="en-US" sz="1600" dirty="0">
                <a:solidFill>
                  <a:srgbClr val="CC3300"/>
                </a:solidFill>
                <a:latin typeface="微软雅黑" panose="020B0503020204020204" pitchFamily="34" charset="-122"/>
                <a:ea typeface="微软雅黑" panose="020B0503020204020204" pitchFamily="34" charset="-122"/>
              </a:rPr>
              <a:t>隋唐时期</a:t>
            </a:r>
            <a:endParaRPr lang="zh-CN" altLang="en-US" sz="1600" dirty="0">
              <a:solidFill>
                <a:srgbClr val="CC3300"/>
              </a:solidFill>
              <a:latin typeface="微软雅黑" panose="020B0503020204020204" pitchFamily="34" charset="-122"/>
              <a:ea typeface="微软雅黑" panose="020B0503020204020204" pitchFamily="34" charset="-122"/>
            </a:endParaRPr>
          </a:p>
          <a:p>
            <a:pPr marL="0" indent="0" latinLnBrk="1">
              <a:lnSpc>
                <a:spcPct val="120000"/>
              </a:lnSpc>
              <a:spcBef>
                <a:spcPts val="0"/>
              </a:spcBef>
              <a:buClrTx/>
              <a:buNone/>
            </a:pPr>
            <a:r>
              <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佛学与中国文化</a:t>
            </a:r>
            <a:endPar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a:p>
            <a:pPr marL="0" indent="0" latinLnBrk="1">
              <a:lnSpc>
                <a:spcPct val="120000"/>
              </a:lnSpc>
              <a:spcBef>
                <a:spcPts val="0"/>
              </a:spcBef>
              <a:buClrTx/>
              <a:buNone/>
            </a:pPr>
            <a:r>
              <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儒学：</a:t>
            </a:r>
            <a:endParaRPr lang="en-US" altLang="zh-CN"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a:p>
            <a:pPr marL="0" indent="0" latinLnBrk="1">
              <a:lnSpc>
                <a:spcPct val="120000"/>
              </a:lnSpc>
              <a:spcBef>
                <a:spcPts val="0"/>
              </a:spcBef>
              <a:buClrTx/>
              <a:buNone/>
            </a:pPr>
            <a:r>
              <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韩愈   李翱</a:t>
            </a:r>
            <a:endPar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a:p>
            <a:pPr marL="0" indent="0" latinLnBrk="1">
              <a:lnSpc>
                <a:spcPct val="120000"/>
              </a:lnSpc>
              <a:spcBef>
                <a:spcPts val="0"/>
              </a:spcBef>
              <a:buClrTx/>
              <a:buNone/>
            </a:pPr>
            <a:endPar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200" name="Rectangle 8"/>
          <p:cNvSpPr>
            <a:spLocks noGrp="1"/>
          </p:cNvSpPr>
          <p:nvPr/>
        </p:nvSpPr>
        <p:spPr>
          <a:xfrm>
            <a:off x="5940375" y="3147814"/>
            <a:ext cx="1079897" cy="1448991"/>
          </a:xfrm>
          <a:prstGeom prst="rect">
            <a:avLst/>
          </a:prstGeom>
          <a:noFill/>
          <a:ln w="9525">
            <a:noFill/>
          </a:ln>
        </p:spPr>
        <p:txBody>
          <a:bodyPr/>
          <a:lstStyle>
            <a:lvl1pPr marL="438150" indent="-319405" algn="l" rtl="0" eaLnBrk="0" fontAlgn="base" hangingPunct="0">
              <a:spcBef>
                <a:spcPct val="0"/>
              </a:spcBef>
              <a:spcAft>
                <a:spcPct val="0"/>
              </a:spcAft>
              <a:buClr>
                <a:schemeClr val="accent1"/>
              </a:buClr>
              <a:buSzPct val="80000"/>
              <a:buFont typeface="Wingdings 2" panose="05020102010507070707" pitchFamily="18" charset="2"/>
              <a:buChar char=""/>
              <a:defRPr sz="2800" kern="1200">
                <a:solidFill>
                  <a:srgbClr val="FFFFFF"/>
                </a:solidFill>
                <a:latin typeface="黑体" panose="02010600030101010101" pitchFamily="1" charset="-122"/>
                <a:ea typeface="黑体" panose="02010600030101010101" pitchFamily="1" charset="-122"/>
                <a:cs typeface="Arial" panose="020B0604020202020204" pitchFamily="34" charset="0"/>
              </a:defRPr>
            </a:lvl1pPr>
            <a:lvl2pPr marL="730250" indent="-273050" algn="l" rtl="0" eaLnBrk="0" fontAlgn="base" hangingPunct="0">
              <a:spcBef>
                <a:spcPct val="20000"/>
              </a:spcBef>
              <a:spcAft>
                <a:spcPct val="0"/>
              </a:spcAft>
              <a:buClr>
                <a:srgbClr val="FFFFFF"/>
              </a:buClr>
              <a:buSzPct val="90000"/>
              <a:buFont typeface="Wingdings" panose="05000000000000000000" pitchFamily="2" charset="2"/>
              <a:buChar char=""/>
              <a:defRPr sz="2600" kern="1200">
                <a:solidFill>
                  <a:schemeClr val="tx1"/>
                </a:solidFill>
                <a:latin typeface="Arial" panose="020B0604020202020204" pitchFamily="34" charset="0"/>
                <a:ea typeface="+mn-ea"/>
                <a:cs typeface="Arial" panose="020B0604020202020204" pitchFamily="34" charset="0"/>
              </a:defRPr>
            </a:lvl2pPr>
            <a:lvl3pPr marL="995680" indent="-228600" algn="l" rtl="0" eaLnBrk="0" fontAlgn="base" hangingPunct="0">
              <a:spcBef>
                <a:spcPct val="20000"/>
              </a:spcBef>
              <a:spcAft>
                <a:spcPct val="0"/>
              </a:spcAft>
              <a:buClr>
                <a:srgbClr val="E66C7D"/>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216025" indent="-182880" algn="l" rtl="0" eaLnBrk="0" fontAlgn="base" hangingPunct="0">
              <a:spcBef>
                <a:spcPct val="20000"/>
              </a:spcBef>
              <a:spcAft>
                <a:spcPct val="0"/>
              </a:spcAft>
              <a:buClr>
                <a:srgbClr val="6BB76D"/>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425575" indent="-182880" algn="l" rtl="0" eaLnBrk="0" fontAlgn="base" hangingPunct="0">
              <a:spcBef>
                <a:spcPct val="20000"/>
              </a:spcBef>
              <a:spcAft>
                <a:spcPct val="0"/>
              </a:spcAft>
              <a:buClr>
                <a:srgbClr val="E88651"/>
              </a:buClr>
              <a:buFont typeface="Wingdings 3" panose="05040102010807070707" pitchFamily="18" charset="2"/>
              <a:buChar char=""/>
              <a:defRPr lang="en-US" sz="2000" kern="1200">
                <a:solidFill>
                  <a:schemeClr val="tx1"/>
                </a:solidFill>
                <a:latin typeface="Arial" panose="020B0604020202020204" pitchFamily="34" charset="0"/>
                <a:ea typeface="+mn-ea"/>
                <a:cs typeface="Arial" panose="020B0604020202020204" pitchFamily="34" charset="0"/>
              </a:defRPr>
            </a:lvl5pPr>
          </a:lstStyle>
          <a:p>
            <a:pPr marL="0" indent="0" latinLnBrk="1">
              <a:lnSpc>
                <a:spcPct val="120000"/>
              </a:lnSpc>
              <a:spcBef>
                <a:spcPts val="0"/>
              </a:spcBef>
              <a:buClrTx/>
              <a:buNone/>
            </a:pPr>
            <a:r>
              <a:rPr lang="zh-CN" altLang="en-US" sz="1600" dirty="0">
                <a:solidFill>
                  <a:srgbClr val="CC3300"/>
                </a:solidFill>
                <a:latin typeface="微软雅黑" panose="020B0503020204020204" pitchFamily="34" charset="-122"/>
                <a:ea typeface="微软雅黑" panose="020B0503020204020204" pitchFamily="34" charset="-122"/>
              </a:rPr>
              <a:t>宋明理学</a:t>
            </a:r>
            <a:endParaRPr lang="zh-CN" altLang="en-US" sz="1600" dirty="0">
              <a:solidFill>
                <a:srgbClr val="CC3300"/>
              </a:solidFill>
              <a:latin typeface="微软雅黑" panose="020B0503020204020204" pitchFamily="34" charset="-122"/>
              <a:ea typeface="微软雅黑" panose="020B0503020204020204" pitchFamily="34" charset="-122"/>
            </a:endParaRPr>
          </a:p>
          <a:p>
            <a:pPr marL="0" indent="0" latinLnBrk="1">
              <a:lnSpc>
                <a:spcPct val="120000"/>
              </a:lnSpc>
              <a:spcBef>
                <a:spcPts val="0"/>
              </a:spcBef>
              <a:buClrTx/>
              <a:buNone/>
            </a:pPr>
            <a:r>
              <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周敦颐</a:t>
            </a:r>
            <a:endPar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a:p>
            <a:pPr marL="0" indent="0" latinLnBrk="1">
              <a:lnSpc>
                <a:spcPct val="120000"/>
              </a:lnSpc>
              <a:spcBef>
                <a:spcPts val="0"/>
              </a:spcBef>
              <a:buClrTx/>
              <a:buNone/>
            </a:pPr>
            <a:r>
              <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张载</a:t>
            </a:r>
            <a:endPar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a:p>
            <a:pPr marL="0" indent="0" latinLnBrk="1">
              <a:lnSpc>
                <a:spcPct val="120000"/>
              </a:lnSpc>
              <a:spcBef>
                <a:spcPts val="0"/>
              </a:spcBef>
              <a:buClrTx/>
              <a:buNone/>
            </a:pPr>
            <a:r>
              <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程颢、程颐</a:t>
            </a:r>
            <a:endPar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a:p>
            <a:pPr marL="0" indent="0" latinLnBrk="1">
              <a:lnSpc>
                <a:spcPct val="120000"/>
              </a:lnSpc>
              <a:spcBef>
                <a:spcPts val="0"/>
              </a:spcBef>
              <a:buClrTx/>
              <a:buNone/>
            </a:pPr>
            <a:r>
              <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朱熹理学</a:t>
            </a:r>
            <a:endPar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a:p>
            <a:pPr marL="0" indent="0" latinLnBrk="1">
              <a:lnSpc>
                <a:spcPct val="120000"/>
              </a:lnSpc>
              <a:spcBef>
                <a:spcPts val="0"/>
              </a:spcBef>
              <a:buClrTx/>
              <a:buNone/>
            </a:pPr>
            <a:r>
              <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陆九渊</a:t>
            </a:r>
            <a:endPar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a:p>
            <a:pPr marL="0" indent="0" latinLnBrk="1">
              <a:lnSpc>
                <a:spcPct val="120000"/>
              </a:lnSpc>
              <a:spcBef>
                <a:spcPts val="0"/>
              </a:spcBef>
              <a:buClrTx/>
              <a:buNone/>
            </a:pPr>
            <a:r>
              <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王阳明</a:t>
            </a:r>
            <a:endPar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a:p>
            <a:pPr marL="0" indent="0" latinLnBrk="1">
              <a:spcBef>
                <a:spcPts val="0"/>
              </a:spcBef>
              <a:buClrTx/>
              <a:buNone/>
            </a:pPr>
            <a:endParaRPr lang="zh-CN" altLang="en-US" sz="120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201" name="Rectangle 9"/>
          <p:cNvSpPr>
            <a:spLocks noGrp="1"/>
          </p:cNvSpPr>
          <p:nvPr/>
        </p:nvSpPr>
        <p:spPr>
          <a:xfrm>
            <a:off x="7002352" y="3147814"/>
            <a:ext cx="1026032" cy="1004888"/>
          </a:xfrm>
          <a:prstGeom prst="rect">
            <a:avLst/>
          </a:prstGeom>
          <a:noFill/>
          <a:ln w="9525">
            <a:noFill/>
          </a:ln>
        </p:spPr>
        <p:txBody>
          <a:bodyPr/>
          <a:lstStyle>
            <a:lvl1pPr marL="438150" indent="-319405" algn="l" rtl="0" eaLnBrk="0" fontAlgn="base" hangingPunct="0">
              <a:spcBef>
                <a:spcPct val="0"/>
              </a:spcBef>
              <a:spcAft>
                <a:spcPct val="0"/>
              </a:spcAft>
              <a:buClr>
                <a:schemeClr val="accent1"/>
              </a:buClr>
              <a:buSzPct val="80000"/>
              <a:buFont typeface="Wingdings 2" panose="05020102010507070707" pitchFamily="18" charset="2"/>
              <a:buChar char=""/>
              <a:defRPr sz="2800" kern="1200">
                <a:solidFill>
                  <a:srgbClr val="FFFFFF"/>
                </a:solidFill>
                <a:latin typeface="黑体" panose="02010600030101010101" pitchFamily="1" charset="-122"/>
                <a:ea typeface="黑体" panose="02010600030101010101" pitchFamily="1" charset="-122"/>
                <a:cs typeface="Arial" panose="020B0604020202020204" pitchFamily="34" charset="0"/>
              </a:defRPr>
            </a:lvl1pPr>
            <a:lvl2pPr marL="730250" indent="-273050" algn="l" rtl="0" eaLnBrk="0" fontAlgn="base" hangingPunct="0">
              <a:spcBef>
                <a:spcPct val="20000"/>
              </a:spcBef>
              <a:spcAft>
                <a:spcPct val="0"/>
              </a:spcAft>
              <a:buClr>
                <a:srgbClr val="FFFFFF"/>
              </a:buClr>
              <a:buSzPct val="90000"/>
              <a:buFont typeface="Wingdings" panose="05000000000000000000" pitchFamily="2" charset="2"/>
              <a:buChar char=""/>
              <a:defRPr sz="2600" kern="1200">
                <a:solidFill>
                  <a:schemeClr val="tx1"/>
                </a:solidFill>
                <a:latin typeface="Arial" panose="020B0604020202020204" pitchFamily="34" charset="0"/>
                <a:ea typeface="+mn-ea"/>
                <a:cs typeface="Arial" panose="020B0604020202020204" pitchFamily="34" charset="0"/>
              </a:defRPr>
            </a:lvl2pPr>
            <a:lvl3pPr marL="995680" indent="-228600" algn="l" rtl="0" eaLnBrk="0" fontAlgn="base" hangingPunct="0">
              <a:spcBef>
                <a:spcPct val="20000"/>
              </a:spcBef>
              <a:spcAft>
                <a:spcPct val="0"/>
              </a:spcAft>
              <a:buClr>
                <a:srgbClr val="E66C7D"/>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216025" indent="-182880" algn="l" rtl="0" eaLnBrk="0" fontAlgn="base" hangingPunct="0">
              <a:spcBef>
                <a:spcPct val="20000"/>
              </a:spcBef>
              <a:spcAft>
                <a:spcPct val="0"/>
              </a:spcAft>
              <a:buClr>
                <a:srgbClr val="6BB76D"/>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425575" indent="-182880" algn="l" rtl="0" eaLnBrk="0" fontAlgn="base" hangingPunct="0">
              <a:spcBef>
                <a:spcPct val="20000"/>
              </a:spcBef>
              <a:spcAft>
                <a:spcPct val="0"/>
              </a:spcAft>
              <a:buClr>
                <a:srgbClr val="E88651"/>
              </a:buClr>
              <a:buFont typeface="Wingdings 3" panose="05040102010807070707" pitchFamily="18" charset="2"/>
              <a:buChar char=""/>
              <a:defRPr lang="en-US" sz="2000" kern="1200">
                <a:solidFill>
                  <a:schemeClr val="tx1"/>
                </a:solidFill>
                <a:latin typeface="Arial" panose="020B0604020202020204" pitchFamily="34" charset="0"/>
                <a:ea typeface="+mn-ea"/>
                <a:cs typeface="Arial" panose="020B0604020202020204" pitchFamily="34" charset="0"/>
              </a:defRPr>
            </a:lvl5pPr>
          </a:lstStyle>
          <a:p>
            <a:pPr marL="0" indent="0" latinLnBrk="1">
              <a:lnSpc>
                <a:spcPct val="120000"/>
              </a:lnSpc>
              <a:spcBef>
                <a:spcPts val="0"/>
              </a:spcBef>
              <a:buClrTx/>
              <a:buNone/>
            </a:pPr>
            <a:r>
              <a:rPr lang="zh-CN" altLang="en-US" sz="1600" dirty="0">
                <a:solidFill>
                  <a:srgbClr val="CC3300"/>
                </a:solidFill>
                <a:latin typeface="微软雅黑" panose="020B0503020204020204" pitchFamily="34" charset="-122"/>
                <a:ea typeface="微软雅黑" panose="020B0503020204020204" pitchFamily="34" charset="-122"/>
              </a:rPr>
              <a:t>清代朴学</a:t>
            </a:r>
            <a:endParaRPr lang="zh-CN" altLang="en-US" sz="1600" dirty="0">
              <a:solidFill>
                <a:srgbClr val="CC3300"/>
              </a:solidFill>
              <a:latin typeface="微软雅黑" panose="020B0503020204020204" pitchFamily="34" charset="-122"/>
              <a:ea typeface="微软雅黑" panose="020B0503020204020204" pitchFamily="34" charset="-122"/>
            </a:endParaRPr>
          </a:p>
          <a:p>
            <a:pPr marL="0" indent="0" latinLnBrk="1">
              <a:lnSpc>
                <a:spcPct val="120000"/>
              </a:lnSpc>
              <a:spcBef>
                <a:spcPts val="0"/>
              </a:spcBef>
              <a:buClrTx/>
              <a:buNone/>
            </a:pPr>
            <a:r>
              <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戴震</a:t>
            </a:r>
            <a:endPar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a:p>
            <a:pPr marL="0" indent="0" latinLnBrk="1">
              <a:lnSpc>
                <a:spcPct val="120000"/>
              </a:lnSpc>
              <a:spcBef>
                <a:spcPts val="0"/>
              </a:spcBef>
              <a:buClrTx/>
              <a:buNone/>
            </a:pPr>
            <a:endPar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202" name="Rectangle 10"/>
          <p:cNvSpPr>
            <a:spLocks noGrp="1"/>
          </p:cNvSpPr>
          <p:nvPr/>
        </p:nvSpPr>
        <p:spPr>
          <a:xfrm>
            <a:off x="1183243" y="699542"/>
            <a:ext cx="1403747" cy="1943100"/>
          </a:xfrm>
          <a:prstGeom prst="rect">
            <a:avLst/>
          </a:prstGeom>
          <a:noFill/>
          <a:ln w="9525">
            <a:noFill/>
          </a:ln>
        </p:spPr>
        <p:txBody>
          <a:bodyPr/>
          <a:lstStyle>
            <a:lvl1pPr marL="438150" indent="-319405" algn="l" rtl="0" eaLnBrk="0" fontAlgn="base" hangingPunct="0">
              <a:spcBef>
                <a:spcPct val="0"/>
              </a:spcBef>
              <a:spcAft>
                <a:spcPct val="0"/>
              </a:spcAft>
              <a:buClr>
                <a:schemeClr val="accent1"/>
              </a:buClr>
              <a:buSzPct val="80000"/>
              <a:buFont typeface="Wingdings 2" panose="05020102010507070707" pitchFamily="18" charset="2"/>
              <a:buChar char=""/>
              <a:defRPr sz="2800" kern="1200">
                <a:solidFill>
                  <a:srgbClr val="FFFFFF"/>
                </a:solidFill>
                <a:latin typeface="黑体" panose="02010600030101010101" pitchFamily="1" charset="-122"/>
                <a:ea typeface="黑体" panose="02010600030101010101" pitchFamily="1" charset="-122"/>
                <a:cs typeface="Arial" panose="020B0604020202020204" pitchFamily="34" charset="0"/>
              </a:defRPr>
            </a:lvl1pPr>
            <a:lvl2pPr marL="730250" indent="-273050" algn="l" rtl="0" eaLnBrk="0" fontAlgn="base" hangingPunct="0">
              <a:spcBef>
                <a:spcPct val="20000"/>
              </a:spcBef>
              <a:spcAft>
                <a:spcPct val="0"/>
              </a:spcAft>
              <a:buClr>
                <a:srgbClr val="FFFFFF"/>
              </a:buClr>
              <a:buSzPct val="90000"/>
              <a:buFont typeface="Wingdings" panose="05000000000000000000" pitchFamily="2" charset="2"/>
              <a:buChar char=""/>
              <a:defRPr sz="2600" kern="1200">
                <a:solidFill>
                  <a:schemeClr val="tx1"/>
                </a:solidFill>
                <a:latin typeface="Arial" panose="020B0604020202020204" pitchFamily="34" charset="0"/>
                <a:ea typeface="+mn-ea"/>
                <a:cs typeface="Arial" panose="020B0604020202020204" pitchFamily="34" charset="0"/>
              </a:defRPr>
            </a:lvl2pPr>
            <a:lvl3pPr marL="995680" indent="-228600" algn="l" rtl="0" eaLnBrk="0" fontAlgn="base" hangingPunct="0">
              <a:spcBef>
                <a:spcPct val="20000"/>
              </a:spcBef>
              <a:spcAft>
                <a:spcPct val="0"/>
              </a:spcAft>
              <a:buClr>
                <a:srgbClr val="E66C7D"/>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216025" indent="-182880" algn="l" rtl="0" eaLnBrk="0" fontAlgn="base" hangingPunct="0">
              <a:spcBef>
                <a:spcPct val="20000"/>
              </a:spcBef>
              <a:spcAft>
                <a:spcPct val="0"/>
              </a:spcAft>
              <a:buClr>
                <a:srgbClr val="6BB76D"/>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425575" indent="-182880" algn="l" rtl="0" eaLnBrk="0" fontAlgn="base" hangingPunct="0">
              <a:spcBef>
                <a:spcPct val="20000"/>
              </a:spcBef>
              <a:spcAft>
                <a:spcPct val="0"/>
              </a:spcAft>
              <a:buClr>
                <a:srgbClr val="E88651"/>
              </a:buClr>
              <a:buFont typeface="Wingdings 3" panose="05040102010807070707" pitchFamily="18" charset="2"/>
              <a:buChar char=""/>
              <a:defRPr lang="en-US" sz="2000" kern="1200">
                <a:solidFill>
                  <a:schemeClr val="tx1"/>
                </a:solidFill>
                <a:latin typeface="Arial" panose="020B0604020202020204" pitchFamily="34" charset="0"/>
                <a:ea typeface="+mn-ea"/>
                <a:cs typeface="Arial" panose="020B0604020202020204" pitchFamily="34" charset="0"/>
              </a:defRPr>
            </a:lvl5pPr>
          </a:lstStyle>
          <a:p>
            <a:pPr marL="0" indent="0" latinLnBrk="1">
              <a:lnSpc>
                <a:spcPct val="120000"/>
              </a:lnSpc>
              <a:spcBef>
                <a:spcPts val="0"/>
              </a:spcBef>
              <a:buClrTx/>
              <a:buNone/>
            </a:pPr>
            <a:r>
              <a:rPr lang="zh-CN" altLang="en-US" sz="1600" dirty="0">
                <a:solidFill>
                  <a:srgbClr val="C00000"/>
                </a:solidFill>
                <a:latin typeface="微软雅黑" panose="020B0503020204020204" pitchFamily="34" charset="-122"/>
                <a:ea typeface="微软雅黑" panose="020B0503020204020204" pitchFamily="34" charset="-122"/>
              </a:rPr>
              <a:t>夏商西周</a:t>
            </a:r>
            <a:endParaRPr lang="zh-CN" altLang="en-US" sz="1600" dirty="0">
              <a:solidFill>
                <a:srgbClr val="C00000"/>
              </a:solidFill>
              <a:latin typeface="微软雅黑" panose="020B0503020204020204" pitchFamily="34" charset="-122"/>
              <a:ea typeface="微软雅黑" panose="020B0503020204020204" pitchFamily="34" charset="-122"/>
            </a:endParaRPr>
          </a:p>
          <a:p>
            <a:pPr marL="0" indent="0" latinLnBrk="1">
              <a:lnSpc>
                <a:spcPct val="120000"/>
              </a:lnSpc>
              <a:spcBef>
                <a:spcPts val="0"/>
              </a:spcBef>
              <a:buClrTx/>
              <a:buNone/>
            </a:pPr>
            <a:r>
              <a:rPr lang="zh-CN" altLang="en-US" sz="1600" dirty="0">
                <a:solidFill>
                  <a:srgbClr val="C00000"/>
                </a:solidFill>
                <a:latin typeface="微软雅黑" panose="020B0503020204020204" pitchFamily="34" charset="-122"/>
                <a:ea typeface="微软雅黑" panose="020B0503020204020204" pitchFamily="34" charset="-122"/>
              </a:rPr>
              <a:t>春秋战国</a:t>
            </a:r>
            <a:endParaRPr lang="zh-CN" altLang="en-US" sz="1600" dirty="0">
              <a:solidFill>
                <a:srgbClr val="C00000"/>
              </a:solidFill>
              <a:latin typeface="微软雅黑" panose="020B0503020204020204" pitchFamily="34" charset="-122"/>
              <a:ea typeface="微软雅黑" panose="020B0503020204020204" pitchFamily="34" charset="-122"/>
            </a:endParaRPr>
          </a:p>
          <a:p>
            <a:pPr marL="0" indent="0" latinLnBrk="1">
              <a:lnSpc>
                <a:spcPct val="120000"/>
              </a:lnSpc>
              <a:spcBef>
                <a:spcPts val="0"/>
              </a:spcBef>
              <a:buClrTx/>
              <a:buNone/>
            </a:pPr>
            <a:r>
              <a:rPr lang="zh-CN" altLang="en-US" sz="1600" dirty="0">
                <a:solidFill>
                  <a:srgbClr val="C00000"/>
                </a:solidFill>
                <a:latin typeface="微软雅黑" panose="020B0503020204020204" pitchFamily="34" charset="-122"/>
                <a:ea typeface="微软雅黑" panose="020B0503020204020204" pitchFamily="34" charset="-122"/>
                <a:sym typeface="Arial" panose="020B0604020202020204" pitchFamily="34" charset="0"/>
              </a:rPr>
              <a:t>秦汉时期</a:t>
            </a:r>
            <a:endParaRPr lang="zh-CN" altLang="en-US" sz="1600" dirty="0">
              <a:solidFill>
                <a:srgbClr val="C00000"/>
              </a:solidFill>
              <a:latin typeface="微软雅黑" panose="020B0503020204020204" pitchFamily="34" charset="-122"/>
              <a:ea typeface="微软雅黑" panose="020B0503020204020204" pitchFamily="34" charset="-122"/>
              <a:sym typeface="Arial" panose="020B0604020202020204" pitchFamily="34" charset="0"/>
            </a:endParaRPr>
          </a:p>
          <a:p>
            <a:pPr marL="0" indent="0" latinLnBrk="1">
              <a:lnSpc>
                <a:spcPct val="120000"/>
              </a:lnSpc>
              <a:spcBef>
                <a:spcPts val="0"/>
              </a:spcBef>
              <a:buClrTx/>
              <a:buNone/>
            </a:pPr>
            <a:r>
              <a:rPr lang="zh-CN" altLang="en-US" sz="1400" dirty="0">
                <a:solidFill>
                  <a:schemeClr val="tx1"/>
                </a:solidFill>
                <a:latin typeface="微软雅黑" panose="020B0503020204020204" pitchFamily="34" charset="-122"/>
                <a:ea typeface="微软雅黑" panose="020B0503020204020204" pitchFamily="34" charset="-122"/>
              </a:rPr>
              <a:t>教育制度</a:t>
            </a:r>
            <a:endParaRPr lang="zh-CN" altLang="en-US" sz="1400" dirty="0">
              <a:solidFill>
                <a:schemeClr val="tx1"/>
              </a:solidFill>
              <a:latin typeface="微软雅黑" panose="020B0503020204020204" pitchFamily="34" charset="-122"/>
              <a:ea typeface="微软雅黑" panose="020B0503020204020204" pitchFamily="34" charset="-122"/>
            </a:endParaRPr>
          </a:p>
          <a:p>
            <a:pPr marL="0" indent="0" latinLnBrk="1">
              <a:lnSpc>
                <a:spcPct val="120000"/>
              </a:lnSpc>
              <a:spcBef>
                <a:spcPts val="0"/>
              </a:spcBef>
              <a:buClrTx/>
              <a:buNone/>
            </a:pPr>
            <a:r>
              <a:rPr lang="zh-CN" altLang="en-US" sz="1400" dirty="0">
                <a:solidFill>
                  <a:schemeClr val="tx1"/>
                </a:solidFill>
                <a:latin typeface="微软雅黑" panose="020B0503020204020204" pitchFamily="34" charset="-122"/>
                <a:ea typeface="微软雅黑" panose="020B0503020204020204" pitchFamily="34" charset="-122"/>
              </a:rPr>
              <a:t>学校设置</a:t>
            </a:r>
            <a:endParaRPr lang="zh-CN" altLang="en-US" sz="1400" dirty="0">
              <a:solidFill>
                <a:schemeClr val="tx1"/>
              </a:solidFill>
              <a:latin typeface="微软雅黑" panose="020B0503020204020204" pitchFamily="34" charset="-122"/>
              <a:ea typeface="微软雅黑" panose="020B0503020204020204" pitchFamily="34" charset="-122"/>
            </a:endParaRPr>
          </a:p>
          <a:p>
            <a:pPr marL="0" indent="0" latinLnBrk="1">
              <a:lnSpc>
                <a:spcPct val="120000"/>
              </a:lnSpc>
              <a:spcBef>
                <a:spcPts val="0"/>
              </a:spcBef>
              <a:buClrTx/>
              <a:buNone/>
            </a:pPr>
            <a:r>
              <a:rPr lang="zh-CN" altLang="en-US" sz="1400" dirty="0">
                <a:solidFill>
                  <a:schemeClr val="tx1"/>
                </a:solidFill>
                <a:latin typeface="微软雅黑" panose="020B0503020204020204" pitchFamily="34" charset="-122"/>
                <a:ea typeface="微软雅黑" panose="020B0503020204020204" pitchFamily="34" charset="-122"/>
              </a:rPr>
              <a:t>教育内容</a:t>
            </a:r>
            <a:endParaRPr lang="zh-CN" altLang="en-US" sz="1400" dirty="0">
              <a:solidFill>
                <a:schemeClr val="tx1"/>
              </a:solidFill>
              <a:latin typeface="微软雅黑" panose="020B0503020204020204" pitchFamily="34" charset="-122"/>
              <a:ea typeface="微软雅黑" panose="020B0503020204020204" pitchFamily="34" charset="-122"/>
            </a:endParaRPr>
          </a:p>
          <a:p>
            <a:pPr marL="0" indent="0" latinLnBrk="1">
              <a:lnSpc>
                <a:spcPct val="120000"/>
              </a:lnSpc>
              <a:spcBef>
                <a:spcPts val="0"/>
              </a:spcBef>
              <a:buClrTx/>
              <a:buNone/>
            </a:pPr>
            <a:r>
              <a:rPr lang="zh-CN" altLang="en-US" sz="1400" dirty="0">
                <a:solidFill>
                  <a:schemeClr val="tx1"/>
                </a:solidFill>
                <a:latin typeface="微软雅黑" panose="020B0503020204020204" pitchFamily="34" charset="-122"/>
                <a:ea typeface="微软雅黑" panose="020B0503020204020204" pitchFamily="34" charset="-122"/>
              </a:rPr>
              <a:t>人才选拔</a:t>
            </a:r>
            <a:endParaRPr lang="zh-CN" altLang="en-US" sz="1400" dirty="0">
              <a:solidFill>
                <a:schemeClr val="tx1"/>
              </a:solidFill>
              <a:latin typeface="微软雅黑" panose="020B0503020204020204" pitchFamily="34" charset="-122"/>
              <a:ea typeface="微软雅黑" panose="020B0503020204020204" pitchFamily="34" charset="-122"/>
            </a:endParaRPr>
          </a:p>
          <a:p>
            <a:pPr marL="0" indent="0" latinLnBrk="1">
              <a:lnSpc>
                <a:spcPct val="120000"/>
              </a:lnSpc>
              <a:spcBef>
                <a:spcPts val="0"/>
              </a:spcBef>
              <a:buClrTx/>
              <a:buNone/>
            </a:pPr>
            <a:endParaRPr lang="zh-CN" altLang="en-US" sz="1350" dirty="0">
              <a:solidFill>
                <a:schemeClr val="tx1"/>
              </a:solidFill>
              <a:latin typeface="微软雅黑" panose="020B0503020204020204" pitchFamily="34" charset="-122"/>
              <a:ea typeface="微软雅黑" panose="020B0503020204020204" pitchFamily="34" charset="-122"/>
            </a:endParaRPr>
          </a:p>
        </p:txBody>
      </p:sp>
      <p:sp>
        <p:nvSpPr>
          <p:cNvPr id="8203" name="Rectangle 11"/>
          <p:cNvSpPr>
            <a:spLocks noGrp="1"/>
          </p:cNvSpPr>
          <p:nvPr/>
        </p:nvSpPr>
        <p:spPr>
          <a:xfrm>
            <a:off x="2571512" y="699542"/>
            <a:ext cx="1251348" cy="1350169"/>
          </a:xfrm>
          <a:prstGeom prst="rect">
            <a:avLst/>
          </a:prstGeom>
          <a:noFill/>
          <a:ln w="9525">
            <a:noFill/>
          </a:ln>
        </p:spPr>
        <p:txBody>
          <a:bodyPr/>
          <a:lstStyle>
            <a:lvl1pPr marL="438150" indent="-319405" algn="l" rtl="0" eaLnBrk="0" fontAlgn="base" hangingPunct="0">
              <a:spcBef>
                <a:spcPct val="0"/>
              </a:spcBef>
              <a:spcAft>
                <a:spcPct val="0"/>
              </a:spcAft>
              <a:buClr>
                <a:schemeClr val="accent1"/>
              </a:buClr>
              <a:buSzPct val="80000"/>
              <a:buFont typeface="Wingdings 2" panose="05020102010507070707" pitchFamily="18" charset="2"/>
              <a:buChar char=""/>
              <a:defRPr sz="2800" kern="1200">
                <a:solidFill>
                  <a:srgbClr val="FFFFFF"/>
                </a:solidFill>
                <a:latin typeface="黑体" panose="02010600030101010101" pitchFamily="1" charset="-122"/>
                <a:ea typeface="黑体" panose="02010600030101010101" pitchFamily="1" charset="-122"/>
                <a:cs typeface="Arial" panose="020B0604020202020204" pitchFamily="34" charset="0"/>
              </a:defRPr>
            </a:lvl1pPr>
            <a:lvl2pPr marL="730250" indent="-273050" algn="l" rtl="0" eaLnBrk="0" fontAlgn="base" hangingPunct="0">
              <a:spcBef>
                <a:spcPct val="20000"/>
              </a:spcBef>
              <a:spcAft>
                <a:spcPct val="0"/>
              </a:spcAft>
              <a:buClr>
                <a:srgbClr val="FFFFFF"/>
              </a:buClr>
              <a:buSzPct val="90000"/>
              <a:buFont typeface="Wingdings" panose="05000000000000000000" pitchFamily="2" charset="2"/>
              <a:buChar char=""/>
              <a:defRPr sz="2600" kern="1200">
                <a:solidFill>
                  <a:schemeClr val="tx1"/>
                </a:solidFill>
                <a:latin typeface="Arial" panose="020B0604020202020204" pitchFamily="34" charset="0"/>
                <a:ea typeface="+mn-ea"/>
                <a:cs typeface="Arial" panose="020B0604020202020204" pitchFamily="34" charset="0"/>
              </a:defRPr>
            </a:lvl2pPr>
            <a:lvl3pPr marL="995680" indent="-228600" algn="l" rtl="0" eaLnBrk="0" fontAlgn="base" hangingPunct="0">
              <a:spcBef>
                <a:spcPct val="20000"/>
              </a:spcBef>
              <a:spcAft>
                <a:spcPct val="0"/>
              </a:spcAft>
              <a:buClr>
                <a:srgbClr val="E66C7D"/>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216025" indent="-182880" algn="l" rtl="0" eaLnBrk="0" fontAlgn="base" hangingPunct="0">
              <a:spcBef>
                <a:spcPct val="20000"/>
              </a:spcBef>
              <a:spcAft>
                <a:spcPct val="0"/>
              </a:spcAft>
              <a:buClr>
                <a:srgbClr val="6BB76D"/>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425575" indent="-182880" algn="l" rtl="0" eaLnBrk="0" fontAlgn="base" hangingPunct="0">
              <a:spcBef>
                <a:spcPct val="20000"/>
              </a:spcBef>
              <a:spcAft>
                <a:spcPct val="0"/>
              </a:spcAft>
              <a:buClr>
                <a:srgbClr val="E88651"/>
              </a:buClr>
              <a:buFont typeface="Wingdings 3" panose="05040102010807070707" pitchFamily="18" charset="2"/>
              <a:buChar char=""/>
              <a:defRPr lang="en-US" sz="2000" kern="1200">
                <a:solidFill>
                  <a:schemeClr val="tx1"/>
                </a:solidFill>
                <a:latin typeface="Arial" panose="020B0604020202020204" pitchFamily="34" charset="0"/>
                <a:ea typeface="+mn-ea"/>
                <a:cs typeface="Arial" panose="020B0604020202020204" pitchFamily="34" charset="0"/>
              </a:defRPr>
            </a:lvl5pPr>
          </a:lstStyle>
          <a:p>
            <a:pPr marL="0" indent="0" latinLnBrk="1">
              <a:lnSpc>
                <a:spcPct val="120000"/>
              </a:lnSpc>
              <a:spcBef>
                <a:spcPts val="0"/>
              </a:spcBef>
              <a:buClrTx/>
              <a:buNone/>
            </a:pPr>
            <a:r>
              <a:rPr lang="zh-CN" altLang="en-US" sz="1600" dirty="0">
                <a:solidFill>
                  <a:srgbClr val="CC3300"/>
                </a:solidFill>
                <a:latin typeface="微软雅黑" panose="020B0503020204020204" pitchFamily="34" charset="-122"/>
                <a:ea typeface="微软雅黑" panose="020B0503020204020204" pitchFamily="34" charset="-122"/>
              </a:rPr>
              <a:t>魏晋南北朝</a:t>
            </a:r>
            <a:endParaRPr lang="zh-CN" altLang="en-US" sz="1600" dirty="0">
              <a:solidFill>
                <a:srgbClr val="CC3300"/>
              </a:solidFill>
              <a:latin typeface="微软雅黑" panose="020B0503020204020204" pitchFamily="34" charset="-122"/>
              <a:ea typeface="微软雅黑" panose="020B0503020204020204" pitchFamily="34" charset="-122"/>
              <a:sym typeface="Arial" panose="020B0604020202020204" pitchFamily="34" charset="0"/>
            </a:endParaRPr>
          </a:p>
          <a:p>
            <a:pPr marL="0" indent="0" latinLnBrk="1">
              <a:lnSpc>
                <a:spcPct val="120000"/>
              </a:lnSpc>
              <a:spcBef>
                <a:spcPts val="0"/>
              </a:spcBef>
              <a:buClrTx/>
              <a:buNone/>
            </a:pPr>
            <a:r>
              <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学校设置</a:t>
            </a:r>
            <a:endPar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a:p>
            <a:pPr marL="0" indent="0" latinLnBrk="1">
              <a:lnSpc>
                <a:spcPct val="120000"/>
              </a:lnSpc>
              <a:spcBef>
                <a:spcPts val="0"/>
              </a:spcBef>
              <a:buClrTx/>
              <a:buNone/>
            </a:pPr>
            <a:r>
              <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教育目标</a:t>
            </a:r>
            <a:endPar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a:p>
            <a:pPr marL="0" indent="0" latinLnBrk="1">
              <a:lnSpc>
                <a:spcPct val="120000"/>
              </a:lnSpc>
              <a:spcBef>
                <a:spcPts val="0"/>
              </a:spcBef>
              <a:buClrTx/>
              <a:buNone/>
            </a:pPr>
            <a:r>
              <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教育内容</a:t>
            </a:r>
            <a:endParaRPr lang="zh-CN" altLang="en-US" sz="135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a:p>
            <a:pPr marL="257175" indent="-257175" latinLnBrk="1">
              <a:spcBef>
                <a:spcPct val="20000"/>
              </a:spcBef>
              <a:buClrTx/>
              <a:buNone/>
            </a:pPr>
            <a:endParaRPr lang="zh-CN" altLang="en-US" sz="135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a:p>
            <a:pPr marL="257175" indent="-257175" latinLnBrk="1">
              <a:spcBef>
                <a:spcPct val="20000"/>
              </a:spcBef>
              <a:buClrTx/>
              <a:buNone/>
            </a:pPr>
            <a:endParaRPr lang="zh-CN" altLang="en-US" sz="1350" dirty="0">
              <a:solidFill>
                <a:schemeClr val="tx1"/>
              </a:solidFill>
              <a:latin typeface="微软雅黑" panose="020B0503020204020204" pitchFamily="34" charset="-122"/>
              <a:ea typeface="微软雅黑" panose="020B0503020204020204" pitchFamily="34" charset="-122"/>
            </a:endParaRPr>
          </a:p>
          <a:p>
            <a:pPr marL="257175" indent="-257175" latinLnBrk="1">
              <a:spcBef>
                <a:spcPct val="20000"/>
              </a:spcBef>
              <a:buClrTx/>
              <a:buNone/>
            </a:pPr>
            <a:endParaRPr lang="zh-CN" altLang="en-US" sz="1875" dirty="0">
              <a:solidFill>
                <a:schemeClr val="tx1"/>
              </a:solidFill>
              <a:latin typeface="微软雅黑" panose="020B0503020204020204" pitchFamily="34" charset="-122"/>
              <a:ea typeface="微软雅黑" panose="020B0503020204020204" pitchFamily="34" charset="-122"/>
            </a:endParaRPr>
          </a:p>
        </p:txBody>
      </p:sp>
      <p:sp>
        <p:nvSpPr>
          <p:cNvPr id="8204" name="Rectangle 12"/>
          <p:cNvSpPr>
            <a:spLocks noGrp="1"/>
          </p:cNvSpPr>
          <p:nvPr/>
        </p:nvSpPr>
        <p:spPr>
          <a:xfrm>
            <a:off x="3887153" y="697950"/>
            <a:ext cx="1241822" cy="1729784"/>
          </a:xfrm>
          <a:prstGeom prst="rect">
            <a:avLst/>
          </a:prstGeom>
          <a:noFill/>
          <a:ln w="9525">
            <a:noFill/>
          </a:ln>
        </p:spPr>
        <p:txBody>
          <a:bodyPr/>
          <a:lstStyle>
            <a:lvl1pPr marL="438150" indent="-319405" algn="l" rtl="0" eaLnBrk="0" fontAlgn="base" hangingPunct="0">
              <a:spcBef>
                <a:spcPct val="0"/>
              </a:spcBef>
              <a:spcAft>
                <a:spcPct val="0"/>
              </a:spcAft>
              <a:buClr>
                <a:schemeClr val="accent1"/>
              </a:buClr>
              <a:buSzPct val="80000"/>
              <a:buFont typeface="Wingdings 2" panose="05020102010507070707" pitchFamily="18" charset="2"/>
              <a:buChar char=""/>
              <a:defRPr sz="2800" kern="1200">
                <a:solidFill>
                  <a:srgbClr val="FFFFFF"/>
                </a:solidFill>
                <a:latin typeface="黑体" panose="02010600030101010101" pitchFamily="1" charset="-122"/>
                <a:ea typeface="黑体" panose="02010600030101010101" pitchFamily="1" charset="-122"/>
                <a:cs typeface="Arial" panose="020B0604020202020204" pitchFamily="34" charset="0"/>
              </a:defRPr>
            </a:lvl1pPr>
            <a:lvl2pPr marL="730250" indent="-273050" algn="l" rtl="0" eaLnBrk="0" fontAlgn="base" hangingPunct="0">
              <a:spcBef>
                <a:spcPct val="20000"/>
              </a:spcBef>
              <a:spcAft>
                <a:spcPct val="0"/>
              </a:spcAft>
              <a:buClr>
                <a:srgbClr val="FFFFFF"/>
              </a:buClr>
              <a:buSzPct val="90000"/>
              <a:buFont typeface="Wingdings" panose="05000000000000000000" pitchFamily="2" charset="2"/>
              <a:buChar char=""/>
              <a:defRPr sz="2600" kern="1200">
                <a:solidFill>
                  <a:schemeClr val="tx1"/>
                </a:solidFill>
                <a:latin typeface="Arial" panose="020B0604020202020204" pitchFamily="34" charset="0"/>
                <a:ea typeface="+mn-ea"/>
                <a:cs typeface="Arial" panose="020B0604020202020204" pitchFamily="34" charset="0"/>
              </a:defRPr>
            </a:lvl2pPr>
            <a:lvl3pPr marL="995680" indent="-228600" algn="l" rtl="0" eaLnBrk="0" fontAlgn="base" hangingPunct="0">
              <a:spcBef>
                <a:spcPct val="20000"/>
              </a:spcBef>
              <a:spcAft>
                <a:spcPct val="0"/>
              </a:spcAft>
              <a:buClr>
                <a:srgbClr val="E66C7D"/>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216025" indent="-182880" algn="l" rtl="0" eaLnBrk="0" fontAlgn="base" hangingPunct="0">
              <a:spcBef>
                <a:spcPct val="20000"/>
              </a:spcBef>
              <a:spcAft>
                <a:spcPct val="0"/>
              </a:spcAft>
              <a:buClr>
                <a:srgbClr val="6BB76D"/>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425575" indent="-182880" algn="l" rtl="0" eaLnBrk="0" fontAlgn="base" hangingPunct="0">
              <a:spcBef>
                <a:spcPct val="20000"/>
              </a:spcBef>
              <a:spcAft>
                <a:spcPct val="0"/>
              </a:spcAft>
              <a:buClr>
                <a:srgbClr val="E88651"/>
              </a:buClr>
              <a:buFont typeface="Wingdings 3" panose="05040102010807070707" pitchFamily="18" charset="2"/>
              <a:buChar char=""/>
              <a:defRPr lang="en-US" sz="2000" kern="1200">
                <a:solidFill>
                  <a:schemeClr val="tx1"/>
                </a:solidFill>
                <a:latin typeface="Arial" panose="020B0604020202020204" pitchFamily="34" charset="0"/>
                <a:ea typeface="+mn-ea"/>
                <a:cs typeface="Arial" panose="020B0604020202020204" pitchFamily="34" charset="0"/>
              </a:defRPr>
            </a:lvl5pPr>
          </a:lstStyle>
          <a:p>
            <a:pPr marL="0" indent="0" latinLnBrk="1">
              <a:lnSpc>
                <a:spcPct val="120000"/>
              </a:lnSpc>
              <a:spcBef>
                <a:spcPts val="0"/>
              </a:spcBef>
              <a:buClrTx/>
              <a:buNone/>
            </a:pPr>
            <a:r>
              <a:rPr lang="zh-CN" altLang="en-US" sz="1600" dirty="0">
                <a:solidFill>
                  <a:srgbClr val="CC3300"/>
                </a:solidFill>
                <a:latin typeface="微软雅黑" panose="020B0503020204020204" pitchFamily="34" charset="-122"/>
                <a:ea typeface="微软雅黑" panose="020B0503020204020204" pitchFamily="34" charset="-122"/>
                <a:sym typeface="Arial" panose="020B0604020202020204" pitchFamily="34" charset="0"/>
              </a:rPr>
              <a:t>隋唐时期</a:t>
            </a:r>
            <a:endParaRPr lang="zh-CN" altLang="en-US" sz="1600" dirty="0">
              <a:solidFill>
                <a:srgbClr val="CC3300"/>
              </a:solidFill>
              <a:latin typeface="微软雅黑" panose="020B0503020204020204" pitchFamily="34" charset="-122"/>
              <a:ea typeface="微软雅黑" panose="020B0503020204020204" pitchFamily="34" charset="-122"/>
              <a:sym typeface="Arial" panose="020B0604020202020204" pitchFamily="34" charset="0"/>
            </a:endParaRPr>
          </a:p>
          <a:p>
            <a:pPr marL="0" indent="0" latinLnBrk="1">
              <a:lnSpc>
                <a:spcPct val="120000"/>
              </a:lnSpc>
              <a:spcBef>
                <a:spcPts val="0"/>
              </a:spcBef>
              <a:buClrTx/>
              <a:buNone/>
            </a:pPr>
            <a:r>
              <a:rPr lang="zh-CN" altLang="en-US" sz="1600" dirty="0">
                <a:solidFill>
                  <a:srgbClr val="CC3300"/>
                </a:solidFill>
                <a:latin typeface="微软雅黑" panose="020B0503020204020204" pitchFamily="34" charset="-122"/>
                <a:ea typeface="微软雅黑" panose="020B0503020204020204" pitchFamily="34" charset="-122"/>
              </a:rPr>
              <a:t>宋代教育</a:t>
            </a:r>
            <a:endParaRPr lang="zh-CN" altLang="en-US" sz="1600" dirty="0">
              <a:solidFill>
                <a:srgbClr val="CC3300"/>
              </a:solidFill>
              <a:latin typeface="微软雅黑" panose="020B0503020204020204" pitchFamily="34" charset="-122"/>
              <a:ea typeface="微软雅黑" panose="020B0503020204020204" pitchFamily="34" charset="-122"/>
            </a:endParaRPr>
          </a:p>
          <a:p>
            <a:pPr marL="0" indent="0" latinLnBrk="1">
              <a:lnSpc>
                <a:spcPct val="120000"/>
              </a:lnSpc>
              <a:spcBef>
                <a:spcPts val="0"/>
              </a:spcBef>
              <a:buClrTx/>
              <a:buNone/>
            </a:pPr>
            <a:r>
              <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教育政策</a:t>
            </a:r>
            <a:endPar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a:p>
            <a:pPr marL="0" indent="0" latinLnBrk="1">
              <a:lnSpc>
                <a:spcPct val="120000"/>
              </a:lnSpc>
              <a:spcBef>
                <a:spcPts val="0"/>
              </a:spcBef>
              <a:buClrTx/>
              <a:buNone/>
            </a:pPr>
            <a:r>
              <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学校设置</a:t>
            </a:r>
            <a:endPar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a:p>
            <a:pPr marL="0" indent="0" latinLnBrk="1">
              <a:lnSpc>
                <a:spcPct val="120000"/>
              </a:lnSpc>
              <a:spcBef>
                <a:spcPts val="0"/>
              </a:spcBef>
              <a:buClrTx/>
              <a:buNone/>
            </a:pPr>
            <a:r>
              <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教育内容</a:t>
            </a:r>
            <a:endPar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a:p>
            <a:pPr marL="0" indent="0" latinLnBrk="1">
              <a:lnSpc>
                <a:spcPct val="120000"/>
              </a:lnSpc>
              <a:spcBef>
                <a:spcPts val="0"/>
              </a:spcBef>
              <a:buClrTx/>
              <a:buNone/>
            </a:pPr>
            <a:r>
              <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人才选拔</a:t>
            </a:r>
            <a:endPar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a:p>
            <a:pPr marL="0" indent="0" latinLnBrk="1">
              <a:lnSpc>
                <a:spcPct val="120000"/>
              </a:lnSpc>
              <a:spcBef>
                <a:spcPts val="0"/>
              </a:spcBef>
              <a:buClrTx/>
              <a:buNone/>
            </a:pPr>
            <a:endParaRPr lang="zh-CN" altLang="en-US" sz="135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a:p>
            <a:pPr marL="0" indent="0" latinLnBrk="1">
              <a:lnSpc>
                <a:spcPct val="120000"/>
              </a:lnSpc>
              <a:spcBef>
                <a:spcPts val="0"/>
              </a:spcBef>
              <a:buClrTx/>
              <a:buNone/>
            </a:pPr>
            <a:endParaRPr lang="zh-CN" altLang="en-US" sz="1350" dirty="0">
              <a:solidFill>
                <a:schemeClr val="tx1"/>
              </a:solidFill>
              <a:latin typeface="微软雅黑" panose="020B0503020204020204" pitchFamily="34" charset="-122"/>
              <a:ea typeface="微软雅黑" panose="020B0503020204020204" pitchFamily="34" charset="-122"/>
            </a:endParaRPr>
          </a:p>
          <a:p>
            <a:pPr marL="0" indent="0" latinLnBrk="1">
              <a:lnSpc>
                <a:spcPct val="120000"/>
              </a:lnSpc>
              <a:spcBef>
                <a:spcPts val="0"/>
              </a:spcBef>
              <a:buClrTx/>
              <a:buNone/>
            </a:pPr>
            <a:endParaRPr lang="zh-CN" altLang="en-US" sz="1350" dirty="0">
              <a:solidFill>
                <a:schemeClr val="tx1"/>
              </a:solidFill>
              <a:latin typeface="微软雅黑" panose="020B0503020204020204" pitchFamily="34" charset="-122"/>
              <a:ea typeface="微软雅黑" panose="020B0503020204020204" pitchFamily="34" charset="-122"/>
            </a:endParaRPr>
          </a:p>
          <a:p>
            <a:pPr marL="0" indent="0" latinLnBrk="1">
              <a:lnSpc>
                <a:spcPct val="120000"/>
              </a:lnSpc>
              <a:spcBef>
                <a:spcPts val="0"/>
              </a:spcBef>
              <a:buClrTx/>
              <a:buNone/>
            </a:pPr>
            <a:endParaRPr lang="zh-CN" altLang="en-US" sz="1875" dirty="0">
              <a:solidFill>
                <a:schemeClr val="tx1"/>
              </a:solidFill>
              <a:latin typeface="微软雅黑" panose="020B0503020204020204" pitchFamily="34" charset="-122"/>
              <a:ea typeface="微软雅黑" panose="020B0503020204020204" pitchFamily="34" charset="-122"/>
            </a:endParaRPr>
          </a:p>
        </p:txBody>
      </p:sp>
      <p:sp>
        <p:nvSpPr>
          <p:cNvPr id="8205" name="Rectangle 13"/>
          <p:cNvSpPr>
            <a:spLocks noGrp="1"/>
          </p:cNvSpPr>
          <p:nvPr/>
        </p:nvSpPr>
        <p:spPr>
          <a:xfrm>
            <a:off x="5193268" y="699542"/>
            <a:ext cx="1309688" cy="1978819"/>
          </a:xfrm>
          <a:prstGeom prst="rect">
            <a:avLst/>
          </a:prstGeom>
          <a:noFill/>
          <a:ln w="9525">
            <a:noFill/>
          </a:ln>
        </p:spPr>
        <p:txBody>
          <a:bodyPr/>
          <a:lstStyle>
            <a:lvl1pPr marL="438150" indent="-319405" algn="l" rtl="0" eaLnBrk="0" fontAlgn="base" hangingPunct="0">
              <a:spcBef>
                <a:spcPct val="0"/>
              </a:spcBef>
              <a:spcAft>
                <a:spcPct val="0"/>
              </a:spcAft>
              <a:buClr>
                <a:schemeClr val="accent1"/>
              </a:buClr>
              <a:buSzPct val="80000"/>
              <a:buFont typeface="Wingdings 2" panose="05020102010507070707" pitchFamily="18" charset="2"/>
              <a:buChar char=""/>
              <a:defRPr sz="2800" kern="1200">
                <a:solidFill>
                  <a:srgbClr val="FFFFFF"/>
                </a:solidFill>
                <a:latin typeface="黑体" panose="02010600030101010101" pitchFamily="1" charset="-122"/>
                <a:ea typeface="黑体" panose="02010600030101010101" pitchFamily="1" charset="-122"/>
                <a:cs typeface="Arial" panose="020B0604020202020204" pitchFamily="34" charset="0"/>
              </a:defRPr>
            </a:lvl1pPr>
            <a:lvl2pPr marL="730250" indent="-273050" algn="l" rtl="0" eaLnBrk="0" fontAlgn="base" hangingPunct="0">
              <a:spcBef>
                <a:spcPct val="20000"/>
              </a:spcBef>
              <a:spcAft>
                <a:spcPct val="0"/>
              </a:spcAft>
              <a:buClr>
                <a:srgbClr val="FFFFFF"/>
              </a:buClr>
              <a:buSzPct val="90000"/>
              <a:buFont typeface="Wingdings" panose="05000000000000000000" pitchFamily="2" charset="2"/>
              <a:buChar char=""/>
              <a:defRPr sz="2600" kern="1200">
                <a:solidFill>
                  <a:schemeClr val="tx1"/>
                </a:solidFill>
                <a:latin typeface="Arial" panose="020B0604020202020204" pitchFamily="34" charset="0"/>
                <a:ea typeface="+mn-ea"/>
                <a:cs typeface="Arial" panose="020B0604020202020204" pitchFamily="34" charset="0"/>
              </a:defRPr>
            </a:lvl2pPr>
            <a:lvl3pPr marL="995680" indent="-228600" algn="l" rtl="0" eaLnBrk="0" fontAlgn="base" hangingPunct="0">
              <a:spcBef>
                <a:spcPct val="20000"/>
              </a:spcBef>
              <a:spcAft>
                <a:spcPct val="0"/>
              </a:spcAft>
              <a:buClr>
                <a:srgbClr val="E66C7D"/>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216025" indent="-182880" algn="l" rtl="0" eaLnBrk="0" fontAlgn="base" hangingPunct="0">
              <a:spcBef>
                <a:spcPct val="20000"/>
              </a:spcBef>
              <a:spcAft>
                <a:spcPct val="0"/>
              </a:spcAft>
              <a:buClr>
                <a:srgbClr val="6BB76D"/>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425575" indent="-182880" algn="l" rtl="0" eaLnBrk="0" fontAlgn="base" hangingPunct="0">
              <a:spcBef>
                <a:spcPct val="20000"/>
              </a:spcBef>
              <a:spcAft>
                <a:spcPct val="0"/>
              </a:spcAft>
              <a:buClr>
                <a:srgbClr val="E88651"/>
              </a:buClr>
              <a:buFont typeface="Wingdings 3" panose="05040102010807070707" pitchFamily="18" charset="2"/>
              <a:buChar char=""/>
              <a:defRPr lang="en-US" sz="2000" kern="1200">
                <a:solidFill>
                  <a:schemeClr val="tx1"/>
                </a:solidFill>
                <a:latin typeface="Arial" panose="020B0604020202020204" pitchFamily="34" charset="0"/>
                <a:ea typeface="+mn-ea"/>
                <a:cs typeface="Arial" panose="020B0604020202020204" pitchFamily="34" charset="0"/>
              </a:defRPr>
            </a:lvl5pPr>
          </a:lstStyle>
          <a:p>
            <a:pPr marL="0" indent="0" latinLnBrk="1">
              <a:lnSpc>
                <a:spcPct val="120000"/>
              </a:lnSpc>
              <a:spcBef>
                <a:spcPts val="0"/>
              </a:spcBef>
              <a:buClrTx/>
              <a:buNone/>
            </a:pPr>
            <a:r>
              <a:rPr lang="zh-CN" altLang="en-US" sz="1600" dirty="0">
                <a:solidFill>
                  <a:srgbClr val="CC3300"/>
                </a:solidFill>
                <a:latin typeface="微软雅黑" panose="020B0503020204020204" pitchFamily="34" charset="-122"/>
                <a:ea typeface="微软雅黑" panose="020B0503020204020204" pitchFamily="34" charset="-122"/>
                <a:sym typeface="Arial" panose="020B0604020202020204" pitchFamily="34" charset="0"/>
              </a:rPr>
              <a:t>明代教育</a:t>
            </a:r>
            <a:endParaRPr lang="zh-CN" altLang="en-US" sz="1600" dirty="0">
              <a:solidFill>
                <a:srgbClr val="CC3300"/>
              </a:solidFill>
              <a:latin typeface="微软雅黑" panose="020B0503020204020204" pitchFamily="34" charset="-122"/>
              <a:ea typeface="微软雅黑" panose="020B0503020204020204" pitchFamily="34" charset="-122"/>
              <a:sym typeface="Arial" panose="020B0604020202020204" pitchFamily="34" charset="0"/>
            </a:endParaRPr>
          </a:p>
          <a:p>
            <a:pPr marL="0" indent="0" latinLnBrk="1">
              <a:lnSpc>
                <a:spcPct val="120000"/>
              </a:lnSpc>
              <a:spcBef>
                <a:spcPts val="0"/>
              </a:spcBef>
              <a:buClrTx/>
              <a:buNone/>
            </a:pPr>
            <a:r>
              <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教育政策</a:t>
            </a:r>
            <a:endPar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a:p>
            <a:pPr marL="0" indent="0" latinLnBrk="1">
              <a:lnSpc>
                <a:spcPct val="120000"/>
              </a:lnSpc>
              <a:spcBef>
                <a:spcPts val="0"/>
              </a:spcBef>
              <a:buClrTx/>
              <a:buNone/>
            </a:pPr>
            <a:r>
              <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学校设置</a:t>
            </a:r>
            <a:endPar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a:p>
            <a:pPr marL="0" indent="0" latinLnBrk="1">
              <a:lnSpc>
                <a:spcPct val="120000"/>
              </a:lnSpc>
              <a:spcBef>
                <a:spcPts val="0"/>
              </a:spcBef>
              <a:buClrTx/>
              <a:buNone/>
            </a:pPr>
            <a:r>
              <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教育内容</a:t>
            </a:r>
            <a:endPar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a:p>
            <a:pPr marL="0" indent="0" latinLnBrk="1">
              <a:lnSpc>
                <a:spcPct val="120000"/>
              </a:lnSpc>
              <a:spcBef>
                <a:spcPts val="0"/>
              </a:spcBef>
              <a:buClrTx/>
              <a:buNone/>
            </a:pPr>
            <a:r>
              <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人才选拔</a:t>
            </a:r>
            <a:endPar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a:p>
            <a:pPr marL="0" indent="0" latinLnBrk="1">
              <a:lnSpc>
                <a:spcPct val="120000"/>
              </a:lnSpc>
              <a:spcBef>
                <a:spcPts val="0"/>
              </a:spcBef>
              <a:buClrTx/>
              <a:buNone/>
            </a:pPr>
            <a:r>
              <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学规</a:t>
            </a:r>
            <a:endPar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a:p>
            <a:pPr marL="257175" indent="-257175" latinLnBrk="1">
              <a:lnSpc>
                <a:spcPct val="120000"/>
              </a:lnSpc>
              <a:spcBef>
                <a:spcPct val="20000"/>
              </a:spcBef>
              <a:buClrTx/>
              <a:buNone/>
            </a:pPr>
            <a:endPar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5069" name="Rectangle 14"/>
          <p:cNvSpPr>
            <a:spLocks noGrp="1"/>
          </p:cNvSpPr>
          <p:nvPr/>
        </p:nvSpPr>
        <p:spPr>
          <a:xfrm>
            <a:off x="5955268" y="2641759"/>
            <a:ext cx="1243013" cy="342900"/>
          </a:xfrm>
          <a:prstGeom prst="rect">
            <a:avLst/>
          </a:prstGeom>
          <a:noFill/>
          <a:ln w="9525">
            <a:noFill/>
          </a:ln>
        </p:spPr>
        <p:txBody>
          <a:bodyPr/>
          <a:lstStyle>
            <a:lvl1pPr marL="438150" indent="-319405" algn="l" rtl="0" eaLnBrk="0" fontAlgn="base" hangingPunct="0">
              <a:spcBef>
                <a:spcPct val="0"/>
              </a:spcBef>
              <a:spcAft>
                <a:spcPct val="0"/>
              </a:spcAft>
              <a:buClr>
                <a:schemeClr val="accent1"/>
              </a:buClr>
              <a:buSzPct val="80000"/>
              <a:buFont typeface="Wingdings 2" panose="05020102010507070707" pitchFamily="18" charset="2"/>
              <a:buChar char=""/>
              <a:defRPr sz="2800" kern="1200">
                <a:solidFill>
                  <a:srgbClr val="FFFFFF"/>
                </a:solidFill>
                <a:latin typeface="黑体" panose="02010600030101010101" pitchFamily="1" charset="-122"/>
                <a:ea typeface="黑体" panose="02010600030101010101" pitchFamily="1" charset="-122"/>
                <a:cs typeface="Arial" panose="020B0604020202020204" pitchFamily="34" charset="0"/>
              </a:defRPr>
            </a:lvl1pPr>
            <a:lvl2pPr marL="730250" indent="-273050" algn="l" rtl="0" eaLnBrk="0" fontAlgn="base" hangingPunct="0">
              <a:spcBef>
                <a:spcPct val="20000"/>
              </a:spcBef>
              <a:spcAft>
                <a:spcPct val="0"/>
              </a:spcAft>
              <a:buClr>
                <a:srgbClr val="FFFFFF"/>
              </a:buClr>
              <a:buSzPct val="90000"/>
              <a:buFont typeface="Wingdings" panose="05000000000000000000" pitchFamily="2" charset="2"/>
              <a:buChar char=""/>
              <a:defRPr sz="2600" kern="1200">
                <a:solidFill>
                  <a:schemeClr val="tx1"/>
                </a:solidFill>
                <a:latin typeface="Arial" panose="020B0604020202020204" pitchFamily="34" charset="0"/>
                <a:ea typeface="+mn-ea"/>
                <a:cs typeface="Arial" panose="020B0604020202020204" pitchFamily="34" charset="0"/>
              </a:defRPr>
            </a:lvl2pPr>
            <a:lvl3pPr marL="995680" indent="-228600" algn="l" rtl="0" eaLnBrk="0" fontAlgn="base" hangingPunct="0">
              <a:spcBef>
                <a:spcPct val="20000"/>
              </a:spcBef>
              <a:spcAft>
                <a:spcPct val="0"/>
              </a:spcAft>
              <a:buClr>
                <a:srgbClr val="E66C7D"/>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216025" indent="-182880" algn="l" rtl="0" eaLnBrk="0" fontAlgn="base" hangingPunct="0">
              <a:spcBef>
                <a:spcPct val="20000"/>
              </a:spcBef>
              <a:spcAft>
                <a:spcPct val="0"/>
              </a:spcAft>
              <a:buClr>
                <a:srgbClr val="6BB76D"/>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425575" indent="-182880" algn="l" rtl="0" eaLnBrk="0" fontAlgn="base" hangingPunct="0">
              <a:spcBef>
                <a:spcPct val="20000"/>
              </a:spcBef>
              <a:spcAft>
                <a:spcPct val="0"/>
              </a:spcAft>
              <a:buClr>
                <a:srgbClr val="E88651"/>
              </a:buClr>
              <a:buFont typeface="Wingdings 3" panose="05040102010807070707" pitchFamily="18" charset="2"/>
              <a:buChar char=""/>
              <a:defRPr lang="en-US" sz="2000" kern="1200">
                <a:solidFill>
                  <a:schemeClr val="tx1"/>
                </a:solidFill>
                <a:latin typeface="Arial" panose="020B0604020202020204" pitchFamily="34" charset="0"/>
                <a:ea typeface="+mn-ea"/>
                <a:cs typeface="Arial" panose="020B0604020202020204" pitchFamily="34" charset="0"/>
              </a:defRPr>
            </a:lvl5pPr>
          </a:lstStyle>
          <a:p>
            <a:pPr marL="257175" indent="-257175" latinLnBrk="1">
              <a:spcBef>
                <a:spcPct val="20000"/>
              </a:spcBef>
              <a:buClrTx/>
              <a:buNone/>
            </a:pPr>
            <a:endParaRPr lang="zh-CN" altLang="en-US" sz="1200" dirty="0">
              <a:solidFill>
                <a:schemeClr val="tx1"/>
              </a:solidFill>
              <a:latin typeface="Arial" panose="020B0604020202020204" pitchFamily="34" charset="0"/>
              <a:ea typeface="华文细黑" panose="02010600040101010101" pitchFamily="1" charset="-122"/>
            </a:endParaRPr>
          </a:p>
          <a:p>
            <a:pPr marL="257175" indent="-257175" latinLnBrk="1">
              <a:spcBef>
                <a:spcPct val="20000"/>
              </a:spcBef>
              <a:buClrTx/>
              <a:buNone/>
            </a:pPr>
            <a:endParaRPr lang="zh-CN" altLang="en-US" sz="1350" dirty="0">
              <a:solidFill>
                <a:schemeClr val="tx1"/>
              </a:solidFill>
              <a:latin typeface="Arial" panose="020B0604020202020204" pitchFamily="34" charset="0"/>
              <a:ea typeface="华文细黑" panose="02010600040101010101" pitchFamily="1" charset="-122"/>
            </a:endParaRPr>
          </a:p>
          <a:p>
            <a:pPr marL="257175" indent="-257175" latinLnBrk="1">
              <a:spcBef>
                <a:spcPct val="20000"/>
              </a:spcBef>
              <a:buClrTx/>
              <a:buNone/>
            </a:pPr>
            <a:endParaRPr lang="zh-CN" altLang="en-US" sz="1350" dirty="0">
              <a:solidFill>
                <a:schemeClr val="tx1"/>
              </a:solidFill>
              <a:latin typeface="Arial" panose="020B0604020202020204" pitchFamily="34" charset="0"/>
              <a:ea typeface="华文细黑" panose="02010600040101010101" pitchFamily="1" charset="-122"/>
            </a:endParaRPr>
          </a:p>
          <a:p>
            <a:pPr marL="257175" indent="-257175" latinLnBrk="1">
              <a:spcBef>
                <a:spcPct val="20000"/>
              </a:spcBef>
              <a:buClrTx/>
              <a:buNone/>
            </a:pPr>
            <a:endParaRPr lang="zh-CN" altLang="en-US" sz="1875" dirty="0">
              <a:solidFill>
                <a:schemeClr val="tx1"/>
              </a:solidFill>
              <a:latin typeface="Arial" panose="020B0604020202020204" pitchFamily="34" charset="0"/>
              <a:ea typeface="Gulim" panose="020B0600000101010101" pitchFamily="1" charset="-127"/>
            </a:endParaRPr>
          </a:p>
        </p:txBody>
      </p:sp>
      <p:sp>
        <p:nvSpPr>
          <p:cNvPr id="8209" name="Rectangle 17"/>
          <p:cNvSpPr>
            <a:spLocks noGrp="1"/>
          </p:cNvSpPr>
          <p:nvPr/>
        </p:nvSpPr>
        <p:spPr>
          <a:xfrm>
            <a:off x="6480334" y="699542"/>
            <a:ext cx="1512094" cy="1835944"/>
          </a:xfrm>
          <a:prstGeom prst="rect">
            <a:avLst/>
          </a:prstGeom>
          <a:noFill/>
          <a:ln w="9525">
            <a:noFill/>
          </a:ln>
        </p:spPr>
        <p:txBody>
          <a:bodyPr/>
          <a:lstStyle>
            <a:lvl1pPr marL="438150" indent="-319405" algn="l" rtl="0" eaLnBrk="0" fontAlgn="base" hangingPunct="0">
              <a:spcBef>
                <a:spcPct val="0"/>
              </a:spcBef>
              <a:spcAft>
                <a:spcPct val="0"/>
              </a:spcAft>
              <a:buClr>
                <a:schemeClr val="accent1"/>
              </a:buClr>
              <a:buSzPct val="80000"/>
              <a:buFont typeface="Wingdings 2" panose="05020102010507070707" pitchFamily="18" charset="2"/>
              <a:buChar char=""/>
              <a:defRPr sz="2800" kern="1200">
                <a:solidFill>
                  <a:srgbClr val="FFFFFF"/>
                </a:solidFill>
                <a:latin typeface="黑体" panose="02010600030101010101" pitchFamily="1" charset="-122"/>
                <a:ea typeface="黑体" panose="02010600030101010101" pitchFamily="1" charset="-122"/>
                <a:cs typeface="Arial" panose="020B0604020202020204" pitchFamily="34" charset="0"/>
              </a:defRPr>
            </a:lvl1pPr>
            <a:lvl2pPr marL="730250" indent="-273050" algn="l" rtl="0" eaLnBrk="0" fontAlgn="base" hangingPunct="0">
              <a:spcBef>
                <a:spcPct val="20000"/>
              </a:spcBef>
              <a:spcAft>
                <a:spcPct val="0"/>
              </a:spcAft>
              <a:buClr>
                <a:srgbClr val="FFFFFF"/>
              </a:buClr>
              <a:buSzPct val="90000"/>
              <a:buFont typeface="Wingdings" panose="05000000000000000000" pitchFamily="2" charset="2"/>
              <a:buChar char=""/>
              <a:defRPr sz="2600" kern="1200">
                <a:solidFill>
                  <a:schemeClr val="tx1"/>
                </a:solidFill>
                <a:latin typeface="Arial" panose="020B0604020202020204" pitchFamily="34" charset="0"/>
                <a:ea typeface="+mn-ea"/>
                <a:cs typeface="Arial" panose="020B0604020202020204" pitchFamily="34" charset="0"/>
              </a:defRPr>
            </a:lvl2pPr>
            <a:lvl3pPr marL="995680" indent="-228600" algn="l" rtl="0" eaLnBrk="0" fontAlgn="base" hangingPunct="0">
              <a:spcBef>
                <a:spcPct val="20000"/>
              </a:spcBef>
              <a:spcAft>
                <a:spcPct val="0"/>
              </a:spcAft>
              <a:buClr>
                <a:srgbClr val="E66C7D"/>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216025" indent="-182880" algn="l" rtl="0" eaLnBrk="0" fontAlgn="base" hangingPunct="0">
              <a:spcBef>
                <a:spcPct val="20000"/>
              </a:spcBef>
              <a:spcAft>
                <a:spcPct val="0"/>
              </a:spcAft>
              <a:buClr>
                <a:srgbClr val="6BB76D"/>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425575" indent="-182880" algn="l" rtl="0" eaLnBrk="0" fontAlgn="base" hangingPunct="0">
              <a:spcBef>
                <a:spcPct val="20000"/>
              </a:spcBef>
              <a:spcAft>
                <a:spcPct val="0"/>
              </a:spcAft>
              <a:buClr>
                <a:srgbClr val="E88651"/>
              </a:buClr>
              <a:buFont typeface="Wingdings 3" panose="05040102010807070707" pitchFamily="18" charset="2"/>
              <a:buChar char=""/>
              <a:defRPr lang="en-US" sz="2000" kern="1200">
                <a:solidFill>
                  <a:schemeClr val="tx1"/>
                </a:solidFill>
                <a:latin typeface="Arial" panose="020B0604020202020204" pitchFamily="34" charset="0"/>
                <a:ea typeface="+mn-ea"/>
                <a:cs typeface="Arial" panose="020B0604020202020204" pitchFamily="34" charset="0"/>
              </a:defRPr>
            </a:lvl5pPr>
          </a:lstStyle>
          <a:p>
            <a:pPr marL="0" indent="0" latinLnBrk="1">
              <a:lnSpc>
                <a:spcPct val="120000"/>
              </a:lnSpc>
              <a:spcBef>
                <a:spcPts val="0"/>
              </a:spcBef>
              <a:buClrTx/>
              <a:buNone/>
            </a:pPr>
            <a:r>
              <a:rPr lang="zh-CN" altLang="en-US" sz="1600" dirty="0">
                <a:solidFill>
                  <a:srgbClr val="CC3300"/>
                </a:solidFill>
                <a:latin typeface="微软雅黑" panose="020B0503020204020204" pitchFamily="34" charset="-122"/>
                <a:ea typeface="微软雅黑" panose="020B0503020204020204" pitchFamily="34" charset="-122"/>
              </a:rPr>
              <a:t>清代</a:t>
            </a:r>
            <a:endParaRPr lang="zh-CN" altLang="en-US" sz="1600" dirty="0">
              <a:solidFill>
                <a:srgbClr val="CC3300"/>
              </a:solidFill>
              <a:latin typeface="微软雅黑" panose="020B0503020204020204" pitchFamily="34" charset="-122"/>
              <a:ea typeface="微软雅黑" panose="020B0503020204020204" pitchFamily="34" charset="-122"/>
            </a:endParaRPr>
          </a:p>
          <a:p>
            <a:pPr marL="0" indent="0" latinLnBrk="1">
              <a:lnSpc>
                <a:spcPct val="120000"/>
              </a:lnSpc>
              <a:spcBef>
                <a:spcPts val="0"/>
              </a:spcBef>
              <a:buClrTx/>
              <a:buNone/>
            </a:pPr>
            <a:r>
              <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教育政策</a:t>
            </a:r>
            <a:endPar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a:p>
            <a:pPr marL="0" indent="0" latinLnBrk="1">
              <a:lnSpc>
                <a:spcPct val="120000"/>
              </a:lnSpc>
              <a:spcBef>
                <a:spcPts val="0"/>
              </a:spcBef>
              <a:buClrTx/>
              <a:buNone/>
            </a:pPr>
            <a:r>
              <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学校设置</a:t>
            </a:r>
            <a:endPar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a:p>
            <a:pPr marL="0" indent="0" latinLnBrk="1">
              <a:lnSpc>
                <a:spcPct val="120000"/>
              </a:lnSpc>
              <a:spcBef>
                <a:spcPts val="0"/>
              </a:spcBef>
              <a:buClrTx/>
              <a:buNone/>
            </a:pPr>
            <a:r>
              <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教育内容与方法</a:t>
            </a:r>
            <a:endPar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a:p>
            <a:pPr marL="0" indent="0" latinLnBrk="1">
              <a:lnSpc>
                <a:spcPct val="120000"/>
              </a:lnSpc>
              <a:spcBef>
                <a:spcPts val="0"/>
              </a:spcBef>
              <a:buClrTx/>
              <a:buNone/>
            </a:pPr>
            <a:r>
              <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人才选拔</a:t>
            </a:r>
            <a:endPar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a:p>
            <a:pPr marL="0" indent="0" latinLnBrk="1">
              <a:lnSpc>
                <a:spcPct val="120000"/>
              </a:lnSpc>
              <a:spcBef>
                <a:spcPts val="0"/>
              </a:spcBef>
              <a:buClrTx/>
              <a:buNone/>
            </a:pPr>
            <a:r>
              <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学规</a:t>
            </a:r>
            <a:endPar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a:p>
            <a:pPr marL="257175" indent="-257175" latinLnBrk="1">
              <a:spcBef>
                <a:spcPct val="20000"/>
              </a:spcBef>
              <a:buClrTx/>
              <a:buNone/>
            </a:pPr>
            <a:endPar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a:p>
            <a:pPr marL="257175" indent="-257175" latinLnBrk="1">
              <a:spcBef>
                <a:spcPct val="20000"/>
              </a:spcBef>
              <a:buClrTx/>
              <a:buNone/>
            </a:pPr>
            <a:endPar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5073" name="Rectangle 18"/>
          <p:cNvSpPr>
            <a:spLocks noGrp="1"/>
          </p:cNvSpPr>
          <p:nvPr/>
        </p:nvSpPr>
        <p:spPr>
          <a:xfrm>
            <a:off x="6030277" y="4247912"/>
            <a:ext cx="1243013" cy="342900"/>
          </a:xfrm>
          <a:prstGeom prst="rect">
            <a:avLst/>
          </a:prstGeom>
          <a:noFill/>
          <a:ln w="9525">
            <a:noFill/>
          </a:ln>
        </p:spPr>
        <p:txBody>
          <a:bodyPr/>
          <a:lstStyle>
            <a:lvl1pPr marL="438150" indent="-319405" algn="l" rtl="0" eaLnBrk="0" fontAlgn="base" hangingPunct="0">
              <a:spcBef>
                <a:spcPct val="0"/>
              </a:spcBef>
              <a:spcAft>
                <a:spcPct val="0"/>
              </a:spcAft>
              <a:buClr>
                <a:schemeClr val="accent1"/>
              </a:buClr>
              <a:buSzPct val="80000"/>
              <a:buFont typeface="Wingdings 2" panose="05020102010507070707" pitchFamily="18" charset="2"/>
              <a:buChar char=""/>
              <a:defRPr sz="2800" kern="1200">
                <a:solidFill>
                  <a:srgbClr val="FFFFFF"/>
                </a:solidFill>
                <a:latin typeface="黑体" panose="02010600030101010101" pitchFamily="1" charset="-122"/>
                <a:ea typeface="黑体" panose="02010600030101010101" pitchFamily="1" charset="-122"/>
                <a:cs typeface="Arial" panose="020B0604020202020204" pitchFamily="34" charset="0"/>
              </a:defRPr>
            </a:lvl1pPr>
            <a:lvl2pPr marL="730250" indent="-273050" algn="l" rtl="0" eaLnBrk="0" fontAlgn="base" hangingPunct="0">
              <a:spcBef>
                <a:spcPct val="20000"/>
              </a:spcBef>
              <a:spcAft>
                <a:spcPct val="0"/>
              </a:spcAft>
              <a:buClr>
                <a:srgbClr val="FFFFFF"/>
              </a:buClr>
              <a:buSzPct val="90000"/>
              <a:buFont typeface="Wingdings" panose="05000000000000000000" pitchFamily="2" charset="2"/>
              <a:buChar char=""/>
              <a:defRPr sz="2600" kern="1200">
                <a:solidFill>
                  <a:schemeClr val="tx1"/>
                </a:solidFill>
                <a:latin typeface="Arial" panose="020B0604020202020204" pitchFamily="34" charset="0"/>
                <a:ea typeface="+mn-ea"/>
                <a:cs typeface="Arial" panose="020B0604020202020204" pitchFamily="34" charset="0"/>
              </a:defRPr>
            </a:lvl2pPr>
            <a:lvl3pPr marL="995680" indent="-228600" algn="l" rtl="0" eaLnBrk="0" fontAlgn="base" hangingPunct="0">
              <a:spcBef>
                <a:spcPct val="20000"/>
              </a:spcBef>
              <a:spcAft>
                <a:spcPct val="0"/>
              </a:spcAft>
              <a:buClr>
                <a:srgbClr val="E66C7D"/>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216025" indent="-182880" algn="l" rtl="0" eaLnBrk="0" fontAlgn="base" hangingPunct="0">
              <a:spcBef>
                <a:spcPct val="20000"/>
              </a:spcBef>
              <a:spcAft>
                <a:spcPct val="0"/>
              </a:spcAft>
              <a:buClr>
                <a:srgbClr val="6BB76D"/>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425575" indent="-182880" algn="l" rtl="0" eaLnBrk="0" fontAlgn="base" hangingPunct="0">
              <a:spcBef>
                <a:spcPct val="20000"/>
              </a:spcBef>
              <a:spcAft>
                <a:spcPct val="0"/>
              </a:spcAft>
              <a:buClr>
                <a:srgbClr val="E88651"/>
              </a:buClr>
              <a:buFont typeface="Wingdings 3" panose="05040102010807070707" pitchFamily="18" charset="2"/>
              <a:buChar char=""/>
              <a:defRPr lang="en-US" sz="2000" kern="1200">
                <a:solidFill>
                  <a:schemeClr val="tx1"/>
                </a:solidFill>
                <a:latin typeface="Arial" panose="020B0604020202020204" pitchFamily="34" charset="0"/>
                <a:ea typeface="+mn-ea"/>
                <a:cs typeface="Arial" panose="020B0604020202020204" pitchFamily="34" charset="0"/>
              </a:defRPr>
            </a:lvl5pPr>
          </a:lstStyle>
          <a:p>
            <a:pPr marL="257175" indent="-257175" latinLnBrk="1">
              <a:spcBef>
                <a:spcPct val="20000"/>
              </a:spcBef>
              <a:buClrTx/>
              <a:buNone/>
            </a:pPr>
            <a:endParaRPr lang="zh-CN" altLang="en-US" sz="1350" dirty="0">
              <a:solidFill>
                <a:schemeClr val="tx1"/>
              </a:solidFill>
              <a:latin typeface="Arial" panose="020B0604020202020204" pitchFamily="34" charset="0"/>
            </a:endParaRPr>
          </a:p>
          <a:p>
            <a:pPr marL="257175" indent="-257175" latinLnBrk="1">
              <a:spcBef>
                <a:spcPct val="20000"/>
              </a:spcBef>
              <a:buClrTx/>
              <a:buNone/>
            </a:pPr>
            <a:endParaRPr lang="zh-CN" altLang="en-US" sz="1350" dirty="0">
              <a:solidFill>
                <a:schemeClr val="tx1"/>
              </a:solidFill>
              <a:latin typeface="Arial" panose="020B0604020202020204" pitchFamily="34" charset="0"/>
            </a:endParaRPr>
          </a:p>
          <a:p>
            <a:pPr marL="257175" indent="-257175" latinLnBrk="1">
              <a:spcBef>
                <a:spcPct val="20000"/>
              </a:spcBef>
              <a:buClrTx/>
              <a:buNone/>
            </a:pPr>
            <a:endParaRPr lang="zh-CN" altLang="en-US" sz="1350" dirty="0">
              <a:solidFill>
                <a:schemeClr val="tx1"/>
              </a:solidFill>
              <a:latin typeface="Arial" panose="020B0604020202020204" pitchFamily="34" charset="0"/>
              <a:sym typeface="Arial" panose="020B0604020202020204" pitchFamily="34" charset="0"/>
            </a:endParaRPr>
          </a:p>
          <a:p>
            <a:pPr marL="257175" indent="-257175" latinLnBrk="1">
              <a:spcBef>
                <a:spcPct val="20000"/>
              </a:spcBef>
              <a:buClrTx/>
              <a:buNone/>
            </a:pPr>
            <a:endParaRPr lang="zh-CN" altLang="en-US" sz="1875" dirty="0">
              <a:solidFill>
                <a:schemeClr val="tx1"/>
              </a:solidFill>
              <a:latin typeface="Arial" panose="020B0604020202020204" pitchFamily="34" charset="0"/>
              <a:ea typeface="Gulim" panose="020B0600000101010101" pitchFamily="1" charset="-127"/>
            </a:endParaRPr>
          </a:p>
        </p:txBody>
      </p:sp>
      <p:sp>
        <p:nvSpPr>
          <p:cNvPr id="45074" name="Text Box 19"/>
          <p:cNvSpPr txBox="1"/>
          <p:nvPr/>
        </p:nvSpPr>
        <p:spPr>
          <a:xfrm>
            <a:off x="1688069" y="2803684"/>
            <a:ext cx="6049565" cy="300082"/>
          </a:xfrm>
          <a:prstGeom prst="rect">
            <a:avLst/>
          </a:prstGeom>
          <a:noFill/>
          <a:ln w="9525">
            <a:noFill/>
          </a:ln>
        </p:spPr>
        <p:txBody>
          <a:bodyPr>
            <a:spAutoFit/>
          </a:bodyPr>
          <a:lstStyle>
            <a:lvl1pPr marL="438150" indent="-319405" algn="l" rtl="0" eaLnBrk="0" fontAlgn="base" hangingPunct="0">
              <a:spcBef>
                <a:spcPct val="0"/>
              </a:spcBef>
              <a:spcAft>
                <a:spcPct val="0"/>
              </a:spcAft>
              <a:buClr>
                <a:schemeClr val="accent1"/>
              </a:buClr>
              <a:buSzPct val="80000"/>
              <a:buFont typeface="Wingdings 2" panose="05020102010507070707" pitchFamily="18" charset="2"/>
              <a:buChar char=""/>
              <a:defRPr sz="2800" kern="1200">
                <a:solidFill>
                  <a:srgbClr val="FFFFFF"/>
                </a:solidFill>
                <a:latin typeface="黑体" panose="02010600030101010101" pitchFamily="1" charset="-122"/>
                <a:ea typeface="黑体" panose="02010600030101010101" pitchFamily="1" charset="-122"/>
                <a:cs typeface="Arial" panose="020B0604020202020204" pitchFamily="34" charset="0"/>
              </a:defRPr>
            </a:lvl1pPr>
            <a:lvl2pPr marL="730250" indent="-273050" algn="l" rtl="0" eaLnBrk="0" fontAlgn="base" hangingPunct="0">
              <a:spcBef>
                <a:spcPct val="20000"/>
              </a:spcBef>
              <a:spcAft>
                <a:spcPct val="0"/>
              </a:spcAft>
              <a:buClr>
                <a:srgbClr val="FFFFFF"/>
              </a:buClr>
              <a:buSzPct val="90000"/>
              <a:buFont typeface="Wingdings" panose="05000000000000000000" pitchFamily="2" charset="2"/>
              <a:buChar char=""/>
              <a:defRPr sz="2600" kern="1200">
                <a:solidFill>
                  <a:schemeClr val="tx1"/>
                </a:solidFill>
                <a:latin typeface="Arial" panose="020B0604020202020204" pitchFamily="34" charset="0"/>
                <a:ea typeface="+mn-ea"/>
                <a:cs typeface="Arial" panose="020B0604020202020204" pitchFamily="34" charset="0"/>
              </a:defRPr>
            </a:lvl2pPr>
            <a:lvl3pPr marL="995680" indent="-228600" algn="l" rtl="0" eaLnBrk="0" fontAlgn="base" hangingPunct="0">
              <a:spcBef>
                <a:spcPct val="20000"/>
              </a:spcBef>
              <a:spcAft>
                <a:spcPct val="0"/>
              </a:spcAft>
              <a:buClr>
                <a:srgbClr val="E66C7D"/>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216025" indent="-182880" algn="l" rtl="0" eaLnBrk="0" fontAlgn="base" hangingPunct="0">
              <a:spcBef>
                <a:spcPct val="20000"/>
              </a:spcBef>
              <a:spcAft>
                <a:spcPct val="0"/>
              </a:spcAft>
              <a:buClr>
                <a:srgbClr val="6BB76D"/>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425575" indent="-182880" algn="l" rtl="0" eaLnBrk="0" fontAlgn="base" hangingPunct="0">
              <a:spcBef>
                <a:spcPct val="20000"/>
              </a:spcBef>
              <a:spcAft>
                <a:spcPct val="0"/>
              </a:spcAft>
              <a:buClr>
                <a:srgbClr val="E88651"/>
              </a:buClr>
              <a:buFont typeface="Wingdings 3" panose="05040102010807070707" pitchFamily="18" charset="2"/>
              <a:buChar char=""/>
              <a:defRPr lang="en-US" sz="2000" kern="1200">
                <a:solidFill>
                  <a:schemeClr val="tx1"/>
                </a:solidFill>
                <a:latin typeface="Arial" panose="020B0604020202020204" pitchFamily="34" charset="0"/>
                <a:ea typeface="+mn-ea"/>
                <a:cs typeface="Arial" panose="020B0604020202020204" pitchFamily="34" charset="0"/>
              </a:defRPr>
            </a:lvl5pPr>
          </a:lstStyle>
          <a:p>
            <a:pPr marL="0" indent="0" eaLnBrk="1" hangingPunct="1">
              <a:buClrTx/>
              <a:buNone/>
            </a:pPr>
            <a:endParaRPr lang="zh-CN" altLang="zh-CN" sz="1350" dirty="0">
              <a:solidFill>
                <a:schemeClr val="tx1"/>
              </a:solidFill>
              <a:latin typeface="Arial" panose="020B0604020202020204" pitchFamily="34" charset="0"/>
              <a:ea typeface="华文细黑" panose="02010600040101010101" pitchFamily="1" charset="-122"/>
            </a:endParaRPr>
          </a:p>
        </p:txBody>
      </p:sp>
      <p:sp>
        <p:nvSpPr>
          <p:cNvPr id="45075" name="Text Box 20"/>
          <p:cNvSpPr txBox="1"/>
          <p:nvPr/>
        </p:nvSpPr>
        <p:spPr>
          <a:xfrm>
            <a:off x="1548765" y="2663190"/>
            <a:ext cx="5973366" cy="300082"/>
          </a:xfrm>
          <a:prstGeom prst="rect">
            <a:avLst/>
          </a:prstGeom>
          <a:noFill/>
          <a:ln w="9525">
            <a:noFill/>
          </a:ln>
        </p:spPr>
        <p:txBody>
          <a:bodyPr>
            <a:spAutoFit/>
          </a:bodyPr>
          <a:lstStyle>
            <a:lvl1pPr marL="438150" indent="-319405" algn="l" rtl="0" eaLnBrk="0" fontAlgn="base" hangingPunct="0">
              <a:spcBef>
                <a:spcPct val="0"/>
              </a:spcBef>
              <a:spcAft>
                <a:spcPct val="0"/>
              </a:spcAft>
              <a:buClr>
                <a:schemeClr val="accent1"/>
              </a:buClr>
              <a:buSzPct val="80000"/>
              <a:buFont typeface="Wingdings 2" panose="05020102010507070707" pitchFamily="18" charset="2"/>
              <a:buChar char=""/>
              <a:defRPr sz="2800" kern="1200">
                <a:solidFill>
                  <a:srgbClr val="FFFFFF"/>
                </a:solidFill>
                <a:latin typeface="黑体" panose="02010600030101010101" pitchFamily="1" charset="-122"/>
                <a:ea typeface="黑体" panose="02010600030101010101" pitchFamily="1" charset="-122"/>
                <a:cs typeface="Arial" panose="020B0604020202020204" pitchFamily="34" charset="0"/>
              </a:defRPr>
            </a:lvl1pPr>
            <a:lvl2pPr marL="730250" indent="-273050" algn="l" rtl="0" eaLnBrk="0" fontAlgn="base" hangingPunct="0">
              <a:spcBef>
                <a:spcPct val="20000"/>
              </a:spcBef>
              <a:spcAft>
                <a:spcPct val="0"/>
              </a:spcAft>
              <a:buClr>
                <a:srgbClr val="FFFFFF"/>
              </a:buClr>
              <a:buSzPct val="90000"/>
              <a:buFont typeface="Wingdings" panose="05000000000000000000" pitchFamily="2" charset="2"/>
              <a:buChar char=""/>
              <a:defRPr sz="2600" kern="1200">
                <a:solidFill>
                  <a:schemeClr val="tx1"/>
                </a:solidFill>
                <a:latin typeface="Arial" panose="020B0604020202020204" pitchFamily="34" charset="0"/>
                <a:ea typeface="+mn-ea"/>
                <a:cs typeface="Arial" panose="020B0604020202020204" pitchFamily="34" charset="0"/>
              </a:defRPr>
            </a:lvl2pPr>
            <a:lvl3pPr marL="995680" indent="-228600" algn="l" rtl="0" eaLnBrk="0" fontAlgn="base" hangingPunct="0">
              <a:spcBef>
                <a:spcPct val="20000"/>
              </a:spcBef>
              <a:spcAft>
                <a:spcPct val="0"/>
              </a:spcAft>
              <a:buClr>
                <a:srgbClr val="E66C7D"/>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216025" indent="-182880" algn="l" rtl="0" eaLnBrk="0" fontAlgn="base" hangingPunct="0">
              <a:spcBef>
                <a:spcPct val="20000"/>
              </a:spcBef>
              <a:spcAft>
                <a:spcPct val="0"/>
              </a:spcAft>
              <a:buClr>
                <a:srgbClr val="6BB76D"/>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425575" indent="-182880" algn="l" rtl="0" eaLnBrk="0" fontAlgn="base" hangingPunct="0">
              <a:spcBef>
                <a:spcPct val="20000"/>
              </a:spcBef>
              <a:spcAft>
                <a:spcPct val="0"/>
              </a:spcAft>
              <a:buClr>
                <a:srgbClr val="E88651"/>
              </a:buClr>
              <a:buFont typeface="Wingdings 3" panose="05040102010807070707" pitchFamily="18" charset="2"/>
              <a:buChar char=""/>
              <a:defRPr lang="en-US" sz="2000" kern="1200">
                <a:solidFill>
                  <a:schemeClr val="tx1"/>
                </a:solidFill>
                <a:latin typeface="Arial" panose="020B0604020202020204" pitchFamily="34" charset="0"/>
                <a:ea typeface="+mn-ea"/>
                <a:cs typeface="Arial" panose="020B0604020202020204" pitchFamily="34" charset="0"/>
              </a:defRPr>
            </a:lvl5pPr>
          </a:lstStyle>
          <a:p>
            <a:pPr marL="0" indent="0" eaLnBrk="1" hangingPunct="1">
              <a:buClrTx/>
              <a:buNone/>
            </a:pPr>
            <a:endParaRPr lang="zh-CN" altLang="zh-CN" sz="1350" dirty="0">
              <a:solidFill>
                <a:schemeClr val="tx1"/>
              </a:solidFill>
              <a:latin typeface="Arial" panose="020B0604020202020204" pitchFamily="34" charset="0"/>
              <a:ea typeface="华文细黑" panose="02010600040101010101" pitchFamily="1" charset="-122"/>
            </a:endParaRPr>
          </a:p>
        </p:txBody>
      </p:sp>
      <p:sp>
        <p:nvSpPr>
          <p:cNvPr id="8213" name="Text Box 21"/>
          <p:cNvSpPr txBox="1"/>
          <p:nvPr/>
        </p:nvSpPr>
        <p:spPr>
          <a:xfrm>
            <a:off x="1763688" y="2571750"/>
            <a:ext cx="5943600" cy="369332"/>
          </a:xfrm>
          <a:prstGeom prst="rect">
            <a:avLst/>
          </a:prstGeom>
          <a:noFill/>
          <a:ln w="9525">
            <a:noFill/>
          </a:ln>
        </p:spPr>
        <p:txBody>
          <a:bodyPr>
            <a:spAutoFit/>
          </a:bodyPr>
          <a:lstStyle>
            <a:lvl1pPr marL="438150" indent="-319405" algn="l" rtl="0" eaLnBrk="0" fontAlgn="base" hangingPunct="0">
              <a:spcBef>
                <a:spcPct val="0"/>
              </a:spcBef>
              <a:spcAft>
                <a:spcPct val="0"/>
              </a:spcAft>
              <a:buClr>
                <a:schemeClr val="accent1"/>
              </a:buClr>
              <a:buSzPct val="80000"/>
              <a:buFont typeface="Wingdings 2" panose="05020102010507070707" pitchFamily="18" charset="2"/>
              <a:buChar char=""/>
              <a:defRPr sz="2800" kern="1200">
                <a:solidFill>
                  <a:srgbClr val="FFFFFF"/>
                </a:solidFill>
                <a:latin typeface="黑体" panose="02010600030101010101" pitchFamily="1" charset="-122"/>
                <a:ea typeface="黑体" panose="02010600030101010101" pitchFamily="1" charset="-122"/>
                <a:cs typeface="Arial" panose="020B0604020202020204" pitchFamily="34" charset="0"/>
              </a:defRPr>
            </a:lvl1pPr>
            <a:lvl2pPr marL="730250" indent="-273050" algn="l" rtl="0" eaLnBrk="0" fontAlgn="base" hangingPunct="0">
              <a:spcBef>
                <a:spcPct val="20000"/>
              </a:spcBef>
              <a:spcAft>
                <a:spcPct val="0"/>
              </a:spcAft>
              <a:buClr>
                <a:srgbClr val="FFFFFF"/>
              </a:buClr>
              <a:buSzPct val="90000"/>
              <a:buFont typeface="Wingdings" panose="05000000000000000000" pitchFamily="2" charset="2"/>
              <a:buChar char=""/>
              <a:defRPr sz="2600" kern="1200">
                <a:solidFill>
                  <a:schemeClr val="tx1"/>
                </a:solidFill>
                <a:latin typeface="Arial" panose="020B0604020202020204" pitchFamily="34" charset="0"/>
                <a:ea typeface="+mn-ea"/>
                <a:cs typeface="Arial" panose="020B0604020202020204" pitchFamily="34" charset="0"/>
              </a:defRPr>
            </a:lvl2pPr>
            <a:lvl3pPr marL="995680" indent="-228600" algn="l" rtl="0" eaLnBrk="0" fontAlgn="base" hangingPunct="0">
              <a:spcBef>
                <a:spcPct val="20000"/>
              </a:spcBef>
              <a:spcAft>
                <a:spcPct val="0"/>
              </a:spcAft>
              <a:buClr>
                <a:srgbClr val="E66C7D"/>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216025" indent="-182880" algn="l" rtl="0" eaLnBrk="0" fontAlgn="base" hangingPunct="0">
              <a:spcBef>
                <a:spcPct val="20000"/>
              </a:spcBef>
              <a:spcAft>
                <a:spcPct val="0"/>
              </a:spcAft>
              <a:buClr>
                <a:srgbClr val="6BB76D"/>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425575" indent="-182880" algn="l" rtl="0" eaLnBrk="0" fontAlgn="base" hangingPunct="0">
              <a:spcBef>
                <a:spcPct val="20000"/>
              </a:spcBef>
              <a:spcAft>
                <a:spcPct val="0"/>
              </a:spcAft>
              <a:buClr>
                <a:srgbClr val="E88651"/>
              </a:buClr>
              <a:buFont typeface="Wingdings 3" panose="05040102010807070707" pitchFamily="18" charset="2"/>
              <a:buChar char=""/>
              <a:defRPr lang="en-US" sz="2000" kern="1200">
                <a:solidFill>
                  <a:schemeClr val="tx1"/>
                </a:solidFill>
                <a:latin typeface="Arial" panose="020B0604020202020204" pitchFamily="34" charset="0"/>
                <a:ea typeface="+mn-ea"/>
                <a:cs typeface="Arial" panose="020B0604020202020204" pitchFamily="34" charset="0"/>
              </a:defRPr>
            </a:lvl5pPr>
          </a:lstStyle>
          <a:p>
            <a:pPr marL="0" indent="0" eaLnBrk="1" hangingPunct="1">
              <a:buClrTx/>
              <a:buNone/>
            </a:pPr>
            <a:r>
              <a:rPr lang="zh-CN" altLang="en-US" sz="1800" dirty="0">
                <a:solidFill>
                  <a:srgbClr val="C00000"/>
                </a:solidFill>
                <a:latin typeface="微软雅黑" panose="020B0503020204020204" pitchFamily="34" charset="-122"/>
                <a:ea typeface="微软雅黑" panose="020B0503020204020204" pitchFamily="34" charset="-122"/>
              </a:rPr>
              <a:t>教育家:</a:t>
            </a:r>
            <a:r>
              <a:rPr lang="zh-CN" altLang="en-US" sz="1800" dirty="0">
                <a:solidFill>
                  <a:schemeClr val="tx1"/>
                </a:solidFill>
                <a:latin typeface="微软雅黑" panose="020B0503020204020204" pitchFamily="34" charset="-122"/>
                <a:ea typeface="微软雅黑" panose="020B0503020204020204" pitchFamily="34" charset="-122"/>
              </a:rPr>
              <a:t> 孔子 朱熹 王守仁 黄宗羲 王夫之 颜元 张之洞</a:t>
            </a:r>
            <a:endParaRPr lang="zh-CN" altLang="en-US" sz="1800" dirty="0">
              <a:solidFill>
                <a:schemeClr val="tx1"/>
              </a:solidFill>
              <a:latin typeface="微软雅黑" panose="020B0503020204020204" pitchFamily="34" charset="-122"/>
              <a:ea typeface="微软雅黑" panose="020B0503020204020204" pitchFamily="34" charset="-122"/>
            </a:endParaRPr>
          </a:p>
        </p:txBody>
      </p:sp>
      <p:grpSp>
        <p:nvGrpSpPr>
          <p:cNvPr id="21" name="Group 4"/>
          <p:cNvGrpSpPr>
            <a:grpSpLocks noChangeAspect="1"/>
          </p:cNvGrpSpPr>
          <p:nvPr/>
        </p:nvGrpSpPr>
        <p:grpSpPr bwMode="auto">
          <a:xfrm rot="5400000">
            <a:off x="-9330" y="267599"/>
            <a:ext cx="409547" cy="390889"/>
            <a:chOff x="0" y="60"/>
            <a:chExt cx="439" cy="419"/>
          </a:xfrm>
        </p:grpSpPr>
        <p:sp>
          <p:nvSpPr>
            <p:cNvPr id="22" name="Freeform 5"/>
            <p:cNvSpPr/>
            <p:nvPr/>
          </p:nvSpPr>
          <p:spPr bwMode="auto">
            <a:xfrm>
              <a:off x="0" y="60"/>
              <a:ext cx="297" cy="419"/>
            </a:xfrm>
            <a:custGeom>
              <a:avLst/>
              <a:gdLst>
                <a:gd name="T0" fmla="*/ 297 w 297"/>
                <a:gd name="T1" fmla="*/ 0 h 419"/>
                <a:gd name="T2" fmla="*/ 143 w 297"/>
                <a:gd name="T3" fmla="*/ 0 h 419"/>
                <a:gd name="T4" fmla="*/ 0 w 297"/>
                <a:gd name="T5" fmla="*/ 419 h 419"/>
                <a:gd name="T6" fmla="*/ 155 w 297"/>
                <a:gd name="T7" fmla="*/ 419 h 419"/>
                <a:gd name="T8" fmla="*/ 297 w 297"/>
                <a:gd name="T9" fmla="*/ 0 h 419"/>
              </a:gdLst>
              <a:ahLst/>
              <a:cxnLst>
                <a:cxn ang="0">
                  <a:pos x="T0" y="T1"/>
                </a:cxn>
                <a:cxn ang="0">
                  <a:pos x="T2" y="T3"/>
                </a:cxn>
                <a:cxn ang="0">
                  <a:pos x="T4" y="T5"/>
                </a:cxn>
                <a:cxn ang="0">
                  <a:pos x="T6" y="T7"/>
                </a:cxn>
                <a:cxn ang="0">
                  <a:pos x="T8" y="T9"/>
                </a:cxn>
              </a:cxnLst>
              <a:rect l="0" t="0" r="r" b="b"/>
              <a:pathLst>
                <a:path w="297" h="419">
                  <a:moveTo>
                    <a:pt x="297" y="0"/>
                  </a:moveTo>
                  <a:lnTo>
                    <a:pt x="143" y="0"/>
                  </a:lnTo>
                  <a:lnTo>
                    <a:pt x="0" y="419"/>
                  </a:lnTo>
                  <a:lnTo>
                    <a:pt x="155" y="419"/>
                  </a:lnTo>
                  <a:lnTo>
                    <a:pt x="297" y="0"/>
                  </a:lnTo>
                  <a:close/>
                </a:path>
              </a:pathLst>
            </a:custGeom>
            <a:solidFill>
              <a:srgbClr val="0423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sp>
          <p:nvSpPr>
            <p:cNvPr id="23" name="Freeform 6"/>
            <p:cNvSpPr/>
            <p:nvPr/>
          </p:nvSpPr>
          <p:spPr bwMode="auto">
            <a:xfrm>
              <a:off x="143" y="60"/>
              <a:ext cx="296" cy="419"/>
            </a:xfrm>
            <a:custGeom>
              <a:avLst/>
              <a:gdLst>
                <a:gd name="T0" fmla="*/ 0 w 296"/>
                <a:gd name="T1" fmla="*/ 0 h 419"/>
                <a:gd name="T2" fmla="*/ 154 w 296"/>
                <a:gd name="T3" fmla="*/ 0 h 419"/>
                <a:gd name="T4" fmla="*/ 296 w 296"/>
                <a:gd name="T5" fmla="*/ 419 h 419"/>
                <a:gd name="T6" fmla="*/ 142 w 296"/>
                <a:gd name="T7" fmla="*/ 419 h 419"/>
                <a:gd name="T8" fmla="*/ 0 w 296"/>
                <a:gd name="T9" fmla="*/ 0 h 419"/>
              </a:gdLst>
              <a:ahLst/>
              <a:cxnLst>
                <a:cxn ang="0">
                  <a:pos x="T0" y="T1"/>
                </a:cxn>
                <a:cxn ang="0">
                  <a:pos x="T2" y="T3"/>
                </a:cxn>
                <a:cxn ang="0">
                  <a:pos x="T4" y="T5"/>
                </a:cxn>
                <a:cxn ang="0">
                  <a:pos x="T6" y="T7"/>
                </a:cxn>
                <a:cxn ang="0">
                  <a:pos x="T8" y="T9"/>
                </a:cxn>
              </a:cxnLst>
              <a:rect l="0" t="0" r="r" b="b"/>
              <a:pathLst>
                <a:path w="296" h="419">
                  <a:moveTo>
                    <a:pt x="0" y="0"/>
                  </a:moveTo>
                  <a:lnTo>
                    <a:pt x="154" y="0"/>
                  </a:lnTo>
                  <a:lnTo>
                    <a:pt x="296" y="419"/>
                  </a:lnTo>
                  <a:lnTo>
                    <a:pt x="142" y="419"/>
                  </a:lnTo>
                  <a:lnTo>
                    <a:pt x="0" y="0"/>
                  </a:lnTo>
                  <a:close/>
                </a:path>
              </a:pathLst>
            </a:custGeom>
            <a:solidFill>
              <a:srgbClr val="59A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grpSp>
      <p:sp>
        <p:nvSpPr>
          <p:cNvPr id="24" name="文本框 23"/>
          <p:cNvSpPr txBox="1"/>
          <p:nvPr/>
        </p:nvSpPr>
        <p:spPr>
          <a:xfrm>
            <a:off x="390888" y="195486"/>
            <a:ext cx="4352474" cy="461665"/>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defTabSz="685800"/>
            <a:r>
              <a:rPr lang="zh-CN" altLang="en-US" sz="2400" spc="100" dirty="0">
                <a:solidFill>
                  <a:srgbClr val="E1740D"/>
                </a:solidFill>
                <a:latin typeface="Arial" panose="020B0604020202020204" pitchFamily="34" charset="0"/>
                <a:ea typeface="微软雅黑" panose="020B0503020204020204" pitchFamily="34" charset="-122"/>
                <a:cs typeface="Arial" panose="020B0604020202020204" pitchFamily="34" charset="0"/>
              </a:rPr>
              <a:t>基于核心素养的传统文化分析</a:t>
            </a:r>
            <a:endParaRPr lang="zh-CN" altLang="en-US" sz="2400" spc="100" dirty="0">
              <a:solidFill>
                <a:srgbClr val="E1740D"/>
              </a:solidFill>
              <a:latin typeface="Arial" panose="020B0604020202020204" pitchFamily="34" charset="0"/>
              <a:ea typeface="微软雅黑" panose="020B0503020204020204" pitchFamily="34" charset="-122"/>
              <a:cs typeface="Arial" panose="020B0604020202020204" pitchFamily="34" charset="0"/>
            </a:endParaRPr>
          </a:p>
        </p:txBody>
      </p:sp>
      <p:sp>
        <p:nvSpPr>
          <p:cNvPr id="25" name="AutoShape 22"/>
          <p:cNvSpPr>
            <a:spLocks noChangeArrowheads="1"/>
          </p:cNvSpPr>
          <p:nvPr/>
        </p:nvSpPr>
        <p:spPr bwMode="auto">
          <a:xfrm>
            <a:off x="1183243" y="770142"/>
            <a:ext cx="6629117" cy="1801372"/>
          </a:xfrm>
          <a:prstGeom prst="roundRect">
            <a:avLst>
              <a:gd name="adj" fmla="val 16667"/>
            </a:avLst>
          </a:prstGeom>
          <a:solidFill>
            <a:srgbClr val="59ACB4"/>
          </a:solidFill>
          <a:ln w="9525">
            <a:solidFill>
              <a:srgbClr val="59ACB4"/>
            </a:solidFill>
            <a:round/>
          </a:ln>
        </p:spPr>
        <p:txBody>
          <a:bodyPr lIns="67628" tIns="35243" rIns="67628" bIns="35243" anchor="ctr"/>
          <a:lstStyle>
            <a:lvl1pPr marL="438150" indent="-319405" algn="l" rtl="0" eaLnBrk="0" fontAlgn="base" hangingPunct="0">
              <a:spcBef>
                <a:spcPct val="0"/>
              </a:spcBef>
              <a:spcAft>
                <a:spcPct val="0"/>
              </a:spcAft>
              <a:buClr>
                <a:schemeClr val="accent1"/>
              </a:buClr>
              <a:buSzPct val="80000"/>
              <a:buFont typeface="Wingdings 2" panose="05020102010507070707" pitchFamily="18" charset="2"/>
              <a:buChar char=""/>
              <a:defRPr sz="2800" kern="1200">
                <a:solidFill>
                  <a:srgbClr val="FFFFFF"/>
                </a:solidFill>
                <a:latin typeface="黑体" panose="02010600030101010101" pitchFamily="1" charset="-122"/>
                <a:ea typeface="黑体" panose="02010600030101010101" pitchFamily="1" charset="-122"/>
                <a:cs typeface="Arial" panose="020B0604020202020204" pitchFamily="34" charset="0"/>
              </a:defRPr>
            </a:lvl1pPr>
            <a:lvl2pPr marL="730250" indent="-273050" algn="l" rtl="0" eaLnBrk="0" fontAlgn="base" hangingPunct="0">
              <a:spcBef>
                <a:spcPct val="20000"/>
              </a:spcBef>
              <a:spcAft>
                <a:spcPct val="0"/>
              </a:spcAft>
              <a:buClr>
                <a:srgbClr val="FFFFFF"/>
              </a:buClr>
              <a:buSzPct val="90000"/>
              <a:buFont typeface="Wingdings" panose="05000000000000000000" pitchFamily="2" charset="2"/>
              <a:buChar char=""/>
              <a:defRPr sz="2600" kern="1200">
                <a:solidFill>
                  <a:schemeClr val="tx1"/>
                </a:solidFill>
                <a:latin typeface="Arial" panose="020B0604020202020204" pitchFamily="34" charset="0"/>
                <a:ea typeface="+mn-ea"/>
                <a:cs typeface="Arial" panose="020B0604020202020204" pitchFamily="34" charset="0"/>
              </a:defRPr>
            </a:lvl2pPr>
            <a:lvl3pPr marL="995680" indent="-228600" algn="l" rtl="0" eaLnBrk="0" fontAlgn="base" hangingPunct="0">
              <a:spcBef>
                <a:spcPct val="20000"/>
              </a:spcBef>
              <a:spcAft>
                <a:spcPct val="0"/>
              </a:spcAft>
              <a:buClr>
                <a:srgbClr val="E66C7D"/>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216025" indent="-182880" algn="l" rtl="0" eaLnBrk="0" fontAlgn="base" hangingPunct="0">
              <a:spcBef>
                <a:spcPct val="20000"/>
              </a:spcBef>
              <a:spcAft>
                <a:spcPct val="0"/>
              </a:spcAft>
              <a:buClr>
                <a:srgbClr val="6BB76D"/>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425575" indent="-182880" algn="l" rtl="0" eaLnBrk="0" fontAlgn="base" hangingPunct="0">
              <a:spcBef>
                <a:spcPct val="20000"/>
              </a:spcBef>
              <a:spcAft>
                <a:spcPct val="0"/>
              </a:spcAft>
              <a:buClr>
                <a:srgbClr val="E88651"/>
              </a:buClr>
              <a:buFont typeface="Wingdings 3" panose="05040102010807070707" pitchFamily="18" charset="2"/>
              <a:buChar char=""/>
              <a:defRPr lang="en-US" sz="2000" kern="1200">
                <a:solidFill>
                  <a:schemeClr val="tx1"/>
                </a:solidFill>
                <a:latin typeface="Arial" panose="020B0604020202020204" pitchFamily="34" charset="0"/>
                <a:ea typeface="+mn-ea"/>
                <a:cs typeface="Arial" panose="020B0604020202020204" pitchFamily="34" charset="0"/>
              </a:defRPr>
            </a:lvl5pPr>
          </a:lstStyle>
          <a:p>
            <a:pPr marL="0" indent="0" eaLnBrk="1" hangingPunct="1">
              <a:lnSpc>
                <a:spcPct val="120000"/>
              </a:lnSpc>
              <a:buClrTx/>
              <a:buNone/>
            </a:pPr>
            <a:r>
              <a:rPr lang="zh-CN" altLang="en-US" sz="1600" b="1" dirty="0">
                <a:solidFill>
                  <a:schemeClr val="tx1"/>
                </a:solidFill>
                <a:latin typeface="微软雅黑" panose="020B0503020204020204" pitchFamily="34" charset="-122"/>
                <a:ea typeface="微软雅黑" panose="020B0503020204020204" pitchFamily="34" charset="-122"/>
              </a:rPr>
              <a:t>中国教育史方面的著作</a:t>
            </a:r>
            <a:endParaRPr lang="zh-CN" altLang="en-US" sz="1600" b="1" dirty="0">
              <a:solidFill>
                <a:schemeClr val="tx1"/>
              </a:solidFill>
              <a:latin typeface="微软雅黑" panose="020B0503020204020204" pitchFamily="34" charset="-122"/>
              <a:ea typeface="微软雅黑" panose="020B0503020204020204" pitchFamily="34" charset="-122"/>
            </a:endParaRPr>
          </a:p>
          <a:p>
            <a:pPr marL="0" indent="0" eaLnBrk="1" hangingPunct="1">
              <a:lnSpc>
                <a:spcPct val="120000"/>
              </a:lnSpc>
              <a:buClrTx/>
              <a:buNone/>
            </a:pPr>
            <a:r>
              <a:rPr lang="zh-CN" altLang="en-US" sz="1800" dirty="0">
                <a:solidFill>
                  <a:schemeClr val="tx1"/>
                </a:solidFill>
                <a:latin typeface="微软雅黑" panose="020B0503020204020204" pitchFamily="34" charset="-122"/>
                <a:ea typeface="微软雅黑" panose="020B0503020204020204" pitchFamily="34" charset="-122"/>
              </a:rPr>
              <a:t>孙培青著</a:t>
            </a:r>
            <a:r>
              <a:rPr lang="en-US" altLang="zh-CN" sz="1800" dirty="0">
                <a:solidFill>
                  <a:schemeClr val="tx1"/>
                </a:solidFill>
                <a:latin typeface="微软雅黑" panose="020B0503020204020204" pitchFamily="34" charset="-122"/>
                <a:ea typeface="微软雅黑" panose="020B0503020204020204" pitchFamily="34" charset="-122"/>
              </a:rPr>
              <a:t>《</a:t>
            </a:r>
            <a:r>
              <a:rPr lang="zh-CN" altLang="en-US" sz="1800" dirty="0">
                <a:solidFill>
                  <a:schemeClr val="tx1"/>
                </a:solidFill>
                <a:latin typeface="微软雅黑" panose="020B0503020204020204" pitchFamily="34" charset="-122"/>
                <a:ea typeface="微软雅黑" panose="020B0503020204020204" pitchFamily="34" charset="-122"/>
              </a:rPr>
              <a:t>中国教育史</a:t>
            </a:r>
            <a:r>
              <a:rPr lang="en-US" altLang="zh-CN" sz="1800" dirty="0">
                <a:solidFill>
                  <a:schemeClr val="tx1"/>
                </a:solidFill>
                <a:latin typeface="微软雅黑" panose="020B0503020204020204" pitchFamily="34" charset="-122"/>
                <a:ea typeface="微软雅黑" panose="020B0503020204020204" pitchFamily="34" charset="-122"/>
              </a:rPr>
              <a:t>》</a:t>
            </a:r>
            <a:r>
              <a:rPr lang="zh-CN" altLang="en-US" sz="1800" dirty="0">
                <a:solidFill>
                  <a:schemeClr val="tx1"/>
                </a:solidFill>
                <a:latin typeface="微软雅黑" panose="020B0503020204020204" pitchFamily="34" charset="-122"/>
                <a:ea typeface="微软雅黑" panose="020B0503020204020204" pitchFamily="34" charset="-122"/>
              </a:rPr>
              <a:t>、毛礼锐等著</a:t>
            </a:r>
            <a:r>
              <a:rPr lang="en-US" altLang="zh-CN" sz="1800" dirty="0">
                <a:solidFill>
                  <a:schemeClr val="tx1"/>
                </a:solidFill>
                <a:latin typeface="微软雅黑" panose="020B0503020204020204" pitchFamily="34" charset="-122"/>
                <a:ea typeface="微软雅黑" panose="020B0503020204020204" pitchFamily="34" charset="-122"/>
              </a:rPr>
              <a:t>《</a:t>
            </a:r>
            <a:r>
              <a:rPr lang="zh-CN" altLang="en-US" sz="1800" dirty="0">
                <a:solidFill>
                  <a:schemeClr val="tx1"/>
                </a:solidFill>
                <a:latin typeface="微软雅黑" panose="020B0503020204020204" pitchFamily="34" charset="-122"/>
                <a:ea typeface="微软雅黑" panose="020B0503020204020204" pitchFamily="34" charset="-122"/>
              </a:rPr>
              <a:t>中国教育通史</a:t>
            </a:r>
            <a:r>
              <a:rPr lang="en-US" altLang="zh-CN" sz="1800" dirty="0">
                <a:solidFill>
                  <a:schemeClr val="tx1"/>
                </a:solidFill>
                <a:latin typeface="微软雅黑" panose="020B0503020204020204" pitchFamily="34" charset="-122"/>
                <a:ea typeface="微软雅黑" panose="020B0503020204020204" pitchFamily="34" charset="-122"/>
              </a:rPr>
              <a:t>》</a:t>
            </a:r>
            <a:r>
              <a:rPr lang="zh-CN" altLang="en-US" sz="1800" dirty="0">
                <a:solidFill>
                  <a:schemeClr val="tx1"/>
                </a:solidFill>
                <a:latin typeface="微软雅黑" panose="020B0503020204020204" pitchFamily="34" charset="-122"/>
                <a:ea typeface="微软雅黑" panose="020B0503020204020204" pitchFamily="34" charset="-122"/>
              </a:rPr>
              <a:t>（</a:t>
            </a:r>
            <a:r>
              <a:rPr lang="en-US" altLang="zh-CN" sz="1800" dirty="0">
                <a:solidFill>
                  <a:schemeClr val="tx1"/>
                </a:solidFill>
                <a:latin typeface="微软雅黑" panose="020B0503020204020204" pitchFamily="34" charset="-122"/>
                <a:ea typeface="微软雅黑" panose="020B0503020204020204" pitchFamily="34" charset="-122"/>
              </a:rPr>
              <a:t>6</a:t>
            </a:r>
            <a:r>
              <a:rPr lang="zh-CN" altLang="en-US" sz="1800" dirty="0">
                <a:solidFill>
                  <a:schemeClr val="tx1"/>
                </a:solidFill>
                <a:latin typeface="微软雅黑" panose="020B0503020204020204" pitchFamily="34" charset="-122"/>
                <a:ea typeface="微软雅黑" panose="020B0503020204020204" pitchFamily="34" charset="-122"/>
              </a:rPr>
              <a:t>卷本）、陈青之著</a:t>
            </a:r>
            <a:r>
              <a:rPr lang="en-US" altLang="zh-CN" sz="1800" dirty="0">
                <a:solidFill>
                  <a:schemeClr val="tx1"/>
                </a:solidFill>
                <a:latin typeface="微软雅黑" panose="020B0503020204020204" pitchFamily="34" charset="-122"/>
                <a:ea typeface="微软雅黑" panose="020B0503020204020204" pitchFamily="34" charset="-122"/>
              </a:rPr>
              <a:t>《</a:t>
            </a:r>
            <a:r>
              <a:rPr lang="zh-CN" altLang="en-US" sz="1800" dirty="0">
                <a:solidFill>
                  <a:schemeClr val="tx1"/>
                </a:solidFill>
                <a:latin typeface="微软雅黑" panose="020B0503020204020204" pitchFamily="34" charset="-122"/>
                <a:ea typeface="微软雅黑" panose="020B0503020204020204" pitchFamily="34" charset="-122"/>
              </a:rPr>
              <a:t>中国教育史</a:t>
            </a:r>
            <a:r>
              <a:rPr lang="en-US" altLang="zh-CN" sz="1800" dirty="0">
                <a:solidFill>
                  <a:schemeClr val="tx1"/>
                </a:solidFill>
                <a:latin typeface="微软雅黑" panose="020B0503020204020204" pitchFamily="34" charset="-122"/>
                <a:ea typeface="微软雅黑" panose="020B0503020204020204" pitchFamily="34" charset="-122"/>
              </a:rPr>
              <a:t>》</a:t>
            </a:r>
            <a:r>
              <a:rPr lang="zh-CN" altLang="en-US" sz="1800" dirty="0">
                <a:solidFill>
                  <a:schemeClr val="tx1"/>
                </a:solidFill>
                <a:latin typeface="微软雅黑" panose="020B0503020204020204" pitchFamily="34" charset="-122"/>
                <a:ea typeface="微软雅黑" panose="020B0503020204020204" pitchFamily="34" charset="-122"/>
              </a:rPr>
              <a:t>等</a:t>
            </a:r>
            <a:endParaRPr lang="zh-CN" altLang="en-US" sz="1800" dirty="0">
              <a:solidFill>
                <a:schemeClr val="tx1"/>
              </a:solidFill>
              <a:latin typeface="微软雅黑" panose="020B0503020204020204" pitchFamily="34" charset="-122"/>
              <a:ea typeface="微软雅黑" panose="020B0503020204020204" pitchFamily="34" charset="-122"/>
            </a:endParaRPr>
          </a:p>
          <a:p>
            <a:pPr marL="0" indent="0" eaLnBrk="1" hangingPunct="1">
              <a:lnSpc>
                <a:spcPct val="120000"/>
              </a:lnSpc>
              <a:buClrTx/>
              <a:buNone/>
            </a:pPr>
            <a:r>
              <a:rPr lang="zh-CN" altLang="en-US" sz="1600" b="1" dirty="0">
                <a:solidFill>
                  <a:schemeClr val="tx1"/>
                </a:solidFill>
                <a:latin typeface="微软雅黑" panose="020B0503020204020204" pitchFamily="34" charset="-122"/>
                <a:ea typeface="微软雅黑" panose="020B0503020204020204" pitchFamily="34" charset="-122"/>
              </a:rPr>
              <a:t>中国传统教育学术论文</a:t>
            </a:r>
            <a:endParaRPr lang="zh-CN" altLang="en-US" sz="1600" b="1" dirty="0">
              <a:solidFill>
                <a:schemeClr val="tx1"/>
              </a:solidFill>
              <a:latin typeface="微软雅黑" panose="020B0503020204020204" pitchFamily="34" charset="-122"/>
              <a:ea typeface="微软雅黑" panose="020B0503020204020204" pitchFamily="34" charset="-122"/>
            </a:endParaRPr>
          </a:p>
          <a:p>
            <a:pPr marL="0" indent="0" eaLnBrk="1" hangingPunct="1">
              <a:lnSpc>
                <a:spcPct val="120000"/>
              </a:lnSpc>
              <a:buClrTx/>
              <a:buNone/>
            </a:pPr>
            <a:r>
              <a:rPr lang="zh-CN" altLang="en-US" sz="1800" dirty="0">
                <a:solidFill>
                  <a:schemeClr val="tx1"/>
                </a:solidFill>
                <a:latin typeface="微软雅黑" panose="020B0503020204020204" pitchFamily="34" charset="-122"/>
                <a:ea typeface="微软雅黑" panose="020B0503020204020204" pitchFamily="34" charset="-122"/>
              </a:rPr>
              <a:t>近百篇我国传统教育方面的论文</a:t>
            </a:r>
            <a:endParaRPr lang="zh-CN" altLang="en-US" sz="1800" dirty="0">
              <a:solidFill>
                <a:schemeClr val="tx1"/>
              </a:solidFill>
              <a:latin typeface="微软雅黑" panose="020B0503020204020204" pitchFamily="34" charset="-122"/>
              <a:ea typeface="微软雅黑" panose="020B0503020204020204" pitchFamily="34" charset="-122"/>
            </a:endParaRPr>
          </a:p>
        </p:txBody>
      </p:sp>
      <p:sp>
        <p:nvSpPr>
          <p:cNvPr id="26" name="AutoShape 23"/>
          <p:cNvSpPr>
            <a:spLocks noChangeArrowheads="1"/>
          </p:cNvSpPr>
          <p:nvPr/>
        </p:nvSpPr>
        <p:spPr bwMode="auto">
          <a:xfrm>
            <a:off x="1183244" y="2729865"/>
            <a:ext cx="6629116" cy="2333625"/>
          </a:xfrm>
          <a:prstGeom prst="roundRect">
            <a:avLst>
              <a:gd name="adj" fmla="val 16667"/>
            </a:avLst>
          </a:prstGeom>
          <a:solidFill>
            <a:srgbClr val="59ACB4"/>
          </a:solidFill>
          <a:ln w="9525">
            <a:solidFill>
              <a:srgbClr val="59ACB4"/>
            </a:solidFill>
            <a:bevel/>
          </a:ln>
        </p:spPr>
        <p:txBody>
          <a:bodyPr lIns="67628" tIns="35243" rIns="67628" bIns="35243" anchor="ctr"/>
          <a:lstStyle>
            <a:lvl1pPr marL="438150" indent="-319405" algn="l" rtl="0" eaLnBrk="0" fontAlgn="base" hangingPunct="0">
              <a:spcBef>
                <a:spcPct val="0"/>
              </a:spcBef>
              <a:spcAft>
                <a:spcPct val="0"/>
              </a:spcAft>
              <a:buClr>
                <a:schemeClr val="accent1"/>
              </a:buClr>
              <a:buSzPct val="80000"/>
              <a:buFont typeface="Wingdings 2" panose="05020102010507070707" pitchFamily="18" charset="2"/>
              <a:buChar char=""/>
              <a:defRPr sz="2800" kern="1200">
                <a:solidFill>
                  <a:srgbClr val="FFFFFF"/>
                </a:solidFill>
                <a:latin typeface="黑体" panose="02010600030101010101" pitchFamily="1" charset="-122"/>
                <a:ea typeface="黑体" panose="02010600030101010101" pitchFamily="1" charset="-122"/>
                <a:cs typeface="Arial" panose="020B0604020202020204" pitchFamily="34" charset="0"/>
              </a:defRPr>
            </a:lvl1pPr>
            <a:lvl2pPr marL="730250" indent="-273050" algn="l" rtl="0" eaLnBrk="0" fontAlgn="base" hangingPunct="0">
              <a:spcBef>
                <a:spcPct val="20000"/>
              </a:spcBef>
              <a:spcAft>
                <a:spcPct val="0"/>
              </a:spcAft>
              <a:buClr>
                <a:srgbClr val="FFFFFF"/>
              </a:buClr>
              <a:buSzPct val="90000"/>
              <a:buFont typeface="Wingdings" panose="05000000000000000000" pitchFamily="2" charset="2"/>
              <a:buChar char=""/>
              <a:defRPr sz="2600" kern="1200">
                <a:solidFill>
                  <a:schemeClr val="tx1"/>
                </a:solidFill>
                <a:latin typeface="Arial" panose="020B0604020202020204" pitchFamily="34" charset="0"/>
                <a:ea typeface="+mn-ea"/>
                <a:cs typeface="Arial" panose="020B0604020202020204" pitchFamily="34" charset="0"/>
              </a:defRPr>
            </a:lvl2pPr>
            <a:lvl3pPr marL="995680" indent="-228600" algn="l" rtl="0" eaLnBrk="0" fontAlgn="base" hangingPunct="0">
              <a:spcBef>
                <a:spcPct val="20000"/>
              </a:spcBef>
              <a:spcAft>
                <a:spcPct val="0"/>
              </a:spcAft>
              <a:buClr>
                <a:srgbClr val="E66C7D"/>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216025" indent="-182880" algn="l" rtl="0" eaLnBrk="0" fontAlgn="base" hangingPunct="0">
              <a:spcBef>
                <a:spcPct val="20000"/>
              </a:spcBef>
              <a:spcAft>
                <a:spcPct val="0"/>
              </a:spcAft>
              <a:buClr>
                <a:srgbClr val="6BB76D"/>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425575" indent="-182880" algn="l" rtl="0" eaLnBrk="0" fontAlgn="base" hangingPunct="0">
              <a:spcBef>
                <a:spcPct val="20000"/>
              </a:spcBef>
              <a:spcAft>
                <a:spcPct val="0"/>
              </a:spcAft>
              <a:buClr>
                <a:srgbClr val="E88651"/>
              </a:buClr>
              <a:buFont typeface="Wingdings 3" panose="05040102010807070707" pitchFamily="18" charset="2"/>
              <a:buChar char=""/>
              <a:defRPr lang="en-US" sz="2000" kern="1200">
                <a:solidFill>
                  <a:schemeClr val="tx1"/>
                </a:solidFill>
                <a:latin typeface="Arial" panose="020B0604020202020204" pitchFamily="34" charset="0"/>
                <a:ea typeface="+mn-ea"/>
                <a:cs typeface="Arial" panose="020B0604020202020204" pitchFamily="34" charset="0"/>
              </a:defRPr>
            </a:lvl5pPr>
          </a:lstStyle>
          <a:p>
            <a:pPr marL="0" indent="0" eaLnBrk="1" hangingPunct="1">
              <a:lnSpc>
                <a:spcPct val="120000"/>
              </a:lnSpc>
              <a:buClrTx/>
              <a:buNone/>
            </a:pPr>
            <a:r>
              <a:rPr lang="zh-CN" altLang="en-US" sz="1400" b="1" dirty="0">
                <a:solidFill>
                  <a:schemeClr val="tx1"/>
                </a:solidFill>
                <a:latin typeface="微软雅黑" panose="020B0503020204020204" pitchFamily="34" charset="-122"/>
                <a:ea typeface="微软雅黑" panose="020B0503020204020204" pitchFamily="34" charset="-122"/>
              </a:rPr>
              <a:t>古代儒家经典文献</a:t>
            </a:r>
            <a:endParaRPr lang="zh-CN" altLang="en-US" sz="1400" b="1" dirty="0">
              <a:solidFill>
                <a:schemeClr val="tx1"/>
              </a:solidFill>
              <a:latin typeface="微软雅黑" panose="020B0503020204020204" pitchFamily="34" charset="-122"/>
              <a:ea typeface="微软雅黑" panose="020B0503020204020204" pitchFamily="34" charset="-122"/>
            </a:endParaRPr>
          </a:p>
          <a:p>
            <a:pPr marL="0" indent="0" eaLnBrk="1" hangingPunct="1">
              <a:lnSpc>
                <a:spcPct val="120000"/>
              </a:lnSpc>
              <a:buClrTx/>
              <a:buNone/>
            </a:pPr>
            <a:r>
              <a:rPr lang="en-US" altLang="zh-CN" sz="1600" dirty="0">
                <a:solidFill>
                  <a:schemeClr val="tx1"/>
                </a:solidFill>
                <a:latin typeface="微软雅黑" panose="020B0503020204020204" pitchFamily="34" charset="-122"/>
                <a:ea typeface="微软雅黑" panose="020B0503020204020204" pitchFamily="34" charset="-122"/>
              </a:rPr>
              <a:t>《</a:t>
            </a:r>
            <a:r>
              <a:rPr lang="zh-CN" altLang="en-US" sz="1600" dirty="0">
                <a:solidFill>
                  <a:schemeClr val="tx1"/>
                </a:solidFill>
                <a:latin typeface="微软雅黑" panose="020B0503020204020204" pitchFamily="34" charset="-122"/>
                <a:ea typeface="微软雅黑" panose="020B0503020204020204" pitchFamily="34" charset="-122"/>
              </a:rPr>
              <a:t>论语</a:t>
            </a:r>
            <a:r>
              <a:rPr lang="en-US" altLang="zh-CN" sz="1600" dirty="0">
                <a:solidFill>
                  <a:schemeClr val="tx1"/>
                </a:solidFill>
                <a:latin typeface="微软雅黑" panose="020B0503020204020204" pitchFamily="34" charset="-122"/>
                <a:ea typeface="微软雅黑" panose="020B0503020204020204" pitchFamily="34" charset="-122"/>
              </a:rPr>
              <a:t>》</a:t>
            </a:r>
            <a:r>
              <a:rPr lang="zh-CN" altLang="en-US" sz="1600" dirty="0">
                <a:solidFill>
                  <a:schemeClr val="tx1"/>
                </a:solidFill>
                <a:latin typeface="微软雅黑" panose="020B0503020204020204" pitchFamily="34" charset="-122"/>
                <a:ea typeface="微软雅黑" panose="020B0503020204020204" pitchFamily="34" charset="-122"/>
              </a:rPr>
              <a:t>、</a:t>
            </a:r>
            <a:r>
              <a:rPr lang="en-US" altLang="zh-CN" sz="1600" dirty="0">
                <a:solidFill>
                  <a:schemeClr val="tx1"/>
                </a:solidFill>
                <a:latin typeface="微软雅黑" panose="020B0503020204020204" pitchFamily="34" charset="-122"/>
                <a:ea typeface="微软雅黑" panose="020B0503020204020204" pitchFamily="34" charset="-122"/>
              </a:rPr>
              <a:t>《</a:t>
            </a:r>
            <a:r>
              <a:rPr lang="zh-CN" altLang="en-US" sz="1600" dirty="0">
                <a:solidFill>
                  <a:schemeClr val="tx1"/>
                </a:solidFill>
                <a:latin typeface="微软雅黑" panose="020B0503020204020204" pitchFamily="34" charset="-122"/>
                <a:ea typeface="微软雅黑" panose="020B0503020204020204" pitchFamily="34" charset="-122"/>
              </a:rPr>
              <a:t>孟子</a:t>
            </a:r>
            <a:r>
              <a:rPr lang="en-US" altLang="zh-CN" sz="1600" dirty="0">
                <a:solidFill>
                  <a:schemeClr val="tx1"/>
                </a:solidFill>
                <a:latin typeface="微软雅黑" panose="020B0503020204020204" pitchFamily="34" charset="-122"/>
                <a:ea typeface="微软雅黑" panose="020B0503020204020204" pitchFamily="34" charset="-122"/>
              </a:rPr>
              <a:t>》</a:t>
            </a:r>
            <a:r>
              <a:rPr lang="zh-CN" altLang="en-US" sz="1600" dirty="0">
                <a:solidFill>
                  <a:schemeClr val="tx1"/>
                </a:solidFill>
                <a:latin typeface="微软雅黑" panose="020B0503020204020204" pitchFamily="34" charset="-122"/>
                <a:ea typeface="微软雅黑" panose="020B0503020204020204" pitchFamily="34" charset="-122"/>
              </a:rPr>
              <a:t>、</a:t>
            </a:r>
            <a:r>
              <a:rPr lang="en-US" altLang="zh-CN" sz="1600" dirty="0">
                <a:solidFill>
                  <a:schemeClr val="tx1"/>
                </a:solidFill>
                <a:latin typeface="微软雅黑" panose="020B0503020204020204" pitchFamily="34" charset="-122"/>
                <a:ea typeface="微软雅黑" panose="020B0503020204020204" pitchFamily="34" charset="-122"/>
              </a:rPr>
              <a:t>《</a:t>
            </a:r>
            <a:r>
              <a:rPr lang="zh-CN" altLang="en-US" sz="1600" dirty="0">
                <a:solidFill>
                  <a:schemeClr val="tx1"/>
                </a:solidFill>
                <a:latin typeface="微软雅黑" panose="020B0503020204020204" pitchFamily="34" charset="-122"/>
                <a:ea typeface="微软雅黑" panose="020B0503020204020204" pitchFamily="34" charset="-122"/>
              </a:rPr>
              <a:t>荀子</a:t>
            </a:r>
            <a:r>
              <a:rPr lang="en-US" altLang="zh-CN" sz="1600" dirty="0">
                <a:solidFill>
                  <a:schemeClr val="tx1"/>
                </a:solidFill>
                <a:latin typeface="微软雅黑" panose="020B0503020204020204" pitchFamily="34" charset="-122"/>
                <a:ea typeface="微软雅黑" panose="020B0503020204020204" pitchFamily="34" charset="-122"/>
              </a:rPr>
              <a:t>》</a:t>
            </a:r>
            <a:r>
              <a:rPr lang="zh-CN" altLang="en-US" sz="1600" dirty="0">
                <a:solidFill>
                  <a:schemeClr val="tx1"/>
                </a:solidFill>
                <a:latin typeface="微软雅黑" panose="020B0503020204020204" pitchFamily="34" charset="-122"/>
                <a:ea typeface="微软雅黑" panose="020B0503020204020204" pitchFamily="34" charset="-122"/>
              </a:rPr>
              <a:t>、</a:t>
            </a:r>
            <a:r>
              <a:rPr lang="en-US" altLang="zh-CN" sz="1600" dirty="0">
                <a:solidFill>
                  <a:schemeClr val="tx1"/>
                </a:solidFill>
                <a:latin typeface="微软雅黑" panose="020B0503020204020204" pitchFamily="34" charset="-122"/>
                <a:ea typeface="微软雅黑" panose="020B0503020204020204" pitchFamily="34" charset="-122"/>
              </a:rPr>
              <a:t>《</a:t>
            </a:r>
            <a:r>
              <a:rPr lang="zh-CN" altLang="en-US" sz="1600" dirty="0">
                <a:solidFill>
                  <a:schemeClr val="tx1"/>
                </a:solidFill>
                <a:latin typeface="微软雅黑" panose="020B0503020204020204" pitchFamily="34" charset="-122"/>
                <a:ea typeface="微软雅黑" panose="020B0503020204020204" pitchFamily="34" charset="-122"/>
              </a:rPr>
              <a:t>礼记</a:t>
            </a:r>
            <a:r>
              <a:rPr lang="en-US" altLang="zh-CN" sz="1600" dirty="0">
                <a:solidFill>
                  <a:schemeClr val="tx1"/>
                </a:solidFill>
                <a:latin typeface="微软雅黑" panose="020B0503020204020204" pitchFamily="34" charset="-122"/>
                <a:ea typeface="微软雅黑" panose="020B0503020204020204" pitchFamily="34" charset="-122"/>
              </a:rPr>
              <a:t>》</a:t>
            </a:r>
            <a:r>
              <a:rPr lang="zh-CN" altLang="en-US" sz="1600" dirty="0">
                <a:solidFill>
                  <a:schemeClr val="tx1"/>
                </a:solidFill>
                <a:latin typeface="微软雅黑" panose="020B0503020204020204" pitchFamily="34" charset="-122"/>
                <a:ea typeface="微软雅黑" panose="020B0503020204020204" pitchFamily="34" charset="-122"/>
              </a:rPr>
              <a:t>、</a:t>
            </a:r>
            <a:r>
              <a:rPr lang="en-US" altLang="zh-CN" sz="1600" dirty="0">
                <a:solidFill>
                  <a:schemeClr val="tx1"/>
                </a:solidFill>
                <a:latin typeface="微软雅黑" panose="020B0503020204020204" pitchFamily="34" charset="-122"/>
                <a:ea typeface="微软雅黑" panose="020B0503020204020204" pitchFamily="34" charset="-122"/>
              </a:rPr>
              <a:t>《</a:t>
            </a:r>
            <a:r>
              <a:rPr lang="zh-CN" altLang="en-US" sz="1600" dirty="0">
                <a:solidFill>
                  <a:schemeClr val="tx1"/>
                </a:solidFill>
                <a:latin typeface="微软雅黑" panose="020B0503020204020204" pitchFamily="34" charset="-122"/>
                <a:ea typeface="微软雅黑" panose="020B0503020204020204" pitchFamily="34" charset="-122"/>
              </a:rPr>
              <a:t>春秋繁露</a:t>
            </a:r>
            <a:r>
              <a:rPr lang="en-US" altLang="zh-CN" sz="1600" dirty="0">
                <a:solidFill>
                  <a:schemeClr val="tx1"/>
                </a:solidFill>
                <a:latin typeface="微软雅黑" panose="020B0503020204020204" pitchFamily="34" charset="-122"/>
                <a:ea typeface="微软雅黑" panose="020B0503020204020204" pitchFamily="34" charset="-122"/>
              </a:rPr>
              <a:t>》</a:t>
            </a:r>
            <a:r>
              <a:rPr lang="zh-CN" altLang="en-US" sz="1600" dirty="0">
                <a:solidFill>
                  <a:schemeClr val="tx1"/>
                </a:solidFill>
                <a:latin typeface="微软雅黑" panose="020B0503020204020204" pitchFamily="34" charset="-122"/>
                <a:ea typeface="微软雅黑" panose="020B0503020204020204" pitchFamily="34" charset="-122"/>
              </a:rPr>
              <a:t>、</a:t>
            </a:r>
            <a:r>
              <a:rPr lang="en-US" altLang="zh-CN" sz="1600" dirty="0">
                <a:solidFill>
                  <a:schemeClr val="tx1"/>
                </a:solidFill>
                <a:latin typeface="微软雅黑" panose="020B0503020204020204" pitchFamily="34" charset="-122"/>
                <a:ea typeface="微软雅黑" panose="020B0503020204020204" pitchFamily="34" charset="-122"/>
              </a:rPr>
              <a:t>《</a:t>
            </a:r>
            <a:r>
              <a:rPr lang="zh-CN" altLang="en-US" sz="1600" dirty="0">
                <a:solidFill>
                  <a:schemeClr val="tx1"/>
                </a:solidFill>
                <a:latin typeface="微软雅黑" panose="020B0503020204020204" pitchFamily="34" charset="-122"/>
                <a:ea typeface="微软雅黑" panose="020B0503020204020204" pitchFamily="34" charset="-122"/>
              </a:rPr>
              <a:t>孝经</a:t>
            </a:r>
            <a:r>
              <a:rPr lang="en-US" altLang="zh-CN" sz="1600" dirty="0">
                <a:solidFill>
                  <a:schemeClr val="tx1"/>
                </a:solidFill>
                <a:latin typeface="微软雅黑" panose="020B0503020204020204" pitchFamily="34" charset="-122"/>
                <a:ea typeface="微软雅黑" panose="020B0503020204020204" pitchFamily="34" charset="-122"/>
              </a:rPr>
              <a:t>》</a:t>
            </a:r>
            <a:r>
              <a:rPr lang="zh-CN" altLang="en-US" sz="1600" dirty="0">
                <a:solidFill>
                  <a:schemeClr val="tx1"/>
                </a:solidFill>
                <a:latin typeface="微软雅黑" panose="020B0503020204020204" pitchFamily="34" charset="-122"/>
                <a:ea typeface="微软雅黑" panose="020B0503020204020204" pitchFamily="34" charset="-122"/>
              </a:rPr>
              <a:t>、</a:t>
            </a:r>
            <a:r>
              <a:rPr lang="en-US" altLang="zh-CN" sz="1600" dirty="0">
                <a:solidFill>
                  <a:schemeClr val="tx1"/>
                </a:solidFill>
                <a:latin typeface="微软雅黑" panose="020B0503020204020204" pitchFamily="34" charset="-122"/>
                <a:ea typeface="微软雅黑" panose="020B0503020204020204" pitchFamily="34" charset="-122"/>
              </a:rPr>
              <a:t>《</a:t>
            </a:r>
            <a:r>
              <a:rPr lang="zh-CN" altLang="en-US" sz="1600" dirty="0">
                <a:solidFill>
                  <a:schemeClr val="tx1"/>
                </a:solidFill>
                <a:latin typeface="微软雅黑" panose="020B0503020204020204" pitchFamily="34" charset="-122"/>
                <a:ea typeface="微软雅黑" panose="020B0503020204020204" pitchFamily="34" charset="-122"/>
              </a:rPr>
              <a:t>二程集</a:t>
            </a:r>
            <a:r>
              <a:rPr lang="en-US" altLang="zh-CN" sz="1600" dirty="0">
                <a:solidFill>
                  <a:schemeClr val="tx1"/>
                </a:solidFill>
                <a:latin typeface="微软雅黑" panose="020B0503020204020204" pitchFamily="34" charset="-122"/>
                <a:ea typeface="微软雅黑" panose="020B0503020204020204" pitchFamily="34" charset="-122"/>
              </a:rPr>
              <a:t>》</a:t>
            </a:r>
            <a:r>
              <a:rPr lang="zh-CN" altLang="en-US" sz="1600" dirty="0">
                <a:solidFill>
                  <a:schemeClr val="tx1"/>
                </a:solidFill>
                <a:latin typeface="微软雅黑" panose="020B0503020204020204" pitchFamily="34" charset="-122"/>
                <a:ea typeface="微软雅黑" panose="020B0503020204020204" pitchFamily="34" charset="-122"/>
              </a:rPr>
              <a:t>、</a:t>
            </a:r>
            <a:r>
              <a:rPr lang="en-US" altLang="zh-CN" sz="1600" dirty="0">
                <a:solidFill>
                  <a:schemeClr val="tx1"/>
                </a:solidFill>
                <a:latin typeface="微软雅黑" panose="020B0503020204020204" pitchFamily="34" charset="-122"/>
                <a:ea typeface="微软雅黑" panose="020B0503020204020204" pitchFamily="34" charset="-122"/>
              </a:rPr>
              <a:t>《</a:t>
            </a:r>
            <a:r>
              <a:rPr lang="zh-CN" altLang="en-US" sz="1600" dirty="0">
                <a:solidFill>
                  <a:schemeClr val="tx1"/>
                </a:solidFill>
                <a:latin typeface="微软雅黑" panose="020B0503020204020204" pitchFamily="34" charset="-122"/>
                <a:ea typeface="微软雅黑" panose="020B0503020204020204" pitchFamily="34" charset="-122"/>
              </a:rPr>
              <a:t>张载文集</a:t>
            </a:r>
            <a:r>
              <a:rPr lang="en-US" altLang="zh-CN" sz="1600" dirty="0">
                <a:solidFill>
                  <a:schemeClr val="tx1"/>
                </a:solidFill>
                <a:latin typeface="微软雅黑" panose="020B0503020204020204" pitchFamily="34" charset="-122"/>
                <a:ea typeface="微软雅黑" panose="020B0503020204020204" pitchFamily="34" charset="-122"/>
              </a:rPr>
              <a:t>》</a:t>
            </a:r>
            <a:r>
              <a:rPr lang="zh-CN" altLang="en-US" sz="1600" dirty="0">
                <a:solidFill>
                  <a:schemeClr val="tx1"/>
                </a:solidFill>
                <a:latin typeface="微软雅黑" panose="020B0503020204020204" pitchFamily="34" charset="-122"/>
                <a:ea typeface="微软雅黑" panose="020B0503020204020204" pitchFamily="34" charset="-122"/>
              </a:rPr>
              <a:t>、</a:t>
            </a:r>
            <a:r>
              <a:rPr lang="en-US" altLang="zh-CN" sz="1600" dirty="0">
                <a:solidFill>
                  <a:schemeClr val="tx1"/>
                </a:solidFill>
                <a:latin typeface="微软雅黑" panose="020B0503020204020204" pitchFamily="34" charset="-122"/>
                <a:ea typeface="微软雅黑" panose="020B0503020204020204" pitchFamily="34" charset="-122"/>
              </a:rPr>
              <a:t>《</a:t>
            </a:r>
            <a:r>
              <a:rPr lang="zh-CN" altLang="en-US" sz="1600" dirty="0">
                <a:solidFill>
                  <a:schemeClr val="tx1"/>
                </a:solidFill>
                <a:latin typeface="微软雅黑" panose="020B0503020204020204" pitchFamily="34" charset="-122"/>
                <a:ea typeface="微软雅黑" panose="020B0503020204020204" pitchFamily="34" charset="-122"/>
              </a:rPr>
              <a:t>四书集注</a:t>
            </a:r>
            <a:r>
              <a:rPr lang="en-US" altLang="zh-CN" sz="1600" dirty="0">
                <a:solidFill>
                  <a:schemeClr val="tx1"/>
                </a:solidFill>
                <a:latin typeface="微软雅黑" panose="020B0503020204020204" pitchFamily="34" charset="-122"/>
                <a:ea typeface="微软雅黑" panose="020B0503020204020204" pitchFamily="34" charset="-122"/>
              </a:rPr>
              <a:t>》</a:t>
            </a:r>
            <a:r>
              <a:rPr lang="zh-CN" altLang="en-US" sz="1600" dirty="0">
                <a:solidFill>
                  <a:schemeClr val="tx1"/>
                </a:solidFill>
                <a:latin typeface="微软雅黑" panose="020B0503020204020204" pitchFamily="34" charset="-122"/>
                <a:ea typeface="微软雅黑" panose="020B0503020204020204" pitchFamily="34" charset="-122"/>
              </a:rPr>
              <a:t>等。</a:t>
            </a:r>
            <a:endParaRPr lang="zh-CN" altLang="en-US" sz="1600" dirty="0">
              <a:solidFill>
                <a:schemeClr val="tx1"/>
              </a:solidFill>
              <a:latin typeface="微软雅黑" panose="020B0503020204020204" pitchFamily="34" charset="-122"/>
              <a:ea typeface="微软雅黑" panose="020B0503020204020204" pitchFamily="34" charset="-122"/>
            </a:endParaRPr>
          </a:p>
          <a:p>
            <a:pPr marL="0" indent="0" eaLnBrk="1" hangingPunct="1">
              <a:lnSpc>
                <a:spcPct val="120000"/>
              </a:lnSpc>
              <a:buClrTx/>
              <a:buNone/>
            </a:pPr>
            <a:r>
              <a:rPr lang="zh-CN" altLang="en-US" sz="1400" b="1" dirty="0">
                <a:solidFill>
                  <a:schemeClr val="tx1"/>
                </a:solidFill>
                <a:latin typeface="微软雅黑" panose="020B0503020204020204" pitchFamily="34" charset="-122"/>
                <a:ea typeface="微软雅黑" panose="020B0503020204020204" pitchFamily="34" charset="-122"/>
              </a:rPr>
              <a:t>现代学者的研究成果</a:t>
            </a:r>
            <a:endParaRPr lang="zh-CN" altLang="en-US" sz="1400" b="1" dirty="0">
              <a:solidFill>
                <a:schemeClr val="tx1"/>
              </a:solidFill>
              <a:latin typeface="微软雅黑" panose="020B0503020204020204" pitchFamily="34" charset="-122"/>
              <a:ea typeface="微软雅黑" panose="020B0503020204020204" pitchFamily="34" charset="-122"/>
            </a:endParaRPr>
          </a:p>
          <a:p>
            <a:pPr marL="0" indent="0" eaLnBrk="1" hangingPunct="1">
              <a:lnSpc>
                <a:spcPct val="120000"/>
              </a:lnSpc>
              <a:buClrTx/>
              <a:buNone/>
            </a:pPr>
            <a:r>
              <a:rPr lang="en-US" altLang="zh-CN" sz="1600" dirty="0">
                <a:solidFill>
                  <a:schemeClr val="tx1"/>
                </a:solidFill>
                <a:latin typeface="微软雅黑" panose="020B0503020204020204" pitchFamily="34" charset="-122"/>
                <a:ea typeface="微软雅黑" panose="020B0503020204020204" pitchFamily="34" charset="-122"/>
              </a:rPr>
              <a:t>柳诒徵的《</a:t>
            </a:r>
            <a:r>
              <a:rPr lang="zh-CN" altLang="en-US" sz="1600" dirty="0">
                <a:solidFill>
                  <a:schemeClr val="tx1"/>
                </a:solidFill>
                <a:latin typeface="微软雅黑" panose="020B0503020204020204" pitchFamily="34" charset="-122"/>
                <a:ea typeface="微软雅黑" panose="020B0503020204020204" pitchFamily="34" charset="-122"/>
              </a:rPr>
              <a:t>中国文化史</a:t>
            </a:r>
            <a:r>
              <a:rPr lang="en-US" altLang="zh-CN" sz="1600" dirty="0">
                <a:solidFill>
                  <a:schemeClr val="tx1"/>
                </a:solidFill>
                <a:latin typeface="微软雅黑" panose="020B0503020204020204" pitchFamily="34" charset="-122"/>
                <a:ea typeface="微软雅黑" panose="020B0503020204020204" pitchFamily="34" charset="-122"/>
              </a:rPr>
              <a:t>》</a:t>
            </a:r>
            <a:r>
              <a:rPr lang="zh-CN" altLang="en-US" sz="1600" dirty="0">
                <a:solidFill>
                  <a:schemeClr val="tx1"/>
                </a:solidFill>
                <a:latin typeface="微软雅黑" panose="020B0503020204020204" pitchFamily="34" charset="-122"/>
                <a:ea typeface="微软雅黑" panose="020B0503020204020204" pitchFamily="34" charset="-122"/>
              </a:rPr>
              <a:t>、 </a:t>
            </a:r>
            <a:r>
              <a:rPr lang="en-US" altLang="zh-CN" sz="1600" dirty="0">
                <a:solidFill>
                  <a:schemeClr val="tx1"/>
                </a:solidFill>
                <a:latin typeface="微软雅黑" panose="020B0503020204020204" pitchFamily="34" charset="-122"/>
                <a:ea typeface="微软雅黑" panose="020B0503020204020204" pitchFamily="34" charset="-122"/>
              </a:rPr>
              <a:t>梁启超的《</a:t>
            </a:r>
            <a:r>
              <a:rPr lang="zh-CN" altLang="en-US" sz="1600" dirty="0">
                <a:solidFill>
                  <a:schemeClr val="tx1"/>
                </a:solidFill>
                <a:latin typeface="微软雅黑" panose="020B0503020204020204" pitchFamily="34" charset="-122"/>
                <a:ea typeface="微软雅黑" panose="020B0503020204020204" pitchFamily="34" charset="-122"/>
              </a:rPr>
              <a:t>儒家哲学</a:t>
            </a:r>
            <a:r>
              <a:rPr lang="en-US" altLang="zh-CN" sz="1600" dirty="0">
                <a:solidFill>
                  <a:schemeClr val="tx1"/>
                </a:solidFill>
                <a:latin typeface="微软雅黑" panose="020B0503020204020204" pitchFamily="34" charset="-122"/>
                <a:ea typeface="微软雅黑" panose="020B0503020204020204" pitchFamily="34" charset="-122"/>
              </a:rPr>
              <a:t>》</a:t>
            </a:r>
            <a:r>
              <a:rPr lang="zh-CN" altLang="en-US" sz="1600" dirty="0">
                <a:solidFill>
                  <a:schemeClr val="tx1"/>
                </a:solidFill>
                <a:latin typeface="微软雅黑" panose="020B0503020204020204" pitchFamily="34" charset="-122"/>
                <a:ea typeface="微软雅黑" panose="020B0503020204020204" pitchFamily="34" charset="-122"/>
              </a:rPr>
              <a:t> 、冯友兰的</a:t>
            </a:r>
            <a:r>
              <a:rPr lang="en-US" altLang="zh-CN" sz="1600" dirty="0">
                <a:solidFill>
                  <a:schemeClr val="tx1"/>
                </a:solidFill>
                <a:latin typeface="微软雅黑" panose="020B0503020204020204" pitchFamily="34" charset="-122"/>
                <a:ea typeface="微软雅黑" panose="020B0503020204020204" pitchFamily="34" charset="-122"/>
              </a:rPr>
              <a:t>《</a:t>
            </a:r>
            <a:r>
              <a:rPr lang="zh-CN" altLang="en-US" sz="1600" dirty="0">
                <a:solidFill>
                  <a:schemeClr val="tx1"/>
                </a:solidFill>
                <a:latin typeface="微软雅黑" panose="020B0503020204020204" pitchFamily="34" charset="-122"/>
                <a:ea typeface="微软雅黑" panose="020B0503020204020204" pitchFamily="34" charset="-122"/>
              </a:rPr>
              <a:t>中国哲学史</a:t>
            </a:r>
            <a:r>
              <a:rPr lang="en-US" altLang="zh-CN" sz="1600" dirty="0">
                <a:solidFill>
                  <a:schemeClr val="tx1"/>
                </a:solidFill>
                <a:latin typeface="微软雅黑" panose="020B0503020204020204" pitchFamily="34" charset="-122"/>
                <a:ea typeface="微软雅黑" panose="020B0503020204020204" pitchFamily="34" charset="-122"/>
              </a:rPr>
              <a:t>》</a:t>
            </a:r>
            <a:r>
              <a:rPr lang="zh-CN" altLang="en-US" sz="1600" dirty="0">
                <a:solidFill>
                  <a:schemeClr val="tx1"/>
                </a:solidFill>
                <a:latin typeface="微软雅黑" panose="020B0503020204020204" pitchFamily="34" charset="-122"/>
                <a:ea typeface="微软雅黑" panose="020B0503020204020204" pitchFamily="34" charset="-122"/>
              </a:rPr>
              <a:t>、张岂之的</a:t>
            </a:r>
            <a:r>
              <a:rPr lang="en-US" altLang="zh-CN" sz="1600" dirty="0">
                <a:solidFill>
                  <a:schemeClr val="tx1"/>
                </a:solidFill>
                <a:latin typeface="微软雅黑" panose="020B0503020204020204" pitchFamily="34" charset="-122"/>
                <a:ea typeface="微软雅黑" panose="020B0503020204020204" pitchFamily="34" charset="-122"/>
              </a:rPr>
              <a:t>《</a:t>
            </a:r>
            <a:r>
              <a:rPr lang="zh-CN" altLang="en-US" sz="1600" dirty="0">
                <a:solidFill>
                  <a:schemeClr val="tx1"/>
                </a:solidFill>
                <a:latin typeface="微软雅黑" panose="020B0503020204020204" pitchFamily="34" charset="-122"/>
                <a:ea typeface="微软雅黑" panose="020B0503020204020204" pitchFamily="34" charset="-122"/>
              </a:rPr>
              <a:t>中国思想史</a:t>
            </a:r>
            <a:r>
              <a:rPr lang="en-US" altLang="zh-CN" sz="1600" dirty="0">
                <a:solidFill>
                  <a:schemeClr val="tx1"/>
                </a:solidFill>
                <a:latin typeface="微软雅黑" panose="020B0503020204020204" pitchFamily="34" charset="-122"/>
                <a:ea typeface="微软雅黑" panose="020B0503020204020204" pitchFamily="34" charset="-122"/>
              </a:rPr>
              <a:t>》</a:t>
            </a:r>
            <a:r>
              <a:rPr lang="zh-CN" altLang="en-US" sz="1600" dirty="0">
                <a:solidFill>
                  <a:schemeClr val="tx1"/>
                </a:solidFill>
                <a:latin typeface="微软雅黑" panose="020B0503020204020204" pitchFamily="34" charset="-122"/>
                <a:ea typeface="微软雅黑" panose="020B0503020204020204" pitchFamily="34" charset="-122"/>
              </a:rPr>
              <a:t>等。</a:t>
            </a:r>
            <a:endParaRPr lang="en-US" altLang="zh-CN" sz="1600" dirty="0">
              <a:solidFill>
                <a:schemeClr val="tx1"/>
              </a:solidFill>
              <a:latin typeface="微软雅黑" panose="020B0503020204020204" pitchFamily="34" charset="-122"/>
              <a:ea typeface="微软雅黑" panose="020B0503020204020204" pitchFamily="34" charset="-122"/>
            </a:endParaRPr>
          </a:p>
          <a:p>
            <a:pPr marL="0" indent="0" eaLnBrk="1" hangingPunct="1">
              <a:lnSpc>
                <a:spcPct val="120000"/>
              </a:lnSpc>
              <a:spcBef>
                <a:spcPts val="900"/>
              </a:spcBef>
              <a:buClrTx/>
              <a:buNone/>
            </a:pPr>
            <a:r>
              <a:rPr lang="en-US" altLang="zh-CN" sz="1600" b="1" dirty="0">
                <a:solidFill>
                  <a:srgbClr val="C00000"/>
                </a:solidFill>
                <a:latin typeface="微软雅黑" panose="020B0503020204020204" pitchFamily="34" charset="-122"/>
                <a:ea typeface="微软雅黑" panose="020B0503020204020204" pitchFamily="34" charset="-122"/>
              </a:rPr>
              <a:t>《</a:t>
            </a:r>
            <a:r>
              <a:rPr lang="zh-CN" altLang="en-US" sz="1600" b="1" dirty="0">
                <a:solidFill>
                  <a:srgbClr val="C00000"/>
                </a:solidFill>
                <a:latin typeface="微软雅黑" panose="020B0503020204020204" pitchFamily="34" charset="-122"/>
                <a:ea typeface="微软雅黑" panose="020B0503020204020204" pitchFamily="34" charset="-122"/>
              </a:rPr>
              <a:t>汉书</a:t>
            </a:r>
            <a:r>
              <a:rPr lang="en-US" altLang="zh-CN" sz="1600" b="1" dirty="0">
                <a:solidFill>
                  <a:srgbClr val="C00000"/>
                </a:solidFill>
                <a:latin typeface="微软雅黑" panose="020B0503020204020204" pitchFamily="34" charset="-122"/>
                <a:ea typeface="微软雅黑" panose="020B0503020204020204" pitchFamily="34" charset="-122"/>
              </a:rPr>
              <a:t>·</a:t>
            </a:r>
            <a:r>
              <a:rPr lang="zh-CN" altLang="en-US" sz="1600" b="1" dirty="0">
                <a:solidFill>
                  <a:srgbClr val="C00000"/>
                </a:solidFill>
                <a:latin typeface="微软雅黑" panose="020B0503020204020204" pitchFamily="34" charset="-122"/>
                <a:ea typeface="微软雅黑" panose="020B0503020204020204" pitchFamily="34" charset="-122"/>
              </a:rPr>
              <a:t>李寻传</a:t>
            </a:r>
            <a:r>
              <a:rPr lang="en-US" altLang="zh-CN" sz="1600" b="1" dirty="0">
                <a:solidFill>
                  <a:srgbClr val="C00000"/>
                </a:solidFill>
                <a:latin typeface="微软雅黑" panose="020B0503020204020204" pitchFamily="34" charset="-122"/>
                <a:ea typeface="微软雅黑" panose="020B0503020204020204" pitchFamily="34" charset="-122"/>
              </a:rPr>
              <a:t>》</a:t>
            </a:r>
            <a:r>
              <a:rPr lang="zh-CN" altLang="en-US" sz="1600" b="1" dirty="0">
                <a:solidFill>
                  <a:srgbClr val="C00000"/>
                </a:solidFill>
                <a:latin typeface="微软雅黑" panose="020B0503020204020204" pitchFamily="34" charset="-122"/>
                <a:ea typeface="微软雅黑" panose="020B0503020204020204" pitchFamily="34" charset="-122"/>
              </a:rPr>
              <a:t>“马不伏历，不可以趋道；士不素养，不可以重国。”</a:t>
            </a:r>
            <a:endParaRPr lang="zh-CN" altLang="en-US" sz="1600" b="1" dirty="0">
              <a:solidFill>
                <a:srgbClr val="C00000"/>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202"/>
                                        </p:tgtEl>
                                        <p:attrNameLst>
                                          <p:attrName>style.visibility</p:attrName>
                                        </p:attrNameLst>
                                      </p:cBhvr>
                                      <p:to>
                                        <p:strVal val="visible"/>
                                      </p:to>
                                    </p:set>
                                    <p:animEffect transition="in" filter="blinds(horizontal)">
                                      <p:cBhvr>
                                        <p:cTn id="7" dur="500"/>
                                        <p:tgtEl>
                                          <p:spTgt spid="8202"/>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8203"/>
                                        </p:tgtEl>
                                        <p:attrNameLst>
                                          <p:attrName>style.visibility</p:attrName>
                                        </p:attrNameLst>
                                      </p:cBhvr>
                                      <p:to>
                                        <p:strVal val="visible"/>
                                      </p:to>
                                    </p:set>
                                    <p:animEffect transition="in" filter="blinds(horizontal)">
                                      <p:cBhvr>
                                        <p:cTn id="11" dur="500"/>
                                        <p:tgtEl>
                                          <p:spTgt spid="8203"/>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8204"/>
                                        </p:tgtEl>
                                        <p:attrNameLst>
                                          <p:attrName>style.visibility</p:attrName>
                                        </p:attrNameLst>
                                      </p:cBhvr>
                                      <p:to>
                                        <p:strVal val="visible"/>
                                      </p:to>
                                    </p:set>
                                    <p:animEffect transition="in" filter="blinds(horizontal)">
                                      <p:cBhvr>
                                        <p:cTn id="15" dur="500"/>
                                        <p:tgtEl>
                                          <p:spTgt spid="8204"/>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8205"/>
                                        </p:tgtEl>
                                        <p:attrNameLst>
                                          <p:attrName>style.visibility</p:attrName>
                                        </p:attrNameLst>
                                      </p:cBhvr>
                                      <p:to>
                                        <p:strVal val="visible"/>
                                      </p:to>
                                    </p:set>
                                    <p:animEffect transition="in" filter="blinds(horizontal)">
                                      <p:cBhvr>
                                        <p:cTn id="19" dur="500"/>
                                        <p:tgtEl>
                                          <p:spTgt spid="8205"/>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8209"/>
                                        </p:tgtEl>
                                        <p:attrNameLst>
                                          <p:attrName>style.visibility</p:attrName>
                                        </p:attrNameLst>
                                      </p:cBhvr>
                                      <p:to>
                                        <p:strVal val="visible"/>
                                      </p:to>
                                    </p:set>
                                    <p:animEffect transition="in" filter="blinds(horizontal)">
                                      <p:cBhvr>
                                        <p:cTn id="23" dur="500"/>
                                        <p:tgtEl>
                                          <p:spTgt spid="8209"/>
                                        </p:tgtEl>
                                      </p:cBhvr>
                                    </p:animEffect>
                                  </p:childTnLst>
                                </p:cTn>
                              </p:par>
                            </p:childTnLst>
                          </p:cTn>
                        </p:par>
                        <p:par>
                          <p:cTn id="24" fill="hold">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8213"/>
                                        </p:tgtEl>
                                        <p:attrNameLst>
                                          <p:attrName>style.visibility</p:attrName>
                                        </p:attrNameLst>
                                      </p:cBhvr>
                                      <p:to>
                                        <p:strVal val="visible"/>
                                      </p:to>
                                    </p:set>
                                    <p:animEffect transition="in" filter="blinds(horizontal)">
                                      <p:cBhvr>
                                        <p:cTn id="27" dur="500"/>
                                        <p:tgtEl>
                                          <p:spTgt spid="8213"/>
                                        </p:tgtEl>
                                      </p:cBhvr>
                                    </p:animEffect>
                                  </p:childTnLst>
                                </p:cTn>
                              </p:par>
                            </p:childTnLst>
                          </p:cTn>
                        </p:par>
                        <p:par>
                          <p:cTn id="28" fill="hold">
                            <p:stCondLst>
                              <p:cond delay="3000"/>
                            </p:stCondLst>
                            <p:childTnLst>
                              <p:par>
                                <p:cTn id="29" presetID="3" presetClass="entr" presetSubtype="10" fill="hold" grpId="0" nodeType="afterEffect">
                                  <p:stCondLst>
                                    <p:cond delay="0"/>
                                  </p:stCondLst>
                                  <p:childTnLst>
                                    <p:set>
                                      <p:cBhvr>
                                        <p:cTn id="30" dur="1" fill="hold">
                                          <p:stCondLst>
                                            <p:cond delay="0"/>
                                          </p:stCondLst>
                                        </p:cTn>
                                        <p:tgtEl>
                                          <p:spTgt spid="8195">
                                            <p:txEl>
                                              <p:pRg st="0" end="0"/>
                                            </p:txEl>
                                          </p:spTgt>
                                        </p:tgtEl>
                                        <p:attrNameLst>
                                          <p:attrName>style.visibility</p:attrName>
                                        </p:attrNameLst>
                                      </p:cBhvr>
                                      <p:to>
                                        <p:strVal val="visible"/>
                                      </p:to>
                                    </p:set>
                                    <p:animEffect transition="in" filter="blinds(horizontal)">
                                      <p:cBhvr>
                                        <p:cTn id="31" dur="500"/>
                                        <p:tgtEl>
                                          <p:spTgt spid="8195">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8195">
                                            <p:txEl>
                                              <p:pRg st="1" end="1"/>
                                            </p:txEl>
                                          </p:spTgt>
                                        </p:tgtEl>
                                        <p:attrNameLst>
                                          <p:attrName>style.visibility</p:attrName>
                                        </p:attrNameLst>
                                      </p:cBhvr>
                                      <p:to>
                                        <p:strVal val="visible"/>
                                      </p:to>
                                    </p:set>
                                    <p:animEffect transition="in" filter="blinds(horizontal)">
                                      <p:cBhvr>
                                        <p:cTn id="36" dur="500"/>
                                        <p:tgtEl>
                                          <p:spTgt spid="8195">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8195">
                                            <p:txEl>
                                              <p:pRg st="2" end="2"/>
                                            </p:txEl>
                                          </p:spTgt>
                                        </p:tgtEl>
                                        <p:attrNameLst>
                                          <p:attrName>style.visibility</p:attrName>
                                        </p:attrNameLst>
                                      </p:cBhvr>
                                      <p:to>
                                        <p:strVal val="visible"/>
                                      </p:to>
                                    </p:set>
                                    <p:animEffect transition="in" filter="blinds(horizontal)">
                                      <p:cBhvr>
                                        <p:cTn id="41" dur="500"/>
                                        <p:tgtEl>
                                          <p:spTgt spid="8195">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8195">
                                            <p:txEl>
                                              <p:pRg st="3" end="3"/>
                                            </p:txEl>
                                          </p:spTgt>
                                        </p:tgtEl>
                                        <p:attrNameLst>
                                          <p:attrName>style.visibility</p:attrName>
                                        </p:attrNameLst>
                                      </p:cBhvr>
                                      <p:to>
                                        <p:strVal val="visible"/>
                                      </p:to>
                                    </p:set>
                                    <p:animEffect transition="in" filter="blinds(horizontal)">
                                      <p:cBhvr>
                                        <p:cTn id="46" dur="500"/>
                                        <p:tgtEl>
                                          <p:spTgt spid="8195">
                                            <p:txEl>
                                              <p:pRg st="3" end="3"/>
                                            </p:txEl>
                                          </p:spTgt>
                                        </p:tgtEl>
                                      </p:cBhvr>
                                    </p:animEffect>
                                  </p:childTnLst>
                                </p:cTn>
                              </p:par>
                            </p:childTnLst>
                          </p:cTn>
                        </p:par>
                        <p:par>
                          <p:cTn id="47" fill="hold">
                            <p:stCondLst>
                              <p:cond delay="500"/>
                            </p:stCondLst>
                            <p:childTnLst>
                              <p:par>
                                <p:cTn id="48" presetID="3" presetClass="entr" presetSubtype="10" fill="hold" grpId="0" nodeType="afterEffect">
                                  <p:stCondLst>
                                    <p:cond delay="0"/>
                                  </p:stCondLst>
                                  <p:childTnLst>
                                    <p:set>
                                      <p:cBhvr>
                                        <p:cTn id="49" dur="1" fill="hold">
                                          <p:stCondLst>
                                            <p:cond delay="0"/>
                                          </p:stCondLst>
                                        </p:cTn>
                                        <p:tgtEl>
                                          <p:spTgt spid="8197"/>
                                        </p:tgtEl>
                                        <p:attrNameLst>
                                          <p:attrName>style.visibility</p:attrName>
                                        </p:attrNameLst>
                                      </p:cBhvr>
                                      <p:to>
                                        <p:strVal val="visible"/>
                                      </p:to>
                                    </p:set>
                                    <p:animEffect transition="in" filter="blinds(horizontal)">
                                      <p:cBhvr>
                                        <p:cTn id="50" dur="500"/>
                                        <p:tgtEl>
                                          <p:spTgt spid="8197"/>
                                        </p:tgtEl>
                                      </p:cBhvr>
                                    </p:animEffect>
                                  </p:childTnLst>
                                </p:cTn>
                              </p:par>
                            </p:childTnLst>
                          </p:cTn>
                        </p:par>
                        <p:par>
                          <p:cTn id="51" fill="hold">
                            <p:stCondLst>
                              <p:cond delay="1000"/>
                            </p:stCondLst>
                            <p:childTnLst>
                              <p:par>
                                <p:cTn id="52" presetID="3" presetClass="entr" presetSubtype="10" fill="hold" grpId="0" nodeType="afterEffect">
                                  <p:stCondLst>
                                    <p:cond delay="0"/>
                                  </p:stCondLst>
                                  <p:childTnLst>
                                    <p:set>
                                      <p:cBhvr>
                                        <p:cTn id="53" dur="1" fill="hold">
                                          <p:stCondLst>
                                            <p:cond delay="0"/>
                                          </p:stCondLst>
                                        </p:cTn>
                                        <p:tgtEl>
                                          <p:spTgt spid="8198"/>
                                        </p:tgtEl>
                                        <p:attrNameLst>
                                          <p:attrName>style.visibility</p:attrName>
                                        </p:attrNameLst>
                                      </p:cBhvr>
                                      <p:to>
                                        <p:strVal val="visible"/>
                                      </p:to>
                                    </p:set>
                                    <p:animEffect transition="in" filter="blinds(horizontal)">
                                      <p:cBhvr>
                                        <p:cTn id="54" dur="500"/>
                                        <p:tgtEl>
                                          <p:spTgt spid="8198"/>
                                        </p:tgtEl>
                                      </p:cBhvr>
                                    </p:animEffect>
                                  </p:childTnLst>
                                </p:cTn>
                              </p:par>
                            </p:childTnLst>
                          </p:cTn>
                        </p:par>
                        <p:par>
                          <p:cTn id="55" fill="hold">
                            <p:stCondLst>
                              <p:cond delay="1500"/>
                            </p:stCondLst>
                            <p:childTnLst>
                              <p:par>
                                <p:cTn id="56" presetID="3" presetClass="entr" presetSubtype="10" fill="hold" grpId="0" nodeType="afterEffect">
                                  <p:stCondLst>
                                    <p:cond delay="0"/>
                                  </p:stCondLst>
                                  <p:childTnLst>
                                    <p:set>
                                      <p:cBhvr>
                                        <p:cTn id="57" dur="1" fill="hold">
                                          <p:stCondLst>
                                            <p:cond delay="0"/>
                                          </p:stCondLst>
                                        </p:cTn>
                                        <p:tgtEl>
                                          <p:spTgt spid="8199"/>
                                        </p:tgtEl>
                                        <p:attrNameLst>
                                          <p:attrName>style.visibility</p:attrName>
                                        </p:attrNameLst>
                                      </p:cBhvr>
                                      <p:to>
                                        <p:strVal val="visible"/>
                                      </p:to>
                                    </p:set>
                                    <p:animEffect transition="in" filter="blinds(horizontal)">
                                      <p:cBhvr>
                                        <p:cTn id="58" dur="500"/>
                                        <p:tgtEl>
                                          <p:spTgt spid="8199"/>
                                        </p:tgtEl>
                                      </p:cBhvr>
                                    </p:animEffect>
                                  </p:childTnLst>
                                </p:cTn>
                              </p:par>
                            </p:childTnLst>
                          </p:cTn>
                        </p:par>
                        <p:par>
                          <p:cTn id="59" fill="hold">
                            <p:stCondLst>
                              <p:cond delay="2000"/>
                            </p:stCondLst>
                            <p:childTnLst>
                              <p:par>
                                <p:cTn id="60" presetID="3" presetClass="entr" presetSubtype="10" fill="hold" grpId="0" nodeType="afterEffect">
                                  <p:stCondLst>
                                    <p:cond delay="0"/>
                                  </p:stCondLst>
                                  <p:childTnLst>
                                    <p:set>
                                      <p:cBhvr>
                                        <p:cTn id="61" dur="1" fill="hold">
                                          <p:stCondLst>
                                            <p:cond delay="0"/>
                                          </p:stCondLst>
                                        </p:cTn>
                                        <p:tgtEl>
                                          <p:spTgt spid="8200"/>
                                        </p:tgtEl>
                                        <p:attrNameLst>
                                          <p:attrName>style.visibility</p:attrName>
                                        </p:attrNameLst>
                                      </p:cBhvr>
                                      <p:to>
                                        <p:strVal val="visible"/>
                                      </p:to>
                                    </p:set>
                                    <p:animEffect transition="in" filter="blinds(horizontal)">
                                      <p:cBhvr>
                                        <p:cTn id="62" dur="500"/>
                                        <p:tgtEl>
                                          <p:spTgt spid="8200"/>
                                        </p:tgtEl>
                                      </p:cBhvr>
                                    </p:animEffect>
                                  </p:childTnLst>
                                </p:cTn>
                              </p:par>
                            </p:childTnLst>
                          </p:cTn>
                        </p:par>
                        <p:par>
                          <p:cTn id="63" fill="hold">
                            <p:stCondLst>
                              <p:cond delay="2500"/>
                            </p:stCondLst>
                            <p:childTnLst>
                              <p:par>
                                <p:cTn id="64" presetID="3" presetClass="entr" presetSubtype="10" fill="hold" grpId="0" nodeType="afterEffect">
                                  <p:stCondLst>
                                    <p:cond delay="0"/>
                                  </p:stCondLst>
                                  <p:childTnLst>
                                    <p:set>
                                      <p:cBhvr>
                                        <p:cTn id="65" dur="1" fill="hold">
                                          <p:stCondLst>
                                            <p:cond delay="0"/>
                                          </p:stCondLst>
                                        </p:cTn>
                                        <p:tgtEl>
                                          <p:spTgt spid="8201"/>
                                        </p:tgtEl>
                                        <p:attrNameLst>
                                          <p:attrName>style.visibility</p:attrName>
                                        </p:attrNameLst>
                                      </p:cBhvr>
                                      <p:to>
                                        <p:strVal val="visible"/>
                                      </p:to>
                                    </p:set>
                                    <p:animEffect transition="in" filter="blinds(horizontal)">
                                      <p:cBhvr>
                                        <p:cTn id="66" dur="500"/>
                                        <p:tgtEl>
                                          <p:spTgt spid="8201"/>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blinds(horizontal)">
                                      <p:cBhvr>
                                        <p:cTn id="71" dur="500"/>
                                        <p:tgtEl>
                                          <p:spTgt spid="25"/>
                                        </p:tgtEl>
                                      </p:cBhvr>
                                    </p:animEffect>
                                  </p:childTnLst>
                                </p:cTn>
                              </p:par>
                            </p:childTnLst>
                          </p:cTn>
                        </p:par>
                        <p:par>
                          <p:cTn id="72" fill="hold">
                            <p:stCondLst>
                              <p:cond delay="500"/>
                            </p:stCondLst>
                            <p:childTnLst>
                              <p:par>
                                <p:cTn id="73" presetID="20"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edge">
                                      <p:cBhvr>
                                        <p:cTn id="7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P spid="8197" grpId="0" bldLvl="0"/>
      <p:bldP spid="8198" grpId="0" bldLvl="0"/>
      <p:bldP spid="8199" grpId="0" bldLvl="0"/>
      <p:bldP spid="8200" grpId="0" bldLvl="0"/>
      <p:bldP spid="8201" grpId="0" bldLvl="0"/>
      <p:bldP spid="8202" grpId="0" bldLvl="0"/>
      <p:bldP spid="8203" grpId="0" bldLvl="0"/>
      <p:bldP spid="8204" grpId="0" bldLvl="0"/>
      <p:bldP spid="8205" grpId="0" bldLvl="0"/>
      <p:bldP spid="8209" grpId="0" bldLvl="0"/>
      <p:bldP spid="8213" grpId="0" bldLvl="0"/>
      <p:bldP spid="25" grpId="0" bldLvl="0" animBg="1"/>
      <p:bldP spid="26" grpId="0" bldLvl="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p:cNvSpPr>
          <p:nvPr/>
        </p:nvSpPr>
        <p:spPr>
          <a:xfrm>
            <a:off x="1169723" y="3039614"/>
            <a:ext cx="1314045" cy="1923678"/>
          </a:xfrm>
          <a:prstGeom prst="rect">
            <a:avLst/>
          </a:prstGeom>
          <a:noFill/>
          <a:ln w="9525">
            <a:noFill/>
          </a:ln>
        </p:spPr>
        <p:txBody>
          <a:bodyPr vert="horz" wrap="square" lIns="41148" tIns="68580" rIns="68580" bIns="34290" anchor="t"/>
          <a:lstStyle>
            <a:lvl1pPr lvl="0">
              <a:defRPr sz="2400"/>
            </a:lvl1pPr>
            <a:lvl2pPr lvl="1">
              <a:defRPr sz="2200"/>
            </a:lvl2pPr>
            <a:lvl3pPr lvl="2">
              <a:defRPr sz="2000"/>
            </a:lvl3pPr>
            <a:lvl4pPr lvl="3">
              <a:defRPr sz="1800"/>
            </a:lvl4pPr>
            <a:lvl5pPr lvl="4">
              <a:defRPr sz="1800"/>
            </a:lvl5pPr>
          </a:lstStyle>
          <a:p>
            <a:pPr lvl="0">
              <a:lnSpc>
                <a:spcPct val="120000"/>
              </a:lnSpc>
              <a:buNone/>
            </a:pPr>
            <a:r>
              <a:rPr lang="zh-CN" altLang="en-US" sz="1600" dirty="0">
                <a:solidFill>
                  <a:srgbClr val="CC3300"/>
                </a:solidFill>
                <a:latin typeface="微软雅黑" panose="020B0503020204020204" pitchFamily="34" charset="-122"/>
                <a:ea typeface="微软雅黑" panose="020B0503020204020204" pitchFamily="34" charset="-122"/>
              </a:rPr>
              <a:t>先秦诸子</a:t>
            </a:r>
            <a:endParaRPr lang="zh-CN" altLang="en-US" sz="1600" dirty="0">
              <a:solidFill>
                <a:srgbClr val="CC3300"/>
              </a:solidFill>
              <a:latin typeface="微软雅黑" panose="020B0503020204020204" pitchFamily="34" charset="-122"/>
              <a:ea typeface="微软雅黑" panose="020B0503020204020204" pitchFamily="34" charset="-122"/>
            </a:endParaRPr>
          </a:p>
          <a:p>
            <a:pPr lvl="0">
              <a:lnSpc>
                <a:spcPct val="120000"/>
              </a:lnSpc>
              <a:buNone/>
            </a:pPr>
            <a:r>
              <a:rPr lang="zh-CN" altLang="en-US" sz="1600" dirty="0">
                <a:solidFill>
                  <a:srgbClr val="CC3300"/>
                </a:solidFill>
                <a:latin typeface="微软雅黑" panose="020B0503020204020204" pitchFamily="34" charset="-122"/>
                <a:ea typeface="微软雅黑" panose="020B0503020204020204" pitchFamily="34" charset="-122"/>
              </a:rPr>
              <a:t>百家思想</a:t>
            </a:r>
            <a:endParaRPr lang="zh-CN" altLang="en-US" sz="1600" dirty="0">
              <a:solidFill>
                <a:srgbClr val="CC3300"/>
              </a:solidFill>
              <a:latin typeface="微软雅黑" panose="020B0503020204020204" pitchFamily="34" charset="-122"/>
              <a:ea typeface="微软雅黑" panose="020B0503020204020204" pitchFamily="34" charset="-122"/>
            </a:endParaRPr>
          </a:p>
          <a:p>
            <a:pPr lvl="0">
              <a:lnSpc>
                <a:spcPct val="120000"/>
              </a:lnSpc>
              <a:buNone/>
            </a:pPr>
            <a:r>
              <a:rPr lang="zh-CN" altLang="en-US" sz="1300" dirty="0">
                <a:latin typeface="微软雅黑" panose="020B0503020204020204" pitchFamily="34" charset="-122"/>
                <a:ea typeface="微软雅黑" panose="020B0503020204020204" pitchFamily="34" charset="-122"/>
              </a:rPr>
              <a:t>先秦儒家（孔子、孔子后学、孟子、荀子）</a:t>
            </a:r>
            <a:endParaRPr lang="en-US" altLang="zh-CN" sz="1300" dirty="0">
              <a:latin typeface="微软雅黑" panose="020B0503020204020204" pitchFamily="34" charset="-122"/>
              <a:ea typeface="微软雅黑" panose="020B0503020204020204" pitchFamily="34" charset="-122"/>
            </a:endParaRPr>
          </a:p>
          <a:p>
            <a:pPr lvl="0">
              <a:lnSpc>
                <a:spcPct val="120000"/>
              </a:lnSpc>
              <a:buNone/>
            </a:pPr>
            <a:r>
              <a:rPr lang="zh-CN" altLang="en-US" sz="1300" dirty="0">
                <a:latin typeface="微软雅黑" panose="020B0503020204020204" pitchFamily="34" charset="-122"/>
                <a:ea typeface="微软雅黑" panose="020B0503020204020204" pitchFamily="34" charset="-122"/>
              </a:rPr>
              <a:t>返璞归真的道家思想（老子、庄子）</a:t>
            </a:r>
            <a:endParaRPr lang="zh-CN" altLang="en-US" sz="1300" dirty="0">
              <a:latin typeface="微软雅黑" panose="020B0503020204020204" pitchFamily="34" charset="-122"/>
              <a:ea typeface="微软雅黑" panose="020B0503020204020204" pitchFamily="34" charset="-122"/>
            </a:endParaRPr>
          </a:p>
        </p:txBody>
      </p:sp>
      <p:sp>
        <p:nvSpPr>
          <p:cNvPr id="8197" name="Rectangle 5"/>
          <p:cNvSpPr>
            <a:spLocks noGrp="1"/>
          </p:cNvSpPr>
          <p:nvPr/>
        </p:nvSpPr>
        <p:spPr>
          <a:xfrm>
            <a:off x="2484512" y="3093789"/>
            <a:ext cx="1295400" cy="1761892"/>
          </a:xfrm>
          <a:prstGeom prst="rect">
            <a:avLst/>
          </a:prstGeom>
          <a:noFill/>
          <a:ln w="9525">
            <a:noFill/>
          </a:ln>
        </p:spPr>
        <p:txBody>
          <a:bodyPr/>
          <a:lstStyle>
            <a:lvl1pPr marL="438150" indent="-319405" algn="l" rtl="0" eaLnBrk="0" fontAlgn="base" hangingPunct="0">
              <a:spcBef>
                <a:spcPct val="0"/>
              </a:spcBef>
              <a:spcAft>
                <a:spcPct val="0"/>
              </a:spcAft>
              <a:buClr>
                <a:schemeClr val="accent1"/>
              </a:buClr>
              <a:buSzPct val="80000"/>
              <a:buFont typeface="Wingdings 2" panose="05020102010507070707" pitchFamily="18" charset="2"/>
              <a:buChar char=""/>
              <a:defRPr sz="2800" kern="1200">
                <a:solidFill>
                  <a:srgbClr val="FFFFFF"/>
                </a:solidFill>
                <a:latin typeface="黑体" panose="02010600030101010101" pitchFamily="1" charset="-122"/>
                <a:ea typeface="黑体" panose="02010600030101010101" pitchFamily="1" charset="-122"/>
                <a:cs typeface="Arial" panose="020B0604020202020204" pitchFamily="34" charset="0"/>
              </a:defRPr>
            </a:lvl1pPr>
            <a:lvl2pPr marL="730250" indent="-273050" algn="l" rtl="0" eaLnBrk="0" fontAlgn="base" hangingPunct="0">
              <a:spcBef>
                <a:spcPct val="20000"/>
              </a:spcBef>
              <a:spcAft>
                <a:spcPct val="0"/>
              </a:spcAft>
              <a:buClr>
                <a:srgbClr val="FFFFFF"/>
              </a:buClr>
              <a:buSzPct val="90000"/>
              <a:buFont typeface="Wingdings" panose="05000000000000000000" pitchFamily="2" charset="2"/>
              <a:buChar char=""/>
              <a:defRPr sz="2600" kern="1200">
                <a:solidFill>
                  <a:schemeClr val="tx1"/>
                </a:solidFill>
                <a:latin typeface="Arial" panose="020B0604020202020204" pitchFamily="34" charset="0"/>
                <a:ea typeface="+mn-ea"/>
                <a:cs typeface="Arial" panose="020B0604020202020204" pitchFamily="34" charset="0"/>
              </a:defRPr>
            </a:lvl2pPr>
            <a:lvl3pPr marL="995680" indent="-228600" algn="l" rtl="0" eaLnBrk="0" fontAlgn="base" hangingPunct="0">
              <a:spcBef>
                <a:spcPct val="20000"/>
              </a:spcBef>
              <a:spcAft>
                <a:spcPct val="0"/>
              </a:spcAft>
              <a:buClr>
                <a:srgbClr val="E66C7D"/>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216025" indent="-182880" algn="l" rtl="0" eaLnBrk="0" fontAlgn="base" hangingPunct="0">
              <a:spcBef>
                <a:spcPct val="20000"/>
              </a:spcBef>
              <a:spcAft>
                <a:spcPct val="0"/>
              </a:spcAft>
              <a:buClr>
                <a:srgbClr val="6BB76D"/>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425575" indent="-182880" algn="l" rtl="0" eaLnBrk="0" fontAlgn="base" hangingPunct="0">
              <a:spcBef>
                <a:spcPct val="20000"/>
              </a:spcBef>
              <a:spcAft>
                <a:spcPct val="0"/>
              </a:spcAft>
              <a:buClr>
                <a:srgbClr val="E88651"/>
              </a:buClr>
              <a:buFont typeface="Wingdings 3" panose="05040102010807070707" pitchFamily="18" charset="2"/>
              <a:buChar char=""/>
              <a:defRPr lang="en-US" sz="2000" kern="1200">
                <a:solidFill>
                  <a:schemeClr val="tx1"/>
                </a:solidFill>
                <a:latin typeface="Arial" panose="020B0604020202020204" pitchFamily="34" charset="0"/>
                <a:ea typeface="+mn-ea"/>
                <a:cs typeface="Arial" panose="020B0604020202020204" pitchFamily="34" charset="0"/>
              </a:defRPr>
            </a:lvl5pPr>
          </a:lstStyle>
          <a:p>
            <a:pPr marL="0" indent="0" latinLnBrk="1">
              <a:lnSpc>
                <a:spcPct val="120000"/>
              </a:lnSpc>
              <a:spcBef>
                <a:spcPts val="0"/>
              </a:spcBef>
              <a:buClrTx/>
              <a:buNone/>
            </a:pPr>
            <a:r>
              <a:rPr lang="zh-CN" altLang="en-US" sz="1600" dirty="0">
                <a:solidFill>
                  <a:srgbClr val="CC3300"/>
                </a:solidFill>
                <a:latin typeface="微软雅黑" panose="020B0503020204020204" pitchFamily="34" charset="-122"/>
                <a:ea typeface="微软雅黑" panose="020B0503020204020204" pitchFamily="34" charset="-122"/>
              </a:rPr>
              <a:t>两汉时期经学思潮</a:t>
            </a:r>
            <a:endParaRPr lang="zh-CN" altLang="en-US" sz="1600" dirty="0">
              <a:solidFill>
                <a:srgbClr val="CC3300"/>
              </a:solidFill>
              <a:latin typeface="微软雅黑" panose="020B0503020204020204" pitchFamily="34" charset="-122"/>
              <a:ea typeface="微软雅黑" panose="020B0503020204020204" pitchFamily="34" charset="-122"/>
            </a:endParaRPr>
          </a:p>
          <a:p>
            <a:pPr marL="0" indent="0" latinLnBrk="1">
              <a:lnSpc>
                <a:spcPct val="120000"/>
              </a:lnSpc>
              <a:spcBef>
                <a:spcPts val="0"/>
              </a:spcBef>
              <a:buClrTx/>
              <a:buNone/>
            </a:pPr>
            <a:r>
              <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董仲舒：天人感应，性三品，以孝为核心的汉代经学</a:t>
            </a:r>
            <a:endPar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198" name="Rectangle 6"/>
          <p:cNvSpPr>
            <a:spLocks noGrp="1"/>
          </p:cNvSpPr>
          <p:nvPr/>
        </p:nvSpPr>
        <p:spPr>
          <a:xfrm>
            <a:off x="3854054" y="3109888"/>
            <a:ext cx="1077986" cy="1262062"/>
          </a:xfrm>
          <a:prstGeom prst="rect">
            <a:avLst/>
          </a:prstGeom>
          <a:noFill/>
          <a:ln w="9525">
            <a:noFill/>
          </a:ln>
        </p:spPr>
        <p:txBody>
          <a:bodyPr/>
          <a:lstStyle>
            <a:lvl1pPr marL="438150" indent="-319405" algn="l" rtl="0" eaLnBrk="0" fontAlgn="base" hangingPunct="0">
              <a:spcBef>
                <a:spcPct val="0"/>
              </a:spcBef>
              <a:spcAft>
                <a:spcPct val="0"/>
              </a:spcAft>
              <a:buClr>
                <a:schemeClr val="accent1"/>
              </a:buClr>
              <a:buSzPct val="80000"/>
              <a:buFont typeface="Wingdings 2" panose="05020102010507070707" pitchFamily="18" charset="2"/>
              <a:buChar char=""/>
              <a:defRPr sz="2800" kern="1200">
                <a:solidFill>
                  <a:srgbClr val="FFFFFF"/>
                </a:solidFill>
                <a:latin typeface="黑体" panose="02010600030101010101" pitchFamily="1" charset="-122"/>
                <a:ea typeface="黑体" panose="02010600030101010101" pitchFamily="1" charset="-122"/>
                <a:cs typeface="Arial" panose="020B0604020202020204" pitchFamily="34" charset="0"/>
              </a:defRPr>
            </a:lvl1pPr>
            <a:lvl2pPr marL="730250" indent="-273050" algn="l" rtl="0" eaLnBrk="0" fontAlgn="base" hangingPunct="0">
              <a:spcBef>
                <a:spcPct val="20000"/>
              </a:spcBef>
              <a:spcAft>
                <a:spcPct val="0"/>
              </a:spcAft>
              <a:buClr>
                <a:srgbClr val="FFFFFF"/>
              </a:buClr>
              <a:buSzPct val="90000"/>
              <a:buFont typeface="Wingdings" panose="05000000000000000000" pitchFamily="2" charset="2"/>
              <a:buChar char=""/>
              <a:defRPr sz="2600" kern="1200">
                <a:solidFill>
                  <a:schemeClr val="tx1"/>
                </a:solidFill>
                <a:latin typeface="Arial" panose="020B0604020202020204" pitchFamily="34" charset="0"/>
                <a:ea typeface="+mn-ea"/>
                <a:cs typeface="Arial" panose="020B0604020202020204" pitchFamily="34" charset="0"/>
              </a:defRPr>
            </a:lvl2pPr>
            <a:lvl3pPr marL="995680" indent="-228600" algn="l" rtl="0" eaLnBrk="0" fontAlgn="base" hangingPunct="0">
              <a:spcBef>
                <a:spcPct val="20000"/>
              </a:spcBef>
              <a:spcAft>
                <a:spcPct val="0"/>
              </a:spcAft>
              <a:buClr>
                <a:srgbClr val="E66C7D"/>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216025" indent="-182880" algn="l" rtl="0" eaLnBrk="0" fontAlgn="base" hangingPunct="0">
              <a:spcBef>
                <a:spcPct val="20000"/>
              </a:spcBef>
              <a:spcAft>
                <a:spcPct val="0"/>
              </a:spcAft>
              <a:buClr>
                <a:srgbClr val="6BB76D"/>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425575" indent="-182880" algn="l" rtl="0" eaLnBrk="0" fontAlgn="base" hangingPunct="0">
              <a:spcBef>
                <a:spcPct val="20000"/>
              </a:spcBef>
              <a:spcAft>
                <a:spcPct val="0"/>
              </a:spcAft>
              <a:buClr>
                <a:srgbClr val="E88651"/>
              </a:buClr>
              <a:buFont typeface="Wingdings 3" panose="05040102010807070707" pitchFamily="18" charset="2"/>
              <a:buChar char=""/>
              <a:defRPr lang="en-US" sz="2000" kern="1200">
                <a:solidFill>
                  <a:schemeClr val="tx1"/>
                </a:solidFill>
                <a:latin typeface="Arial" panose="020B0604020202020204" pitchFamily="34" charset="0"/>
                <a:ea typeface="+mn-ea"/>
                <a:cs typeface="Arial" panose="020B0604020202020204" pitchFamily="34" charset="0"/>
              </a:defRPr>
            </a:lvl5pPr>
          </a:lstStyle>
          <a:p>
            <a:pPr marL="0" indent="0" latinLnBrk="1">
              <a:lnSpc>
                <a:spcPct val="120000"/>
              </a:lnSpc>
              <a:spcBef>
                <a:spcPts val="0"/>
              </a:spcBef>
              <a:buClrTx/>
              <a:buNone/>
            </a:pPr>
            <a:r>
              <a:rPr lang="zh-CN" altLang="en-US" sz="1600" dirty="0">
                <a:solidFill>
                  <a:srgbClr val="CC3300"/>
                </a:solidFill>
                <a:latin typeface="微软雅黑" panose="020B0503020204020204" pitchFamily="34" charset="-122"/>
                <a:ea typeface="微软雅黑" panose="020B0503020204020204" pitchFamily="34" charset="-122"/>
              </a:rPr>
              <a:t>魏晋时期</a:t>
            </a:r>
            <a:endParaRPr lang="zh-CN" altLang="en-US" sz="1600" dirty="0">
              <a:solidFill>
                <a:srgbClr val="CC3300"/>
              </a:solidFill>
              <a:latin typeface="微软雅黑" panose="020B0503020204020204" pitchFamily="34" charset="-122"/>
              <a:ea typeface="微软雅黑" panose="020B0503020204020204" pitchFamily="34" charset="-122"/>
            </a:endParaRPr>
          </a:p>
          <a:p>
            <a:pPr marL="0" indent="0" latinLnBrk="1">
              <a:lnSpc>
                <a:spcPct val="120000"/>
              </a:lnSpc>
              <a:spcBef>
                <a:spcPts val="0"/>
              </a:spcBef>
              <a:buClrTx/>
              <a:buNone/>
            </a:pPr>
            <a:r>
              <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玄学思想</a:t>
            </a:r>
            <a:endPar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a:p>
            <a:pPr marL="0" indent="0" latinLnBrk="1">
              <a:lnSpc>
                <a:spcPct val="120000"/>
              </a:lnSpc>
              <a:spcBef>
                <a:spcPts val="0"/>
              </a:spcBef>
              <a:buClrTx/>
              <a:buNone/>
            </a:pPr>
            <a:r>
              <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魏晋风度</a:t>
            </a:r>
            <a:endPar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a:p>
            <a:pPr marL="0" indent="0" latinLnBrk="1">
              <a:lnSpc>
                <a:spcPct val="120000"/>
              </a:lnSpc>
              <a:spcBef>
                <a:spcPts val="0"/>
              </a:spcBef>
              <a:buClrTx/>
              <a:buNone/>
            </a:pPr>
            <a:endPar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199" name="Rectangle 7"/>
          <p:cNvSpPr>
            <a:spLocks noGrp="1"/>
          </p:cNvSpPr>
          <p:nvPr/>
        </p:nvSpPr>
        <p:spPr>
          <a:xfrm>
            <a:off x="4860032" y="3138983"/>
            <a:ext cx="1135856" cy="1448991"/>
          </a:xfrm>
          <a:prstGeom prst="rect">
            <a:avLst/>
          </a:prstGeom>
          <a:noFill/>
          <a:ln w="9525">
            <a:noFill/>
          </a:ln>
        </p:spPr>
        <p:txBody>
          <a:bodyPr/>
          <a:lstStyle>
            <a:lvl1pPr marL="438150" indent="-319405" algn="l" rtl="0" eaLnBrk="0" fontAlgn="base" hangingPunct="0">
              <a:spcBef>
                <a:spcPct val="0"/>
              </a:spcBef>
              <a:spcAft>
                <a:spcPct val="0"/>
              </a:spcAft>
              <a:buClr>
                <a:schemeClr val="accent1"/>
              </a:buClr>
              <a:buSzPct val="80000"/>
              <a:buFont typeface="Wingdings 2" panose="05020102010507070707" pitchFamily="18" charset="2"/>
              <a:buChar char=""/>
              <a:defRPr sz="2800" kern="1200">
                <a:solidFill>
                  <a:srgbClr val="FFFFFF"/>
                </a:solidFill>
                <a:latin typeface="黑体" panose="02010600030101010101" pitchFamily="1" charset="-122"/>
                <a:ea typeface="黑体" panose="02010600030101010101" pitchFamily="1" charset="-122"/>
                <a:cs typeface="Arial" panose="020B0604020202020204" pitchFamily="34" charset="0"/>
              </a:defRPr>
            </a:lvl1pPr>
            <a:lvl2pPr marL="730250" indent="-273050" algn="l" rtl="0" eaLnBrk="0" fontAlgn="base" hangingPunct="0">
              <a:spcBef>
                <a:spcPct val="20000"/>
              </a:spcBef>
              <a:spcAft>
                <a:spcPct val="0"/>
              </a:spcAft>
              <a:buClr>
                <a:srgbClr val="FFFFFF"/>
              </a:buClr>
              <a:buSzPct val="90000"/>
              <a:buFont typeface="Wingdings" panose="05000000000000000000" pitchFamily="2" charset="2"/>
              <a:buChar char=""/>
              <a:defRPr sz="2600" kern="1200">
                <a:solidFill>
                  <a:schemeClr val="tx1"/>
                </a:solidFill>
                <a:latin typeface="Arial" panose="020B0604020202020204" pitchFamily="34" charset="0"/>
                <a:ea typeface="+mn-ea"/>
                <a:cs typeface="Arial" panose="020B0604020202020204" pitchFamily="34" charset="0"/>
              </a:defRPr>
            </a:lvl2pPr>
            <a:lvl3pPr marL="995680" indent="-228600" algn="l" rtl="0" eaLnBrk="0" fontAlgn="base" hangingPunct="0">
              <a:spcBef>
                <a:spcPct val="20000"/>
              </a:spcBef>
              <a:spcAft>
                <a:spcPct val="0"/>
              </a:spcAft>
              <a:buClr>
                <a:srgbClr val="E66C7D"/>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216025" indent="-182880" algn="l" rtl="0" eaLnBrk="0" fontAlgn="base" hangingPunct="0">
              <a:spcBef>
                <a:spcPct val="20000"/>
              </a:spcBef>
              <a:spcAft>
                <a:spcPct val="0"/>
              </a:spcAft>
              <a:buClr>
                <a:srgbClr val="6BB76D"/>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425575" indent="-182880" algn="l" rtl="0" eaLnBrk="0" fontAlgn="base" hangingPunct="0">
              <a:spcBef>
                <a:spcPct val="20000"/>
              </a:spcBef>
              <a:spcAft>
                <a:spcPct val="0"/>
              </a:spcAft>
              <a:buClr>
                <a:srgbClr val="E88651"/>
              </a:buClr>
              <a:buFont typeface="Wingdings 3" panose="05040102010807070707" pitchFamily="18" charset="2"/>
              <a:buChar char=""/>
              <a:defRPr lang="en-US" sz="2000" kern="1200">
                <a:solidFill>
                  <a:schemeClr val="tx1"/>
                </a:solidFill>
                <a:latin typeface="Arial" panose="020B0604020202020204" pitchFamily="34" charset="0"/>
                <a:ea typeface="+mn-ea"/>
                <a:cs typeface="Arial" panose="020B0604020202020204" pitchFamily="34" charset="0"/>
              </a:defRPr>
            </a:lvl5pPr>
          </a:lstStyle>
          <a:p>
            <a:pPr marL="0" indent="0" latinLnBrk="1">
              <a:lnSpc>
                <a:spcPct val="120000"/>
              </a:lnSpc>
              <a:spcBef>
                <a:spcPts val="0"/>
              </a:spcBef>
              <a:buClrTx/>
              <a:buNone/>
            </a:pPr>
            <a:r>
              <a:rPr lang="zh-CN" altLang="en-US" sz="1600" dirty="0">
                <a:solidFill>
                  <a:srgbClr val="CC3300"/>
                </a:solidFill>
                <a:latin typeface="微软雅黑" panose="020B0503020204020204" pitchFamily="34" charset="-122"/>
                <a:ea typeface="微软雅黑" panose="020B0503020204020204" pitchFamily="34" charset="-122"/>
              </a:rPr>
              <a:t>隋唐时期</a:t>
            </a:r>
            <a:endParaRPr lang="zh-CN" altLang="en-US" sz="1600" dirty="0">
              <a:solidFill>
                <a:srgbClr val="CC3300"/>
              </a:solidFill>
              <a:latin typeface="微软雅黑" panose="020B0503020204020204" pitchFamily="34" charset="-122"/>
              <a:ea typeface="微软雅黑" panose="020B0503020204020204" pitchFamily="34" charset="-122"/>
            </a:endParaRPr>
          </a:p>
          <a:p>
            <a:pPr marL="0" indent="0" latinLnBrk="1">
              <a:lnSpc>
                <a:spcPct val="120000"/>
              </a:lnSpc>
              <a:spcBef>
                <a:spcPts val="0"/>
              </a:spcBef>
              <a:buClrTx/>
              <a:buNone/>
            </a:pPr>
            <a:r>
              <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佛学与中国文化</a:t>
            </a:r>
            <a:endPar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a:p>
            <a:pPr marL="0" indent="0" latinLnBrk="1">
              <a:lnSpc>
                <a:spcPct val="120000"/>
              </a:lnSpc>
              <a:spcBef>
                <a:spcPts val="0"/>
              </a:spcBef>
              <a:buClrTx/>
              <a:buNone/>
            </a:pPr>
            <a:r>
              <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儒学：</a:t>
            </a:r>
            <a:endParaRPr lang="en-US" altLang="zh-CN"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a:p>
            <a:pPr marL="0" indent="0" latinLnBrk="1">
              <a:lnSpc>
                <a:spcPct val="120000"/>
              </a:lnSpc>
              <a:spcBef>
                <a:spcPts val="0"/>
              </a:spcBef>
              <a:buClrTx/>
              <a:buNone/>
            </a:pPr>
            <a:r>
              <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韩愈   李翱</a:t>
            </a:r>
            <a:endPar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a:p>
            <a:pPr marL="0" indent="0" latinLnBrk="1">
              <a:lnSpc>
                <a:spcPct val="120000"/>
              </a:lnSpc>
              <a:spcBef>
                <a:spcPts val="0"/>
              </a:spcBef>
              <a:buClrTx/>
              <a:buNone/>
            </a:pPr>
            <a:endPar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200" name="Rectangle 8"/>
          <p:cNvSpPr>
            <a:spLocks noGrp="1"/>
          </p:cNvSpPr>
          <p:nvPr/>
        </p:nvSpPr>
        <p:spPr>
          <a:xfrm>
            <a:off x="5940375" y="3147814"/>
            <a:ext cx="1079897" cy="1448991"/>
          </a:xfrm>
          <a:prstGeom prst="rect">
            <a:avLst/>
          </a:prstGeom>
          <a:noFill/>
          <a:ln w="9525">
            <a:noFill/>
          </a:ln>
        </p:spPr>
        <p:txBody>
          <a:bodyPr/>
          <a:lstStyle>
            <a:lvl1pPr marL="438150" indent="-319405" algn="l" rtl="0" eaLnBrk="0" fontAlgn="base" hangingPunct="0">
              <a:spcBef>
                <a:spcPct val="0"/>
              </a:spcBef>
              <a:spcAft>
                <a:spcPct val="0"/>
              </a:spcAft>
              <a:buClr>
                <a:schemeClr val="accent1"/>
              </a:buClr>
              <a:buSzPct val="80000"/>
              <a:buFont typeface="Wingdings 2" panose="05020102010507070707" pitchFamily="18" charset="2"/>
              <a:buChar char=""/>
              <a:defRPr sz="2800" kern="1200">
                <a:solidFill>
                  <a:srgbClr val="FFFFFF"/>
                </a:solidFill>
                <a:latin typeface="黑体" panose="02010600030101010101" pitchFamily="1" charset="-122"/>
                <a:ea typeface="黑体" panose="02010600030101010101" pitchFamily="1" charset="-122"/>
                <a:cs typeface="Arial" panose="020B0604020202020204" pitchFamily="34" charset="0"/>
              </a:defRPr>
            </a:lvl1pPr>
            <a:lvl2pPr marL="730250" indent="-273050" algn="l" rtl="0" eaLnBrk="0" fontAlgn="base" hangingPunct="0">
              <a:spcBef>
                <a:spcPct val="20000"/>
              </a:spcBef>
              <a:spcAft>
                <a:spcPct val="0"/>
              </a:spcAft>
              <a:buClr>
                <a:srgbClr val="FFFFFF"/>
              </a:buClr>
              <a:buSzPct val="90000"/>
              <a:buFont typeface="Wingdings" panose="05000000000000000000" pitchFamily="2" charset="2"/>
              <a:buChar char=""/>
              <a:defRPr sz="2600" kern="1200">
                <a:solidFill>
                  <a:schemeClr val="tx1"/>
                </a:solidFill>
                <a:latin typeface="Arial" panose="020B0604020202020204" pitchFamily="34" charset="0"/>
                <a:ea typeface="+mn-ea"/>
                <a:cs typeface="Arial" panose="020B0604020202020204" pitchFamily="34" charset="0"/>
              </a:defRPr>
            </a:lvl2pPr>
            <a:lvl3pPr marL="995680" indent="-228600" algn="l" rtl="0" eaLnBrk="0" fontAlgn="base" hangingPunct="0">
              <a:spcBef>
                <a:spcPct val="20000"/>
              </a:spcBef>
              <a:spcAft>
                <a:spcPct val="0"/>
              </a:spcAft>
              <a:buClr>
                <a:srgbClr val="E66C7D"/>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216025" indent="-182880" algn="l" rtl="0" eaLnBrk="0" fontAlgn="base" hangingPunct="0">
              <a:spcBef>
                <a:spcPct val="20000"/>
              </a:spcBef>
              <a:spcAft>
                <a:spcPct val="0"/>
              </a:spcAft>
              <a:buClr>
                <a:srgbClr val="6BB76D"/>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425575" indent="-182880" algn="l" rtl="0" eaLnBrk="0" fontAlgn="base" hangingPunct="0">
              <a:spcBef>
                <a:spcPct val="20000"/>
              </a:spcBef>
              <a:spcAft>
                <a:spcPct val="0"/>
              </a:spcAft>
              <a:buClr>
                <a:srgbClr val="E88651"/>
              </a:buClr>
              <a:buFont typeface="Wingdings 3" panose="05040102010807070707" pitchFamily="18" charset="2"/>
              <a:buChar char=""/>
              <a:defRPr lang="en-US" sz="2000" kern="1200">
                <a:solidFill>
                  <a:schemeClr val="tx1"/>
                </a:solidFill>
                <a:latin typeface="Arial" panose="020B0604020202020204" pitchFamily="34" charset="0"/>
                <a:ea typeface="+mn-ea"/>
                <a:cs typeface="Arial" panose="020B0604020202020204" pitchFamily="34" charset="0"/>
              </a:defRPr>
            </a:lvl5pPr>
          </a:lstStyle>
          <a:p>
            <a:pPr marL="0" indent="0" latinLnBrk="1">
              <a:lnSpc>
                <a:spcPct val="120000"/>
              </a:lnSpc>
              <a:spcBef>
                <a:spcPts val="0"/>
              </a:spcBef>
              <a:buClrTx/>
              <a:buNone/>
            </a:pPr>
            <a:r>
              <a:rPr lang="zh-CN" altLang="en-US" sz="1600" dirty="0">
                <a:solidFill>
                  <a:srgbClr val="CC3300"/>
                </a:solidFill>
                <a:latin typeface="微软雅黑" panose="020B0503020204020204" pitchFamily="34" charset="-122"/>
                <a:ea typeface="微软雅黑" panose="020B0503020204020204" pitchFamily="34" charset="-122"/>
              </a:rPr>
              <a:t>宋明理学</a:t>
            </a:r>
            <a:endParaRPr lang="zh-CN" altLang="en-US" sz="1600" dirty="0">
              <a:solidFill>
                <a:srgbClr val="CC3300"/>
              </a:solidFill>
              <a:latin typeface="微软雅黑" panose="020B0503020204020204" pitchFamily="34" charset="-122"/>
              <a:ea typeface="微软雅黑" panose="020B0503020204020204" pitchFamily="34" charset="-122"/>
            </a:endParaRPr>
          </a:p>
          <a:p>
            <a:pPr marL="0" indent="0" latinLnBrk="1">
              <a:lnSpc>
                <a:spcPct val="120000"/>
              </a:lnSpc>
              <a:spcBef>
                <a:spcPts val="0"/>
              </a:spcBef>
              <a:buClrTx/>
              <a:buNone/>
            </a:pPr>
            <a:r>
              <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周敦颐</a:t>
            </a:r>
            <a:endPar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a:p>
            <a:pPr marL="0" indent="0" latinLnBrk="1">
              <a:lnSpc>
                <a:spcPct val="120000"/>
              </a:lnSpc>
              <a:spcBef>
                <a:spcPts val="0"/>
              </a:spcBef>
              <a:buClrTx/>
              <a:buNone/>
            </a:pPr>
            <a:r>
              <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张载</a:t>
            </a:r>
            <a:endPar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a:p>
            <a:pPr marL="0" indent="0" latinLnBrk="1">
              <a:lnSpc>
                <a:spcPct val="120000"/>
              </a:lnSpc>
              <a:spcBef>
                <a:spcPts val="0"/>
              </a:spcBef>
              <a:buClrTx/>
              <a:buNone/>
            </a:pPr>
            <a:r>
              <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程颢、程颐</a:t>
            </a:r>
            <a:endPar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a:p>
            <a:pPr marL="0" indent="0" latinLnBrk="1">
              <a:lnSpc>
                <a:spcPct val="120000"/>
              </a:lnSpc>
              <a:spcBef>
                <a:spcPts val="0"/>
              </a:spcBef>
              <a:buClrTx/>
              <a:buNone/>
            </a:pPr>
            <a:r>
              <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朱熹理学</a:t>
            </a:r>
            <a:endPar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a:p>
            <a:pPr marL="0" indent="0" latinLnBrk="1">
              <a:lnSpc>
                <a:spcPct val="120000"/>
              </a:lnSpc>
              <a:spcBef>
                <a:spcPts val="0"/>
              </a:spcBef>
              <a:buClrTx/>
              <a:buNone/>
            </a:pPr>
            <a:r>
              <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陆九渊</a:t>
            </a:r>
            <a:endPar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a:p>
            <a:pPr marL="0" indent="0" latinLnBrk="1">
              <a:lnSpc>
                <a:spcPct val="120000"/>
              </a:lnSpc>
              <a:spcBef>
                <a:spcPts val="0"/>
              </a:spcBef>
              <a:buClrTx/>
              <a:buNone/>
            </a:pPr>
            <a:r>
              <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王阳明</a:t>
            </a:r>
            <a:endPar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a:p>
            <a:pPr marL="0" indent="0" latinLnBrk="1">
              <a:spcBef>
                <a:spcPts val="0"/>
              </a:spcBef>
              <a:buClrTx/>
              <a:buNone/>
            </a:pPr>
            <a:endParaRPr lang="zh-CN" altLang="en-US" sz="120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201" name="Rectangle 9"/>
          <p:cNvSpPr>
            <a:spLocks noGrp="1"/>
          </p:cNvSpPr>
          <p:nvPr/>
        </p:nvSpPr>
        <p:spPr>
          <a:xfrm>
            <a:off x="7002352" y="3147814"/>
            <a:ext cx="1026032" cy="1004888"/>
          </a:xfrm>
          <a:prstGeom prst="rect">
            <a:avLst/>
          </a:prstGeom>
          <a:noFill/>
          <a:ln w="9525">
            <a:noFill/>
          </a:ln>
        </p:spPr>
        <p:txBody>
          <a:bodyPr/>
          <a:lstStyle>
            <a:lvl1pPr marL="438150" indent="-319405" algn="l" rtl="0" eaLnBrk="0" fontAlgn="base" hangingPunct="0">
              <a:spcBef>
                <a:spcPct val="0"/>
              </a:spcBef>
              <a:spcAft>
                <a:spcPct val="0"/>
              </a:spcAft>
              <a:buClr>
                <a:schemeClr val="accent1"/>
              </a:buClr>
              <a:buSzPct val="80000"/>
              <a:buFont typeface="Wingdings 2" panose="05020102010507070707" pitchFamily="18" charset="2"/>
              <a:buChar char=""/>
              <a:defRPr sz="2800" kern="1200">
                <a:solidFill>
                  <a:srgbClr val="FFFFFF"/>
                </a:solidFill>
                <a:latin typeface="黑体" panose="02010600030101010101" pitchFamily="1" charset="-122"/>
                <a:ea typeface="黑体" panose="02010600030101010101" pitchFamily="1" charset="-122"/>
                <a:cs typeface="Arial" panose="020B0604020202020204" pitchFamily="34" charset="0"/>
              </a:defRPr>
            </a:lvl1pPr>
            <a:lvl2pPr marL="730250" indent="-273050" algn="l" rtl="0" eaLnBrk="0" fontAlgn="base" hangingPunct="0">
              <a:spcBef>
                <a:spcPct val="20000"/>
              </a:spcBef>
              <a:spcAft>
                <a:spcPct val="0"/>
              </a:spcAft>
              <a:buClr>
                <a:srgbClr val="FFFFFF"/>
              </a:buClr>
              <a:buSzPct val="90000"/>
              <a:buFont typeface="Wingdings" panose="05000000000000000000" pitchFamily="2" charset="2"/>
              <a:buChar char=""/>
              <a:defRPr sz="2600" kern="1200">
                <a:solidFill>
                  <a:schemeClr val="tx1"/>
                </a:solidFill>
                <a:latin typeface="Arial" panose="020B0604020202020204" pitchFamily="34" charset="0"/>
                <a:ea typeface="+mn-ea"/>
                <a:cs typeface="Arial" panose="020B0604020202020204" pitchFamily="34" charset="0"/>
              </a:defRPr>
            </a:lvl2pPr>
            <a:lvl3pPr marL="995680" indent="-228600" algn="l" rtl="0" eaLnBrk="0" fontAlgn="base" hangingPunct="0">
              <a:spcBef>
                <a:spcPct val="20000"/>
              </a:spcBef>
              <a:spcAft>
                <a:spcPct val="0"/>
              </a:spcAft>
              <a:buClr>
                <a:srgbClr val="E66C7D"/>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216025" indent="-182880" algn="l" rtl="0" eaLnBrk="0" fontAlgn="base" hangingPunct="0">
              <a:spcBef>
                <a:spcPct val="20000"/>
              </a:spcBef>
              <a:spcAft>
                <a:spcPct val="0"/>
              </a:spcAft>
              <a:buClr>
                <a:srgbClr val="6BB76D"/>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425575" indent="-182880" algn="l" rtl="0" eaLnBrk="0" fontAlgn="base" hangingPunct="0">
              <a:spcBef>
                <a:spcPct val="20000"/>
              </a:spcBef>
              <a:spcAft>
                <a:spcPct val="0"/>
              </a:spcAft>
              <a:buClr>
                <a:srgbClr val="E88651"/>
              </a:buClr>
              <a:buFont typeface="Wingdings 3" panose="05040102010807070707" pitchFamily="18" charset="2"/>
              <a:buChar char=""/>
              <a:defRPr lang="en-US" sz="2000" kern="1200">
                <a:solidFill>
                  <a:schemeClr val="tx1"/>
                </a:solidFill>
                <a:latin typeface="Arial" panose="020B0604020202020204" pitchFamily="34" charset="0"/>
                <a:ea typeface="+mn-ea"/>
                <a:cs typeface="Arial" panose="020B0604020202020204" pitchFamily="34" charset="0"/>
              </a:defRPr>
            </a:lvl5pPr>
          </a:lstStyle>
          <a:p>
            <a:pPr marL="0" indent="0" latinLnBrk="1">
              <a:lnSpc>
                <a:spcPct val="120000"/>
              </a:lnSpc>
              <a:spcBef>
                <a:spcPts val="0"/>
              </a:spcBef>
              <a:buClrTx/>
              <a:buNone/>
            </a:pPr>
            <a:r>
              <a:rPr lang="zh-CN" altLang="en-US" sz="1600" dirty="0">
                <a:solidFill>
                  <a:srgbClr val="CC3300"/>
                </a:solidFill>
                <a:latin typeface="微软雅黑" panose="020B0503020204020204" pitchFamily="34" charset="-122"/>
                <a:ea typeface="微软雅黑" panose="020B0503020204020204" pitchFamily="34" charset="-122"/>
              </a:rPr>
              <a:t>清代朴学</a:t>
            </a:r>
            <a:endParaRPr lang="zh-CN" altLang="en-US" sz="1600" dirty="0">
              <a:solidFill>
                <a:srgbClr val="CC3300"/>
              </a:solidFill>
              <a:latin typeface="微软雅黑" panose="020B0503020204020204" pitchFamily="34" charset="-122"/>
              <a:ea typeface="微软雅黑" panose="020B0503020204020204" pitchFamily="34" charset="-122"/>
            </a:endParaRPr>
          </a:p>
          <a:p>
            <a:pPr marL="0" indent="0" latinLnBrk="1">
              <a:lnSpc>
                <a:spcPct val="120000"/>
              </a:lnSpc>
              <a:spcBef>
                <a:spcPts val="0"/>
              </a:spcBef>
              <a:buClrTx/>
              <a:buNone/>
            </a:pPr>
            <a:r>
              <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戴震</a:t>
            </a:r>
            <a:endPar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a:p>
            <a:pPr marL="0" indent="0" latinLnBrk="1">
              <a:lnSpc>
                <a:spcPct val="120000"/>
              </a:lnSpc>
              <a:spcBef>
                <a:spcPts val="0"/>
              </a:spcBef>
              <a:buClrTx/>
              <a:buNone/>
            </a:pPr>
            <a:endPar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202" name="Rectangle 10"/>
          <p:cNvSpPr>
            <a:spLocks noGrp="1"/>
          </p:cNvSpPr>
          <p:nvPr/>
        </p:nvSpPr>
        <p:spPr>
          <a:xfrm>
            <a:off x="1183243" y="699542"/>
            <a:ext cx="1403747" cy="1943100"/>
          </a:xfrm>
          <a:prstGeom prst="rect">
            <a:avLst/>
          </a:prstGeom>
          <a:noFill/>
          <a:ln w="9525">
            <a:noFill/>
          </a:ln>
        </p:spPr>
        <p:txBody>
          <a:bodyPr/>
          <a:lstStyle>
            <a:lvl1pPr marL="438150" indent="-319405" algn="l" rtl="0" eaLnBrk="0" fontAlgn="base" hangingPunct="0">
              <a:spcBef>
                <a:spcPct val="0"/>
              </a:spcBef>
              <a:spcAft>
                <a:spcPct val="0"/>
              </a:spcAft>
              <a:buClr>
                <a:schemeClr val="accent1"/>
              </a:buClr>
              <a:buSzPct val="80000"/>
              <a:buFont typeface="Wingdings 2" panose="05020102010507070707" pitchFamily="18" charset="2"/>
              <a:buChar char=""/>
              <a:defRPr sz="2800" kern="1200">
                <a:solidFill>
                  <a:srgbClr val="FFFFFF"/>
                </a:solidFill>
                <a:latin typeface="黑体" panose="02010600030101010101" pitchFamily="1" charset="-122"/>
                <a:ea typeface="黑体" panose="02010600030101010101" pitchFamily="1" charset="-122"/>
                <a:cs typeface="Arial" panose="020B0604020202020204" pitchFamily="34" charset="0"/>
              </a:defRPr>
            </a:lvl1pPr>
            <a:lvl2pPr marL="730250" indent="-273050" algn="l" rtl="0" eaLnBrk="0" fontAlgn="base" hangingPunct="0">
              <a:spcBef>
                <a:spcPct val="20000"/>
              </a:spcBef>
              <a:spcAft>
                <a:spcPct val="0"/>
              </a:spcAft>
              <a:buClr>
                <a:srgbClr val="FFFFFF"/>
              </a:buClr>
              <a:buSzPct val="90000"/>
              <a:buFont typeface="Wingdings" panose="05000000000000000000" pitchFamily="2" charset="2"/>
              <a:buChar char=""/>
              <a:defRPr sz="2600" kern="1200">
                <a:solidFill>
                  <a:schemeClr val="tx1"/>
                </a:solidFill>
                <a:latin typeface="Arial" panose="020B0604020202020204" pitchFamily="34" charset="0"/>
                <a:ea typeface="+mn-ea"/>
                <a:cs typeface="Arial" panose="020B0604020202020204" pitchFamily="34" charset="0"/>
              </a:defRPr>
            </a:lvl2pPr>
            <a:lvl3pPr marL="995680" indent="-228600" algn="l" rtl="0" eaLnBrk="0" fontAlgn="base" hangingPunct="0">
              <a:spcBef>
                <a:spcPct val="20000"/>
              </a:spcBef>
              <a:spcAft>
                <a:spcPct val="0"/>
              </a:spcAft>
              <a:buClr>
                <a:srgbClr val="E66C7D"/>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216025" indent="-182880" algn="l" rtl="0" eaLnBrk="0" fontAlgn="base" hangingPunct="0">
              <a:spcBef>
                <a:spcPct val="20000"/>
              </a:spcBef>
              <a:spcAft>
                <a:spcPct val="0"/>
              </a:spcAft>
              <a:buClr>
                <a:srgbClr val="6BB76D"/>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425575" indent="-182880" algn="l" rtl="0" eaLnBrk="0" fontAlgn="base" hangingPunct="0">
              <a:spcBef>
                <a:spcPct val="20000"/>
              </a:spcBef>
              <a:spcAft>
                <a:spcPct val="0"/>
              </a:spcAft>
              <a:buClr>
                <a:srgbClr val="E88651"/>
              </a:buClr>
              <a:buFont typeface="Wingdings 3" panose="05040102010807070707" pitchFamily="18" charset="2"/>
              <a:buChar char=""/>
              <a:defRPr lang="en-US" sz="2000" kern="1200">
                <a:solidFill>
                  <a:schemeClr val="tx1"/>
                </a:solidFill>
                <a:latin typeface="Arial" panose="020B0604020202020204" pitchFamily="34" charset="0"/>
                <a:ea typeface="+mn-ea"/>
                <a:cs typeface="Arial" panose="020B0604020202020204" pitchFamily="34" charset="0"/>
              </a:defRPr>
            </a:lvl5pPr>
          </a:lstStyle>
          <a:p>
            <a:pPr marL="0" indent="0" latinLnBrk="1">
              <a:lnSpc>
                <a:spcPct val="120000"/>
              </a:lnSpc>
              <a:spcBef>
                <a:spcPts val="0"/>
              </a:spcBef>
              <a:buClrTx/>
              <a:buNone/>
            </a:pPr>
            <a:r>
              <a:rPr lang="zh-CN" altLang="en-US" sz="1600" dirty="0">
                <a:solidFill>
                  <a:srgbClr val="C00000"/>
                </a:solidFill>
                <a:latin typeface="微软雅黑" panose="020B0503020204020204" pitchFamily="34" charset="-122"/>
                <a:ea typeface="微软雅黑" panose="020B0503020204020204" pitchFamily="34" charset="-122"/>
              </a:rPr>
              <a:t>夏商西周</a:t>
            </a:r>
            <a:endParaRPr lang="zh-CN" altLang="en-US" sz="1600" dirty="0">
              <a:solidFill>
                <a:srgbClr val="C00000"/>
              </a:solidFill>
              <a:latin typeface="微软雅黑" panose="020B0503020204020204" pitchFamily="34" charset="-122"/>
              <a:ea typeface="微软雅黑" panose="020B0503020204020204" pitchFamily="34" charset="-122"/>
            </a:endParaRPr>
          </a:p>
          <a:p>
            <a:pPr marL="0" indent="0" latinLnBrk="1">
              <a:lnSpc>
                <a:spcPct val="120000"/>
              </a:lnSpc>
              <a:spcBef>
                <a:spcPts val="0"/>
              </a:spcBef>
              <a:buClrTx/>
              <a:buNone/>
            </a:pPr>
            <a:r>
              <a:rPr lang="zh-CN" altLang="en-US" sz="1600" dirty="0">
                <a:solidFill>
                  <a:srgbClr val="C00000"/>
                </a:solidFill>
                <a:latin typeface="微软雅黑" panose="020B0503020204020204" pitchFamily="34" charset="-122"/>
                <a:ea typeface="微软雅黑" panose="020B0503020204020204" pitchFamily="34" charset="-122"/>
              </a:rPr>
              <a:t>春秋战国</a:t>
            </a:r>
            <a:endParaRPr lang="zh-CN" altLang="en-US" sz="1600" dirty="0">
              <a:solidFill>
                <a:srgbClr val="C00000"/>
              </a:solidFill>
              <a:latin typeface="微软雅黑" panose="020B0503020204020204" pitchFamily="34" charset="-122"/>
              <a:ea typeface="微软雅黑" panose="020B0503020204020204" pitchFamily="34" charset="-122"/>
            </a:endParaRPr>
          </a:p>
          <a:p>
            <a:pPr marL="0" indent="0" latinLnBrk="1">
              <a:lnSpc>
                <a:spcPct val="120000"/>
              </a:lnSpc>
              <a:spcBef>
                <a:spcPts val="0"/>
              </a:spcBef>
              <a:buClrTx/>
              <a:buNone/>
            </a:pPr>
            <a:r>
              <a:rPr lang="zh-CN" altLang="en-US" sz="1600" dirty="0">
                <a:solidFill>
                  <a:srgbClr val="C00000"/>
                </a:solidFill>
                <a:latin typeface="微软雅黑" panose="020B0503020204020204" pitchFamily="34" charset="-122"/>
                <a:ea typeface="微软雅黑" panose="020B0503020204020204" pitchFamily="34" charset="-122"/>
                <a:sym typeface="Arial" panose="020B0604020202020204" pitchFamily="34" charset="0"/>
              </a:rPr>
              <a:t>秦汉时期</a:t>
            </a:r>
            <a:endParaRPr lang="zh-CN" altLang="en-US" sz="1600" dirty="0">
              <a:solidFill>
                <a:srgbClr val="C00000"/>
              </a:solidFill>
              <a:latin typeface="微软雅黑" panose="020B0503020204020204" pitchFamily="34" charset="-122"/>
              <a:ea typeface="微软雅黑" panose="020B0503020204020204" pitchFamily="34" charset="-122"/>
              <a:sym typeface="Arial" panose="020B0604020202020204" pitchFamily="34" charset="0"/>
            </a:endParaRPr>
          </a:p>
          <a:p>
            <a:pPr marL="0" indent="0" latinLnBrk="1">
              <a:lnSpc>
                <a:spcPct val="120000"/>
              </a:lnSpc>
              <a:spcBef>
                <a:spcPts val="0"/>
              </a:spcBef>
              <a:buClrTx/>
              <a:buNone/>
            </a:pPr>
            <a:r>
              <a:rPr lang="zh-CN" altLang="en-US" sz="1400" dirty="0">
                <a:solidFill>
                  <a:schemeClr val="tx1"/>
                </a:solidFill>
                <a:latin typeface="微软雅黑" panose="020B0503020204020204" pitchFamily="34" charset="-122"/>
                <a:ea typeface="微软雅黑" panose="020B0503020204020204" pitchFamily="34" charset="-122"/>
              </a:rPr>
              <a:t>教育制度</a:t>
            </a:r>
            <a:endParaRPr lang="zh-CN" altLang="en-US" sz="1400" dirty="0">
              <a:solidFill>
                <a:schemeClr val="tx1"/>
              </a:solidFill>
              <a:latin typeface="微软雅黑" panose="020B0503020204020204" pitchFamily="34" charset="-122"/>
              <a:ea typeface="微软雅黑" panose="020B0503020204020204" pitchFamily="34" charset="-122"/>
            </a:endParaRPr>
          </a:p>
          <a:p>
            <a:pPr marL="0" indent="0" latinLnBrk="1">
              <a:lnSpc>
                <a:spcPct val="120000"/>
              </a:lnSpc>
              <a:spcBef>
                <a:spcPts val="0"/>
              </a:spcBef>
              <a:buClrTx/>
              <a:buNone/>
            </a:pPr>
            <a:r>
              <a:rPr lang="zh-CN" altLang="en-US" sz="1400" dirty="0">
                <a:solidFill>
                  <a:schemeClr val="tx1"/>
                </a:solidFill>
                <a:latin typeface="微软雅黑" panose="020B0503020204020204" pitchFamily="34" charset="-122"/>
                <a:ea typeface="微软雅黑" panose="020B0503020204020204" pitchFamily="34" charset="-122"/>
              </a:rPr>
              <a:t>学校设置</a:t>
            </a:r>
            <a:endParaRPr lang="zh-CN" altLang="en-US" sz="1400" dirty="0">
              <a:solidFill>
                <a:schemeClr val="tx1"/>
              </a:solidFill>
              <a:latin typeface="微软雅黑" panose="020B0503020204020204" pitchFamily="34" charset="-122"/>
              <a:ea typeface="微软雅黑" panose="020B0503020204020204" pitchFamily="34" charset="-122"/>
            </a:endParaRPr>
          </a:p>
          <a:p>
            <a:pPr marL="0" indent="0" latinLnBrk="1">
              <a:lnSpc>
                <a:spcPct val="120000"/>
              </a:lnSpc>
              <a:spcBef>
                <a:spcPts val="0"/>
              </a:spcBef>
              <a:buClrTx/>
              <a:buNone/>
            </a:pPr>
            <a:r>
              <a:rPr lang="zh-CN" altLang="en-US" sz="1400" dirty="0">
                <a:solidFill>
                  <a:schemeClr val="tx1"/>
                </a:solidFill>
                <a:latin typeface="微软雅黑" panose="020B0503020204020204" pitchFamily="34" charset="-122"/>
                <a:ea typeface="微软雅黑" panose="020B0503020204020204" pitchFamily="34" charset="-122"/>
              </a:rPr>
              <a:t>教育内容</a:t>
            </a:r>
            <a:endParaRPr lang="zh-CN" altLang="en-US" sz="1400" dirty="0">
              <a:solidFill>
                <a:schemeClr val="tx1"/>
              </a:solidFill>
              <a:latin typeface="微软雅黑" panose="020B0503020204020204" pitchFamily="34" charset="-122"/>
              <a:ea typeface="微软雅黑" panose="020B0503020204020204" pitchFamily="34" charset="-122"/>
            </a:endParaRPr>
          </a:p>
          <a:p>
            <a:pPr marL="0" indent="0" latinLnBrk="1">
              <a:lnSpc>
                <a:spcPct val="120000"/>
              </a:lnSpc>
              <a:spcBef>
                <a:spcPts val="0"/>
              </a:spcBef>
              <a:buClrTx/>
              <a:buNone/>
            </a:pPr>
            <a:r>
              <a:rPr lang="zh-CN" altLang="en-US" sz="1400" dirty="0">
                <a:solidFill>
                  <a:schemeClr val="tx1"/>
                </a:solidFill>
                <a:latin typeface="微软雅黑" panose="020B0503020204020204" pitchFamily="34" charset="-122"/>
                <a:ea typeface="微软雅黑" panose="020B0503020204020204" pitchFamily="34" charset="-122"/>
              </a:rPr>
              <a:t>人才选拔</a:t>
            </a:r>
            <a:endParaRPr lang="zh-CN" altLang="en-US" sz="1400" dirty="0">
              <a:solidFill>
                <a:schemeClr val="tx1"/>
              </a:solidFill>
              <a:latin typeface="微软雅黑" panose="020B0503020204020204" pitchFamily="34" charset="-122"/>
              <a:ea typeface="微软雅黑" panose="020B0503020204020204" pitchFamily="34" charset="-122"/>
            </a:endParaRPr>
          </a:p>
          <a:p>
            <a:pPr marL="0" indent="0" latinLnBrk="1">
              <a:lnSpc>
                <a:spcPct val="120000"/>
              </a:lnSpc>
              <a:spcBef>
                <a:spcPts val="0"/>
              </a:spcBef>
              <a:buClrTx/>
              <a:buNone/>
            </a:pPr>
            <a:endParaRPr lang="zh-CN" altLang="en-US" sz="1350" dirty="0">
              <a:solidFill>
                <a:schemeClr val="tx1"/>
              </a:solidFill>
              <a:latin typeface="微软雅黑" panose="020B0503020204020204" pitchFamily="34" charset="-122"/>
              <a:ea typeface="微软雅黑" panose="020B0503020204020204" pitchFamily="34" charset="-122"/>
            </a:endParaRPr>
          </a:p>
        </p:txBody>
      </p:sp>
      <p:sp>
        <p:nvSpPr>
          <p:cNvPr id="8203" name="Rectangle 11"/>
          <p:cNvSpPr>
            <a:spLocks noGrp="1"/>
          </p:cNvSpPr>
          <p:nvPr/>
        </p:nvSpPr>
        <p:spPr>
          <a:xfrm>
            <a:off x="2571512" y="699542"/>
            <a:ext cx="1251348" cy="1350169"/>
          </a:xfrm>
          <a:prstGeom prst="rect">
            <a:avLst/>
          </a:prstGeom>
          <a:noFill/>
          <a:ln w="9525">
            <a:noFill/>
          </a:ln>
        </p:spPr>
        <p:txBody>
          <a:bodyPr/>
          <a:lstStyle>
            <a:lvl1pPr marL="438150" indent="-319405" algn="l" rtl="0" eaLnBrk="0" fontAlgn="base" hangingPunct="0">
              <a:spcBef>
                <a:spcPct val="0"/>
              </a:spcBef>
              <a:spcAft>
                <a:spcPct val="0"/>
              </a:spcAft>
              <a:buClr>
                <a:schemeClr val="accent1"/>
              </a:buClr>
              <a:buSzPct val="80000"/>
              <a:buFont typeface="Wingdings 2" panose="05020102010507070707" pitchFamily="18" charset="2"/>
              <a:buChar char=""/>
              <a:defRPr sz="2800" kern="1200">
                <a:solidFill>
                  <a:srgbClr val="FFFFFF"/>
                </a:solidFill>
                <a:latin typeface="黑体" panose="02010600030101010101" pitchFamily="1" charset="-122"/>
                <a:ea typeface="黑体" panose="02010600030101010101" pitchFamily="1" charset="-122"/>
                <a:cs typeface="Arial" panose="020B0604020202020204" pitchFamily="34" charset="0"/>
              </a:defRPr>
            </a:lvl1pPr>
            <a:lvl2pPr marL="730250" indent="-273050" algn="l" rtl="0" eaLnBrk="0" fontAlgn="base" hangingPunct="0">
              <a:spcBef>
                <a:spcPct val="20000"/>
              </a:spcBef>
              <a:spcAft>
                <a:spcPct val="0"/>
              </a:spcAft>
              <a:buClr>
                <a:srgbClr val="FFFFFF"/>
              </a:buClr>
              <a:buSzPct val="90000"/>
              <a:buFont typeface="Wingdings" panose="05000000000000000000" pitchFamily="2" charset="2"/>
              <a:buChar char=""/>
              <a:defRPr sz="2600" kern="1200">
                <a:solidFill>
                  <a:schemeClr val="tx1"/>
                </a:solidFill>
                <a:latin typeface="Arial" panose="020B0604020202020204" pitchFamily="34" charset="0"/>
                <a:ea typeface="+mn-ea"/>
                <a:cs typeface="Arial" panose="020B0604020202020204" pitchFamily="34" charset="0"/>
              </a:defRPr>
            </a:lvl2pPr>
            <a:lvl3pPr marL="995680" indent="-228600" algn="l" rtl="0" eaLnBrk="0" fontAlgn="base" hangingPunct="0">
              <a:spcBef>
                <a:spcPct val="20000"/>
              </a:spcBef>
              <a:spcAft>
                <a:spcPct val="0"/>
              </a:spcAft>
              <a:buClr>
                <a:srgbClr val="E66C7D"/>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216025" indent="-182880" algn="l" rtl="0" eaLnBrk="0" fontAlgn="base" hangingPunct="0">
              <a:spcBef>
                <a:spcPct val="20000"/>
              </a:spcBef>
              <a:spcAft>
                <a:spcPct val="0"/>
              </a:spcAft>
              <a:buClr>
                <a:srgbClr val="6BB76D"/>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425575" indent="-182880" algn="l" rtl="0" eaLnBrk="0" fontAlgn="base" hangingPunct="0">
              <a:spcBef>
                <a:spcPct val="20000"/>
              </a:spcBef>
              <a:spcAft>
                <a:spcPct val="0"/>
              </a:spcAft>
              <a:buClr>
                <a:srgbClr val="E88651"/>
              </a:buClr>
              <a:buFont typeface="Wingdings 3" panose="05040102010807070707" pitchFamily="18" charset="2"/>
              <a:buChar char=""/>
              <a:defRPr lang="en-US" sz="2000" kern="1200">
                <a:solidFill>
                  <a:schemeClr val="tx1"/>
                </a:solidFill>
                <a:latin typeface="Arial" panose="020B0604020202020204" pitchFamily="34" charset="0"/>
                <a:ea typeface="+mn-ea"/>
                <a:cs typeface="Arial" panose="020B0604020202020204" pitchFamily="34" charset="0"/>
              </a:defRPr>
            </a:lvl5pPr>
          </a:lstStyle>
          <a:p>
            <a:pPr marL="0" indent="0" latinLnBrk="1">
              <a:lnSpc>
                <a:spcPct val="120000"/>
              </a:lnSpc>
              <a:spcBef>
                <a:spcPts val="0"/>
              </a:spcBef>
              <a:buClrTx/>
              <a:buNone/>
            </a:pPr>
            <a:r>
              <a:rPr lang="zh-CN" altLang="en-US" sz="1600" dirty="0">
                <a:solidFill>
                  <a:srgbClr val="CC3300"/>
                </a:solidFill>
                <a:latin typeface="微软雅黑" panose="020B0503020204020204" pitchFamily="34" charset="-122"/>
                <a:ea typeface="微软雅黑" panose="020B0503020204020204" pitchFamily="34" charset="-122"/>
              </a:rPr>
              <a:t>魏晋南北朝</a:t>
            </a:r>
            <a:endParaRPr lang="zh-CN" altLang="en-US" sz="1600" dirty="0">
              <a:solidFill>
                <a:srgbClr val="CC3300"/>
              </a:solidFill>
              <a:latin typeface="微软雅黑" panose="020B0503020204020204" pitchFamily="34" charset="-122"/>
              <a:ea typeface="微软雅黑" panose="020B0503020204020204" pitchFamily="34" charset="-122"/>
              <a:sym typeface="Arial" panose="020B0604020202020204" pitchFamily="34" charset="0"/>
            </a:endParaRPr>
          </a:p>
          <a:p>
            <a:pPr marL="0" indent="0" latinLnBrk="1">
              <a:lnSpc>
                <a:spcPct val="120000"/>
              </a:lnSpc>
              <a:spcBef>
                <a:spcPts val="0"/>
              </a:spcBef>
              <a:buClrTx/>
              <a:buNone/>
            </a:pPr>
            <a:r>
              <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学校设置</a:t>
            </a:r>
            <a:endPar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a:p>
            <a:pPr marL="0" indent="0" latinLnBrk="1">
              <a:lnSpc>
                <a:spcPct val="120000"/>
              </a:lnSpc>
              <a:spcBef>
                <a:spcPts val="0"/>
              </a:spcBef>
              <a:buClrTx/>
              <a:buNone/>
            </a:pPr>
            <a:r>
              <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教育目标</a:t>
            </a:r>
            <a:endPar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a:p>
            <a:pPr marL="0" indent="0" latinLnBrk="1">
              <a:lnSpc>
                <a:spcPct val="120000"/>
              </a:lnSpc>
              <a:spcBef>
                <a:spcPts val="0"/>
              </a:spcBef>
              <a:buClrTx/>
              <a:buNone/>
            </a:pPr>
            <a:r>
              <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教育内容</a:t>
            </a:r>
            <a:endParaRPr lang="zh-CN" altLang="en-US" sz="135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a:p>
            <a:pPr marL="257175" indent="-257175" latinLnBrk="1">
              <a:spcBef>
                <a:spcPct val="20000"/>
              </a:spcBef>
              <a:buClrTx/>
              <a:buNone/>
            </a:pPr>
            <a:endParaRPr lang="zh-CN" altLang="en-US" sz="135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a:p>
            <a:pPr marL="257175" indent="-257175" latinLnBrk="1">
              <a:spcBef>
                <a:spcPct val="20000"/>
              </a:spcBef>
              <a:buClrTx/>
              <a:buNone/>
            </a:pPr>
            <a:endParaRPr lang="zh-CN" altLang="en-US" sz="1350" dirty="0">
              <a:solidFill>
                <a:schemeClr val="tx1"/>
              </a:solidFill>
              <a:latin typeface="微软雅黑" panose="020B0503020204020204" pitchFamily="34" charset="-122"/>
              <a:ea typeface="微软雅黑" panose="020B0503020204020204" pitchFamily="34" charset="-122"/>
            </a:endParaRPr>
          </a:p>
          <a:p>
            <a:pPr marL="257175" indent="-257175" latinLnBrk="1">
              <a:spcBef>
                <a:spcPct val="20000"/>
              </a:spcBef>
              <a:buClrTx/>
              <a:buNone/>
            </a:pPr>
            <a:endParaRPr lang="zh-CN" altLang="en-US" sz="1875" dirty="0">
              <a:solidFill>
                <a:schemeClr val="tx1"/>
              </a:solidFill>
              <a:latin typeface="微软雅黑" panose="020B0503020204020204" pitchFamily="34" charset="-122"/>
              <a:ea typeface="微软雅黑" panose="020B0503020204020204" pitchFamily="34" charset="-122"/>
            </a:endParaRPr>
          </a:p>
        </p:txBody>
      </p:sp>
      <p:sp>
        <p:nvSpPr>
          <p:cNvPr id="8204" name="Rectangle 12"/>
          <p:cNvSpPr>
            <a:spLocks noGrp="1"/>
          </p:cNvSpPr>
          <p:nvPr/>
        </p:nvSpPr>
        <p:spPr>
          <a:xfrm>
            <a:off x="3887153" y="697950"/>
            <a:ext cx="1241822" cy="1729784"/>
          </a:xfrm>
          <a:prstGeom prst="rect">
            <a:avLst/>
          </a:prstGeom>
          <a:noFill/>
          <a:ln w="9525">
            <a:noFill/>
          </a:ln>
        </p:spPr>
        <p:txBody>
          <a:bodyPr/>
          <a:lstStyle>
            <a:lvl1pPr marL="438150" indent="-319405" algn="l" rtl="0" eaLnBrk="0" fontAlgn="base" hangingPunct="0">
              <a:spcBef>
                <a:spcPct val="0"/>
              </a:spcBef>
              <a:spcAft>
                <a:spcPct val="0"/>
              </a:spcAft>
              <a:buClr>
                <a:schemeClr val="accent1"/>
              </a:buClr>
              <a:buSzPct val="80000"/>
              <a:buFont typeface="Wingdings 2" panose="05020102010507070707" pitchFamily="18" charset="2"/>
              <a:buChar char=""/>
              <a:defRPr sz="2800" kern="1200">
                <a:solidFill>
                  <a:srgbClr val="FFFFFF"/>
                </a:solidFill>
                <a:latin typeface="黑体" panose="02010600030101010101" pitchFamily="1" charset="-122"/>
                <a:ea typeface="黑体" panose="02010600030101010101" pitchFamily="1" charset="-122"/>
                <a:cs typeface="Arial" panose="020B0604020202020204" pitchFamily="34" charset="0"/>
              </a:defRPr>
            </a:lvl1pPr>
            <a:lvl2pPr marL="730250" indent="-273050" algn="l" rtl="0" eaLnBrk="0" fontAlgn="base" hangingPunct="0">
              <a:spcBef>
                <a:spcPct val="20000"/>
              </a:spcBef>
              <a:spcAft>
                <a:spcPct val="0"/>
              </a:spcAft>
              <a:buClr>
                <a:srgbClr val="FFFFFF"/>
              </a:buClr>
              <a:buSzPct val="90000"/>
              <a:buFont typeface="Wingdings" panose="05000000000000000000" pitchFamily="2" charset="2"/>
              <a:buChar char=""/>
              <a:defRPr sz="2600" kern="1200">
                <a:solidFill>
                  <a:schemeClr val="tx1"/>
                </a:solidFill>
                <a:latin typeface="Arial" panose="020B0604020202020204" pitchFamily="34" charset="0"/>
                <a:ea typeface="+mn-ea"/>
                <a:cs typeface="Arial" panose="020B0604020202020204" pitchFamily="34" charset="0"/>
              </a:defRPr>
            </a:lvl2pPr>
            <a:lvl3pPr marL="995680" indent="-228600" algn="l" rtl="0" eaLnBrk="0" fontAlgn="base" hangingPunct="0">
              <a:spcBef>
                <a:spcPct val="20000"/>
              </a:spcBef>
              <a:spcAft>
                <a:spcPct val="0"/>
              </a:spcAft>
              <a:buClr>
                <a:srgbClr val="E66C7D"/>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216025" indent="-182880" algn="l" rtl="0" eaLnBrk="0" fontAlgn="base" hangingPunct="0">
              <a:spcBef>
                <a:spcPct val="20000"/>
              </a:spcBef>
              <a:spcAft>
                <a:spcPct val="0"/>
              </a:spcAft>
              <a:buClr>
                <a:srgbClr val="6BB76D"/>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425575" indent="-182880" algn="l" rtl="0" eaLnBrk="0" fontAlgn="base" hangingPunct="0">
              <a:spcBef>
                <a:spcPct val="20000"/>
              </a:spcBef>
              <a:spcAft>
                <a:spcPct val="0"/>
              </a:spcAft>
              <a:buClr>
                <a:srgbClr val="E88651"/>
              </a:buClr>
              <a:buFont typeface="Wingdings 3" panose="05040102010807070707" pitchFamily="18" charset="2"/>
              <a:buChar char=""/>
              <a:defRPr lang="en-US" sz="2000" kern="1200">
                <a:solidFill>
                  <a:schemeClr val="tx1"/>
                </a:solidFill>
                <a:latin typeface="Arial" panose="020B0604020202020204" pitchFamily="34" charset="0"/>
                <a:ea typeface="+mn-ea"/>
                <a:cs typeface="Arial" panose="020B0604020202020204" pitchFamily="34" charset="0"/>
              </a:defRPr>
            </a:lvl5pPr>
          </a:lstStyle>
          <a:p>
            <a:pPr marL="0" indent="0" latinLnBrk="1">
              <a:lnSpc>
                <a:spcPct val="120000"/>
              </a:lnSpc>
              <a:spcBef>
                <a:spcPts val="0"/>
              </a:spcBef>
              <a:buClrTx/>
              <a:buNone/>
            </a:pPr>
            <a:r>
              <a:rPr lang="zh-CN" altLang="en-US" sz="1600" dirty="0">
                <a:solidFill>
                  <a:srgbClr val="CC3300"/>
                </a:solidFill>
                <a:latin typeface="微软雅黑" panose="020B0503020204020204" pitchFamily="34" charset="-122"/>
                <a:ea typeface="微软雅黑" panose="020B0503020204020204" pitchFamily="34" charset="-122"/>
                <a:sym typeface="Arial" panose="020B0604020202020204" pitchFamily="34" charset="0"/>
              </a:rPr>
              <a:t>隋唐时期</a:t>
            </a:r>
            <a:endParaRPr lang="zh-CN" altLang="en-US" sz="1600" dirty="0">
              <a:solidFill>
                <a:srgbClr val="CC3300"/>
              </a:solidFill>
              <a:latin typeface="微软雅黑" panose="020B0503020204020204" pitchFamily="34" charset="-122"/>
              <a:ea typeface="微软雅黑" panose="020B0503020204020204" pitchFamily="34" charset="-122"/>
              <a:sym typeface="Arial" panose="020B0604020202020204" pitchFamily="34" charset="0"/>
            </a:endParaRPr>
          </a:p>
          <a:p>
            <a:pPr marL="0" indent="0" latinLnBrk="1">
              <a:lnSpc>
                <a:spcPct val="120000"/>
              </a:lnSpc>
              <a:spcBef>
                <a:spcPts val="0"/>
              </a:spcBef>
              <a:buClrTx/>
              <a:buNone/>
            </a:pPr>
            <a:r>
              <a:rPr lang="zh-CN" altLang="en-US" sz="1600" dirty="0">
                <a:solidFill>
                  <a:srgbClr val="CC3300"/>
                </a:solidFill>
                <a:latin typeface="微软雅黑" panose="020B0503020204020204" pitchFamily="34" charset="-122"/>
                <a:ea typeface="微软雅黑" panose="020B0503020204020204" pitchFamily="34" charset="-122"/>
              </a:rPr>
              <a:t>宋代教育</a:t>
            </a:r>
            <a:endParaRPr lang="zh-CN" altLang="en-US" sz="1600" dirty="0">
              <a:solidFill>
                <a:srgbClr val="CC3300"/>
              </a:solidFill>
              <a:latin typeface="微软雅黑" panose="020B0503020204020204" pitchFamily="34" charset="-122"/>
              <a:ea typeface="微软雅黑" panose="020B0503020204020204" pitchFamily="34" charset="-122"/>
            </a:endParaRPr>
          </a:p>
          <a:p>
            <a:pPr marL="0" indent="0" latinLnBrk="1">
              <a:lnSpc>
                <a:spcPct val="120000"/>
              </a:lnSpc>
              <a:spcBef>
                <a:spcPts val="0"/>
              </a:spcBef>
              <a:buClrTx/>
              <a:buNone/>
            </a:pPr>
            <a:r>
              <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教育政策</a:t>
            </a:r>
            <a:endPar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a:p>
            <a:pPr marL="0" indent="0" latinLnBrk="1">
              <a:lnSpc>
                <a:spcPct val="120000"/>
              </a:lnSpc>
              <a:spcBef>
                <a:spcPts val="0"/>
              </a:spcBef>
              <a:buClrTx/>
              <a:buNone/>
            </a:pPr>
            <a:r>
              <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学校设置</a:t>
            </a:r>
            <a:endPar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a:p>
            <a:pPr marL="0" indent="0" latinLnBrk="1">
              <a:lnSpc>
                <a:spcPct val="120000"/>
              </a:lnSpc>
              <a:spcBef>
                <a:spcPts val="0"/>
              </a:spcBef>
              <a:buClrTx/>
              <a:buNone/>
            </a:pPr>
            <a:r>
              <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教育内容</a:t>
            </a:r>
            <a:endPar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a:p>
            <a:pPr marL="0" indent="0" latinLnBrk="1">
              <a:lnSpc>
                <a:spcPct val="120000"/>
              </a:lnSpc>
              <a:spcBef>
                <a:spcPts val="0"/>
              </a:spcBef>
              <a:buClrTx/>
              <a:buNone/>
            </a:pPr>
            <a:r>
              <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人才选拔</a:t>
            </a:r>
            <a:endPar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a:p>
            <a:pPr marL="0" indent="0" latinLnBrk="1">
              <a:lnSpc>
                <a:spcPct val="120000"/>
              </a:lnSpc>
              <a:spcBef>
                <a:spcPts val="0"/>
              </a:spcBef>
              <a:buClrTx/>
              <a:buNone/>
            </a:pPr>
            <a:endParaRPr lang="zh-CN" altLang="en-US" sz="135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a:p>
            <a:pPr marL="0" indent="0" latinLnBrk="1">
              <a:lnSpc>
                <a:spcPct val="120000"/>
              </a:lnSpc>
              <a:spcBef>
                <a:spcPts val="0"/>
              </a:spcBef>
              <a:buClrTx/>
              <a:buNone/>
            </a:pPr>
            <a:endParaRPr lang="zh-CN" altLang="en-US" sz="1350" dirty="0">
              <a:solidFill>
                <a:schemeClr val="tx1"/>
              </a:solidFill>
              <a:latin typeface="微软雅黑" panose="020B0503020204020204" pitchFamily="34" charset="-122"/>
              <a:ea typeface="微软雅黑" panose="020B0503020204020204" pitchFamily="34" charset="-122"/>
            </a:endParaRPr>
          </a:p>
          <a:p>
            <a:pPr marL="0" indent="0" latinLnBrk="1">
              <a:lnSpc>
                <a:spcPct val="120000"/>
              </a:lnSpc>
              <a:spcBef>
                <a:spcPts val="0"/>
              </a:spcBef>
              <a:buClrTx/>
              <a:buNone/>
            </a:pPr>
            <a:endParaRPr lang="zh-CN" altLang="en-US" sz="1350" dirty="0">
              <a:solidFill>
                <a:schemeClr val="tx1"/>
              </a:solidFill>
              <a:latin typeface="微软雅黑" panose="020B0503020204020204" pitchFamily="34" charset="-122"/>
              <a:ea typeface="微软雅黑" panose="020B0503020204020204" pitchFamily="34" charset="-122"/>
            </a:endParaRPr>
          </a:p>
          <a:p>
            <a:pPr marL="0" indent="0" latinLnBrk="1">
              <a:lnSpc>
                <a:spcPct val="120000"/>
              </a:lnSpc>
              <a:spcBef>
                <a:spcPts val="0"/>
              </a:spcBef>
              <a:buClrTx/>
              <a:buNone/>
            </a:pPr>
            <a:endParaRPr lang="zh-CN" altLang="en-US" sz="1875" dirty="0">
              <a:solidFill>
                <a:schemeClr val="tx1"/>
              </a:solidFill>
              <a:latin typeface="微软雅黑" panose="020B0503020204020204" pitchFamily="34" charset="-122"/>
              <a:ea typeface="微软雅黑" panose="020B0503020204020204" pitchFamily="34" charset="-122"/>
            </a:endParaRPr>
          </a:p>
        </p:txBody>
      </p:sp>
      <p:sp>
        <p:nvSpPr>
          <p:cNvPr id="8205" name="Rectangle 13"/>
          <p:cNvSpPr>
            <a:spLocks noGrp="1"/>
          </p:cNvSpPr>
          <p:nvPr/>
        </p:nvSpPr>
        <p:spPr>
          <a:xfrm>
            <a:off x="5193268" y="699542"/>
            <a:ext cx="1309688" cy="1978819"/>
          </a:xfrm>
          <a:prstGeom prst="rect">
            <a:avLst/>
          </a:prstGeom>
          <a:noFill/>
          <a:ln w="9525">
            <a:noFill/>
          </a:ln>
        </p:spPr>
        <p:txBody>
          <a:bodyPr/>
          <a:lstStyle>
            <a:lvl1pPr marL="438150" indent="-319405" algn="l" rtl="0" eaLnBrk="0" fontAlgn="base" hangingPunct="0">
              <a:spcBef>
                <a:spcPct val="0"/>
              </a:spcBef>
              <a:spcAft>
                <a:spcPct val="0"/>
              </a:spcAft>
              <a:buClr>
                <a:schemeClr val="accent1"/>
              </a:buClr>
              <a:buSzPct val="80000"/>
              <a:buFont typeface="Wingdings 2" panose="05020102010507070707" pitchFamily="18" charset="2"/>
              <a:buChar char=""/>
              <a:defRPr sz="2800" kern="1200">
                <a:solidFill>
                  <a:srgbClr val="FFFFFF"/>
                </a:solidFill>
                <a:latin typeface="黑体" panose="02010600030101010101" pitchFamily="1" charset="-122"/>
                <a:ea typeface="黑体" panose="02010600030101010101" pitchFamily="1" charset="-122"/>
                <a:cs typeface="Arial" panose="020B0604020202020204" pitchFamily="34" charset="0"/>
              </a:defRPr>
            </a:lvl1pPr>
            <a:lvl2pPr marL="730250" indent="-273050" algn="l" rtl="0" eaLnBrk="0" fontAlgn="base" hangingPunct="0">
              <a:spcBef>
                <a:spcPct val="20000"/>
              </a:spcBef>
              <a:spcAft>
                <a:spcPct val="0"/>
              </a:spcAft>
              <a:buClr>
                <a:srgbClr val="FFFFFF"/>
              </a:buClr>
              <a:buSzPct val="90000"/>
              <a:buFont typeface="Wingdings" panose="05000000000000000000" pitchFamily="2" charset="2"/>
              <a:buChar char=""/>
              <a:defRPr sz="2600" kern="1200">
                <a:solidFill>
                  <a:schemeClr val="tx1"/>
                </a:solidFill>
                <a:latin typeface="Arial" panose="020B0604020202020204" pitchFamily="34" charset="0"/>
                <a:ea typeface="+mn-ea"/>
                <a:cs typeface="Arial" panose="020B0604020202020204" pitchFamily="34" charset="0"/>
              </a:defRPr>
            </a:lvl2pPr>
            <a:lvl3pPr marL="995680" indent="-228600" algn="l" rtl="0" eaLnBrk="0" fontAlgn="base" hangingPunct="0">
              <a:spcBef>
                <a:spcPct val="20000"/>
              </a:spcBef>
              <a:spcAft>
                <a:spcPct val="0"/>
              </a:spcAft>
              <a:buClr>
                <a:srgbClr val="E66C7D"/>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216025" indent="-182880" algn="l" rtl="0" eaLnBrk="0" fontAlgn="base" hangingPunct="0">
              <a:spcBef>
                <a:spcPct val="20000"/>
              </a:spcBef>
              <a:spcAft>
                <a:spcPct val="0"/>
              </a:spcAft>
              <a:buClr>
                <a:srgbClr val="6BB76D"/>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425575" indent="-182880" algn="l" rtl="0" eaLnBrk="0" fontAlgn="base" hangingPunct="0">
              <a:spcBef>
                <a:spcPct val="20000"/>
              </a:spcBef>
              <a:spcAft>
                <a:spcPct val="0"/>
              </a:spcAft>
              <a:buClr>
                <a:srgbClr val="E88651"/>
              </a:buClr>
              <a:buFont typeface="Wingdings 3" panose="05040102010807070707" pitchFamily="18" charset="2"/>
              <a:buChar char=""/>
              <a:defRPr lang="en-US" sz="2000" kern="1200">
                <a:solidFill>
                  <a:schemeClr val="tx1"/>
                </a:solidFill>
                <a:latin typeface="Arial" panose="020B0604020202020204" pitchFamily="34" charset="0"/>
                <a:ea typeface="+mn-ea"/>
                <a:cs typeface="Arial" panose="020B0604020202020204" pitchFamily="34" charset="0"/>
              </a:defRPr>
            </a:lvl5pPr>
          </a:lstStyle>
          <a:p>
            <a:pPr marL="0" indent="0" latinLnBrk="1">
              <a:lnSpc>
                <a:spcPct val="120000"/>
              </a:lnSpc>
              <a:spcBef>
                <a:spcPts val="0"/>
              </a:spcBef>
              <a:buClrTx/>
              <a:buNone/>
            </a:pPr>
            <a:r>
              <a:rPr lang="zh-CN" altLang="en-US" sz="1600" dirty="0">
                <a:solidFill>
                  <a:srgbClr val="CC3300"/>
                </a:solidFill>
                <a:latin typeface="微软雅黑" panose="020B0503020204020204" pitchFamily="34" charset="-122"/>
                <a:ea typeface="微软雅黑" panose="020B0503020204020204" pitchFamily="34" charset="-122"/>
                <a:sym typeface="Arial" panose="020B0604020202020204" pitchFamily="34" charset="0"/>
              </a:rPr>
              <a:t>明代教育</a:t>
            </a:r>
            <a:endParaRPr lang="zh-CN" altLang="en-US" sz="1600" dirty="0">
              <a:solidFill>
                <a:srgbClr val="CC3300"/>
              </a:solidFill>
              <a:latin typeface="微软雅黑" panose="020B0503020204020204" pitchFamily="34" charset="-122"/>
              <a:ea typeface="微软雅黑" panose="020B0503020204020204" pitchFamily="34" charset="-122"/>
              <a:sym typeface="Arial" panose="020B0604020202020204" pitchFamily="34" charset="0"/>
            </a:endParaRPr>
          </a:p>
          <a:p>
            <a:pPr marL="0" indent="0" latinLnBrk="1">
              <a:lnSpc>
                <a:spcPct val="120000"/>
              </a:lnSpc>
              <a:spcBef>
                <a:spcPts val="0"/>
              </a:spcBef>
              <a:buClrTx/>
              <a:buNone/>
            </a:pPr>
            <a:r>
              <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教育政策</a:t>
            </a:r>
            <a:endPar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a:p>
            <a:pPr marL="0" indent="0" latinLnBrk="1">
              <a:lnSpc>
                <a:spcPct val="120000"/>
              </a:lnSpc>
              <a:spcBef>
                <a:spcPts val="0"/>
              </a:spcBef>
              <a:buClrTx/>
              <a:buNone/>
            </a:pPr>
            <a:r>
              <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学校设置</a:t>
            </a:r>
            <a:endPar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a:p>
            <a:pPr marL="0" indent="0" latinLnBrk="1">
              <a:lnSpc>
                <a:spcPct val="120000"/>
              </a:lnSpc>
              <a:spcBef>
                <a:spcPts val="0"/>
              </a:spcBef>
              <a:buClrTx/>
              <a:buNone/>
            </a:pPr>
            <a:r>
              <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教育内容</a:t>
            </a:r>
            <a:endPar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a:p>
            <a:pPr marL="0" indent="0" latinLnBrk="1">
              <a:lnSpc>
                <a:spcPct val="120000"/>
              </a:lnSpc>
              <a:spcBef>
                <a:spcPts val="0"/>
              </a:spcBef>
              <a:buClrTx/>
              <a:buNone/>
            </a:pPr>
            <a:r>
              <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人才选拔</a:t>
            </a:r>
            <a:endPar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a:p>
            <a:pPr marL="0" indent="0" latinLnBrk="1">
              <a:lnSpc>
                <a:spcPct val="120000"/>
              </a:lnSpc>
              <a:spcBef>
                <a:spcPts val="0"/>
              </a:spcBef>
              <a:buClrTx/>
              <a:buNone/>
            </a:pPr>
            <a:r>
              <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学规</a:t>
            </a:r>
            <a:endPar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a:p>
            <a:pPr marL="257175" indent="-257175" latinLnBrk="1">
              <a:lnSpc>
                <a:spcPct val="120000"/>
              </a:lnSpc>
              <a:spcBef>
                <a:spcPct val="20000"/>
              </a:spcBef>
              <a:buClrTx/>
              <a:buNone/>
            </a:pPr>
            <a:endPar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5069" name="Rectangle 14"/>
          <p:cNvSpPr>
            <a:spLocks noGrp="1"/>
          </p:cNvSpPr>
          <p:nvPr/>
        </p:nvSpPr>
        <p:spPr>
          <a:xfrm>
            <a:off x="5955268" y="2641759"/>
            <a:ext cx="1243013" cy="342900"/>
          </a:xfrm>
          <a:prstGeom prst="rect">
            <a:avLst/>
          </a:prstGeom>
          <a:noFill/>
          <a:ln w="9525">
            <a:noFill/>
          </a:ln>
        </p:spPr>
        <p:txBody>
          <a:bodyPr/>
          <a:lstStyle>
            <a:lvl1pPr marL="438150" indent="-319405" algn="l" rtl="0" eaLnBrk="0" fontAlgn="base" hangingPunct="0">
              <a:spcBef>
                <a:spcPct val="0"/>
              </a:spcBef>
              <a:spcAft>
                <a:spcPct val="0"/>
              </a:spcAft>
              <a:buClr>
                <a:schemeClr val="accent1"/>
              </a:buClr>
              <a:buSzPct val="80000"/>
              <a:buFont typeface="Wingdings 2" panose="05020102010507070707" pitchFamily="18" charset="2"/>
              <a:buChar char=""/>
              <a:defRPr sz="2800" kern="1200">
                <a:solidFill>
                  <a:srgbClr val="FFFFFF"/>
                </a:solidFill>
                <a:latin typeface="黑体" panose="02010600030101010101" pitchFamily="1" charset="-122"/>
                <a:ea typeface="黑体" panose="02010600030101010101" pitchFamily="1" charset="-122"/>
                <a:cs typeface="Arial" panose="020B0604020202020204" pitchFamily="34" charset="0"/>
              </a:defRPr>
            </a:lvl1pPr>
            <a:lvl2pPr marL="730250" indent="-273050" algn="l" rtl="0" eaLnBrk="0" fontAlgn="base" hangingPunct="0">
              <a:spcBef>
                <a:spcPct val="20000"/>
              </a:spcBef>
              <a:spcAft>
                <a:spcPct val="0"/>
              </a:spcAft>
              <a:buClr>
                <a:srgbClr val="FFFFFF"/>
              </a:buClr>
              <a:buSzPct val="90000"/>
              <a:buFont typeface="Wingdings" panose="05000000000000000000" pitchFamily="2" charset="2"/>
              <a:buChar char=""/>
              <a:defRPr sz="2600" kern="1200">
                <a:solidFill>
                  <a:schemeClr val="tx1"/>
                </a:solidFill>
                <a:latin typeface="Arial" panose="020B0604020202020204" pitchFamily="34" charset="0"/>
                <a:ea typeface="+mn-ea"/>
                <a:cs typeface="Arial" panose="020B0604020202020204" pitchFamily="34" charset="0"/>
              </a:defRPr>
            </a:lvl2pPr>
            <a:lvl3pPr marL="995680" indent="-228600" algn="l" rtl="0" eaLnBrk="0" fontAlgn="base" hangingPunct="0">
              <a:spcBef>
                <a:spcPct val="20000"/>
              </a:spcBef>
              <a:spcAft>
                <a:spcPct val="0"/>
              </a:spcAft>
              <a:buClr>
                <a:srgbClr val="E66C7D"/>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216025" indent="-182880" algn="l" rtl="0" eaLnBrk="0" fontAlgn="base" hangingPunct="0">
              <a:spcBef>
                <a:spcPct val="20000"/>
              </a:spcBef>
              <a:spcAft>
                <a:spcPct val="0"/>
              </a:spcAft>
              <a:buClr>
                <a:srgbClr val="6BB76D"/>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425575" indent="-182880" algn="l" rtl="0" eaLnBrk="0" fontAlgn="base" hangingPunct="0">
              <a:spcBef>
                <a:spcPct val="20000"/>
              </a:spcBef>
              <a:spcAft>
                <a:spcPct val="0"/>
              </a:spcAft>
              <a:buClr>
                <a:srgbClr val="E88651"/>
              </a:buClr>
              <a:buFont typeface="Wingdings 3" panose="05040102010807070707" pitchFamily="18" charset="2"/>
              <a:buChar char=""/>
              <a:defRPr lang="en-US" sz="2000" kern="1200">
                <a:solidFill>
                  <a:schemeClr val="tx1"/>
                </a:solidFill>
                <a:latin typeface="Arial" panose="020B0604020202020204" pitchFamily="34" charset="0"/>
                <a:ea typeface="+mn-ea"/>
                <a:cs typeface="Arial" panose="020B0604020202020204" pitchFamily="34" charset="0"/>
              </a:defRPr>
            </a:lvl5pPr>
          </a:lstStyle>
          <a:p>
            <a:pPr marL="257175" indent="-257175" latinLnBrk="1">
              <a:spcBef>
                <a:spcPct val="20000"/>
              </a:spcBef>
              <a:buClrTx/>
              <a:buNone/>
            </a:pPr>
            <a:endParaRPr lang="zh-CN" altLang="en-US" sz="1200" dirty="0">
              <a:solidFill>
                <a:schemeClr val="tx1"/>
              </a:solidFill>
              <a:latin typeface="Arial" panose="020B0604020202020204" pitchFamily="34" charset="0"/>
              <a:ea typeface="华文细黑" panose="02010600040101010101" pitchFamily="1" charset="-122"/>
            </a:endParaRPr>
          </a:p>
          <a:p>
            <a:pPr marL="257175" indent="-257175" latinLnBrk="1">
              <a:spcBef>
                <a:spcPct val="20000"/>
              </a:spcBef>
              <a:buClrTx/>
              <a:buNone/>
            </a:pPr>
            <a:endParaRPr lang="zh-CN" altLang="en-US" sz="1350" dirty="0">
              <a:solidFill>
                <a:schemeClr val="tx1"/>
              </a:solidFill>
              <a:latin typeface="Arial" panose="020B0604020202020204" pitchFamily="34" charset="0"/>
              <a:ea typeface="华文细黑" panose="02010600040101010101" pitchFamily="1" charset="-122"/>
            </a:endParaRPr>
          </a:p>
          <a:p>
            <a:pPr marL="257175" indent="-257175" latinLnBrk="1">
              <a:spcBef>
                <a:spcPct val="20000"/>
              </a:spcBef>
              <a:buClrTx/>
              <a:buNone/>
            </a:pPr>
            <a:endParaRPr lang="zh-CN" altLang="en-US" sz="1350" dirty="0">
              <a:solidFill>
                <a:schemeClr val="tx1"/>
              </a:solidFill>
              <a:latin typeface="Arial" panose="020B0604020202020204" pitchFamily="34" charset="0"/>
              <a:ea typeface="华文细黑" panose="02010600040101010101" pitchFamily="1" charset="-122"/>
            </a:endParaRPr>
          </a:p>
          <a:p>
            <a:pPr marL="257175" indent="-257175" latinLnBrk="1">
              <a:spcBef>
                <a:spcPct val="20000"/>
              </a:spcBef>
              <a:buClrTx/>
              <a:buNone/>
            </a:pPr>
            <a:endParaRPr lang="zh-CN" altLang="en-US" sz="1875" dirty="0">
              <a:solidFill>
                <a:schemeClr val="tx1"/>
              </a:solidFill>
              <a:latin typeface="Arial" panose="020B0604020202020204" pitchFamily="34" charset="0"/>
              <a:ea typeface="Gulim" panose="020B0600000101010101" pitchFamily="1" charset="-127"/>
            </a:endParaRPr>
          </a:p>
        </p:txBody>
      </p:sp>
      <p:sp>
        <p:nvSpPr>
          <p:cNvPr id="8209" name="Rectangle 17"/>
          <p:cNvSpPr>
            <a:spLocks noGrp="1"/>
          </p:cNvSpPr>
          <p:nvPr/>
        </p:nvSpPr>
        <p:spPr>
          <a:xfrm>
            <a:off x="6480334" y="699542"/>
            <a:ext cx="1512094" cy="1835944"/>
          </a:xfrm>
          <a:prstGeom prst="rect">
            <a:avLst/>
          </a:prstGeom>
          <a:noFill/>
          <a:ln w="9525">
            <a:noFill/>
          </a:ln>
        </p:spPr>
        <p:txBody>
          <a:bodyPr/>
          <a:lstStyle>
            <a:lvl1pPr marL="438150" indent="-319405" algn="l" rtl="0" eaLnBrk="0" fontAlgn="base" hangingPunct="0">
              <a:spcBef>
                <a:spcPct val="0"/>
              </a:spcBef>
              <a:spcAft>
                <a:spcPct val="0"/>
              </a:spcAft>
              <a:buClr>
                <a:schemeClr val="accent1"/>
              </a:buClr>
              <a:buSzPct val="80000"/>
              <a:buFont typeface="Wingdings 2" panose="05020102010507070707" pitchFamily="18" charset="2"/>
              <a:buChar char=""/>
              <a:defRPr sz="2800" kern="1200">
                <a:solidFill>
                  <a:srgbClr val="FFFFFF"/>
                </a:solidFill>
                <a:latin typeface="黑体" panose="02010600030101010101" pitchFamily="1" charset="-122"/>
                <a:ea typeface="黑体" panose="02010600030101010101" pitchFamily="1" charset="-122"/>
                <a:cs typeface="Arial" panose="020B0604020202020204" pitchFamily="34" charset="0"/>
              </a:defRPr>
            </a:lvl1pPr>
            <a:lvl2pPr marL="730250" indent="-273050" algn="l" rtl="0" eaLnBrk="0" fontAlgn="base" hangingPunct="0">
              <a:spcBef>
                <a:spcPct val="20000"/>
              </a:spcBef>
              <a:spcAft>
                <a:spcPct val="0"/>
              </a:spcAft>
              <a:buClr>
                <a:srgbClr val="FFFFFF"/>
              </a:buClr>
              <a:buSzPct val="90000"/>
              <a:buFont typeface="Wingdings" panose="05000000000000000000" pitchFamily="2" charset="2"/>
              <a:buChar char=""/>
              <a:defRPr sz="2600" kern="1200">
                <a:solidFill>
                  <a:schemeClr val="tx1"/>
                </a:solidFill>
                <a:latin typeface="Arial" panose="020B0604020202020204" pitchFamily="34" charset="0"/>
                <a:ea typeface="+mn-ea"/>
                <a:cs typeface="Arial" panose="020B0604020202020204" pitchFamily="34" charset="0"/>
              </a:defRPr>
            </a:lvl2pPr>
            <a:lvl3pPr marL="995680" indent="-228600" algn="l" rtl="0" eaLnBrk="0" fontAlgn="base" hangingPunct="0">
              <a:spcBef>
                <a:spcPct val="20000"/>
              </a:spcBef>
              <a:spcAft>
                <a:spcPct val="0"/>
              </a:spcAft>
              <a:buClr>
                <a:srgbClr val="E66C7D"/>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216025" indent="-182880" algn="l" rtl="0" eaLnBrk="0" fontAlgn="base" hangingPunct="0">
              <a:spcBef>
                <a:spcPct val="20000"/>
              </a:spcBef>
              <a:spcAft>
                <a:spcPct val="0"/>
              </a:spcAft>
              <a:buClr>
                <a:srgbClr val="6BB76D"/>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425575" indent="-182880" algn="l" rtl="0" eaLnBrk="0" fontAlgn="base" hangingPunct="0">
              <a:spcBef>
                <a:spcPct val="20000"/>
              </a:spcBef>
              <a:spcAft>
                <a:spcPct val="0"/>
              </a:spcAft>
              <a:buClr>
                <a:srgbClr val="E88651"/>
              </a:buClr>
              <a:buFont typeface="Wingdings 3" panose="05040102010807070707" pitchFamily="18" charset="2"/>
              <a:buChar char=""/>
              <a:defRPr lang="en-US" sz="2000" kern="1200">
                <a:solidFill>
                  <a:schemeClr val="tx1"/>
                </a:solidFill>
                <a:latin typeface="Arial" panose="020B0604020202020204" pitchFamily="34" charset="0"/>
                <a:ea typeface="+mn-ea"/>
                <a:cs typeface="Arial" panose="020B0604020202020204" pitchFamily="34" charset="0"/>
              </a:defRPr>
            </a:lvl5pPr>
          </a:lstStyle>
          <a:p>
            <a:pPr marL="0" indent="0" latinLnBrk="1">
              <a:lnSpc>
                <a:spcPct val="120000"/>
              </a:lnSpc>
              <a:spcBef>
                <a:spcPts val="0"/>
              </a:spcBef>
              <a:buClrTx/>
              <a:buNone/>
            </a:pPr>
            <a:r>
              <a:rPr lang="zh-CN" altLang="en-US" sz="1600" dirty="0">
                <a:solidFill>
                  <a:srgbClr val="CC3300"/>
                </a:solidFill>
                <a:latin typeface="微软雅黑" panose="020B0503020204020204" pitchFamily="34" charset="-122"/>
                <a:ea typeface="微软雅黑" panose="020B0503020204020204" pitchFamily="34" charset="-122"/>
              </a:rPr>
              <a:t>清代</a:t>
            </a:r>
            <a:endParaRPr lang="zh-CN" altLang="en-US" sz="1600" dirty="0">
              <a:solidFill>
                <a:srgbClr val="CC3300"/>
              </a:solidFill>
              <a:latin typeface="微软雅黑" panose="020B0503020204020204" pitchFamily="34" charset="-122"/>
              <a:ea typeface="微软雅黑" panose="020B0503020204020204" pitchFamily="34" charset="-122"/>
            </a:endParaRPr>
          </a:p>
          <a:p>
            <a:pPr marL="0" indent="0" latinLnBrk="1">
              <a:lnSpc>
                <a:spcPct val="120000"/>
              </a:lnSpc>
              <a:spcBef>
                <a:spcPts val="0"/>
              </a:spcBef>
              <a:buClrTx/>
              <a:buNone/>
            </a:pPr>
            <a:r>
              <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教育政策</a:t>
            </a:r>
            <a:endPar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a:p>
            <a:pPr marL="0" indent="0" latinLnBrk="1">
              <a:lnSpc>
                <a:spcPct val="120000"/>
              </a:lnSpc>
              <a:spcBef>
                <a:spcPts val="0"/>
              </a:spcBef>
              <a:buClrTx/>
              <a:buNone/>
            </a:pPr>
            <a:r>
              <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学校设置</a:t>
            </a:r>
            <a:endPar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a:p>
            <a:pPr marL="0" indent="0" latinLnBrk="1">
              <a:lnSpc>
                <a:spcPct val="120000"/>
              </a:lnSpc>
              <a:spcBef>
                <a:spcPts val="0"/>
              </a:spcBef>
              <a:buClrTx/>
              <a:buNone/>
            </a:pPr>
            <a:r>
              <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教育内容与方法</a:t>
            </a:r>
            <a:endPar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a:p>
            <a:pPr marL="0" indent="0" latinLnBrk="1">
              <a:lnSpc>
                <a:spcPct val="120000"/>
              </a:lnSpc>
              <a:spcBef>
                <a:spcPts val="0"/>
              </a:spcBef>
              <a:buClrTx/>
              <a:buNone/>
            </a:pPr>
            <a:r>
              <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人才选拔</a:t>
            </a:r>
            <a:endPar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a:p>
            <a:pPr marL="0" indent="0" latinLnBrk="1">
              <a:lnSpc>
                <a:spcPct val="120000"/>
              </a:lnSpc>
              <a:spcBef>
                <a:spcPts val="0"/>
              </a:spcBef>
              <a:buClrTx/>
              <a:buNone/>
            </a:pPr>
            <a:r>
              <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学规</a:t>
            </a:r>
            <a:endPar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a:p>
            <a:pPr marL="257175" indent="-257175" latinLnBrk="1">
              <a:spcBef>
                <a:spcPct val="20000"/>
              </a:spcBef>
              <a:buClrTx/>
              <a:buNone/>
            </a:pPr>
            <a:endPar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a:p>
            <a:pPr marL="257175" indent="-257175" latinLnBrk="1">
              <a:spcBef>
                <a:spcPct val="20000"/>
              </a:spcBef>
              <a:buClrTx/>
              <a:buNone/>
            </a:pPr>
            <a:endPar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5073" name="Rectangle 18"/>
          <p:cNvSpPr>
            <a:spLocks noGrp="1"/>
          </p:cNvSpPr>
          <p:nvPr/>
        </p:nvSpPr>
        <p:spPr>
          <a:xfrm>
            <a:off x="6030277" y="4247912"/>
            <a:ext cx="1243013" cy="342900"/>
          </a:xfrm>
          <a:prstGeom prst="rect">
            <a:avLst/>
          </a:prstGeom>
          <a:noFill/>
          <a:ln w="9525">
            <a:noFill/>
          </a:ln>
        </p:spPr>
        <p:txBody>
          <a:bodyPr/>
          <a:lstStyle>
            <a:lvl1pPr marL="438150" indent="-319405" algn="l" rtl="0" eaLnBrk="0" fontAlgn="base" hangingPunct="0">
              <a:spcBef>
                <a:spcPct val="0"/>
              </a:spcBef>
              <a:spcAft>
                <a:spcPct val="0"/>
              </a:spcAft>
              <a:buClr>
                <a:schemeClr val="accent1"/>
              </a:buClr>
              <a:buSzPct val="80000"/>
              <a:buFont typeface="Wingdings 2" panose="05020102010507070707" pitchFamily="18" charset="2"/>
              <a:buChar char=""/>
              <a:defRPr sz="2800" kern="1200">
                <a:solidFill>
                  <a:srgbClr val="FFFFFF"/>
                </a:solidFill>
                <a:latin typeface="黑体" panose="02010600030101010101" pitchFamily="1" charset="-122"/>
                <a:ea typeface="黑体" panose="02010600030101010101" pitchFamily="1" charset="-122"/>
                <a:cs typeface="Arial" panose="020B0604020202020204" pitchFamily="34" charset="0"/>
              </a:defRPr>
            </a:lvl1pPr>
            <a:lvl2pPr marL="730250" indent="-273050" algn="l" rtl="0" eaLnBrk="0" fontAlgn="base" hangingPunct="0">
              <a:spcBef>
                <a:spcPct val="20000"/>
              </a:spcBef>
              <a:spcAft>
                <a:spcPct val="0"/>
              </a:spcAft>
              <a:buClr>
                <a:srgbClr val="FFFFFF"/>
              </a:buClr>
              <a:buSzPct val="90000"/>
              <a:buFont typeface="Wingdings" panose="05000000000000000000" pitchFamily="2" charset="2"/>
              <a:buChar char=""/>
              <a:defRPr sz="2600" kern="1200">
                <a:solidFill>
                  <a:schemeClr val="tx1"/>
                </a:solidFill>
                <a:latin typeface="Arial" panose="020B0604020202020204" pitchFamily="34" charset="0"/>
                <a:ea typeface="+mn-ea"/>
                <a:cs typeface="Arial" panose="020B0604020202020204" pitchFamily="34" charset="0"/>
              </a:defRPr>
            </a:lvl2pPr>
            <a:lvl3pPr marL="995680" indent="-228600" algn="l" rtl="0" eaLnBrk="0" fontAlgn="base" hangingPunct="0">
              <a:spcBef>
                <a:spcPct val="20000"/>
              </a:spcBef>
              <a:spcAft>
                <a:spcPct val="0"/>
              </a:spcAft>
              <a:buClr>
                <a:srgbClr val="E66C7D"/>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216025" indent="-182880" algn="l" rtl="0" eaLnBrk="0" fontAlgn="base" hangingPunct="0">
              <a:spcBef>
                <a:spcPct val="20000"/>
              </a:spcBef>
              <a:spcAft>
                <a:spcPct val="0"/>
              </a:spcAft>
              <a:buClr>
                <a:srgbClr val="6BB76D"/>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425575" indent="-182880" algn="l" rtl="0" eaLnBrk="0" fontAlgn="base" hangingPunct="0">
              <a:spcBef>
                <a:spcPct val="20000"/>
              </a:spcBef>
              <a:spcAft>
                <a:spcPct val="0"/>
              </a:spcAft>
              <a:buClr>
                <a:srgbClr val="E88651"/>
              </a:buClr>
              <a:buFont typeface="Wingdings 3" panose="05040102010807070707" pitchFamily="18" charset="2"/>
              <a:buChar char=""/>
              <a:defRPr lang="en-US" sz="2000" kern="1200">
                <a:solidFill>
                  <a:schemeClr val="tx1"/>
                </a:solidFill>
                <a:latin typeface="Arial" panose="020B0604020202020204" pitchFamily="34" charset="0"/>
                <a:ea typeface="+mn-ea"/>
                <a:cs typeface="Arial" panose="020B0604020202020204" pitchFamily="34" charset="0"/>
              </a:defRPr>
            </a:lvl5pPr>
          </a:lstStyle>
          <a:p>
            <a:pPr marL="257175" indent="-257175" latinLnBrk="1">
              <a:spcBef>
                <a:spcPct val="20000"/>
              </a:spcBef>
              <a:buClrTx/>
              <a:buNone/>
            </a:pPr>
            <a:endParaRPr lang="zh-CN" altLang="en-US" sz="1350" dirty="0">
              <a:solidFill>
                <a:schemeClr val="tx1"/>
              </a:solidFill>
              <a:latin typeface="Arial" panose="020B0604020202020204" pitchFamily="34" charset="0"/>
            </a:endParaRPr>
          </a:p>
          <a:p>
            <a:pPr marL="257175" indent="-257175" latinLnBrk="1">
              <a:spcBef>
                <a:spcPct val="20000"/>
              </a:spcBef>
              <a:buClrTx/>
              <a:buNone/>
            </a:pPr>
            <a:endParaRPr lang="zh-CN" altLang="en-US" sz="1350" dirty="0">
              <a:solidFill>
                <a:schemeClr val="tx1"/>
              </a:solidFill>
              <a:latin typeface="Arial" panose="020B0604020202020204" pitchFamily="34" charset="0"/>
            </a:endParaRPr>
          </a:p>
          <a:p>
            <a:pPr marL="257175" indent="-257175" latinLnBrk="1">
              <a:spcBef>
                <a:spcPct val="20000"/>
              </a:spcBef>
              <a:buClrTx/>
              <a:buNone/>
            </a:pPr>
            <a:endParaRPr lang="zh-CN" altLang="en-US" sz="1350" dirty="0">
              <a:solidFill>
                <a:schemeClr val="tx1"/>
              </a:solidFill>
              <a:latin typeface="Arial" panose="020B0604020202020204" pitchFamily="34" charset="0"/>
              <a:sym typeface="Arial" panose="020B0604020202020204" pitchFamily="34" charset="0"/>
            </a:endParaRPr>
          </a:p>
          <a:p>
            <a:pPr marL="257175" indent="-257175" latinLnBrk="1">
              <a:spcBef>
                <a:spcPct val="20000"/>
              </a:spcBef>
              <a:buClrTx/>
              <a:buNone/>
            </a:pPr>
            <a:endParaRPr lang="zh-CN" altLang="en-US" sz="1875" dirty="0">
              <a:solidFill>
                <a:schemeClr val="tx1"/>
              </a:solidFill>
              <a:latin typeface="Arial" panose="020B0604020202020204" pitchFamily="34" charset="0"/>
              <a:ea typeface="Gulim" panose="020B0600000101010101" pitchFamily="1" charset="-127"/>
            </a:endParaRPr>
          </a:p>
        </p:txBody>
      </p:sp>
      <p:sp>
        <p:nvSpPr>
          <p:cNvPr id="45074" name="Text Box 19"/>
          <p:cNvSpPr txBox="1"/>
          <p:nvPr/>
        </p:nvSpPr>
        <p:spPr>
          <a:xfrm>
            <a:off x="1688069" y="2803684"/>
            <a:ext cx="6049565" cy="300082"/>
          </a:xfrm>
          <a:prstGeom prst="rect">
            <a:avLst/>
          </a:prstGeom>
          <a:noFill/>
          <a:ln w="9525">
            <a:noFill/>
          </a:ln>
        </p:spPr>
        <p:txBody>
          <a:bodyPr>
            <a:spAutoFit/>
          </a:bodyPr>
          <a:lstStyle>
            <a:lvl1pPr marL="438150" indent="-319405" algn="l" rtl="0" eaLnBrk="0" fontAlgn="base" hangingPunct="0">
              <a:spcBef>
                <a:spcPct val="0"/>
              </a:spcBef>
              <a:spcAft>
                <a:spcPct val="0"/>
              </a:spcAft>
              <a:buClr>
                <a:schemeClr val="accent1"/>
              </a:buClr>
              <a:buSzPct val="80000"/>
              <a:buFont typeface="Wingdings 2" panose="05020102010507070707" pitchFamily="18" charset="2"/>
              <a:buChar char=""/>
              <a:defRPr sz="2800" kern="1200">
                <a:solidFill>
                  <a:srgbClr val="FFFFFF"/>
                </a:solidFill>
                <a:latin typeface="黑体" panose="02010600030101010101" pitchFamily="1" charset="-122"/>
                <a:ea typeface="黑体" panose="02010600030101010101" pitchFamily="1" charset="-122"/>
                <a:cs typeface="Arial" panose="020B0604020202020204" pitchFamily="34" charset="0"/>
              </a:defRPr>
            </a:lvl1pPr>
            <a:lvl2pPr marL="730250" indent="-273050" algn="l" rtl="0" eaLnBrk="0" fontAlgn="base" hangingPunct="0">
              <a:spcBef>
                <a:spcPct val="20000"/>
              </a:spcBef>
              <a:spcAft>
                <a:spcPct val="0"/>
              </a:spcAft>
              <a:buClr>
                <a:srgbClr val="FFFFFF"/>
              </a:buClr>
              <a:buSzPct val="90000"/>
              <a:buFont typeface="Wingdings" panose="05000000000000000000" pitchFamily="2" charset="2"/>
              <a:buChar char=""/>
              <a:defRPr sz="2600" kern="1200">
                <a:solidFill>
                  <a:schemeClr val="tx1"/>
                </a:solidFill>
                <a:latin typeface="Arial" panose="020B0604020202020204" pitchFamily="34" charset="0"/>
                <a:ea typeface="+mn-ea"/>
                <a:cs typeface="Arial" panose="020B0604020202020204" pitchFamily="34" charset="0"/>
              </a:defRPr>
            </a:lvl2pPr>
            <a:lvl3pPr marL="995680" indent="-228600" algn="l" rtl="0" eaLnBrk="0" fontAlgn="base" hangingPunct="0">
              <a:spcBef>
                <a:spcPct val="20000"/>
              </a:spcBef>
              <a:spcAft>
                <a:spcPct val="0"/>
              </a:spcAft>
              <a:buClr>
                <a:srgbClr val="E66C7D"/>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216025" indent="-182880" algn="l" rtl="0" eaLnBrk="0" fontAlgn="base" hangingPunct="0">
              <a:spcBef>
                <a:spcPct val="20000"/>
              </a:spcBef>
              <a:spcAft>
                <a:spcPct val="0"/>
              </a:spcAft>
              <a:buClr>
                <a:srgbClr val="6BB76D"/>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425575" indent="-182880" algn="l" rtl="0" eaLnBrk="0" fontAlgn="base" hangingPunct="0">
              <a:spcBef>
                <a:spcPct val="20000"/>
              </a:spcBef>
              <a:spcAft>
                <a:spcPct val="0"/>
              </a:spcAft>
              <a:buClr>
                <a:srgbClr val="E88651"/>
              </a:buClr>
              <a:buFont typeface="Wingdings 3" panose="05040102010807070707" pitchFamily="18" charset="2"/>
              <a:buChar char=""/>
              <a:defRPr lang="en-US" sz="2000" kern="1200">
                <a:solidFill>
                  <a:schemeClr val="tx1"/>
                </a:solidFill>
                <a:latin typeface="Arial" panose="020B0604020202020204" pitchFamily="34" charset="0"/>
                <a:ea typeface="+mn-ea"/>
                <a:cs typeface="Arial" panose="020B0604020202020204" pitchFamily="34" charset="0"/>
              </a:defRPr>
            </a:lvl5pPr>
          </a:lstStyle>
          <a:p>
            <a:pPr marL="0" indent="0" eaLnBrk="1" hangingPunct="1">
              <a:buClrTx/>
              <a:buNone/>
            </a:pPr>
            <a:endParaRPr lang="zh-CN" altLang="zh-CN" sz="1350" dirty="0">
              <a:solidFill>
                <a:schemeClr val="tx1"/>
              </a:solidFill>
              <a:latin typeface="Arial" panose="020B0604020202020204" pitchFamily="34" charset="0"/>
              <a:ea typeface="华文细黑" panose="02010600040101010101" pitchFamily="1" charset="-122"/>
            </a:endParaRPr>
          </a:p>
        </p:txBody>
      </p:sp>
      <p:sp>
        <p:nvSpPr>
          <p:cNvPr id="45075" name="Text Box 20"/>
          <p:cNvSpPr txBox="1"/>
          <p:nvPr/>
        </p:nvSpPr>
        <p:spPr>
          <a:xfrm>
            <a:off x="1548765" y="2663190"/>
            <a:ext cx="5973366" cy="300082"/>
          </a:xfrm>
          <a:prstGeom prst="rect">
            <a:avLst/>
          </a:prstGeom>
          <a:noFill/>
          <a:ln w="9525">
            <a:noFill/>
          </a:ln>
        </p:spPr>
        <p:txBody>
          <a:bodyPr>
            <a:spAutoFit/>
          </a:bodyPr>
          <a:lstStyle>
            <a:lvl1pPr marL="438150" indent="-319405" algn="l" rtl="0" eaLnBrk="0" fontAlgn="base" hangingPunct="0">
              <a:spcBef>
                <a:spcPct val="0"/>
              </a:spcBef>
              <a:spcAft>
                <a:spcPct val="0"/>
              </a:spcAft>
              <a:buClr>
                <a:schemeClr val="accent1"/>
              </a:buClr>
              <a:buSzPct val="80000"/>
              <a:buFont typeface="Wingdings 2" panose="05020102010507070707" pitchFamily="18" charset="2"/>
              <a:buChar char=""/>
              <a:defRPr sz="2800" kern="1200">
                <a:solidFill>
                  <a:srgbClr val="FFFFFF"/>
                </a:solidFill>
                <a:latin typeface="黑体" panose="02010600030101010101" pitchFamily="1" charset="-122"/>
                <a:ea typeface="黑体" panose="02010600030101010101" pitchFamily="1" charset="-122"/>
                <a:cs typeface="Arial" panose="020B0604020202020204" pitchFamily="34" charset="0"/>
              </a:defRPr>
            </a:lvl1pPr>
            <a:lvl2pPr marL="730250" indent="-273050" algn="l" rtl="0" eaLnBrk="0" fontAlgn="base" hangingPunct="0">
              <a:spcBef>
                <a:spcPct val="20000"/>
              </a:spcBef>
              <a:spcAft>
                <a:spcPct val="0"/>
              </a:spcAft>
              <a:buClr>
                <a:srgbClr val="FFFFFF"/>
              </a:buClr>
              <a:buSzPct val="90000"/>
              <a:buFont typeface="Wingdings" panose="05000000000000000000" pitchFamily="2" charset="2"/>
              <a:buChar char=""/>
              <a:defRPr sz="2600" kern="1200">
                <a:solidFill>
                  <a:schemeClr val="tx1"/>
                </a:solidFill>
                <a:latin typeface="Arial" panose="020B0604020202020204" pitchFamily="34" charset="0"/>
                <a:ea typeface="+mn-ea"/>
                <a:cs typeface="Arial" panose="020B0604020202020204" pitchFamily="34" charset="0"/>
              </a:defRPr>
            </a:lvl2pPr>
            <a:lvl3pPr marL="995680" indent="-228600" algn="l" rtl="0" eaLnBrk="0" fontAlgn="base" hangingPunct="0">
              <a:spcBef>
                <a:spcPct val="20000"/>
              </a:spcBef>
              <a:spcAft>
                <a:spcPct val="0"/>
              </a:spcAft>
              <a:buClr>
                <a:srgbClr val="E66C7D"/>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216025" indent="-182880" algn="l" rtl="0" eaLnBrk="0" fontAlgn="base" hangingPunct="0">
              <a:spcBef>
                <a:spcPct val="20000"/>
              </a:spcBef>
              <a:spcAft>
                <a:spcPct val="0"/>
              </a:spcAft>
              <a:buClr>
                <a:srgbClr val="6BB76D"/>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425575" indent="-182880" algn="l" rtl="0" eaLnBrk="0" fontAlgn="base" hangingPunct="0">
              <a:spcBef>
                <a:spcPct val="20000"/>
              </a:spcBef>
              <a:spcAft>
                <a:spcPct val="0"/>
              </a:spcAft>
              <a:buClr>
                <a:srgbClr val="E88651"/>
              </a:buClr>
              <a:buFont typeface="Wingdings 3" panose="05040102010807070707" pitchFamily="18" charset="2"/>
              <a:buChar char=""/>
              <a:defRPr lang="en-US" sz="2000" kern="1200">
                <a:solidFill>
                  <a:schemeClr val="tx1"/>
                </a:solidFill>
                <a:latin typeface="Arial" panose="020B0604020202020204" pitchFamily="34" charset="0"/>
                <a:ea typeface="+mn-ea"/>
                <a:cs typeface="Arial" panose="020B0604020202020204" pitchFamily="34" charset="0"/>
              </a:defRPr>
            </a:lvl5pPr>
          </a:lstStyle>
          <a:p>
            <a:pPr marL="0" indent="0" eaLnBrk="1" hangingPunct="1">
              <a:buClrTx/>
              <a:buNone/>
            </a:pPr>
            <a:endParaRPr lang="zh-CN" altLang="zh-CN" sz="1350" dirty="0">
              <a:solidFill>
                <a:schemeClr val="tx1"/>
              </a:solidFill>
              <a:latin typeface="Arial" panose="020B0604020202020204" pitchFamily="34" charset="0"/>
              <a:ea typeface="华文细黑" panose="02010600040101010101" pitchFamily="1" charset="-122"/>
            </a:endParaRPr>
          </a:p>
        </p:txBody>
      </p:sp>
      <p:sp>
        <p:nvSpPr>
          <p:cNvPr id="8213" name="Text Box 21"/>
          <p:cNvSpPr txBox="1"/>
          <p:nvPr/>
        </p:nvSpPr>
        <p:spPr>
          <a:xfrm>
            <a:off x="1763688" y="2571750"/>
            <a:ext cx="5943600" cy="369332"/>
          </a:xfrm>
          <a:prstGeom prst="rect">
            <a:avLst/>
          </a:prstGeom>
          <a:noFill/>
          <a:ln w="9525">
            <a:noFill/>
          </a:ln>
        </p:spPr>
        <p:txBody>
          <a:bodyPr>
            <a:spAutoFit/>
          </a:bodyPr>
          <a:lstStyle>
            <a:lvl1pPr marL="438150" indent="-319405" algn="l" rtl="0" eaLnBrk="0" fontAlgn="base" hangingPunct="0">
              <a:spcBef>
                <a:spcPct val="0"/>
              </a:spcBef>
              <a:spcAft>
                <a:spcPct val="0"/>
              </a:spcAft>
              <a:buClr>
                <a:schemeClr val="accent1"/>
              </a:buClr>
              <a:buSzPct val="80000"/>
              <a:buFont typeface="Wingdings 2" panose="05020102010507070707" pitchFamily="18" charset="2"/>
              <a:buChar char=""/>
              <a:defRPr sz="2800" kern="1200">
                <a:solidFill>
                  <a:srgbClr val="FFFFFF"/>
                </a:solidFill>
                <a:latin typeface="黑体" panose="02010600030101010101" pitchFamily="1" charset="-122"/>
                <a:ea typeface="黑体" panose="02010600030101010101" pitchFamily="1" charset="-122"/>
                <a:cs typeface="Arial" panose="020B0604020202020204" pitchFamily="34" charset="0"/>
              </a:defRPr>
            </a:lvl1pPr>
            <a:lvl2pPr marL="730250" indent="-273050" algn="l" rtl="0" eaLnBrk="0" fontAlgn="base" hangingPunct="0">
              <a:spcBef>
                <a:spcPct val="20000"/>
              </a:spcBef>
              <a:spcAft>
                <a:spcPct val="0"/>
              </a:spcAft>
              <a:buClr>
                <a:srgbClr val="FFFFFF"/>
              </a:buClr>
              <a:buSzPct val="90000"/>
              <a:buFont typeface="Wingdings" panose="05000000000000000000" pitchFamily="2" charset="2"/>
              <a:buChar char=""/>
              <a:defRPr sz="2600" kern="1200">
                <a:solidFill>
                  <a:schemeClr val="tx1"/>
                </a:solidFill>
                <a:latin typeface="Arial" panose="020B0604020202020204" pitchFamily="34" charset="0"/>
                <a:ea typeface="+mn-ea"/>
                <a:cs typeface="Arial" panose="020B0604020202020204" pitchFamily="34" charset="0"/>
              </a:defRPr>
            </a:lvl2pPr>
            <a:lvl3pPr marL="995680" indent="-228600" algn="l" rtl="0" eaLnBrk="0" fontAlgn="base" hangingPunct="0">
              <a:spcBef>
                <a:spcPct val="20000"/>
              </a:spcBef>
              <a:spcAft>
                <a:spcPct val="0"/>
              </a:spcAft>
              <a:buClr>
                <a:srgbClr val="E66C7D"/>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216025" indent="-182880" algn="l" rtl="0" eaLnBrk="0" fontAlgn="base" hangingPunct="0">
              <a:spcBef>
                <a:spcPct val="20000"/>
              </a:spcBef>
              <a:spcAft>
                <a:spcPct val="0"/>
              </a:spcAft>
              <a:buClr>
                <a:srgbClr val="6BB76D"/>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425575" indent="-182880" algn="l" rtl="0" eaLnBrk="0" fontAlgn="base" hangingPunct="0">
              <a:spcBef>
                <a:spcPct val="20000"/>
              </a:spcBef>
              <a:spcAft>
                <a:spcPct val="0"/>
              </a:spcAft>
              <a:buClr>
                <a:srgbClr val="E88651"/>
              </a:buClr>
              <a:buFont typeface="Wingdings 3" panose="05040102010807070707" pitchFamily="18" charset="2"/>
              <a:buChar char=""/>
              <a:defRPr lang="en-US" sz="2000" kern="1200">
                <a:solidFill>
                  <a:schemeClr val="tx1"/>
                </a:solidFill>
                <a:latin typeface="Arial" panose="020B0604020202020204" pitchFamily="34" charset="0"/>
                <a:ea typeface="+mn-ea"/>
                <a:cs typeface="Arial" panose="020B0604020202020204" pitchFamily="34" charset="0"/>
              </a:defRPr>
            </a:lvl5pPr>
          </a:lstStyle>
          <a:p>
            <a:pPr marL="0" indent="0" eaLnBrk="1" hangingPunct="1">
              <a:buClrTx/>
              <a:buNone/>
            </a:pPr>
            <a:r>
              <a:rPr lang="zh-CN" altLang="en-US" sz="1800" dirty="0">
                <a:solidFill>
                  <a:srgbClr val="C00000"/>
                </a:solidFill>
                <a:latin typeface="微软雅黑" panose="020B0503020204020204" pitchFamily="34" charset="-122"/>
                <a:ea typeface="微软雅黑" panose="020B0503020204020204" pitchFamily="34" charset="-122"/>
              </a:rPr>
              <a:t>教育家:</a:t>
            </a:r>
            <a:r>
              <a:rPr lang="zh-CN" altLang="en-US" sz="1800" dirty="0">
                <a:solidFill>
                  <a:schemeClr val="tx1"/>
                </a:solidFill>
                <a:latin typeface="微软雅黑" panose="020B0503020204020204" pitchFamily="34" charset="-122"/>
                <a:ea typeface="微软雅黑" panose="020B0503020204020204" pitchFamily="34" charset="-122"/>
              </a:rPr>
              <a:t> 孔子 朱熹 王守仁 黄宗羲 王夫之 颜元 张之洞</a:t>
            </a:r>
            <a:endParaRPr lang="zh-CN" altLang="en-US" sz="1800" dirty="0">
              <a:solidFill>
                <a:schemeClr val="tx1"/>
              </a:solidFill>
              <a:latin typeface="微软雅黑" panose="020B0503020204020204" pitchFamily="34" charset="-122"/>
              <a:ea typeface="微软雅黑" panose="020B0503020204020204" pitchFamily="34" charset="-122"/>
            </a:endParaRPr>
          </a:p>
        </p:txBody>
      </p:sp>
      <p:grpSp>
        <p:nvGrpSpPr>
          <p:cNvPr id="21" name="Group 4"/>
          <p:cNvGrpSpPr>
            <a:grpSpLocks noChangeAspect="1"/>
          </p:cNvGrpSpPr>
          <p:nvPr/>
        </p:nvGrpSpPr>
        <p:grpSpPr bwMode="auto">
          <a:xfrm rot="5400000">
            <a:off x="-9330" y="267599"/>
            <a:ext cx="409547" cy="390889"/>
            <a:chOff x="0" y="60"/>
            <a:chExt cx="439" cy="419"/>
          </a:xfrm>
        </p:grpSpPr>
        <p:sp>
          <p:nvSpPr>
            <p:cNvPr id="22" name="Freeform 5"/>
            <p:cNvSpPr/>
            <p:nvPr/>
          </p:nvSpPr>
          <p:spPr bwMode="auto">
            <a:xfrm>
              <a:off x="0" y="60"/>
              <a:ext cx="297" cy="419"/>
            </a:xfrm>
            <a:custGeom>
              <a:avLst/>
              <a:gdLst>
                <a:gd name="T0" fmla="*/ 297 w 297"/>
                <a:gd name="T1" fmla="*/ 0 h 419"/>
                <a:gd name="T2" fmla="*/ 143 w 297"/>
                <a:gd name="T3" fmla="*/ 0 h 419"/>
                <a:gd name="T4" fmla="*/ 0 w 297"/>
                <a:gd name="T5" fmla="*/ 419 h 419"/>
                <a:gd name="T6" fmla="*/ 155 w 297"/>
                <a:gd name="T7" fmla="*/ 419 h 419"/>
                <a:gd name="T8" fmla="*/ 297 w 297"/>
                <a:gd name="T9" fmla="*/ 0 h 419"/>
              </a:gdLst>
              <a:ahLst/>
              <a:cxnLst>
                <a:cxn ang="0">
                  <a:pos x="T0" y="T1"/>
                </a:cxn>
                <a:cxn ang="0">
                  <a:pos x="T2" y="T3"/>
                </a:cxn>
                <a:cxn ang="0">
                  <a:pos x="T4" y="T5"/>
                </a:cxn>
                <a:cxn ang="0">
                  <a:pos x="T6" y="T7"/>
                </a:cxn>
                <a:cxn ang="0">
                  <a:pos x="T8" y="T9"/>
                </a:cxn>
              </a:cxnLst>
              <a:rect l="0" t="0" r="r" b="b"/>
              <a:pathLst>
                <a:path w="297" h="419">
                  <a:moveTo>
                    <a:pt x="297" y="0"/>
                  </a:moveTo>
                  <a:lnTo>
                    <a:pt x="143" y="0"/>
                  </a:lnTo>
                  <a:lnTo>
                    <a:pt x="0" y="419"/>
                  </a:lnTo>
                  <a:lnTo>
                    <a:pt x="155" y="419"/>
                  </a:lnTo>
                  <a:lnTo>
                    <a:pt x="297" y="0"/>
                  </a:lnTo>
                  <a:close/>
                </a:path>
              </a:pathLst>
            </a:custGeom>
            <a:solidFill>
              <a:srgbClr val="0423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sp>
          <p:nvSpPr>
            <p:cNvPr id="23" name="Freeform 6"/>
            <p:cNvSpPr/>
            <p:nvPr/>
          </p:nvSpPr>
          <p:spPr bwMode="auto">
            <a:xfrm>
              <a:off x="143" y="60"/>
              <a:ext cx="296" cy="419"/>
            </a:xfrm>
            <a:custGeom>
              <a:avLst/>
              <a:gdLst>
                <a:gd name="T0" fmla="*/ 0 w 296"/>
                <a:gd name="T1" fmla="*/ 0 h 419"/>
                <a:gd name="T2" fmla="*/ 154 w 296"/>
                <a:gd name="T3" fmla="*/ 0 h 419"/>
                <a:gd name="T4" fmla="*/ 296 w 296"/>
                <a:gd name="T5" fmla="*/ 419 h 419"/>
                <a:gd name="T6" fmla="*/ 142 w 296"/>
                <a:gd name="T7" fmla="*/ 419 h 419"/>
                <a:gd name="T8" fmla="*/ 0 w 296"/>
                <a:gd name="T9" fmla="*/ 0 h 419"/>
              </a:gdLst>
              <a:ahLst/>
              <a:cxnLst>
                <a:cxn ang="0">
                  <a:pos x="T0" y="T1"/>
                </a:cxn>
                <a:cxn ang="0">
                  <a:pos x="T2" y="T3"/>
                </a:cxn>
                <a:cxn ang="0">
                  <a:pos x="T4" y="T5"/>
                </a:cxn>
                <a:cxn ang="0">
                  <a:pos x="T6" y="T7"/>
                </a:cxn>
                <a:cxn ang="0">
                  <a:pos x="T8" y="T9"/>
                </a:cxn>
              </a:cxnLst>
              <a:rect l="0" t="0" r="r" b="b"/>
              <a:pathLst>
                <a:path w="296" h="419">
                  <a:moveTo>
                    <a:pt x="0" y="0"/>
                  </a:moveTo>
                  <a:lnTo>
                    <a:pt x="154" y="0"/>
                  </a:lnTo>
                  <a:lnTo>
                    <a:pt x="296" y="419"/>
                  </a:lnTo>
                  <a:lnTo>
                    <a:pt x="142" y="419"/>
                  </a:lnTo>
                  <a:lnTo>
                    <a:pt x="0" y="0"/>
                  </a:lnTo>
                  <a:close/>
                </a:path>
              </a:pathLst>
            </a:custGeom>
            <a:solidFill>
              <a:srgbClr val="59A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grpSp>
      <p:sp>
        <p:nvSpPr>
          <p:cNvPr id="24" name="文本框 23"/>
          <p:cNvSpPr txBox="1"/>
          <p:nvPr/>
        </p:nvSpPr>
        <p:spPr>
          <a:xfrm>
            <a:off x="390888" y="195486"/>
            <a:ext cx="4352474" cy="461665"/>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defTabSz="685800"/>
            <a:r>
              <a:rPr lang="zh-CN" altLang="en-US" sz="2400" spc="100" dirty="0">
                <a:solidFill>
                  <a:srgbClr val="E1740D"/>
                </a:solidFill>
                <a:latin typeface="Arial" panose="020B0604020202020204" pitchFamily="34" charset="0"/>
                <a:ea typeface="微软雅黑" panose="020B0503020204020204" pitchFamily="34" charset="-122"/>
                <a:cs typeface="Arial" panose="020B0604020202020204" pitchFamily="34" charset="0"/>
              </a:rPr>
              <a:t>基于核心素养的传统文化分析</a:t>
            </a:r>
            <a:endParaRPr lang="zh-CN" altLang="en-US" sz="2400" spc="100" dirty="0">
              <a:solidFill>
                <a:srgbClr val="E1740D"/>
              </a:solidFill>
              <a:latin typeface="Arial" panose="020B0604020202020204" pitchFamily="34" charset="0"/>
              <a:ea typeface="微软雅黑" panose="020B0503020204020204" pitchFamily="34" charset="-122"/>
              <a:cs typeface="Arial" panose="020B0604020202020204" pitchFamily="34" charset="0"/>
            </a:endParaRPr>
          </a:p>
        </p:txBody>
      </p:sp>
      <p:sp>
        <p:nvSpPr>
          <p:cNvPr id="27" name="任意多边形 35"/>
          <p:cNvSpPr/>
          <p:nvPr/>
        </p:nvSpPr>
        <p:spPr>
          <a:xfrm>
            <a:off x="2053829" y="897508"/>
            <a:ext cx="1907381" cy="594122"/>
          </a:xfrm>
          <a:custGeom>
            <a:avLst/>
            <a:gdLst>
              <a:gd name="txL" fmla="*/ 0 w 3447752"/>
              <a:gd name="txT" fmla="*/ 0 h 1379100"/>
              <a:gd name="txR" fmla="*/ 3447752 w 3447752"/>
              <a:gd name="txB" fmla="*/ 1379100 h 1379100"/>
            </a:gdLst>
            <a:ahLst/>
            <a:cxnLst>
              <a:cxn ang="0">
                <a:pos x="0" y="0"/>
              </a:cxn>
              <a:cxn ang="0">
                <a:pos x="444290" y="0"/>
              </a:cxn>
              <a:cxn ang="0">
                <a:pos x="555364" y="49730"/>
              </a:cxn>
              <a:cxn ang="0">
                <a:pos x="444290" y="99461"/>
              </a:cxn>
              <a:cxn ang="0">
                <a:pos x="0" y="99461"/>
              </a:cxn>
              <a:cxn ang="0">
                <a:pos x="111073" y="49730"/>
              </a:cxn>
              <a:cxn ang="0">
                <a:pos x="0" y="0"/>
              </a:cxn>
            </a:cxnLst>
            <a:rect l="txL" t="txT" r="txR" b="txB"/>
            <a:pathLst>
              <a:path w="3447752" h="1379100">
                <a:moveTo>
                  <a:pt x="0" y="0"/>
                </a:moveTo>
                <a:lnTo>
                  <a:pt x="2758202" y="0"/>
                </a:lnTo>
                <a:lnTo>
                  <a:pt x="3447752" y="689550"/>
                </a:lnTo>
                <a:lnTo>
                  <a:pt x="2758202" y="1379100"/>
                </a:lnTo>
                <a:lnTo>
                  <a:pt x="0" y="1379100"/>
                </a:lnTo>
                <a:lnTo>
                  <a:pt x="689550" y="689550"/>
                </a:lnTo>
                <a:lnTo>
                  <a:pt x="0" y="0"/>
                </a:lnTo>
                <a:close/>
              </a:path>
            </a:pathLst>
          </a:custGeom>
          <a:solidFill>
            <a:srgbClr val="E1740D"/>
          </a:solidFill>
          <a:ln w="38100" cap="flat" cmpd="sng">
            <a:solidFill>
              <a:schemeClr val="bg1"/>
            </a:solidFill>
            <a:prstDash val="solid"/>
            <a:miter/>
            <a:headEnd type="none" w="med" len="med"/>
            <a:tailEnd type="none" w="med" len="med"/>
          </a:ln>
          <a:effectLst>
            <a:outerShdw dist="20000" dir="5400000" algn="ctr" rotWithShape="0">
              <a:srgbClr val="808080">
                <a:alpha val="35999"/>
              </a:srgbClr>
            </a:outerShdw>
          </a:effectLst>
        </p:spPr>
        <p:txBody>
          <a:bodyPr lIns="351000" tIns="20955" rIns="297000" bIns="20955" anchor="ctr"/>
          <a:lstStyle/>
          <a:p>
            <a:pPr algn="ctr" defTabSz="1466850" fontAlgn="base">
              <a:lnSpc>
                <a:spcPct val="90000"/>
              </a:lnSpc>
              <a:spcAft>
                <a:spcPct val="35000"/>
              </a:spcAft>
            </a:pPr>
            <a:r>
              <a:rPr lang="zh-CN" altLang="en-US" b="1" noProof="1">
                <a:solidFill>
                  <a:srgbClr val="FFFFFF"/>
                </a:solidFill>
                <a:latin typeface="微软雅黑" panose="020B0503020204020204" pitchFamily="34" charset="-122"/>
                <a:ea typeface="微软雅黑" panose="020B0503020204020204" pitchFamily="34" charset="-122"/>
                <a:cs typeface="+mn-ea"/>
              </a:rPr>
              <a:t>家国情怀</a:t>
            </a:r>
            <a:endParaRPr lang="zh-CN" altLang="en-US" b="1" noProof="1">
              <a:solidFill>
                <a:srgbClr val="FFFFFF"/>
              </a:solidFill>
              <a:latin typeface="微软雅黑" panose="020B0503020204020204" pitchFamily="34" charset="-122"/>
              <a:ea typeface="微软雅黑" panose="020B0503020204020204" pitchFamily="34" charset="-122"/>
            </a:endParaRPr>
          </a:p>
        </p:txBody>
      </p:sp>
      <p:sp>
        <p:nvSpPr>
          <p:cNvPr id="28" name="任意多边形 36"/>
          <p:cNvSpPr/>
          <p:nvPr/>
        </p:nvSpPr>
        <p:spPr bwMode="auto">
          <a:xfrm>
            <a:off x="3963591" y="756964"/>
            <a:ext cx="3093244" cy="928688"/>
          </a:xfrm>
          <a:custGeom>
            <a:avLst/>
            <a:gdLst>
              <a:gd name="T0" fmla="*/ 0 w 2861634"/>
              <a:gd name="T1" fmla="*/ 0 h 1144653"/>
              <a:gd name="T2" fmla="*/ 2147483646 w 2861634"/>
              <a:gd name="T3" fmla="*/ 0 h 1144653"/>
              <a:gd name="T4" fmla="*/ 2147483646 w 2861634"/>
              <a:gd name="T5" fmla="*/ 22150439 h 1144653"/>
              <a:gd name="T6" fmla="*/ 2147483646 w 2861634"/>
              <a:gd name="T7" fmla="*/ 44300831 h 1144653"/>
              <a:gd name="T8" fmla="*/ 0 w 2861634"/>
              <a:gd name="T9" fmla="*/ 44300831 h 1144653"/>
              <a:gd name="T10" fmla="*/ 2147483646 w 2861634"/>
              <a:gd name="T11" fmla="*/ 22150439 h 1144653"/>
              <a:gd name="T12" fmla="*/ 0 w 2861634"/>
              <a:gd name="T13" fmla="*/ 0 h 1144653"/>
              <a:gd name="T14" fmla="*/ 0 60000 65536"/>
              <a:gd name="T15" fmla="*/ 0 60000 65536"/>
              <a:gd name="T16" fmla="*/ 0 60000 65536"/>
              <a:gd name="T17" fmla="*/ 0 60000 65536"/>
              <a:gd name="T18" fmla="*/ 0 60000 65536"/>
              <a:gd name="T19" fmla="*/ 0 60000 65536"/>
              <a:gd name="T20" fmla="*/ 0 60000 65536"/>
              <a:gd name="T21" fmla="*/ 0 w 2861634"/>
              <a:gd name="T22" fmla="*/ 0 h 1144653"/>
              <a:gd name="T23" fmla="*/ 2861634 w 2861634"/>
              <a:gd name="T24" fmla="*/ 1144653 h 11446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61634" h="1144653">
                <a:moveTo>
                  <a:pt x="0" y="0"/>
                </a:moveTo>
                <a:lnTo>
                  <a:pt x="2289308" y="0"/>
                </a:lnTo>
                <a:lnTo>
                  <a:pt x="2861634" y="572327"/>
                </a:lnTo>
                <a:lnTo>
                  <a:pt x="2289308" y="1144653"/>
                </a:lnTo>
                <a:lnTo>
                  <a:pt x="0" y="1144653"/>
                </a:lnTo>
                <a:lnTo>
                  <a:pt x="572327" y="572327"/>
                </a:lnTo>
                <a:lnTo>
                  <a:pt x="0" y="0"/>
                </a:lnTo>
                <a:close/>
              </a:path>
            </a:pathLst>
          </a:custGeom>
          <a:solidFill>
            <a:srgbClr val="F6A55C"/>
          </a:solidFill>
          <a:ln w="9525">
            <a:solidFill>
              <a:srgbClr val="F6A55C"/>
            </a:solidFill>
            <a:miter lim="800000"/>
          </a:ln>
          <a:effectLst>
            <a:outerShdw blurRad="63500" dist="20000" dir="5400000" algn="ctr" rotWithShape="0">
              <a:srgbClr val="000000">
                <a:alpha val="35999"/>
              </a:srgbClr>
            </a:outerShdw>
          </a:effectLst>
        </p:spPr>
        <p:txBody>
          <a:bodyPr lIns="450200" tIns="10478" rIns="429245" bIns="10478" anchor="ctr"/>
          <a:lstStyle/>
          <a:p>
            <a:pPr algn="ctr" defTabSz="733425" fontAlgn="base">
              <a:lnSpc>
                <a:spcPct val="90000"/>
              </a:lnSpc>
              <a:spcAft>
                <a:spcPct val="35000"/>
              </a:spcAft>
            </a:pPr>
            <a:r>
              <a:rPr lang="zh-CN" altLang="en-US" sz="1500" noProof="1">
                <a:solidFill>
                  <a:srgbClr val="000000"/>
                </a:solidFill>
                <a:latin typeface="微软雅黑" panose="020B0503020204020204" pitchFamily="34" charset="-122"/>
                <a:ea typeface="微软雅黑" panose="020B0503020204020204" pitchFamily="34" charset="-122"/>
                <a:cs typeface="+mn-ea"/>
              </a:rPr>
              <a:t>孝亲爱国</a:t>
            </a:r>
            <a:endParaRPr lang="en-US" altLang="zh-CN" sz="1500" noProof="1">
              <a:solidFill>
                <a:srgbClr val="000000"/>
              </a:solidFill>
              <a:latin typeface="微软雅黑" panose="020B0503020204020204" pitchFamily="34" charset="-122"/>
              <a:ea typeface="微软雅黑" panose="020B0503020204020204" pitchFamily="34" charset="-122"/>
            </a:endParaRPr>
          </a:p>
          <a:p>
            <a:pPr algn="ctr" defTabSz="733425" fontAlgn="base">
              <a:lnSpc>
                <a:spcPct val="90000"/>
              </a:lnSpc>
              <a:spcAft>
                <a:spcPct val="35000"/>
              </a:spcAft>
            </a:pPr>
            <a:r>
              <a:rPr lang="zh-CN" altLang="en-US" sz="1500" noProof="1">
                <a:solidFill>
                  <a:srgbClr val="000000"/>
                </a:solidFill>
                <a:latin typeface="微软雅黑" panose="020B0503020204020204" pitchFamily="34" charset="-122"/>
                <a:ea typeface="微软雅黑" panose="020B0503020204020204" pitchFamily="34" charset="-122"/>
                <a:cs typeface="+mn-ea"/>
              </a:rPr>
              <a:t>民族情怀</a:t>
            </a:r>
            <a:endParaRPr lang="en-US" altLang="zh-CN" sz="1500" noProof="1">
              <a:solidFill>
                <a:srgbClr val="000000"/>
              </a:solidFill>
              <a:latin typeface="微软雅黑" panose="020B0503020204020204" pitchFamily="34" charset="-122"/>
              <a:ea typeface="微软雅黑" panose="020B0503020204020204" pitchFamily="34" charset="-122"/>
            </a:endParaRPr>
          </a:p>
          <a:p>
            <a:pPr algn="ctr" defTabSz="733425" fontAlgn="base">
              <a:lnSpc>
                <a:spcPct val="90000"/>
              </a:lnSpc>
              <a:spcAft>
                <a:spcPct val="35000"/>
              </a:spcAft>
            </a:pPr>
            <a:r>
              <a:rPr lang="zh-CN" altLang="en-US" sz="1500" noProof="1">
                <a:solidFill>
                  <a:srgbClr val="000000"/>
                </a:solidFill>
                <a:latin typeface="微软雅黑" panose="020B0503020204020204" pitchFamily="34" charset="-122"/>
                <a:ea typeface="微软雅黑" panose="020B0503020204020204" pitchFamily="34" charset="-122"/>
                <a:cs typeface="+mn-ea"/>
              </a:rPr>
              <a:t>乡土情感</a:t>
            </a:r>
            <a:endParaRPr lang="en-US" altLang="zh-CN" sz="1500" noProof="1">
              <a:solidFill>
                <a:srgbClr val="000000"/>
              </a:solidFill>
              <a:latin typeface="微软雅黑" panose="020B0503020204020204" pitchFamily="34" charset="-122"/>
              <a:ea typeface="微软雅黑" panose="020B0503020204020204" pitchFamily="34" charset="-122"/>
            </a:endParaRPr>
          </a:p>
        </p:txBody>
      </p:sp>
      <p:sp>
        <p:nvSpPr>
          <p:cNvPr id="29" name="任意多边形 37"/>
          <p:cNvSpPr/>
          <p:nvPr/>
        </p:nvSpPr>
        <p:spPr>
          <a:xfrm>
            <a:off x="2053829" y="1977628"/>
            <a:ext cx="1907381" cy="594122"/>
          </a:xfrm>
          <a:custGeom>
            <a:avLst/>
            <a:gdLst>
              <a:gd name="txL" fmla="*/ 0 w 3447752"/>
              <a:gd name="txT" fmla="*/ 0 h 1379100"/>
              <a:gd name="txR" fmla="*/ 3447752 w 3447752"/>
              <a:gd name="txB" fmla="*/ 1379100 h 1379100"/>
            </a:gdLst>
            <a:ahLst/>
            <a:cxnLst>
              <a:cxn ang="0">
                <a:pos x="0" y="0"/>
              </a:cxn>
              <a:cxn ang="0">
                <a:pos x="444290" y="0"/>
              </a:cxn>
              <a:cxn ang="0">
                <a:pos x="555364" y="66185"/>
              </a:cxn>
              <a:cxn ang="0">
                <a:pos x="444290" y="132370"/>
              </a:cxn>
              <a:cxn ang="0">
                <a:pos x="0" y="132370"/>
              </a:cxn>
              <a:cxn ang="0">
                <a:pos x="111073" y="66185"/>
              </a:cxn>
              <a:cxn ang="0">
                <a:pos x="0" y="0"/>
              </a:cxn>
            </a:cxnLst>
            <a:rect l="txL" t="txT" r="txR" b="txB"/>
            <a:pathLst>
              <a:path w="3447752" h="1379100">
                <a:moveTo>
                  <a:pt x="0" y="0"/>
                </a:moveTo>
                <a:lnTo>
                  <a:pt x="2758202" y="0"/>
                </a:lnTo>
                <a:lnTo>
                  <a:pt x="3447752" y="689550"/>
                </a:lnTo>
                <a:lnTo>
                  <a:pt x="2758202" y="1379100"/>
                </a:lnTo>
                <a:lnTo>
                  <a:pt x="0" y="1379100"/>
                </a:lnTo>
                <a:lnTo>
                  <a:pt x="689550" y="689550"/>
                </a:lnTo>
                <a:lnTo>
                  <a:pt x="0" y="0"/>
                </a:lnTo>
                <a:close/>
              </a:path>
            </a:pathLst>
          </a:custGeom>
          <a:solidFill>
            <a:srgbClr val="59ACB4"/>
          </a:solidFill>
          <a:ln w="38100" cap="flat" cmpd="sng">
            <a:solidFill>
              <a:srgbClr val="FFFFFF"/>
            </a:solidFill>
            <a:prstDash val="solid"/>
            <a:miter/>
            <a:headEnd type="none" w="med" len="med"/>
            <a:tailEnd type="none" w="med" len="med"/>
          </a:ln>
          <a:effectLst>
            <a:outerShdw dist="20000" dir="5400000" algn="ctr" rotWithShape="0">
              <a:srgbClr val="808080">
                <a:alpha val="35999"/>
              </a:srgbClr>
            </a:outerShdw>
          </a:effectLst>
        </p:spPr>
        <p:txBody>
          <a:bodyPr lIns="351000" tIns="20955" rIns="297000" bIns="20955" anchor="ctr"/>
          <a:lstStyle/>
          <a:p>
            <a:pPr algn="ctr" defTabSz="1466850" fontAlgn="base">
              <a:lnSpc>
                <a:spcPct val="90000"/>
              </a:lnSpc>
              <a:spcAft>
                <a:spcPct val="35000"/>
              </a:spcAft>
            </a:pPr>
            <a:r>
              <a:rPr lang="zh-CN" altLang="en-US" b="1" noProof="1">
                <a:solidFill>
                  <a:srgbClr val="FFFFFF"/>
                </a:solidFill>
                <a:latin typeface="微软雅黑" panose="020B0503020204020204" pitchFamily="34" charset="-122"/>
                <a:ea typeface="微软雅黑" panose="020B0503020204020204" pitchFamily="34" charset="-122"/>
                <a:cs typeface="+mn-ea"/>
              </a:rPr>
              <a:t>社会关怀</a:t>
            </a:r>
            <a:endParaRPr lang="zh-CN" altLang="en-US" b="1" noProof="1">
              <a:solidFill>
                <a:srgbClr val="FFFFFF"/>
              </a:solidFill>
              <a:latin typeface="微软雅黑" panose="020B0503020204020204" pitchFamily="34" charset="-122"/>
              <a:ea typeface="微软雅黑" panose="020B0503020204020204" pitchFamily="34" charset="-122"/>
            </a:endParaRPr>
          </a:p>
        </p:txBody>
      </p:sp>
      <p:sp>
        <p:nvSpPr>
          <p:cNvPr id="30" name="任意多边形 38"/>
          <p:cNvSpPr/>
          <p:nvPr/>
        </p:nvSpPr>
        <p:spPr>
          <a:xfrm>
            <a:off x="3949304" y="1792808"/>
            <a:ext cx="3107531" cy="983456"/>
          </a:xfrm>
          <a:custGeom>
            <a:avLst/>
            <a:gdLst>
              <a:gd name="txL" fmla="*/ 0 w 2861634"/>
              <a:gd name="txT" fmla="*/ 0 h 1144653"/>
              <a:gd name="txR" fmla="*/ 2861634 w 2861634"/>
              <a:gd name="txB" fmla="*/ 1144653 h 1144653"/>
            </a:gdLst>
            <a:ahLst/>
            <a:cxnLst>
              <a:cxn ang="0">
                <a:pos x="0" y="0"/>
              </a:cxn>
              <a:cxn ang="0">
                <a:pos x="2147483647" y="0"/>
              </a:cxn>
              <a:cxn ang="0">
                <a:pos x="2147483647" y="7568723"/>
              </a:cxn>
              <a:cxn ang="0">
                <a:pos x="2147483647" y="15137436"/>
              </a:cxn>
              <a:cxn ang="0">
                <a:pos x="0" y="15137436"/>
              </a:cxn>
              <a:cxn ang="0">
                <a:pos x="648196888" y="7568723"/>
              </a:cxn>
              <a:cxn ang="0">
                <a:pos x="0" y="0"/>
              </a:cxn>
            </a:cxnLst>
            <a:rect l="txL" t="txT" r="txR" b="txB"/>
            <a:pathLst>
              <a:path w="2861634" h="1144653">
                <a:moveTo>
                  <a:pt x="0" y="0"/>
                </a:moveTo>
                <a:lnTo>
                  <a:pt x="2289308" y="0"/>
                </a:lnTo>
                <a:lnTo>
                  <a:pt x="2861634" y="572327"/>
                </a:lnTo>
                <a:lnTo>
                  <a:pt x="2289308" y="1144653"/>
                </a:lnTo>
                <a:lnTo>
                  <a:pt x="0" y="1144653"/>
                </a:lnTo>
                <a:lnTo>
                  <a:pt x="572327" y="572327"/>
                </a:lnTo>
                <a:lnTo>
                  <a:pt x="0" y="0"/>
                </a:lnTo>
                <a:close/>
              </a:path>
            </a:pathLst>
          </a:custGeom>
          <a:solidFill>
            <a:srgbClr val="9DCED3">
              <a:alpha val="89412"/>
            </a:srgbClr>
          </a:solidFill>
          <a:ln w="28575" cap="flat" cmpd="sng">
            <a:solidFill>
              <a:srgbClr val="90C6CC">
                <a:alpha val="88627"/>
              </a:srgbClr>
            </a:solidFill>
            <a:prstDash val="solid"/>
            <a:miter/>
            <a:headEnd type="none" w="med" len="med"/>
            <a:tailEnd type="none" w="med" len="med"/>
          </a:ln>
        </p:spPr>
        <p:txBody>
          <a:bodyPr lIns="450200" tIns="10478" rIns="429245" bIns="10478" anchor="ctr"/>
          <a:lstStyle/>
          <a:p>
            <a:pPr algn="ctr" defTabSz="733425">
              <a:lnSpc>
                <a:spcPct val="90000"/>
              </a:lnSpc>
              <a:spcAft>
                <a:spcPct val="35000"/>
              </a:spcAft>
            </a:pPr>
            <a:endParaRPr lang="zh-CN" altLang="en-US" sz="1500" dirty="0">
              <a:solidFill>
                <a:srgbClr val="000000"/>
              </a:solidFill>
              <a:latin typeface="微软雅黑" panose="020B0503020204020204" pitchFamily="34" charset="-122"/>
              <a:ea typeface="微软雅黑" panose="020B0503020204020204" pitchFamily="34" charset="-122"/>
            </a:endParaRPr>
          </a:p>
          <a:p>
            <a:pPr algn="ctr" defTabSz="733425">
              <a:lnSpc>
                <a:spcPct val="90000"/>
              </a:lnSpc>
              <a:spcAft>
                <a:spcPct val="35000"/>
              </a:spcAft>
            </a:pPr>
            <a:r>
              <a:rPr lang="zh-CN" altLang="en-US" sz="1500" dirty="0">
                <a:solidFill>
                  <a:srgbClr val="000000"/>
                </a:solidFill>
                <a:latin typeface="微软雅黑" panose="020B0503020204020204" pitchFamily="34" charset="-122"/>
                <a:ea typeface="微软雅黑" panose="020B0503020204020204" pitchFamily="34" charset="-122"/>
              </a:rPr>
              <a:t>仁民爱物</a:t>
            </a:r>
            <a:endParaRPr lang="en-US" altLang="zh-CN" sz="1500" dirty="0">
              <a:solidFill>
                <a:srgbClr val="000000"/>
              </a:solidFill>
              <a:latin typeface="微软雅黑" panose="020B0503020204020204" pitchFamily="34" charset="-122"/>
              <a:ea typeface="微软雅黑" panose="020B0503020204020204" pitchFamily="34" charset="-122"/>
            </a:endParaRPr>
          </a:p>
          <a:p>
            <a:pPr algn="ctr" defTabSz="733425">
              <a:lnSpc>
                <a:spcPct val="90000"/>
              </a:lnSpc>
              <a:spcAft>
                <a:spcPct val="35000"/>
              </a:spcAft>
            </a:pPr>
            <a:r>
              <a:rPr lang="zh-CN" altLang="en-US" sz="1500" dirty="0">
                <a:solidFill>
                  <a:srgbClr val="000000"/>
                </a:solidFill>
                <a:latin typeface="微软雅黑" panose="020B0503020204020204" pitchFamily="34" charset="-122"/>
                <a:ea typeface="微软雅黑" panose="020B0503020204020204" pitchFamily="34" charset="-122"/>
              </a:rPr>
              <a:t>心怀天下</a:t>
            </a:r>
            <a:endParaRPr lang="zh-CN" altLang="en-US" sz="1500" dirty="0">
              <a:solidFill>
                <a:srgbClr val="000000"/>
              </a:solidFill>
              <a:latin typeface="微软雅黑" panose="020B0503020204020204" pitchFamily="34" charset="-122"/>
              <a:ea typeface="微软雅黑" panose="020B0503020204020204" pitchFamily="34" charset="-122"/>
            </a:endParaRPr>
          </a:p>
          <a:p>
            <a:pPr algn="ctr" defTabSz="733425"/>
            <a:r>
              <a:rPr lang="zh-CN" altLang="en-US" sz="1500" dirty="0">
                <a:solidFill>
                  <a:srgbClr val="000000"/>
                </a:solidFill>
                <a:latin typeface="微软雅黑" panose="020B0503020204020204" pitchFamily="34" charset="-122"/>
                <a:ea typeface="微软雅黑" panose="020B0503020204020204" pitchFamily="34" charset="-122"/>
              </a:rPr>
              <a:t>奉献社会</a:t>
            </a:r>
            <a:endParaRPr lang="en-US" altLang="zh-CN" sz="1500" dirty="0">
              <a:solidFill>
                <a:srgbClr val="000000"/>
              </a:solidFill>
              <a:latin typeface="微软雅黑" panose="020B0503020204020204" pitchFamily="34" charset="-122"/>
              <a:ea typeface="微软雅黑" panose="020B0503020204020204" pitchFamily="34" charset="-122"/>
            </a:endParaRPr>
          </a:p>
          <a:p>
            <a:pPr algn="ctr" defTabSz="733425">
              <a:lnSpc>
                <a:spcPct val="90000"/>
              </a:lnSpc>
              <a:spcAft>
                <a:spcPct val="35000"/>
              </a:spcAft>
            </a:pPr>
            <a:endParaRPr lang="zh-CN" altLang="en-US" sz="1500" dirty="0">
              <a:solidFill>
                <a:srgbClr val="000000"/>
              </a:solidFill>
              <a:latin typeface="微软雅黑" panose="020B0503020204020204" pitchFamily="34" charset="-122"/>
              <a:ea typeface="微软雅黑" panose="020B0503020204020204" pitchFamily="34" charset="-122"/>
            </a:endParaRPr>
          </a:p>
        </p:txBody>
      </p:sp>
      <p:sp>
        <p:nvSpPr>
          <p:cNvPr id="31" name="任意多边形 39"/>
          <p:cNvSpPr/>
          <p:nvPr/>
        </p:nvSpPr>
        <p:spPr>
          <a:xfrm>
            <a:off x="2053828" y="3057748"/>
            <a:ext cx="1872854" cy="594122"/>
          </a:xfrm>
          <a:custGeom>
            <a:avLst/>
            <a:gdLst>
              <a:gd name="txL" fmla="*/ 0 w 3447752"/>
              <a:gd name="txT" fmla="*/ 0 h 1379100"/>
              <a:gd name="txR" fmla="*/ 3447752 w 3447752"/>
              <a:gd name="txB" fmla="*/ 1379100 h 1379100"/>
            </a:gdLst>
            <a:ahLst/>
            <a:cxnLst>
              <a:cxn ang="0">
                <a:pos x="0" y="0"/>
              </a:cxn>
              <a:cxn ang="0">
                <a:pos x="398166" y="0"/>
              </a:cxn>
              <a:cxn ang="0">
                <a:pos x="497708" y="46784"/>
              </a:cxn>
              <a:cxn ang="0">
                <a:pos x="398166" y="93568"/>
              </a:cxn>
              <a:cxn ang="0">
                <a:pos x="0" y="93568"/>
              </a:cxn>
              <a:cxn ang="0">
                <a:pos x="99541" y="46784"/>
              </a:cxn>
              <a:cxn ang="0">
                <a:pos x="0" y="0"/>
              </a:cxn>
            </a:cxnLst>
            <a:rect l="txL" t="txT" r="txR" b="txB"/>
            <a:pathLst>
              <a:path w="3447752" h="1379100">
                <a:moveTo>
                  <a:pt x="0" y="0"/>
                </a:moveTo>
                <a:lnTo>
                  <a:pt x="2758202" y="0"/>
                </a:lnTo>
                <a:lnTo>
                  <a:pt x="3447752" y="689550"/>
                </a:lnTo>
                <a:lnTo>
                  <a:pt x="2758202" y="1379100"/>
                </a:lnTo>
                <a:lnTo>
                  <a:pt x="0" y="1379100"/>
                </a:lnTo>
                <a:lnTo>
                  <a:pt x="689550" y="689550"/>
                </a:lnTo>
                <a:lnTo>
                  <a:pt x="0" y="0"/>
                </a:lnTo>
                <a:close/>
              </a:path>
            </a:pathLst>
          </a:custGeom>
          <a:solidFill>
            <a:srgbClr val="346E74"/>
          </a:solidFill>
          <a:ln w="38100" cap="flat" cmpd="sng">
            <a:solidFill>
              <a:srgbClr val="FFFFFF"/>
            </a:solidFill>
            <a:prstDash val="solid"/>
            <a:miter/>
            <a:headEnd type="none" w="med" len="med"/>
            <a:tailEnd type="none" w="med" len="med"/>
          </a:ln>
          <a:effectLst>
            <a:outerShdw dist="20000" dir="5400000" algn="ctr" rotWithShape="0">
              <a:srgbClr val="808080">
                <a:alpha val="35999"/>
              </a:srgbClr>
            </a:outerShdw>
          </a:effectLst>
        </p:spPr>
        <p:txBody>
          <a:bodyPr lIns="351000" tIns="20955" rIns="297000" bIns="20955" anchor="ctr"/>
          <a:lstStyle/>
          <a:p>
            <a:pPr algn="ctr" defTabSz="1466850" fontAlgn="base">
              <a:lnSpc>
                <a:spcPct val="90000"/>
              </a:lnSpc>
              <a:spcAft>
                <a:spcPct val="35000"/>
              </a:spcAft>
            </a:pPr>
            <a:r>
              <a:rPr lang="zh-CN" altLang="en-US" b="1" noProof="1">
                <a:solidFill>
                  <a:srgbClr val="FFFFFF"/>
                </a:solidFill>
                <a:latin typeface="微软雅黑" panose="020B0503020204020204" pitchFamily="34" charset="-122"/>
                <a:ea typeface="微软雅黑" panose="020B0503020204020204" pitchFamily="34" charset="-122"/>
                <a:cs typeface="+mn-ea"/>
              </a:rPr>
              <a:t>人格修养</a:t>
            </a:r>
            <a:endParaRPr lang="zh-CN" altLang="en-US" b="1" noProof="1">
              <a:solidFill>
                <a:srgbClr val="FFFFFF"/>
              </a:solidFill>
              <a:latin typeface="微软雅黑" panose="020B0503020204020204" pitchFamily="34" charset="-122"/>
              <a:ea typeface="微软雅黑" panose="020B0503020204020204" pitchFamily="34" charset="-122"/>
            </a:endParaRPr>
          </a:p>
        </p:txBody>
      </p:sp>
      <p:sp>
        <p:nvSpPr>
          <p:cNvPr id="32" name="任意多边形 40"/>
          <p:cNvSpPr/>
          <p:nvPr/>
        </p:nvSpPr>
        <p:spPr bwMode="auto">
          <a:xfrm>
            <a:off x="3924300" y="2873895"/>
            <a:ext cx="3132535" cy="963216"/>
          </a:xfrm>
          <a:custGeom>
            <a:avLst/>
            <a:gdLst>
              <a:gd name="T0" fmla="*/ 0 w 2861634"/>
              <a:gd name="T1" fmla="*/ 0 h 1144653"/>
              <a:gd name="T2" fmla="*/ 3341372 w 2861634"/>
              <a:gd name="T3" fmla="*/ 0 h 1144653"/>
              <a:gd name="T4" fmla="*/ 4176713 w 2861634"/>
              <a:gd name="T5" fmla="*/ 642145 h 1144653"/>
              <a:gd name="T6" fmla="*/ 3341372 w 2861634"/>
              <a:gd name="T7" fmla="*/ 1284288 h 1144653"/>
              <a:gd name="T8" fmla="*/ 0 w 2861634"/>
              <a:gd name="T9" fmla="*/ 1284288 h 1144653"/>
              <a:gd name="T10" fmla="*/ 835343 w 2861634"/>
              <a:gd name="T11" fmla="*/ 642145 h 1144653"/>
              <a:gd name="T12" fmla="*/ 0 w 2861634"/>
              <a:gd name="T13" fmla="*/ 0 h 1144653"/>
              <a:gd name="T14" fmla="*/ 0 60000 65536"/>
              <a:gd name="T15" fmla="*/ 0 60000 65536"/>
              <a:gd name="T16" fmla="*/ 0 60000 65536"/>
              <a:gd name="T17" fmla="*/ 0 60000 65536"/>
              <a:gd name="T18" fmla="*/ 0 60000 65536"/>
              <a:gd name="T19" fmla="*/ 0 60000 65536"/>
              <a:gd name="T20" fmla="*/ 0 60000 65536"/>
              <a:gd name="T21" fmla="*/ 0 w 2861634"/>
              <a:gd name="T22" fmla="*/ 0 h 1144653"/>
              <a:gd name="T23" fmla="*/ 2861634 w 2861634"/>
              <a:gd name="T24" fmla="*/ 1144653 h 11446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61634" h="1144653">
                <a:moveTo>
                  <a:pt x="0" y="0"/>
                </a:moveTo>
                <a:lnTo>
                  <a:pt x="2289308" y="0"/>
                </a:lnTo>
                <a:lnTo>
                  <a:pt x="2861634" y="572327"/>
                </a:lnTo>
                <a:lnTo>
                  <a:pt x="2289308" y="1144653"/>
                </a:lnTo>
                <a:lnTo>
                  <a:pt x="0" y="1144653"/>
                </a:lnTo>
                <a:lnTo>
                  <a:pt x="572327" y="572327"/>
                </a:lnTo>
                <a:lnTo>
                  <a:pt x="0" y="0"/>
                </a:lnTo>
                <a:close/>
              </a:path>
            </a:pathLst>
          </a:custGeom>
          <a:solidFill>
            <a:srgbClr val="52A9B2">
              <a:alpha val="89804"/>
            </a:srgbClr>
          </a:solidFill>
          <a:ln w="25400" cmpd="sng">
            <a:solidFill>
              <a:srgbClr val="52A9B2">
                <a:alpha val="89000"/>
              </a:srgbClr>
            </a:solidFill>
            <a:miter lim="800000"/>
          </a:ln>
        </p:spPr>
        <p:txBody>
          <a:bodyPr lIns="450200" tIns="10478" rIns="429245" bIns="10478" anchor="ctr"/>
          <a:lstStyle/>
          <a:p>
            <a:pPr algn="ctr" defTabSz="733425" fontAlgn="base">
              <a:lnSpc>
                <a:spcPct val="90000"/>
              </a:lnSpc>
              <a:spcAft>
                <a:spcPct val="35000"/>
              </a:spcAft>
            </a:pPr>
            <a:r>
              <a:rPr lang="zh-CN" altLang="en-US" sz="1500" noProof="1">
                <a:solidFill>
                  <a:srgbClr val="000000"/>
                </a:solidFill>
                <a:latin typeface="微软雅黑" panose="020B0503020204020204" pitchFamily="34" charset="-122"/>
                <a:ea typeface="微软雅黑" panose="020B0503020204020204" pitchFamily="34" charset="-122"/>
                <a:cs typeface="+mn-ea"/>
              </a:rPr>
              <a:t>诚信自律</a:t>
            </a:r>
            <a:endParaRPr lang="en-US" altLang="zh-CN" sz="1500" noProof="1">
              <a:solidFill>
                <a:srgbClr val="000000"/>
              </a:solidFill>
              <a:latin typeface="微软雅黑" panose="020B0503020204020204" pitchFamily="34" charset="-122"/>
              <a:ea typeface="微软雅黑" panose="020B0503020204020204" pitchFamily="34" charset="-122"/>
            </a:endParaRPr>
          </a:p>
          <a:p>
            <a:pPr algn="ctr" defTabSz="733425" fontAlgn="base">
              <a:lnSpc>
                <a:spcPct val="90000"/>
              </a:lnSpc>
              <a:spcAft>
                <a:spcPct val="35000"/>
              </a:spcAft>
            </a:pPr>
            <a:r>
              <a:rPr lang="zh-CN" altLang="en-US" sz="1500" noProof="1">
                <a:solidFill>
                  <a:srgbClr val="000000"/>
                </a:solidFill>
                <a:latin typeface="微软雅黑" panose="020B0503020204020204" pitchFamily="34" charset="-122"/>
                <a:ea typeface="微软雅黑" panose="020B0503020204020204" pitchFamily="34" charset="-122"/>
                <a:cs typeface="+mn-ea"/>
              </a:rPr>
              <a:t>崇德弘毅</a:t>
            </a:r>
            <a:endParaRPr lang="en-US" altLang="zh-CN" sz="1500" noProof="1">
              <a:solidFill>
                <a:srgbClr val="000000"/>
              </a:solidFill>
              <a:latin typeface="微软雅黑" panose="020B0503020204020204" pitchFamily="34" charset="-122"/>
              <a:ea typeface="微软雅黑" panose="020B0503020204020204" pitchFamily="34" charset="-122"/>
            </a:endParaRPr>
          </a:p>
          <a:p>
            <a:pPr algn="ctr" defTabSz="733425" fontAlgn="base">
              <a:lnSpc>
                <a:spcPct val="90000"/>
              </a:lnSpc>
              <a:spcAft>
                <a:spcPct val="35000"/>
              </a:spcAft>
            </a:pPr>
            <a:r>
              <a:rPr lang="zh-CN" altLang="en-US" sz="1500" noProof="1">
                <a:solidFill>
                  <a:srgbClr val="000000"/>
                </a:solidFill>
                <a:latin typeface="微软雅黑" panose="020B0503020204020204" pitchFamily="34" charset="-122"/>
                <a:ea typeface="微软雅黑" panose="020B0503020204020204" pitchFamily="34" charset="-122"/>
                <a:cs typeface="+mn-ea"/>
              </a:rPr>
              <a:t>礼敬谦和</a:t>
            </a:r>
            <a:r>
              <a:rPr lang="en-US" altLang="zh-CN" sz="1500" noProof="1">
                <a:solidFill>
                  <a:srgbClr val="000000"/>
                </a:solidFill>
                <a:latin typeface="微软雅黑" panose="020B0503020204020204" pitchFamily="34" charset="-122"/>
                <a:ea typeface="微软雅黑" panose="020B0503020204020204" pitchFamily="34" charset="-122"/>
                <a:cs typeface="+mn-ea"/>
              </a:rPr>
              <a:t> </a:t>
            </a:r>
            <a:endParaRPr lang="zh-CN" altLang="en-US" sz="1500" noProof="1">
              <a:solidFill>
                <a:srgbClr val="CC0000"/>
              </a:solidFill>
              <a:effectLst>
                <a:outerShdw blurRad="38100" dist="38100" dir="2700000">
                  <a:srgbClr val="C0C0C0"/>
                </a:outerShdw>
              </a:effectLst>
              <a:latin typeface="微软雅黑" panose="020B0503020204020204" pitchFamily="34" charset="-122"/>
              <a:ea typeface="微软雅黑" panose="020B0503020204020204" pitchFamily="34" charset="-122"/>
            </a:endParaRPr>
          </a:p>
        </p:txBody>
      </p:sp>
      <p:sp>
        <p:nvSpPr>
          <p:cNvPr id="33" name="任意多边形 43"/>
          <p:cNvSpPr/>
          <p:nvPr/>
        </p:nvSpPr>
        <p:spPr>
          <a:xfrm>
            <a:off x="1996678" y="4184873"/>
            <a:ext cx="1872854" cy="619125"/>
          </a:xfrm>
          <a:custGeom>
            <a:avLst/>
            <a:gdLst>
              <a:gd name="txL" fmla="*/ 0 w 3447752"/>
              <a:gd name="txT" fmla="*/ 0 h 1379100"/>
              <a:gd name="txR" fmla="*/ 3447752 w 3447752"/>
              <a:gd name="txB" fmla="*/ 1379100 h 1379100"/>
            </a:gdLst>
            <a:ahLst/>
            <a:cxnLst>
              <a:cxn ang="0">
                <a:pos x="0" y="0"/>
              </a:cxn>
              <a:cxn ang="0">
                <a:pos x="398166" y="0"/>
              </a:cxn>
              <a:cxn ang="0">
                <a:pos x="497708" y="50804"/>
              </a:cxn>
              <a:cxn ang="0">
                <a:pos x="398166" y="101610"/>
              </a:cxn>
              <a:cxn ang="0">
                <a:pos x="0" y="101610"/>
              </a:cxn>
              <a:cxn ang="0">
                <a:pos x="99541" y="50804"/>
              </a:cxn>
              <a:cxn ang="0">
                <a:pos x="0" y="0"/>
              </a:cxn>
            </a:cxnLst>
            <a:rect l="txL" t="txT" r="txR" b="txB"/>
            <a:pathLst>
              <a:path w="3447752" h="1379100">
                <a:moveTo>
                  <a:pt x="0" y="0"/>
                </a:moveTo>
                <a:lnTo>
                  <a:pt x="2758202" y="0"/>
                </a:lnTo>
                <a:lnTo>
                  <a:pt x="3447752" y="689550"/>
                </a:lnTo>
                <a:lnTo>
                  <a:pt x="2758202" y="1379100"/>
                </a:lnTo>
                <a:lnTo>
                  <a:pt x="0" y="1379100"/>
                </a:lnTo>
                <a:lnTo>
                  <a:pt x="689550" y="689550"/>
                </a:lnTo>
                <a:lnTo>
                  <a:pt x="0" y="0"/>
                </a:lnTo>
                <a:close/>
              </a:path>
            </a:pathLst>
          </a:custGeom>
          <a:solidFill>
            <a:srgbClr val="213C51"/>
          </a:solidFill>
          <a:ln w="38100" cap="flat" cmpd="sng">
            <a:solidFill>
              <a:srgbClr val="FFFFFF"/>
            </a:solidFill>
            <a:prstDash val="solid"/>
            <a:miter/>
            <a:headEnd type="none" w="med" len="med"/>
            <a:tailEnd type="none" w="med" len="med"/>
          </a:ln>
          <a:effectLst>
            <a:outerShdw dist="20000" dir="5400000" algn="ctr" rotWithShape="0">
              <a:srgbClr val="808080">
                <a:alpha val="35999"/>
              </a:srgbClr>
            </a:outerShdw>
          </a:effectLst>
        </p:spPr>
        <p:txBody>
          <a:bodyPr lIns="351000" tIns="20955" rIns="297000" bIns="20955" anchor="ctr"/>
          <a:lstStyle/>
          <a:p>
            <a:pPr algn="ctr" defTabSz="1466850" fontAlgn="base">
              <a:lnSpc>
                <a:spcPct val="90000"/>
              </a:lnSpc>
              <a:spcAft>
                <a:spcPct val="35000"/>
              </a:spcAft>
            </a:pPr>
            <a:r>
              <a:rPr lang="zh-CN" altLang="en-US" b="1" noProof="1">
                <a:solidFill>
                  <a:srgbClr val="FFFFFF"/>
                </a:solidFill>
                <a:latin typeface="微软雅黑" panose="020B0503020204020204" pitchFamily="34" charset="-122"/>
                <a:ea typeface="微软雅黑" panose="020B0503020204020204" pitchFamily="34" charset="-122"/>
                <a:cs typeface="+mn-ea"/>
              </a:rPr>
              <a:t>文化修养</a:t>
            </a:r>
            <a:endParaRPr lang="zh-CN" altLang="en-US" b="1" noProof="1">
              <a:solidFill>
                <a:srgbClr val="FFFFFF"/>
              </a:solidFill>
              <a:latin typeface="微软雅黑" panose="020B0503020204020204" pitchFamily="34" charset="-122"/>
              <a:ea typeface="微软雅黑" panose="020B0503020204020204" pitchFamily="34" charset="-122"/>
            </a:endParaRPr>
          </a:p>
        </p:txBody>
      </p:sp>
      <p:sp>
        <p:nvSpPr>
          <p:cNvPr id="34" name="任意多边形 40"/>
          <p:cNvSpPr/>
          <p:nvPr/>
        </p:nvSpPr>
        <p:spPr bwMode="auto">
          <a:xfrm>
            <a:off x="3977879" y="3943076"/>
            <a:ext cx="3132535" cy="1148954"/>
          </a:xfrm>
          <a:custGeom>
            <a:avLst/>
            <a:gdLst>
              <a:gd name="T0" fmla="*/ 0 w 2861634"/>
              <a:gd name="T1" fmla="*/ 0 h 1144653"/>
              <a:gd name="T2" fmla="*/ 3341372 w 2861634"/>
              <a:gd name="T3" fmla="*/ 0 h 1144653"/>
              <a:gd name="T4" fmla="*/ 4176713 w 2861634"/>
              <a:gd name="T5" fmla="*/ 642145 h 1144653"/>
              <a:gd name="T6" fmla="*/ 3341372 w 2861634"/>
              <a:gd name="T7" fmla="*/ 1284288 h 1144653"/>
              <a:gd name="T8" fmla="*/ 0 w 2861634"/>
              <a:gd name="T9" fmla="*/ 1284288 h 1144653"/>
              <a:gd name="T10" fmla="*/ 835343 w 2861634"/>
              <a:gd name="T11" fmla="*/ 642145 h 1144653"/>
              <a:gd name="T12" fmla="*/ 0 w 2861634"/>
              <a:gd name="T13" fmla="*/ 0 h 1144653"/>
              <a:gd name="T14" fmla="*/ 0 60000 65536"/>
              <a:gd name="T15" fmla="*/ 0 60000 65536"/>
              <a:gd name="T16" fmla="*/ 0 60000 65536"/>
              <a:gd name="T17" fmla="*/ 0 60000 65536"/>
              <a:gd name="T18" fmla="*/ 0 60000 65536"/>
              <a:gd name="T19" fmla="*/ 0 60000 65536"/>
              <a:gd name="T20" fmla="*/ 0 60000 65536"/>
              <a:gd name="T21" fmla="*/ 0 w 2861634"/>
              <a:gd name="T22" fmla="*/ 0 h 1144653"/>
              <a:gd name="T23" fmla="*/ 2861634 w 2861634"/>
              <a:gd name="T24" fmla="*/ 1144653 h 11446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61634" h="1144653">
                <a:moveTo>
                  <a:pt x="0" y="0"/>
                </a:moveTo>
                <a:lnTo>
                  <a:pt x="2289308" y="0"/>
                </a:lnTo>
                <a:lnTo>
                  <a:pt x="2861634" y="572327"/>
                </a:lnTo>
                <a:lnTo>
                  <a:pt x="2289308" y="1144653"/>
                </a:lnTo>
                <a:lnTo>
                  <a:pt x="0" y="1144653"/>
                </a:lnTo>
                <a:lnTo>
                  <a:pt x="572327" y="572327"/>
                </a:lnTo>
                <a:lnTo>
                  <a:pt x="0" y="0"/>
                </a:lnTo>
                <a:close/>
              </a:path>
            </a:pathLst>
          </a:custGeom>
          <a:solidFill>
            <a:srgbClr val="356283">
              <a:alpha val="89804"/>
            </a:srgbClr>
          </a:solidFill>
          <a:ln w="25400" cmpd="sng">
            <a:solidFill>
              <a:srgbClr val="356283">
                <a:alpha val="89000"/>
              </a:srgbClr>
            </a:solidFill>
            <a:miter lim="800000"/>
          </a:ln>
        </p:spPr>
        <p:txBody>
          <a:bodyPr lIns="450200" tIns="10478" rIns="429245" bIns="10478" anchor="ctr"/>
          <a:lstStyle/>
          <a:p>
            <a:pPr algn="ctr" defTabSz="733425" fontAlgn="base">
              <a:lnSpc>
                <a:spcPct val="90000"/>
              </a:lnSpc>
              <a:spcAft>
                <a:spcPct val="35000"/>
              </a:spcAft>
            </a:pPr>
            <a:r>
              <a:rPr lang="zh-CN" altLang="en-US" sz="1500" noProof="1">
                <a:solidFill>
                  <a:srgbClr val="000000"/>
                </a:solidFill>
                <a:latin typeface="微软雅黑" panose="020B0503020204020204" pitchFamily="34" charset="-122"/>
                <a:ea typeface="微软雅黑" panose="020B0503020204020204" pitchFamily="34" charset="-122"/>
                <a:cs typeface="+mn-ea"/>
              </a:rPr>
              <a:t>人文历史知识</a:t>
            </a:r>
            <a:endParaRPr lang="en-US" altLang="zh-CN" sz="1500" noProof="1">
              <a:solidFill>
                <a:srgbClr val="000000"/>
              </a:solidFill>
              <a:latin typeface="微软雅黑" panose="020B0503020204020204" pitchFamily="34" charset="-122"/>
              <a:ea typeface="微软雅黑" panose="020B0503020204020204" pitchFamily="34" charset="-122"/>
            </a:endParaRPr>
          </a:p>
          <a:p>
            <a:pPr algn="ctr" defTabSz="733425" fontAlgn="base">
              <a:lnSpc>
                <a:spcPct val="90000"/>
              </a:lnSpc>
              <a:spcAft>
                <a:spcPct val="35000"/>
              </a:spcAft>
            </a:pPr>
            <a:r>
              <a:rPr lang="zh-CN" altLang="en-US" sz="1500" noProof="1">
                <a:solidFill>
                  <a:srgbClr val="000000"/>
                </a:solidFill>
                <a:latin typeface="微软雅黑" panose="020B0503020204020204" pitchFamily="34" charset="-122"/>
                <a:ea typeface="微软雅黑" panose="020B0503020204020204" pitchFamily="34" charset="-122"/>
                <a:cs typeface="+mn-ea"/>
              </a:rPr>
              <a:t>求学治学方法</a:t>
            </a:r>
            <a:endParaRPr lang="en-US" altLang="zh-CN" sz="1500" noProof="1">
              <a:solidFill>
                <a:srgbClr val="000000"/>
              </a:solidFill>
              <a:latin typeface="微软雅黑" panose="020B0503020204020204" pitchFamily="34" charset="-122"/>
              <a:ea typeface="微软雅黑" panose="020B0503020204020204" pitchFamily="34" charset="-122"/>
            </a:endParaRPr>
          </a:p>
          <a:p>
            <a:pPr algn="ctr" defTabSz="733425" fontAlgn="base">
              <a:lnSpc>
                <a:spcPct val="90000"/>
              </a:lnSpc>
              <a:spcAft>
                <a:spcPct val="35000"/>
              </a:spcAft>
            </a:pPr>
            <a:r>
              <a:rPr lang="zh-CN" altLang="en-US" sz="1500" noProof="1">
                <a:solidFill>
                  <a:srgbClr val="000000"/>
                </a:solidFill>
                <a:latin typeface="微软雅黑" panose="020B0503020204020204" pitchFamily="34" charset="-122"/>
                <a:ea typeface="微软雅黑" panose="020B0503020204020204" pitchFamily="34" charset="-122"/>
                <a:cs typeface="+mn-ea"/>
              </a:rPr>
              <a:t>文字表达能力</a:t>
            </a:r>
            <a:endParaRPr lang="zh-CN" altLang="en-US" sz="1500" noProof="1">
              <a:solidFill>
                <a:srgbClr val="000000"/>
              </a:solidFill>
              <a:latin typeface="微软雅黑" panose="020B0503020204020204" pitchFamily="34" charset="-122"/>
              <a:ea typeface="微软雅黑" panose="020B0503020204020204" pitchFamily="34" charset="-122"/>
            </a:endParaRPr>
          </a:p>
          <a:p>
            <a:pPr algn="ctr" defTabSz="733425" fontAlgn="base">
              <a:lnSpc>
                <a:spcPct val="90000"/>
              </a:lnSpc>
              <a:spcAft>
                <a:spcPct val="35000"/>
              </a:spcAft>
            </a:pPr>
            <a:r>
              <a:rPr lang="zh-CN" altLang="en-US" sz="1500" noProof="1">
                <a:solidFill>
                  <a:srgbClr val="000000"/>
                </a:solidFill>
                <a:latin typeface="微软雅黑" panose="020B0503020204020204" pitchFamily="34" charset="-122"/>
                <a:ea typeface="微软雅黑" panose="020B0503020204020204" pitchFamily="34" charset="-122"/>
                <a:cs typeface="+mn-ea"/>
              </a:rPr>
              <a:t>追求科技发明 </a:t>
            </a:r>
            <a:endParaRPr lang="zh-CN" altLang="en-US" sz="1500" noProof="1">
              <a:solidFill>
                <a:srgbClr val="CC0000"/>
              </a:solidFill>
              <a:effectLst>
                <a:outerShdw blurRad="38100" dist="38100" dir="2700000">
                  <a:srgbClr val="C0C0C0"/>
                </a:outerShdw>
              </a:effectLst>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afterEffect">
                                  <p:stCondLst>
                                    <p:cond delay="0"/>
                                  </p:stCondLst>
                                  <p:childTnLst>
                                    <p:set>
                                      <p:cBhvr rctx="PPT">
                                        <p:cTn id="6" dur="indefinite"/>
                                        <p:tgtEl>
                                          <p:spTgt spid="8202"/>
                                        </p:tgtEl>
                                        <p:attrNameLst>
                                          <p:attrName>style.opacity</p:attrName>
                                        </p:attrNameLst>
                                      </p:cBhvr>
                                      <p:to>
                                        <p:strVal val="0.5"/>
                                      </p:to>
                                    </p:set>
                                    <p:animEffect filter="image" prLst="opacity: 0.5">
                                      <p:cBhvr rctx="IE">
                                        <p:cTn id="7" dur="indefinite"/>
                                        <p:tgtEl>
                                          <p:spTgt spid="8202"/>
                                        </p:tgtEl>
                                      </p:cBhvr>
                                    </p:animEffect>
                                  </p:childTnLst>
                                </p:cTn>
                              </p:par>
                            </p:childTnLst>
                          </p:cTn>
                        </p:par>
                        <p:par>
                          <p:cTn id="8" fill="hold">
                            <p:stCondLst>
                              <p:cond delay="0"/>
                            </p:stCondLst>
                            <p:childTnLst>
                              <p:par>
                                <p:cTn id="9" presetID="9" presetClass="emph" presetSubtype="0" grpId="0" nodeType="afterEffect">
                                  <p:stCondLst>
                                    <p:cond delay="0"/>
                                  </p:stCondLst>
                                  <p:childTnLst>
                                    <p:set>
                                      <p:cBhvr rctx="PPT">
                                        <p:cTn id="10" dur="indefinite"/>
                                        <p:tgtEl>
                                          <p:spTgt spid="8203"/>
                                        </p:tgtEl>
                                        <p:attrNameLst>
                                          <p:attrName>style.opacity</p:attrName>
                                        </p:attrNameLst>
                                      </p:cBhvr>
                                      <p:to>
                                        <p:strVal val="0.5"/>
                                      </p:to>
                                    </p:set>
                                    <p:animEffect filter="image" prLst="opacity: 0.5">
                                      <p:cBhvr rctx="IE">
                                        <p:cTn id="11" dur="indefinite"/>
                                        <p:tgtEl>
                                          <p:spTgt spid="8203"/>
                                        </p:tgtEl>
                                      </p:cBhvr>
                                    </p:animEffect>
                                  </p:childTnLst>
                                </p:cTn>
                              </p:par>
                            </p:childTnLst>
                          </p:cTn>
                        </p:par>
                        <p:par>
                          <p:cTn id="12" fill="hold">
                            <p:stCondLst>
                              <p:cond delay="0"/>
                            </p:stCondLst>
                            <p:childTnLst>
                              <p:par>
                                <p:cTn id="13" presetID="9" presetClass="emph" presetSubtype="0" grpId="0" nodeType="afterEffect">
                                  <p:stCondLst>
                                    <p:cond delay="0"/>
                                  </p:stCondLst>
                                  <p:childTnLst>
                                    <p:set>
                                      <p:cBhvr rctx="PPT">
                                        <p:cTn id="14" dur="indefinite"/>
                                        <p:tgtEl>
                                          <p:spTgt spid="8204"/>
                                        </p:tgtEl>
                                        <p:attrNameLst>
                                          <p:attrName>style.opacity</p:attrName>
                                        </p:attrNameLst>
                                      </p:cBhvr>
                                      <p:to>
                                        <p:strVal val="0.5"/>
                                      </p:to>
                                    </p:set>
                                    <p:animEffect filter="image" prLst="opacity: 0.5">
                                      <p:cBhvr rctx="IE">
                                        <p:cTn id="15" dur="indefinite"/>
                                        <p:tgtEl>
                                          <p:spTgt spid="8204"/>
                                        </p:tgtEl>
                                      </p:cBhvr>
                                    </p:animEffect>
                                  </p:childTnLst>
                                </p:cTn>
                              </p:par>
                            </p:childTnLst>
                          </p:cTn>
                        </p:par>
                        <p:par>
                          <p:cTn id="16" fill="hold">
                            <p:stCondLst>
                              <p:cond delay="0"/>
                            </p:stCondLst>
                            <p:childTnLst>
                              <p:par>
                                <p:cTn id="17" presetID="9" presetClass="emph" presetSubtype="0" grpId="0" nodeType="afterEffect">
                                  <p:stCondLst>
                                    <p:cond delay="0"/>
                                  </p:stCondLst>
                                  <p:childTnLst>
                                    <p:set>
                                      <p:cBhvr rctx="PPT">
                                        <p:cTn id="18" dur="indefinite"/>
                                        <p:tgtEl>
                                          <p:spTgt spid="8205"/>
                                        </p:tgtEl>
                                        <p:attrNameLst>
                                          <p:attrName>style.opacity</p:attrName>
                                        </p:attrNameLst>
                                      </p:cBhvr>
                                      <p:to>
                                        <p:strVal val="0.5"/>
                                      </p:to>
                                    </p:set>
                                    <p:animEffect filter="image" prLst="opacity: 0.5">
                                      <p:cBhvr rctx="IE">
                                        <p:cTn id="19" dur="indefinite"/>
                                        <p:tgtEl>
                                          <p:spTgt spid="8205"/>
                                        </p:tgtEl>
                                      </p:cBhvr>
                                    </p:animEffect>
                                  </p:childTnLst>
                                </p:cTn>
                              </p:par>
                            </p:childTnLst>
                          </p:cTn>
                        </p:par>
                        <p:par>
                          <p:cTn id="20" fill="hold">
                            <p:stCondLst>
                              <p:cond delay="0"/>
                            </p:stCondLst>
                            <p:childTnLst>
                              <p:par>
                                <p:cTn id="21" presetID="9" presetClass="emph" presetSubtype="0" grpId="0" nodeType="afterEffect">
                                  <p:stCondLst>
                                    <p:cond delay="0"/>
                                  </p:stCondLst>
                                  <p:childTnLst>
                                    <p:set>
                                      <p:cBhvr rctx="PPT">
                                        <p:cTn id="22" dur="indefinite"/>
                                        <p:tgtEl>
                                          <p:spTgt spid="8209"/>
                                        </p:tgtEl>
                                        <p:attrNameLst>
                                          <p:attrName>style.opacity</p:attrName>
                                        </p:attrNameLst>
                                      </p:cBhvr>
                                      <p:to>
                                        <p:strVal val="0.5"/>
                                      </p:to>
                                    </p:set>
                                    <p:animEffect filter="image" prLst="opacity: 0.5">
                                      <p:cBhvr rctx="IE">
                                        <p:cTn id="23" dur="indefinite"/>
                                        <p:tgtEl>
                                          <p:spTgt spid="8209"/>
                                        </p:tgtEl>
                                      </p:cBhvr>
                                    </p:animEffect>
                                  </p:childTnLst>
                                </p:cTn>
                              </p:par>
                            </p:childTnLst>
                          </p:cTn>
                        </p:par>
                        <p:par>
                          <p:cTn id="24" fill="hold">
                            <p:stCondLst>
                              <p:cond delay="0"/>
                            </p:stCondLst>
                            <p:childTnLst>
                              <p:par>
                                <p:cTn id="25" presetID="9" presetClass="emph" presetSubtype="0" grpId="0" nodeType="afterEffect">
                                  <p:stCondLst>
                                    <p:cond delay="0"/>
                                  </p:stCondLst>
                                  <p:childTnLst>
                                    <p:set>
                                      <p:cBhvr rctx="PPT">
                                        <p:cTn id="26" dur="indefinite"/>
                                        <p:tgtEl>
                                          <p:spTgt spid="8213"/>
                                        </p:tgtEl>
                                        <p:attrNameLst>
                                          <p:attrName>style.opacity</p:attrName>
                                        </p:attrNameLst>
                                      </p:cBhvr>
                                      <p:to>
                                        <p:strVal val="0.5"/>
                                      </p:to>
                                    </p:set>
                                    <p:animEffect filter="image" prLst="opacity: 0.5">
                                      <p:cBhvr rctx="IE">
                                        <p:cTn id="27" dur="indefinite"/>
                                        <p:tgtEl>
                                          <p:spTgt spid="8213"/>
                                        </p:tgtEl>
                                      </p:cBhvr>
                                    </p:animEffect>
                                  </p:childTnLst>
                                </p:cTn>
                              </p:par>
                            </p:childTnLst>
                          </p:cTn>
                        </p:par>
                        <p:par>
                          <p:cTn id="28" fill="hold">
                            <p:stCondLst>
                              <p:cond delay="0"/>
                            </p:stCondLst>
                            <p:childTnLst>
                              <p:par>
                                <p:cTn id="29" presetID="9" presetClass="emph" presetSubtype="0" grpId="0" nodeType="afterEffect">
                                  <p:stCondLst>
                                    <p:cond delay="0"/>
                                  </p:stCondLst>
                                  <p:childTnLst>
                                    <p:set>
                                      <p:cBhvr rctx="PPT">
                                        <p:cTn id="30" dur="indefinite"/>
                                        <p:tgtEl>
                                          <p:spTgt spid="8195">
                                            <p:txEl>
                                              <p:pRg st="0" end="0"/>
                                            </p:txEl>
                                          </p:spTgt>
                                        </p:tgtEl>
                                        <p:attrNameLst>
                                          <p:attrName>style.opacity</p:attrName>
                                        </p:attrNameLst>
                                      </p:cBhvr>
                                      <p:to>
                                        <p:strVal val="0.5"/>
                                      </p:to>
                                    </p:set>
                                    <p:animEffect filter="image" prLst="opacity: 0.5">
                                      <p:cBhvr rctx="IE">
                                        <p:cTn id="31" dur="indefinite"/>
                                        <p:tgtEl>
                                          <p:spTgt spid="8195">
                                            <p:txEl>
                                              <p:pRg st="0" end="0"/>
                                            </p:txEl>
                                          </p:spTgt>
                                        </p:tgtEl>
                                      </p:cBhvr>
                                    </p:animEffect>
                                  </p:childTnLst>
                                </p:cTn>
                              </p:par>
                            </p:childTnLst>
                          </p:cTn>
                        </p:par>
                        <p:par>
                          <p:cTn id="32" fill="hold">
                            <p:stCondLst>
                              <p:cond delay="0"/>
                            </p:stCondLst>
                            <p:childTnLst>
                              <p:par>
                                <p:cTn id="33" presetID="9" presetClass="emph" presetSubtype="0" grpId="0" nodeType="afterEffect">
                                  <p:stCondLst>
                                    <p:cond delay="0"/>
                                  </p:stCondLst>
                                  <p:childTnLst>
                                    <p:set>
                                      <p:cBhvr rctx="PPT">
                                        <p:cTn id="34" dur="indefinite"/>
                                        <p:tgtEl>
                                          <p:spTgt spid="8195">
                                            <p:txEl>
                                              <p:pRg st="1" end="1"/>
                                            </p:txEl>
                                          </p:spTgt>
                                        </p:tgtEl>
                                        <p:attrNameLst>
                                          <p:attrName>style.opacity</p:attrName>
                                        </p:attrNameLst>
                                      </p:cBhvr>
                                      <p:to>
                                        <p:strVal val="0.5"/>
                                      </p:to>
                                    </p:set>
                                    <p:animEffect filter="image" prLst="opacity: 0.5">
                                      <p:cBhvr rctx="IE">
                                        <p:cTn id="35" dur="indefinite"/>
                                        <p:tgtEl>
                                          <p:spTgt spid="8195">
                                            <p:txEl>
                                              <p:pRg st="1" end="1"/>
                                            </p:txEl>
                                          </p:spTgt>
                                        </p:tgtEl>
                                      </p:cBhvr>
                                    </p:animEffect>
                                  </p:childTnLst>
                                </p:cTn>
                              </p:par>
                            </p:childTnLst>
                          </p:cTn>
                        </p:par>
                        <p:par>
                          <p:cTn id="36" fill="hold">
                            <p:stCondLst>
                              <p:cond delay="0"/>
                            </p:stCondLst>
                            <p:childTnLst>
                              <p:par>
                                <p:cTn id="37" presetID="9" presetClass="emph" presetSubtype="0" grpId="0" nodeType="afterEffect">
                                  <p:stCondLst>
                                    <p:cond delay="0"/>
                                  </p:stCondLst>
                                  <p:childTnLst>
                                    <p:set>
                                      <p:cBhvr rctx="PPT">
                                        <p:cTn id="38" dur="indefinite"/>
                                        <p:tgtEl>
                                          <p:spTgt spid="8195">
                                            <p:txEl>
                                              <p:pRg st="2" end="2"/>
                                            </p:txEl>
                                          </p:spTgt>
                                        </p:tgtEl>
                                        <p:attrNameLst>
                                          <p:attrName>style.opacity</p:attrName>
                                        </p:attrNameLst>
                                      </p:cBhvr>
                                      <p:to>
                                        <p:strVal val="0.5"/>
                                      </p:to>
                                    </p:set>
                                    <p:animEffect filter="image" prLst="opacity: 0.5">
                                      <p:cBhvr rctx="IE">
                                        <p:cTn id="39" dur="indefinite"/>
                                        <p:tgtEl>
                                          <p:spTgt spid="8195">
                                            <p:txEl>
                                              <p:pRg st="2" end="2"/>
                                            </p:txEl>
                                          </p:spTgt>
                                        </p:tgtEl>
                                      </p:cBhvr>
                                    </p:animEffect>
                                  </p:childTnLst>
                                </p:cTn>
                              </p:par>
                            </p:childTnLst>
                          </p:cTn>
                        </p:par>
                        <p:par>
                          <p:cTn id="40" fill="hold">
                            <p:stCondLst>
                              <p:cond delay="0"/>
                            </p:stCondLst>
                            <p:childTnLst>
                              <p:par>
                                <p:cTn id="41" presetID="9" presetClass="emph" presetSubtype="0" grpId="0" nodeType="afterEffect">
                                  <p:stCondLst>
                                    <p:cond delay="0"/>
                                  </p:stCondLst>
                                  <p:childTnLst>
                                    <p:set>
                                      <p:cBhvr rctx="PPT">
                                        <p:cTn id="42" dur="indefinite"/>
                                        <p:tgtEl>
                                          <p:spTgt spid="8195">
                                            <p:txEl>
                                              <p:pRg st="3" end="3"/>
                                            </p:txEl>
                                          </p:spTgt>
                                        </p:tgtEl>
                                        <p:attrNameLst>
                                          <p:attrName>style.opacity</p:attrName>
                                        </p:attrNameLst>
                                      </p:cBhvr>
                                      <p:to>
                                        <p:strVal val="0.5"/>
                                      </p:to>
                                    </p:set>
                                    <p:animEffect filter="image" prLst="opacity: 0.5">
                                      <p:cBhvr rctx="IE">
                                        <p:cTn id="43" dur="indefinite"/>
                                        <p:tgtEl>
                                          <p:spTgt spid="8195">
                                            <p:txEl>
                                              <p:pRg st="3" end="3"/>
                                            </p:txEl>
                                          </p:spTgt>
                                        </p:tgtEl>
                                      </p:cBhvr>
                                    </p:animEffect>
                                  </p:childTnLst>
                                </p:cTn>
                              </p:par>
                            </p:childTnLst>
                          </p:cTn>
                        </p:par>
                        <p:par>
                          <p:cTn id="44" fill="hold">
                            <p:stCondLst>
                              <p:cond delay="0"/>
                            </p:stCondLst>
                            <p:childTnLst>
                              <p:par>
                                <p:cTn id="45" presetID="9" presetClass="emph" presetSubtype="0" grpId="0" nodeType="afterEffect">
                                  <p:stCondLst>
                                    <p:cond delay="0"/>
                                  </p:stCondLst>
                                  <p:childTnLst>
                                    <p:set>
                                      <p:cBhvr rctx="PPT">
                                        <p:cTn id="46" dur="indefinite"/>
                                        <p:tgtEl>
                                          <p:spTgt spid="8197"/>
                                        </p:tgtEl>
                                        <p:attrNameLst>
                                          <p:attrName>style.opacity</p:attrName>
                                        </p:attrNameLst>
                                      </p:cBhvr>
                                      <p:to>
                                        <p:strVal val="0.5"/>
                                      </p:to>
                                    </p:set>
                                    <p:animEffect filter="image" prLst="opacity: 0.5">
                                      <p:cBhvr rctx="IE">
                                        <p:cTn id="47" dur="indefinite"/>
                                        <p:tgtEl>
                                          <p:spTgt spid="8197"/>
                                        </p:tgtEl>
                                      </p:cBhvr>
                                    </p:animEffect>
                                  </p:childTnLst>
                                </p:cTn>
                              </p:par>
                            </p:childTnLst>
                          </p:cTn>
                        </p:par>
                        <p:par>
                          <p:cTn id="48" fill="hold">
                            <p:stCondLst>
                              <p:cond delay="0"/>
                            </p:stCondLst>
                            <p:childTnLst>
                              <p:par>
                                <p:cTn id="49" presetID="9" presetClass="emph" presetSubtype="0" grpId="0" nodeType="afterEffect">
                                  <p:stCondLst>
                                    <p:cond delay="0"/>
                                  </p:stCondLst>
                                  <p:childTnLst>
                                    <p:set>
                                      <p:cBhvr rctx="PPT">
                                        <p:cTn id="50" dur="indefinite"/>
                                        <p:tgtEl>
                                          <p:spTgt spid="8198"/>
                                        </p:tgtEl>
                                        <p:attrNameLst>
                                          <p:attrName>style.opacity</p:attrName>
                                        </p:attrNameLst>
                                      </p:cBhvr>
                                      <p:to>
                                        <p:strVal val="0.5"/>
                                      </p:to>
                                    </p:set>
                                    <p:animEffect filter="image" prLst="opacity: 0.5">
                                      <p:cBhvr rctx="IE">
                                        <p:cTn id="51" dur="indefinite"/>
                                        <p:tgtEl>
                                          <p:spTgt spid="8198"/>
                                        </p:tgtEl>
                                      </p:cBhvr>
                                    </p:animEffect>
                                  </p:childTnLst>
                                </p:cTn>
                              </p:par>
                            </p:childTnLst>
                          </p:cTn>
                        </p:par>
                        <p:par>
                          <p:cTn id="52" fill="hold">
                            <p:stCondLst>
                              <p:cond delay="0"/>
                            </p:stCondLst>
                            <p:childTnLst>
                              <p:par>
                                <p:cTn id="53" presetID="9" presetClass="emph" presetSubtype="0" grpId="0" nodeType="afterEffect">
                                  <p:stCondLst>
                                    <p:cond delay="0"/>
                                  </p:stCondLst>
                                  <p:childTnLst>
                                    <p:set>
                                      <p:cBhvr rctx="PPT">
                                        <p:cTn id="54" dur="indefinite"/>
                                        <p:tgtEl>
                                          <p:spTgt spid="8199"/>
                                        </p:tgtEl>
                                        <p:attrNameLst>
                                          <p:attrName>style.opacity</p:attrName>
                                        </p:attrNameLst>
                                      </p:cBhvr>
                                      <p:to>
                                        <p:strVal val="0.5"/>
                                      </p:to>
                                    </p:set>
                                    <p:animEffect filter="image" prLst="opacity: 0.5">
                                      <p:cBhvr rctx="IE">
                                        <p:cTn id="55" dur="indefinite"/>
                                        <p:tgtEl>
                                          <p:spTgt spid="8199"/>
                                        </p:tgtEl>
                                      </p:cBhvr>
                                    </p:animEffect>
                                  </p:childTnLst>
                                </p:cTn>
                              </p:par>
                            </p:childTnLst>
                          </p:cTn>
                        </p:par>
                        <p:par>
                          <p:cTn id="56" fill="hold">
                            <p:stCondLst>
                              <p:cond delay="0"/>
                            </p:stCondLst>
                            <p:childTnLst>
                              <p:par>
                                <p:cTn id="57" presetID="9" presetClass="emph" presetSubtype="0" grpId="0" nodeType="afterEffect">
                                  <p:stCondLst>
                                    <p:cond delay="0"/>
                                  </p:stCondLst>
                                  <p:childTnLst>
                                    <p:set>
                                      <p:cBhvr rctx="PPT">
                                        <p:cTn id="58" dur="indefinite"/>
                                        <p:tgtEl>
                                          <p:spTgt spid="8200"/>
                                        </p:tgtEl>
                                        <p:attrNameLst>
                                          <p:attrName>style.opacity</p:attrName>
                                        </p:attrNameLst>
                                      </p:cBhvr>
                                      <p:to>
                                        <p:strVal val="0.5"/>
                                      </p:to>
                                    </p:set>
                                    <p:animEffect filter="image" prLst="opacity: 0.5">
                                      <p:cBhvr rctx="IE">
                                        <p:cTn id="59" dur="indefinite"/>
                                        <p:tgtEl>
                                          <p:spTgt spid="8200"/>
                                        </p:tgtEl>
                                      </p:cBhvr>
                                    </p:animEffect>
                                  </p:childTnLst>
                                </p:cTn>
                              </p:par>
                            </p:childTnLst>
                          </p:cTn>
                        </p:par>
                        <p:par>
                          <p:cTn id="60" fill="hold">
                            <p:stCondLst>
                              <p:cond delay="0"/>
                            </p:stCondLst>
                            <p:childTnLst>
                              <p:par>
                                <p:cTn id="61" presetID="9" presetClass="emph" presetSubtype="0" grpId="0" nodeType="afterEffect">
                                  <p:stCondLst>
                                    <p:cond delay="0"/>
                                  </p:stCondLst>
                                  <p:childTnLst>
                                    <p:set>
                                      <p:cBhvr rctx="PPT">
                                        <p:cTn id="62" dur="indefinite"/>
                                        <p:tgtEl>
                                          <p:spTgt spid="8201"/>
                                        </p:tgtEl>
                                        <p:attrNameLst>
                                          <p:attrName>style.opacity</p:attrName>
                                        </p:attrNameLst>
                                      </p:cBhvr>
                                      <p:to>
                                        <p:strVal val="0.5"/>
                                      </p:to>
                                    </p:set>
                                    <p:animEffect filter="image" prLst="opacity: 0.5">
                                      <p:cBhvr rctx="IE">
                                        <p:cTn id="63" dur="indefinite"/>
                                        <p:tgtEl>
                                          <p:spTgt spid="8201"/>
                                        </p:tgtEl>
                                      </p:cBhvr>
                                    </p:animEffect>
                                  </p:childTnLst>
                                </p:cTn>
                              </p:par>
                            </p:childTnLst>
                          </p:cTn>
                        </p:par>
                        <p:par>
                          <p:cTn id="64" fill="hold">
                            <p:stCondLst>
                              <p:cond delay="0"/>
                            </p:stCondLst>
                            <p:childTnLst>
                              <p:par>
                                <p:cTn id="65" presetID="10" presetClass="entr" presetSubtype="0"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250"/>
                                        <p:tgtEl>
                                          <p:spTgt spid="27"/>
                                        </p:tgtEl>
                                      </p:cBhvr>
                                    </p:animEffect>
                                  </p:childTnLst>
                                </p:cTn>
                              </p:par>
                            </p:childTnLst>
                          </p:cTn>
                        </p:par>
                        <p:par>
                          <p:cTn id="68" fill="hold">
                            <p:stCondLst>
                              <p:cond delay="500"/>
                            </p:stCondLst>
                            <p:childTnLst>
                              <p:par>
                                <p:cTn id="69" presetID="10" presetClass="entr" presetSubtype="0"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250"/>
                                        <p:tgtEl>
                                          <p:spTgt spid="28"/>
                                        </p:tgtEl>
                                      </p:cBhvr>
                                    </p:animEffect>
                                  </p:childTnLst>
                                </p:cTn>
                              </p:par>
                            </p:childTnLst>
                          </p:cTn>
                        </p:par>
                        <p:par>
                          <p:cTn id="72" fill="hold">
                            <p:stCondLst>
                              <p:cond delay="1000"/>
                            </p:stCondLst>
                            <p:childTnLst>
                              <p:par>
                                <p:cTn id="73" presetID="10" presetClass="entr" presetSubtype="0"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250"/>
                                        <p:tgtEl>
                                          <p:spTgt spid="29"/>
                                        </p:tgtEl>
                                      </p:cBhvr>
                                    </p:animEffect>
                                  </p:childTnLst>
                                </p:cTn>
                              </p:par>
                            </p:childTnLst>
                          </p:cTn>
                        </p:par>
                        <p:par>
                          <p:cTn id="76" fill="hold">
                            <p:stCondLst>
                              <p:cond delay="1500"/>
                            </p:stCondLst>
                            <p:childTnLst>
                              <p:par>
                                <p:cTn id="77" presetID="10"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250"/>
                                        <p:tgtEl>
                                          <p:spTgt spid="30"/>
                                        </p:tgtEl>
                                      </p:cBhvr>
                                    </p:animEffect>
                                  </p:childTnLst>
                                </p:cTn>
                              </p:par>
                            </p:childTnLst>
                          </p:cTn>
                        </p:par>
                        <p:par>
                          <p:cTn id="80" fill="hold">
                            <p:stCondLst>
                              <p:cond delay="2000"/>
                            </p:stCondLst>
                            <p:childTnLst>
                              <p:par>
                                <p:cTn id="81" presetID="10"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250"/>
                                        <p:tgtEl>
                                          <p:spTgt spid="31"/>
                                        </p:tgtEl>
                                      </p:cBhvr>
                                    </p:animEffect>
                                  </p:childTnLst>
                                </p:cTn>
                              </p:par>
                            </p:childTnLst>
                          </p:cTn>
                        </p:par>
                        <p:par>
                          <p:cTn id="84" fill="hold">
                            <p:stCondLst>
                              <p:cond delay="2500"/>
                            </p:stCondLst>
                            <p:childTnLst>
                              <p:par>
                                <p:cTn id="85" presetID="10" presetClass="entr" presetSubtype="0" fill="hold" grpId="0" nodeType="after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fade">
                                      <p:cBhvr>
                                        <p:cTn id="87" dur="250"/>
                                        <p:tgtEl>
                                          <p:spTgt spid="32"/>
                                        </p:tgtEl>
                                      </p:cBhvr>
                                    </p:animEffect>
                                  </p:childTnLst>
                                </p:cTn>
                              </p:par>
                            </p:childTnLst>
                          </p:cTn>
                        </p:par>
                        <p:par>
                          <p:cTn id="88" fill="hold">
                            <p:stCondLst>
                              <p:cond delay="3000"/>
                            </p:stCondLst>
                            <p:childTnLst>
                              <p:par>
                                <p:cTn id="89" presetID="10" presetClass="entr" presetSubtype="0"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fade">
                                      <p:cBhvr>
                                        <p:cTn id="91" dur="250"/>
                                        <p:tgtEl>
                                          <p:spTgt spid="33"/>
                                        </p:tgtEl>
                                      </p:cBhvr>
                                    </p:animEffect>
                                  </p:childTnLst>
                                </p:cTn>
                              </p:par>
                            </p:childTnLst>
                          </p:cTn>
                        </p:par>
                        <p:par>
                          <p:cTn id="92" fill="hold">
                            <p:stCondLst>
                              <p:cond delay="3500"/>
                            </p:stCondLst>
                            <p:childTnLst>
                              <p:par>
                                <p:cTn id="93" presetID="10" presetClass="entr" presetSubtype="0"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fade">
                                      <p:cBhvr>
                                        <p:cTn id="95" dur="2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uiExpand="1" build="p"/>
      <p:bldP spid="8197" grpId="0" bldLvl="0"/>
      <p:bldP spid="8198" grpId="0" bldLvl="0"/>
      <p:bldP spid="8199" grpId="0" bldLvl="0"/>
      <p:bldP spid="8200" grpId="0" bldLvl="0"/>
      <p:bldP spid="8201" grpId="0" bldLvl="0"/>
      <p:bldP spid="8202" grpId="0" bldLvl="0"/>
      <p:bldP spid="8203" grpId="0" bldLvl="0"/>
      <p:bldP spid="8204" grpId="0" bldLvl="0"/>
      <p:bldP spid="8205" grpId="0" bldLvl="0"/>
      <p:bldP spid="8209" grpId="0" bldLvl="0"/>
      <p:bldP spid="8213" grpId="0" bldLvl="0"/>
      <p:bldP spid="27" grpId="0" bldLvl="0" animBg="1"/>
      <p:bldP spid="28" grpId="0" bldLvl="0" animBg="1"/>
      <p:bldP spid="29" grpId="0" bldLvl="0" animBg="1"/>
      <p:bldP spid="30" grpId="0" bldLvl="0" animBg="1"/>
      <p:bldP spid="31" grpId="0" bldLvl="0" animBg="1"/>
      <p:bldP spid="32" grpId="0" bldLvl="0" animBg="1"/>
      <p:bldP spid="33" grpId="0" bldLvl="0" animBg="1"/>
      <p:bldP spid="34" grpId="0" bldLvl="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4"/>
          <p:cNvGrpSpPr>
            <a:grpSpLocks noChangeAspect="1"/>
          </p:cNvGrpSpPr>
          <p:nvPr/>
        </p:nvGrpSpPr>
        <p:grpSpPr bwMode="auto">
          <a:xfrm rot="5400000">
            <a:off x="-9330" y="267599"/>
            <a:ext cx="409547" cy="390889"/>
            <a:chOff x="0" y="60"/>
            <a:chExt cx="439" cy="419"/>
          </a:xfrm>
        </p:grpSpPr>
        <p:sp>
          <p:nvSpPr>
            <p:cNvPr id="19" name="Freeform 5"/>
            <p:cNvSpPr/>
            <p:nvPr/>
          </p:nvSpPr>
          <p:spPr bwMode="auto">
            <a:xfrm>
              <a:off x="0" y="60"/>
              <a:ext cx="297" cy="419"/>
            </a:xfrm>
            <a:custGeom>
              <a:avLst/>
              <a:gdLst>
                <a:gd name="T0" fmla="*/ 297 w 297"/>
                <a:gd name="T1" fmla="*/ 0 h 419"/>
                <a:gd name="T2" fmla="*/ 143 w 297"/>
                <a:gd name="T3" fmla="*/ 0 h 419"/>
                <a:gd name="T4" fmla="*/ 0 w 297"/>
                <a:gd name="T5" fmla="*/ 419 h 419"/>
                <a:gd name="T6" fmla="*/ 155 w 297"/>
                <a:gd name="T7" fmla="*/ 419 h 419"/>
                <a:gd name="T8" fmla="*/ 297 w 297"/>
                <a:gd name="T9" fmla="*/ 0 h 419"/>
              </a:gdLst>
              <a:ahLst/>
              <a:cxnLst>
                <a:cxn ang="0">
                  <a:pos x="T0" y="T1"/>
                </a:cxn>
                <a:cxn ang="0">
                  <a:pos x="T2" y="T3"/>
                </a:cxn>
                <a:cxn ang="0">
                  <a:pos x="T4" y="T5"/>
                </a:cxn>
                <a:cxn ang="0">
                  <a:pos x="T6" y="T7"/>
                </a:cxn>
                <a:cxn ang="0">
                  <a:pos x="T8" y="T9"/>
                </a:cxn>
              </a:cxnLst>
              <a:rect l="0" t="0" r="r" b="b"/>
              <a:pathLst>
                <a:path w="297" h="419">
                  <a:moveTo>
                    <a:pt x="297" y="0"/>
                  </a:moveTo>
                  <a:lnTo>
                    <a:pt x="143" y="0"/>
                  </a:lnTo>
                  <a:lnTo>
                    <a:pt x="0" y="419"/>
                  </a:lnTo>
                  <a:lnTo>
                    <a:pt x="155" y="419"/>
                  </a:lnTo>
                  <a:lnTo>
                    <a:pt x="297" y="0"/>
                  </a:lnTo>
                  <a:close/>
                </a:path>
              </a:pathLst>
            </a:custGeom>
            <a:solidFill>
              <a:srgbClr val="0423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sp>
          <p:nvSpPr>
            <p:cNvPr id="20" name="Freeform 6"/>
            <p:cNvSpPr/>
            <p:nvPr/>
          </p:nvSpPr>
          <p:spPr bwMode="auto">
            <a:xfrm>
              <a:off x="143" y="60"/>
              <a:ext cx="296" cy="419"/>
            </a:xfrm>
            <a:custGeom>
              <a:avLst/>
              <a:gdLst>
                <a:gd name="T0" fmla="*/ 0 w 296"/>
                <a:gd name="T1" fmla="*/ 0 h 419"/>
                <a:gd name="T2" fmla="*/ 154 w 296"/>
                <a:gd name="T3" fmla="*/ 0 h 419"/>
                <a:gd name="T4" fmla="*/ 296 w 296"/>
                <a:gd name="T5" fmla="*/ 419 h 419"/>
                <a:gd name="T6" fmla="*/ 142 w 296"/>
                <a:gd name="T7" fmla="*/ 419 h 419"/>
                <a:gd name="T8" fmla="*/ 0 w 296"/>
                <a:gd name="T9" fmla="*/ 0 h 419"/>
              </a:gdLst>
              <a:ahLst/>
              <a:cxnLst>
                <a:cxn ang="0">
                  <a:pos x="T0" y="T1"/>
                </a:cxn>
                <a:cxn ang="0">
                  <a:pos x="T2" y="T3"/>
                </a:cxn>
                <a:cxn ang="0">
                  <a:pos x="T4" y="T5"/>
                </a:cxn>
                <a:cxn ang="0">
                  <a:pos x="T6" y="T7"/>
                </a:cxn>
                <a:cxn ang="0">
                  <a:pos x="T8" y="T9"/>
                </a:cxn>
              </a:cxnLst>
              <a:rect l="0" t="0" r="r" b="b"/>
              <a:pathLst>
                <a:path w="296" h="419">
                  <a:moveTo>
                    <a:pt x="0" y="0"/>
                  </a:moveTo>
                  <a:lnTo>
                    <a:pt x="154" y="0"/>
                  </a:lnTo>
                  <a:lnTo>
                    <a:pt x="296" y="419"/>
                  </a:lnTo>
                  <a:lnTo>
                    <a:pt x="142" y="419"/>
                  </a:lnTo>
                  <a:lnTo>
                    <a:pt x="0" y="0"/>
                  </a:lnTo>
                  <a:close/>
                </a:path>
              </a:pathLst>
            </a:custGeom>
            <a:solidFill>
              <a:srgbClr val="59A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grpSp>
      <p:pic>
        <p:nvPicPr>
          <p:cNvPr id="21" name="图片 20"/>
          <p:cNvPicPr>
            <a:picLocks noChangeAspect="1"/>
          </p:cNvPicPr>
          <p:nvPr/>
        </p:nvPicPr>
        <p:blipFill>
          <a:blip r:embed="rId1"/>
          <a:stretch>
            <a:fillRect/>
          </a:stretch>
        </p:blipFill>
        <p:spPr>
          <a:xfrm>
            <a:off x="6516985" y="0"/>
            <a:ext cx="2640976" cy="2571750"/>
          </a:xfrm>
          <a:prstGeom prst="rect">
            <a:avLst/>
          </a:prstGeom>
        </p:spPr>
      </p:pic>
      <p:sp>
        <p:nvSpPr>
          <p:cNvPr id="4" name="文本框 3"/>
          <p:cNvSpPr txBox="1"/>
          <p:nvPr/>
        </p:nvSpPr>
        <p:spPr>
          <a:xfrm>
            <a:off x="549910" y="1212215"/>
            <a:ext cx="7461250" cy="704850"/>
          </a:xfrm>
          <a:prstGeom prst="rect">
            <a:avLst/>
          </a:prstGeom>
          <a:noFill/>
        </p:spPr>
        <p:txBody>
          <a:bodyPr wrap="square" rtlCol="0">
            <a:spAutoFit/>
          </a:bodyPr>
          <a:lstStyle/>
          <a:p>
            <a:pPr algn="l" defTabSz="685800"/>
            <a:r>
              <a:rPr lang="zh-CN" altLang="zh-CN" sz="4000" spc="-110" dirty="0">
                <a:solidFill>
                  <a:srgbClr val="231F20"/>
                </a:solidFill>
                <a:latin typeface="方正综艺简体" panose="03000509000000000000" pitchFamily="65" charset="-122"/>
                <a:ea typeface="方正综艺简体" panose="03000509000000000000" pitchFamily="65" charset="-122"/>
              </a:rPr>
              <a:t>二、遴选的支撑性研究</a:t>
            </a:r>
            <a:endParaRPr lang="zh-CN" altLang="zh-CN" sz="5400" spc="-110" dirty="0">
              <a:solidFill>
                <a:srgbClr val="231F20"/>
              </a:solidFill>
              <a:latin typeface="方正综艺简体" panose="03000509000000000000" pitchFamily="65" charset="-122"/>
              <a:ea typeface="方正综艺简体" panose="03000509000000000000" pitchFamily="65" charset="-122"/>
            </a:endParaRPr>
          </a:p>
        </p:txBody>
      </p:sp>
      <p:sp>
        <p:nvSpPr>
          <p:cNvPr id="10" name="文本框 9"/>
          <p:cNvSpPr txBox="1"/>
          <p:nvPr/>
        </p:nvSpPr>
        <p:spPr>
          <a:xfrm>
            <a:off x="827761" y="2841908"/>
            <a:ext cx="3570208" cy="369332"/>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defTabSz="685800"/>
            <a:r>
              <a:rPr lang="en-US" altLang="zh-CN" sz="1800" spc="100" dirty="0">
                <a:solidFill>
                  <a:srgbClr val="59ACB4"/>
                </a:solidFill>
                <a:latin typeface="Arial" panose="020B0604020202020204" pitchFamily="34" charset="0"/>
                <a:ea typeface="微软雅黑" panose="020B0503020204020204" pitchFamily="34" charset="-122"/>
                <a:cs typeface="Arial" panose="020B0604020202020204" pitchFamily="34" charset="0"/>
              </a:rPr>
              <a:t>2.</a:t>
            </a:r>
            <a:r>
              <a:rPr lang="zh-CN" altLang="en-US" sz="1800" spc="100" dirty="0">
                <a:solidFill>
                  <a:srgbClr val="59ACB4"/>
                </a:solidFill>
                <a:latin typeface="Arial" panose="020B0604020202020204" pitchFamily="34" charset="0"/>
                <a:ea typeface="微软雅黑" panose="020B0503020204020204" pitchFamily="34" charset="-122"/>
                <a:cs typeface="Arial" panose="020B0604020202020204" pitchFamily="34" charset="0"/>
              </a:rPr>
              <a:t>学生核心素养的国际比较研究</a:t>
            </a:r>
            <a:endParaRPr lang="zh-CN" altLang="en-US" sz="1800" spc="100" dirty="0">
              <a:solidFill>
                <a:srgbClr val="59ACB4"/>
              </a:solidFill>
              <a:latin typeface="Arial" panose="020B0604020202020204" pitchFamily="34" charset="0"/>
              <a:ea typeface="微软雅黑" panose="020B0503020204020204" pitchFamily="34" charset="-122"/>
              <a:cs typeface="Arial" panose="020B0604020202020204" pitchFamily="34" charset="0"/>
            </a:endParaRPr>
          </a:p>
        </p:txBody>
      </p:sp>
      <p:sp>
        <p:nvSpPr>
          <p:cNvPr id="11" name="文本框 10"/>
          <p:cNvSpPr txBox="1"/>
          <p:nvPr/>
        </p:nvSpPr>
        <p:spPr>
          <a:xfrm>
            <a:off x="827762" y="2294029"/>
            <a:ext cx="3570208" cy="369332"/>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defTabSz="685800"/>
            <a:r>
              <a:rPr lang="en-US" altLang="zh-CN" sz="1800" spc="100" dirty="0">
                <a:solidFill>
                  <a:srgbClr val="E1740D"/>
                </a:solidFill>
                <a:latin typeface="Arial" panose="020B0604020202020204" pitchFamily="34" charset="0"/>
                <a:ea typeface="微软雅黑" panose="020B0503020204020204" pitchFamily="34" charset="-122"/>
                <a:cs typeface="Arial" panose="020B0604020202020204" pitchFamily="34" charset="0"/>
              </a:rPr>
              <a:t>1.</a:t>
            </a:r>
            <a:r>
              <a:rPr lang="zh-CN" altLang="en-US" sz="1800" spc="100" dirty="0">
                <a:solidFill>
                  <a:srgbClr val="E1740D"/>
                </a:solidFill>
                <a:latin typeface="Arial" panose="020B0604020202020204" pitchFamily="34" charset="0"/>
                <a:ea typeface="微软雅黑" panose="020B0503020204020204" pitchFamily="34" charset="-122"/>
                <a:cs typeface="Arial" panose="020B0604020202020204" pitchFamily="34" charset="0"/>
              </a:rPr>
              <a:t>学生核心素养的教育政策研究</a:t>
            </a:r>
            <a:endParaRPr lang="zh-CN" altLang="en-US" sz="1800" spc="100" dirty="0">
              <a:solidFill>
                <a:srgbClr val="E1740D"/>
              </a:solidFill>
              <a:latin typeface="Arial" panose="020B0604020202020204" pitchFamily="34" charset="0"/>
              <a:ea typeface="微软雅黑" panose="020B0503020204020204" pitchFamily="34" charset="-122"/>
              <a:cs typeface="Arial" panose="020B0604020202020204" pitchFamily="34" charset="0"/>
            </a:endParaRPr>
          </a:p>
        </p:txBody>
      </p:sp>
      <p:sp>
        <p:nvSpPr>
          <p:cNvPr id="13" name="文本框 12"/>
          <p:cNvSpPr txBox="1"/>
          <p:nvPr/>
        </p:nvSpPr>
        <p:spPr>
          <a:xfrm>
            <a:off x="827762" y="4502393"/>
            <a:ext cx="3053080" cy="384810"/>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algn="l" defTabSz="685800"/>
            <a:r>
              <a:rPr lang="en-US" altLang="zh-CN" sz="1800" spc="100" dirty="0">
                <a:solidFill>
                  <a:schemeClr val="tx1"/>
                </a:solidFill>
                <a:latin typeface="Arial" panose="020B0604020202020204" pitchFamily="34" charset="0"/>
                <a:ea typeface="微软雅黑" panose="020B0503020204020204" pitchFamily="34" charset="-122"/>
                <a:cs typeface="Arial" panose="020B0604020202020204" pitchFamily="34" charset="0"/>
                <a:sym typeface="+mn-ea"/>
              </a:rPr>
              <a:t>5.</a:t>
            </a:r>
            <a:r>
              <a:rPr lang="zh-CN" altLang="en-US" sz="1800" spc="100" dirty="0">
                <a:solidFill>
                  <a:schemeClr val="tx1"/>
                </a:solidFill>
                <a:latin typeface="Arial" panose="020B0604020202020204" pitchFamily="34" charset="0"/>
                <a:ea typeface="微软雅黑" panose="020B0503020204020204" pitchFamily="34" charset="-122"/>
                <a:cs typeface="Arial" panose="020B0604020202020204" pitchFamily="34" charset="0"/>
                <a:sym typeface="+mn-ea"/>
              </a:rPr>
              <a:t>学生核心素养的实证研究</a:t>
            </a:r>
            <a:endParaRPr lang="zh-CN" altLang="en-US" sz="1800" spc="100" dirty="0">
              <a:solidFill>
                <a:srgbClr val="498B9C"/>
              </a:solidFill>
              <a:latin typeface="Arial" panose="020B0604020202020204" pitchFamily="34" charset="0"/>
              <a:ea typeface="微软雅黑" panose="020B0503020204020204" pitchFamily="34" charset="-122"/>
              <a:cs typeface="Arial" panose="020B0604020202020204" pitchFamily="34" charset="0"/>
            </a:endParaRPr>
          </a:p>
        </p:txBody>
      </p:sp>
      <p:sp>
        <p:nvSpPr>
          <p:cNvPr id="14" name="文本框 13"/>
          <p:cNvSpPr txBox="1"/>
          <p:nvPr/>
        </p:nvSpPr>
        <p:spPr>
          <a:xfrm>
            <a:off x="827762" y="3394963"/>
            <a:ext cx="3053080" cy="384810"/>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algn="l" defTabSz="685800"/>
            <a:r>
              <a:rPr lang="en-US" altLang="zh-CN" sz="1800" spc="100" dirty="0">
                <a:solidFill>
                  <a:srgbClr val="213C51"/>
                </a:solidFill>
                <a:latin typeface="Arial" panose="020B0604020202020204" pitchFamily="34" charset="0"/>
                <a:ea typeface="微软雅黑" panose="020B0503020204020204" pitchFamily="34" charset="-122"/>
                <a:cs typeface="Arial" panose="020B0604020202020204" pitchFamily="34" charset="0"/>
                <a:sym typeface="+mn-ea"/>
              </a:rPr>
              <a:t>3.</a:t>
            </a:r>
            <a:r>
              <a:rPr lang="zh-CN" altLang="en-US" sz="1800" spc="100" dirty="0">
                <a:solidFill>
                  <a:srgbClr val="213C51"/>
                </a:solidFill>
                <a:latin typeface="Arial" panose="020B0604020202020204" pitchFamily="34" charset="0"/>
                <a:ea typeface="微软雅黑" panose="020B0503020204020204" pitchFamily="34" charset="-122"/>
                <a:cs typeface="Arial" panose="020B0604020202020204" pitchFamily="34" charset="0"/>
                <a:sym typeface="+mn-ea"/>
              </a:rPr>
              <a:t>基于核心素养的课标分析</a:t>
            </a:r>
            <a:endParaRPr lang="zh-CN" altLang="en-US" sz="1800" spc="100" dirty="0">
              <a:solidFill>
                <a:srgbClr val="498B9C"/>
              </a:solidFill>
              <a:latin typeface="Arial" panose="020B0604020202020204" pitchFamily="34" charset="0"/>
              <a:ea typeface="微软雅黑" panose="020B0503020204020204" pitchFamily="34" charset="-122"/>
              <a:cs typeface="Arial" panose="020B0604020202020204" pitchFamily="34" charset="0"/>
            </a:endParaRPr>
          </a:p>
        </p:txBody>
      </p:sp>
      <p:sp>
        <p:nvSpPr>
          <p:cNvPr id="23" name="文本框 22"/>
          <p:cNvSpPr txBox="1"/>
          <p:nvPr/>
        </p:nvSpPr>
        <p:spPr>
          <a:xfrm>
            <a:off x="827762" y="3981068"/>
            <a:ext cx="3570208" cy="369332"/>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defTabSz="685800"/>
            <a:r>
              <a:rPr lang="en-US" altLang="zh-CN" sz="1800" spc="100" dirty="0" smtClean="0">
                <a:solidFill>
                  <a:srgbClr val="498B9C"/>
                </a:solidFill>
                <a:latin typeface="Arial" panose="020B0604020202020204" pitchFamily="34" charset="0"/>
                <a:ea typeface="微软雅黑" panose="020B0503020204020204" pitchFamily="34" charset="-122"/>
                <a:cs typeface="Arial" panose="020B0604020202020204" pitchFamily="34" charset="0"/>
              </a:rPr>
              <a:t>4.</a:t>
            </a:r>
            <a:r>
              <a:rPr lang="zh-CN" altLang="en-US" sz="1800" spc="100" dirty="0">
                <a:solidFill>
                  <a:srgbClr val="498B9C"/>
                </a:solidFill>
                <a:latin typeface="Arial" panose="020B0604020202020204" pitchFamily="34" charset="0"/>
                <a:ea typeface="微软雅黑" panose="020B0503020204020204" pitchFamily="34" charset="-122"/>
                <a:cs typeface="Arial" panose="020B0604020202020204" pitchFamily="34" charset="0"/>
              </a:rPr>
              <a:t>基于核心素养的传统文化分析</a:t>
            </a:r>
            <a:endParaRPr lang="zh-CN" altLang="en-US" sz="1800" spc="100" dirty="0">
              <a:solidFill>
                <a:srgbClr val="498B9C"/>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2000" fill="hold"/>
                                        <p:tgtEl>
                                          <p:spTgt spid="1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标题 1"/>
          <p:cNvSpPr txBox="1"/>
          <p:nvPr/>
        </p:nvSpPr>
        <p:spPr>
          <a:xfrm>
            <a:off x="411313" y="768593"/>
            <a:ext cx="3844529" cy="485775"/>
          </a:xfrm>
          <a:prstGeom prst="rect">
            <a:avLst/>
          </a:prstGeom>
          <a:noFill/>
          <a:ln w="9525">
            <a:noFill/>
          </a:ln>
        </p:spPr>
        <p:txBody>
          <a:bodyPr anchor="ctr"/>
          <a:lstStyle/>
          <a:p>
            <a:pPr eaLnBrk="0" hangingPunct="0"/>
            <a:r>
              <a:rPr lang="en-US" altLang="zh-CN" sz="2000" b="1" dirty="0">
                <a:solidFill>
                  <a:srgbClr val="000000"/>
                </a:solidFill>
                <a:latin typeface="微软雅黑" panose="020B0503020204020204" pitchFamily="34" charset="-122"/>
                <a:ea typeface="微软雅黑" panose="020B0503020204020204" pitchFamily="34" charset="-122"/>
              </a:rPr>
              <a:t>1. </a:t>
            </a:r>
            <a:r>
              <a:rPr lang="zh-CN" altLang="en-US" sz="2000" b="1" dirty="0">
                <a:solidFill>
                  <a:srgbClr val="000000"/>
                </a:solidFill>
                <a:latin typeface="微软雅黑" panose="020B0503020204020204" pitchFamily="34" charset="-122"/>
                <a:ea typeface="微软雅黑" panose="020B0503020204020204" pitchFamily="34" charset="-122"/>
              </a:rPr>
              <a:t>研究目的与方法</a:t>
            </a:r>
            <a:endParaRPr lang="zh-CN" altLang="en-US" sz="2000" b="1" dirty="0">
              <a:solidFill>
                <a:srgbClr val="000000"/>
              </a:solidFill>
              <a:latin typeface="微软雅黑" panose="020B0503020204020204" pitchFamily="34" charset="-122"/>
              <a:ea typeface="微软雅黑" panose="020B0503020204020204" pitchFamily="34" charset="-122"/>
            </a:endParaRPr>
          </a:p>
        </p:txBody>
      </p:sp>
      <p:sp>
        <p:nvSpPr>
          <p:cNvPr id="128009" name="TextBox 2"/>
          <p:cNvSpPr txBox="1"/>
          <p:nvPr/>
        </p:nvSpPr>
        <p:spPr>
          <a:xfrm>
            <a:off x="683568" y="1218010"/>
            <a:ext cx="6086475" cy="1477328"/>
          </a:xfrm>
          <a:prstGeom prst="rect">
            <a:avLst/>
          </a:prstGeom>
          <a:noFill/>
          <a:ln w="9525">
            <a:noFill/>
          </a:ln>
        </p:spPr>
        <p:txBody>
          <a:bodyPr anchor="t">
            <a:spAutoFit/>
          </a:bodyPr>
          <a:lstStyle/>
          <a:p>
            <a:pPr>
              <a:lnSpc>
                <a:spcPct val="150000"/>
              </a:lnSpc>
            </a:pPr>
            <a:r>
              <a:rPr lang="zh-CN" altLang="en-US" sz="2000" b="1" dirty="0">
                <a:solidFill>
                  <a:srgbClr val="000000"/>
                </a:solidFill>
                <a:latin typeface="微软雅黑" panose="020B0503020204020204" pitchFamily="34" charset="-122"/>
                <a:ea typeface="微软雅黑" panose="020B0503020204020204" pitchFamily="34" charset="-122"/>
              </a:rPr>
              <a:t>研究目的：</a:t>
            </a:r>
            <a:endParaRPr lang="en-US" altLang="zh-CN" sz="2000" b="1" dirty="0">
              <a:solidFill>
                <a:srgbClr val="000000"/>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rgbClr val="000000"/>
                </a:solidFill>
                <a:latin typeface="微软雅黑" panose="020B0503020204020204" pitchFamily="34" charset="-122"/>
                <a:ea typeface="微软雅黑" panose="020B0503020204020204" pitchFamily="34" charset="-122"/>
              </a:rPr>
              <a:t>了解不同社会群体对我国学生核心素养的意见和看法。</a:t>
            </a:r>
            <a:endParaRPr lang="en-US" altLang="zh-CN" sz="2000" dirty="0">
              <a:solidFill>
                <a:srgbClr val="000000"/>
              </a:solidFill>
              <a:latin typeface="微软雅黑" panose="020B0503020204020204" pitchFamily="34" charset="-122"/>
              <a:ea typeface="微软雅黑" panose="020B0503020204020204" pitchFamily="34" charset="-122"/>
            </a:endParaRPr>
          </a:p>
          <a:p>
            <a:pPr>
              <a:lnSpc>
                <a:spcPct val="150000"/>
              </a:lnSpc>
            </a:pPr>
            <a:r>
              <a:rPr lang="zh-CN" altLang="en-US" sz="2000" b="1" dirty="0">
                <a:solidFill>
                  <a:srgbClr val="000000"/>
                </a:solidFill>
                <a:latin typeface="微软雅黑" panose="020B0503020204020204" pitchFamily="34" charset="-122"/>
                <a:ea typeface="微软雅黑" panose="020B0503020204020204" pitchFamily="34" charset="-122"/>
              </a:rPr>
              <a:t>研究方法： </a:t>
            </a:r>
            <a:endParaRPr lang="en-US" altLang="zh-CN" sz="2000" b="1" dirty="0">
              <a:solidFill>
                <a:srgbClr val="000000"/>
              </a:solidFill>
              <a:latin typeface="微软雅黑" panose="020B0503020204020204" pitchFamily="34" charset="-122"/>
              <a:ea typeface="微软雅黑" panose="020B0503020204020204" pitchFamily="34" charset="-122"/>
            </a:endParaRPr>
          </a:p>
        </p:txBody>
      </p:sp>
      <p:grpSp>
        <p:nvGrpSpPr>
          <p:cNvPr id="11" name="Group 4"/>
          <p:cNvGrpSpPr>
            <a:grpSpLocks noChangeAspect="1"/>
          </p:cNvGrpSpPr>
          <p:nvPr/>
        </p:nvGrpSpPr>
        <p:grpSpPr bwMode="auto">
          <a:xfrm rot="5400000">
            <a:off x="-9330" y="267599"/>
            <a:ext cx="409547" cy="390889"/>
            <a:chOff x="0" y="60"/>
            <a:chExt cx="439" cy="419"/>
          </a:xfrm>
        </p:grpSpPr>
        <p:sp>
          <p:nvSpPr>
            <p:cNvPr id="12" name="Freeform 5"/>
            <p:cNvSpPr/>
            <p:nvPr/>
          </p:nvSpPr>
          <p:spPr bwMode="auto">
            <a:xfrm>
              <a:off x="0" y="60"/>
              <a:ext cx="297" cy="419"/>
            </a:xfrm>
            <a:custGeom>
              <a:avLst/>
              <a:gdLst>
                <a:gd name="T0" fmla="*/ 297 w 297"/>
                <a:gd name="T1" fmla="*/ 0 h 419"/>
                <a:gd name="T2" fmla="*/ 143 w 297"/>
                <a:gd name="T3" fmla="*/ 0 h 419"/>
                <a:gd name="T4" fmla="*/ 0 w 297"/>
                <a:gd name="T5" fmla="*/ 419 h 419"/>
                <a:gd name="T6" fmla="*/ 155 w 297"/>
                <a:gd name="T7" fmla="*/ 419 h 419"/>
                <a:gd name="T8" fmla="*/ 297 w 297"/>
                <a:gd name="T9" fmla="*/ 0 h 419"/>
              </a:gdLst>
              <a:ahLst/>
              <a:cxnLst>
                <a:cxn ang="0">
                  <a:pos x="T0" y="T1"/>
                </a:cxn>
                <a:cxn ang="0">
                  <a:pos x="T2" y="T3"/>
                </a:cxn>
                <a:cxn ang="0">
                  <a:pos x="T4" y="T5"/>
                </a:cxn>
                <a:cxn ang="0">
                  <a:pos x="T6" y="T7"/>
                </a:cxn>
                <a:cxn ang="0">
                  <a:pos x="T8" y="T9"/>
                </a:cxn>
              </a:cxnLst>
              <a:rect l="0" t="0" r="r" b="b"/>
              <a:pathLst>
                <a:path w="297" h="419">
                  <a:moveTo>
                    <a:pt x="297" y="0"/>
                  </a:moveTo>
                  <a:lnTo>
                    <a:pt x="143" y="0"/>
                  </a:lnTo>
                  <a:lnTo>
                    <a:pt x="0" y="419"/>
                  </a:lnTo>
                  <a:lnTo>
                    <a:pt x="155" y="419"/>
                  </a:lnTo>
                  <a:lnTo>
                    <a:pt x="297" y="0"/>
                  </a:lnTo>
                  <a:close/>
                </a:path>
              </a:pathLst>
            </a:custGeom>
            <a:solidFill>
              <a:srgbClr val="0423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sp>
          <p:nvSpPr>
            <p:cNvPr id="13" name="Freeform 6"/>
            <p:cNvSpPr/>
            <p:nvPr/>
          </p:nvSpPr>
          <p:spPr bwMode="auto">
            <a:xfrm>
              <a:off x="143" y="60"/>
              <a:ext cx="296" cy="419"/>
            </a:xfrm>
            <a:custGeom>
              <a:avLst/>
              <a:gdLst>
                <a:gd name="T0" fmla="*/ 0 w 296"/>
                <a:gd name="T1" fmla="*/ 0 h 419"/>
                <a:gd name="T2" fmla="*/ 154 w 296"/>
                <a:gd name="T3" fmla="*/ 0 h 419"/>
                <a:gd name="T4" fmla="*/ 296 w 296"/>
                <a:gd name="T5" fmla="*/ 419 h 419"/>
                <a:gd name="T6" fmla="*/ 142 w 296"/>
                <a:gd name="T7" fmla="*/ 419 h 419"/>
                <a:gd name="T8" fmla="*/ 0 w 296"/>
                <a:gd name="T9" fmla="*/ 0 h 419"/>
              </a:gdLst>
              <a:ahLst/>
              <a:cxnLst>
                <a:cxn ang="0">
                  <a:pos x="T0" y="T1"/>
                </a:cxn>
                <a:cxn ang="0">
                  <a:pos x="T2" y="T3"/>
                </a:cxn>
                <a:cxn ang="0">
                  <a:pos x="T4" y="T5"/>
                </a:cxn>
                <a:cxn ang="0">
                  <a:pos x="T6" y="T7"/>
                </a:cxn>
                <a:cxn ang="0">
                  <a:pos x="T8" y="T9"/>
                </a:cxn>
              </a:cxnLst>
              <a:rect l="0" t="0" r="r" b="b"/>
              <a:pathLst>
                <a:path w="296" h="419">
                  <a:moveTo>
                    <a:pt x="0" y="0"/>
                  </a:moveTo>
                  <a:lnTo>
                    <a:pt x="154" y="0"/>
                  </a:lnTo>
                  <a:lnTo>
                    <a:pt x="296" y="419"/>
                  </a:lnTo>
                  <a:lnTo>
                    <a:pt x="142" y="419"/>
                  </a:lnTo>
                  <a:lnTo>
                    <a:pt x="0" y="0"/>
                  </a:lnTo>
                  <a:close/>
                </a:path>
              </a:pathLst>
            </a:custGeom>
            <a:solidFill>
              <a:srgbClr val="59A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grpSp>
      <p:sp>
        <p:nvSpPr>
          <p:cNvPr id="14" name="文本框 13"/>
          <p:cNvSpPr txBox="1"/>
          <p:nvPr/>
        </p:nvSpPr>
        <p:spPr>
          <a:xfrm>
            <a:off x="390888" y="195486"/>
            <a:ext cx="3711272" cy="461665"/>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defTabSz="685800"/>
            <a:r>
              <a:rPr lang="zh-CN" altLang="en-US" sz="2400" spc="100" dirty="0">
                <a:solidFill>
                  <a:srgbClr val="E1740D"/>
                </a:solidFill>
                <a:latin typeface="Arial" panose="020B0604020202020204" pitchFamily="34" charset="0"/>
                <a:ea typeface="微软雅黑" panose="020B0503020204020204" pitchFamily="34" charset="-122"/>
                <a:cs typeface="Arial" panose="020B0604020202020204" pitchFamily="34" charset="0"/>
              </a:rPr>
              <a:t>核心素养的实证调查研究</a:t>
            </a:r>
            <a:endParaRPr lang="zh-CN" altLang="en-US" sz="2400" spc="100" dirty="0">
              <a:solidFill>
                <a:srgbClr val="E1740D"/>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15" name="组合 14"/>
          <p:cNvGrpSpPr/>
          <p:nvPr/>
        </p:nvGrpSpPr>
        <p:grpSpPr>
          <a:xfrm>
            <a:off x="1990007" y="2713945"/>
            <a:ext cx="4668144" cy="1800200"/>
            <a:chOff x="2295525" y="2262188"/>
            <a:chExt cx="5039917" cy="1321594"/>
          </a:xfrm>
        </p:grpSpPr>
        <p:sp>
          <p:nvSpPr>
            <p:cNvPr id="16" name="MH_Title_1"/>
            <p:cNvSpPr>
              <a:spLocks noChangeArrowheads="1"/>
            </p:cNvSpPr>
            <p:nvPr>
              <p:custDataLst>
                <p:tags r:id="rId1"/>
              </p:custDataLst>
            </p:nvPr>
          </p:nvSpPr>
          <p:spPr bwMode="auto">
            <a:xfrm>
              <a:off x="5968604" y="2588419"/>
              <a:ext cx="1366838" cy="667941"/>
            </a:xfrm>
            <a:prstGeom prst="rect">
              <a:avLst/>
            </a:prstGeom>
            <a:solidFill>
              <a:srgbClr val="213C5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fontAlgn="base">
                <a:buClrTx/>
                <a:buFont typeface="Arial" panose="020B0604020202020204" pitchFamily="34" charset="0"/>
                <a:buNone/>
              </a:pPr>
              <a:r>
                <a:rPr lang="zh-CN" altLang="en-US" sz="1600" b="1" noProof="1">
                  <a:solidFill>
                    <a:schemeClr val="bg1"/>
                  </a:solidFill>
                  <a:latin typeface="微软雅黑" panose="020B0503020204020204" pitchFamily="34" charset="-122"/>
                  <a:ea typeface="微软雅黑" panose="020B0503020204020204" pitchFamily="34" charset="-122"/>
                  <a:cs typeface="+mn-ea"/>
                </a:rPr>
                <a:t>进行数据统计与整理</a:t>
              </a:r>
              <a:endParaRPr lang="en-US" altLang="zh-CN" sz="1600" b="1" noProof="1">
                <a:solidFill>
                  <a:schemeClr val="bg1"/>
                </a:solidFill>
                <a:latin typeface="微软雅黑" panose="020B0503020204020204" pitchFamily="34" charset="-122"/>
                <a:ea typeface="微软雅黑" panose="020B0503020204020204" pitchFamily="34" charset="-122"/>
              </a:endParaRPr>
            </a:p>
          </p:txBody>
        </p:sp>
        <p:sp>
          <p:nvSpPr>
            <p:cNvPr id="17" name="MH_Other_2"/>
            <p:cNvSpPr/>
            <p:nvPr>
              <p:custDataLst>
                <p:tags r:id="rId2"/>
              </p:custDataLst>
            </p:nvPr>
          </p:nvSpPr>
          <p:spPr bwMode="auto">
            <a:xfrm>
              <a:off x="4418410" y="2406254"/>
              <a:ext cx="1457325" cy="522684"/>
            </a:xfrm>
            <a:custGeom>
              <a:avLst/>
              <a:gdLst>
                <a:gd name="T0" fmla="*/ 0 w 518"/>
                <a:gd name="T1" fmla="*/ 0 h 95"/>
                <a:gd name="T2" fmla="*/ 2147483646 w 518"/>
                <a:gd name="T3" fmla="*/ 2147483646 h 95"/>
                <a:gd name="T4" fmla="*/ 0 60000 65536"/>
                <a:gd name="T5" fmla="*/ 0 60000 65536"/>
              </a:gdLst>
              <a:ahLst/>
              <a:cxnLst>
                <a:cxn ang="T4">
                  <a:pos x="T0" y="T1"/>
                </a:cxn>
                <a:cxn ang="T5">
                  <a:pos x="T2" y="T3"/>
                </a:cxn>
              </a:cxnLst>
              <a:rect l="0" t="0" r="r" b="b"/>
              <a:pathLst>
                <a:path w="518" h="95">
                  <a:moveTo>
                    <a:pt x="0" y="0"/>
                  </a:moveTo>
                  <a:cubicBezTo>
                    <a:pt x="411" y="0"/>
                    <a:pt x="260" y="95"/>
                    <a:pt x="518" y="92"/>
                  </a:cubicBezTo>
                </a:path>
              </a:pathLst>
            </a:custGeom>
            <a:noFill/>
            <a:ln w="38100" cap="flat">
              <a:solidFill>
                <a:schemeClr val="accent2"/>
              </a:solidFill>
              <a:prstDash val="solid"/>
              <a:miter lim="800000"/>
            </a:ln>
            <a:extLst>
              <a:ext uri="{909E8E84-426E-40DD-AFC4-6F175D3DCCD1}">
                <a14:hiddenFill xmlns:a14="http://schemas.microsoft.com/office/drawing/2010/main">
                  <a:solidFill>
                    <a:srgbClr val="FFFFFF"/>
                  </a:solidFill>
                </a14:hiddenFill>
              </a:ext>
            </a:extLst>
          </p:spPr>
          <p:txBody>
            <a:bodyPr/>
            <a:lstStyle/>
            <a:p>
              <a:endParaRPr lang="zh-CN" altLang="en-US" sz="1400" b="1">
                <a:latin typeface="微软雅黑" panose="020B0503020204020204" pitchFamily="34" charset="-122"/>
                <a:ea typeface="微软雅黑" panose="020B0503020204020204" pitchFamily="34" charset="-122"/>
              </a:endParaRPr>
            </a:p>
          </p:txBody>
        </p:sp>
        <p:sp>
          <p:nvSpPr>
            <p:cNvPr id="18" name="MH_SubTitle_2"/>
            <p:cNvSpPr/>
            <p:nvPr>
              <p:custDataLst>
                <p:tags r:id="rId3"/>
              </p:custDataLst>
            </p:nvPr>
          </p:nvSpPr>
          <p:spPr>
            <a:xfrm>
              <a:off x="2295525" y="2262188"/>
              <a:ext cx="2122885" cy="3262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lvl="0" algn="ctr" fontAlgn="base">
                <a:buClrTx/>
                <a:buFont typeface="Arial" panose="020B0604020202020204" pitchFamily="34" charset="0"/>
                <a:buNone/>
              </a:pPr>
              <a:r>
                <a:rPr lang="zh-CN" altLang="en-US" sz="1600" b="1" noProof="1">
                  <a:solidFill>
                    <a:srgbClr val="FFFFFF"/>
                  </a:solidFill>
                  <a:latin typeface="微软雅黑" panose="020B0503020204020204" pitchFamily="34" charset="-122"/>
                  <a:ea typeface="微软雅黑" panose="020B0503020204020204" pitchFamily="34" charset="-122"/>
                  <a:cs typeface="+mn-ea"/>
                </a:rPr>
                <a:t>焦点小组访谈</a:t>
              </a:r>
              <a:endParaRPr lang="zh-CN" altLang="en-US" sz="1600" b="1" noProof="1">
                <a:solidFill>
                  <a:srgbClr val="FFFFFF"/>
                </a:solidFill>
                <a:latin typeface="微软雅黑" panose="020B0503020204020204" pitchFamily="34" charset="-122"/>
                <a:ea typeface="微软雅黑" panose="020B0503020204020204" pitchFamily="34" charset="-122"/>
              </a:endParaRPr>
            </a:p>
          </p:txBody>
        </p:sp>
        <p:sp>
          <p:nvSpPr>
            <p:cNvPr id="19" name="MH_Other_3"/>
            <p:cNvSpPr/>
            <p:nvPr>
              <p:custDataLst>
                <p:tags r:id="rId4"/>
              </p:custDataLst>
            </p:nvPr>
          </p:nvSpPr>
          <p:spPr bwMode="auto">
            <a:xfrm>
              <a:off x="4418410" y="2912269"/>
              <a:ext cx="1457325" cy="557213"/>
            </a:xfrm>
            <a:custGeom>
              <a:avLst/>
              <a:gdLst>
                <a:gd name="T0" fmla="*/ 0 w 518"/>
                <a:gd name="T1" fmla="*/ 2147483646 h 117"/>
                <a:gd name="T2" fmla="*/ 2147483646 w 518"/>
                <a:gd name="T3" fmla="*/ 2147483646 h 117"/>
                <a:gd name="T4" fmla="*/ 0 60000 65536"/>
                <a:gd name="T5" fmla="*/ 0 60000 65536"/>
              </a:gdLst>
              <a:ahLst/>
              <a:cxnLst>
                <a:cxn ang="T4">
                  <a:pos x="T0" y="T1"/>
                </a:cxn>
                <a:cxn ang="T5">
                  <a:pos x="T2" y="T3"/>
                </a:cxn>
              </a:cxnLst>
              <a:rect l="0" t="0" r="r" b="b"/>
              <a:pathLst>
                <a:path w="518" h="117">
                  <a:moveTo>
                    <a:pt x="0" y="117"/>
                  </a:moveTo>
                  <a:cubicBezTo>
                    <a:pt x="411" y="117"/>
                    <a:pt x="260" y="0"/>
                    <a:pt x="518" y="4"/>
                  </a:cubicBezTo>
                </a:path>
              </a:pathLst>
            </a:custGeom>
            <a:noFill/>
            <a:ln w="38100" cap="flat">
              <a:solidFill>
                <a:schemeClr val="accent2"/>
              </a:solidFill>
              <a:prstDash val="solid"/>
              <a:miter lim="800000"/>
            </a:ln>
            <a:extLst>
              <a:ext uri="{909E8E84-426E-40DD-AFC4-6F175D3DCCD1}">
                <a14:hiddenFill xmlns:a14="http://schemas.microsoft.com/office/drawing/2010/main">
                  <a:solidFill>
                    <a:srgbClr val="FFFFFF"/>
                  </a:solidFill>
                </a14:hiddenFill>
              </a:ext>
            </a:extLst>
          </p:spPr>
          <p:txBody>
            <a:bodyPr/>
            <a:lstStyle/>
            <a:p>
              <a:endParaRPr lang="zh-CN" altLang="en-US" sz="1400" b="1">
                <a:latin typeface="微软雅黑" panose="020B0503020204020204" pitchFamily="34" charset="-122"/>
                <a:ea typeface="微软雅黑" panose="020B0503020204020204" pitchFamily="34" charset="-122"/>
              </a:endParaRPr>
            </a:p>
          </p:txBody>
        </p:sp>
        <p:sp>
          <p:nvSpPr>
            <p:cNvPr id="20" name="MH_SubTitle_4"/>
            <p:cNvSpPr/>
            <p:nvPr>
              <p:custDataLst>
                <p:tags r:id="rId5"/>
              </p:custDataLst>
            </p:nvPr>
          </p:nvSpPr>
          <p:spPr>
            <a:xfrm>
              <a:off x="2295525" y="3257551"/>
              <a:ext cx="2122885" cy="3262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lvl="0" algn="ctr" fontAlgn="base">
                <a:buClrTx/>
                <a:buFont typeface="Arial" panose="020B0604020202020204" pitchFamily="34" charset="0"/>
                <a:buNone/>
              </a:pPr>
              <a:r>
                <a:rPr lang="zh-CN" altLang="en-US" sz="1600" b="1" noProof="1">
                  <a:solidFill>
                    <a:srgbClr val="FFFFFF"/>
                  </a:solidFill>
                  <a:latin typeface="微软雅黑" panose="020B0503020204020204" pitchFamily="34" charset="-122"/>
                  <a:ea typeface="微软雅黑" panose="020B0503020204020204" pitchFamily="34" charset="-122"/>
                  <a:cs typeface="+mn-ea"/>
                </a:rPr>
                <a:t>问卷调查</a:t>
              </a:r>
              <a:endParaRPr lang="zh-CN" altLang="en-US" sz="1600" b="1" noProof="1">
                <a:solidFill>
                  <a:srgbClr val="FFFFFF"/>
                </a:solidFill>
                <a:latin typeface="微软雅黑" panose="020B0503020204020204" pitchFamily="34" charset="-122"/>
                <a:ea typeface="微软雅黑" panose="020B0503020204020204" pitchFamily="34" charset="-122"/>
              </a:endParaRPr>
            </a:p>
          </p:txBody>
        </p:sp>
        <p:sp>
          <p:nvSpPr>
            <p:cNvPr id="21" name="MH_SubTitle_3"/>
            <p:cNvSpPr/>
            <p:nvPr>
              <p:custDataLst>
                <p:tags r:id="rId6"/>
              </p:custDataLst>
            </p:nvPr>
          </p:nvSpPr>
          <p:spPr>
            <a:xfrm>
              <a:off x="2295525" y="2759869"/>
              <a:ext cx="2122885" cy="326231"/>
            </a:xfrm>
            <a:prstGeom prst="rect">
              <a:avLst/>
            </a:prstGeom>
            <a:solidFill>
              <a:srgbClr val="52A9B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lvl="0" algn="ctr" fontAlgn="base">
                <a:buClrTx/>
                <a:buFont typeface="Arial" panose="020B0604020202020204" pitchFamily="34" charset="0"/>
                <a:buNone/>
              </a:pPr>
              <a:r>
                <a:rPr lang="zh-CN" altLang="en-US" sz="1600" b="1" noProof="1">
                  <a:solidFill>
                    <a:srgbClr val="FFFFFF"/>
                  </a:solidFill>
                  <a:latin typeface="微软雅黑" panose="020B0503020204020204" pitchFamily="34" charset="-122"/>
                  <a:ea typeface="微软雅黑" panose="020B0503020204020204" pitchFamily="34" charset="-122"/>
                  <a:cs typeface="+mn-ea"/>
                </a:rPr>
                <a:t>专家个别访谈</a:t>
              </a:r>
              <a:endParaRPr lang="zh-CN" altLang="en-US" sz="1600" b="1" noProof="1">
                <a:solidFill>
                  <a:srgbClr val="FFFFFF"/>
                </a:solidFill>
                <a:latin typeface="微软雅黑" panose="020B0503020204020204" pitchFamily="34" charset="-122"/>
                <a:ea typeface="微软雅黑" panose="020B0503020204020204" pitchFamily="34" charset="-122"/>
              </a:endParaRPr>
            </a:p>
          </p:txBody>
        </p:sp>
        <p:sp>
          <p:nvSpPr>
            <p:cNvPr id="22" name="MH_Other_5"/>
            <p:cNvSpPr>
              <a:spLocks noChangeShapeType="1"/>
            </p:cNvSpPr>
            <p:nvPr>
              <p:custDataLst>
                <p:tags r:id="rId7"/>
              </p:custDataLst>
            </p:nvPr>
          </p:nvSpPr>
          <p:spPr bwMode="auto">
            <a:xfrm>
              <a:off x="4418410" y="2922985"/>
              <a:ext cx="1377553" cy="0"/>
            </a:xfrm>
            <a:prstGeom prst="line">
              <a:avLst/>
            </a:prstGeom>
            <a:noFill/>
            <a:ln w="38100" cap="flat">
              <a:solidFill>
                <a:srgbClr val="52A9B2"/>
              </a:solidFill>
              <a:prstDash val="solid"/>
              <a:miter lim="800000"/>
            </a:ln>
            <a:extLst>
              <a:ext uri="{909E8E84-426E-40DD-AFC4-6F175D3DCCD1}">
                <a14:hiddenFill xmlns:a14="http://schemas.microsoft.com/office/drawing/2010/main">
                  <a:noFill/>
                </a14:hiddenFill>
              </a:ext>
            </a:extLst>
          </p:spPr>
          <p:txBody>
            <a:bodyPr>
              <a:noAutofit/>
            </a:bodyPr>
            <a:lstStyle/>
            <a:p>
              <a:pPr>
                <a:defRPr/>
              </a:pPr>
              <a:endParaRPr lang="zh-CN" altLang="en-US" sz="400" b="1">
                <a:latin typeface="微软雅黑" panose="020B0503020204020204" pitchFamily="34" charset="-122"/>
                <a:ea typeface="微软雅黑" panose="020B0503020204020204" pitchFamily="34" charset="-122"/>
              </a:endParaRPr>
            </a:p>
          </p:txBody>
        </p:sp>
        <p:sp>
          <p:nvSpPr>
            <p:cNvPr id="23" name="MH_Other_6"/>
            <p:cNvSpPr/>
            <p:nvPr>
              <p:custDataLst>
                <p:tags r:id="rId8"/>
              </p:custDataLst>
            </p:nvPr>
          </p:nvSpPr>
          <p:spPr bwMode="auto">
            <a:xfrm>
              <a:off x="5785248" y="2852738"/>
              <a:ext cx="183356" cy="140494"/>
            </a:xfrm>
            <a:custGeom>
              <a:avLst/>
              <a:gdLst>
                <a:gd name="T0" fmla="*/ 0 w 154"/>
                <a:gd name="T1" fmla="*/ 0 h 118"/>
                <a:gd name="T2" fmla="*/ 154 w 154"/>
                <a:gd name="T3" fmla="*/ 59 h 118"/>
                <a:gd name="T4" fmla="*/ 0 w 154"/>
                <a:gd name="T5" fmla="*/ 118 h 118"/>
                <a:gd name="T6" fmla="*/ 0 w 154"/>
                <a:gd name="T7" fmla="*/ 0 h 118"/>
              </a:gdLst>
              <a:ahLst/>
              <a:cxnLst>
                <a:cxn ang="0">
                  <a:pos x="T0" y="T1"/>
                </a:cxn>
                <a:cxn ang="0">
                  <a:pos x="T2" y="T3"/>
                </a:cxn>
                <a:cxn ang="0">
                  <a:pos x="T4" y="T5"/>
                </a:cxn>
                <a:cxn ang="0">
                  <a:pos x="T6" y="T7"/>
                </a:cxn>
              </a:cxnLst>
              <a:rect l="0" t="0" r="r" b="b"/>
              <a:pathLst>
                <a:path w="154" h="118">
                  <a:moveTo>
                    <a:pt x="0" y="0"/>
                  </a:moveTo>
                  <a:lnTo>
                    <a:pt x="154" y="59"/>
                  </a:lnTo>
                  <a:lnTo>
                    <a:pt x="0" y="118"/>
                  </a:lnTo>
                  <a:lnTo>
                    <a:pt x="0" y="0"/>
                  </a:lnTo>
                  <a:close/>
                </a:path>
              </a:pathLst>
            </a:custGeom>
            <a:solidFill>
              <a:schemeClr val="accent1">
                <a:lumMod val="50000"/>
              </a:schemeClr>
            </a:solidFill>
            <a:ln>
              <a:noFill/>
            </a:ln>
          </p:spPr>
          <p:txBody>
            <a:bodyPr>
              <a:noAutofit/>
            </a:bodyPr>
            <a:lstStyle/>
            <a:p>
              <a:pPr>
                <a:defRPr/>
              </a:pPr>
              <a:endParaRPr lang="zh-CN" altLang="en-US" sz="900" b="1">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1666" name="表格 881665"/>
          <p:cNvGraphicFramePr/>
          <p:nvPr/>
        </p:nvGraphicFramePr>
        <p:xfrm>
          <a:off x="1187624" y="671401"/>
          <a:ext cx="7344816" cy="4419270"/>
        </p:xfrm>
        <a:graphic>
          <a:graphicData uri="http://schemas.openxmlformats.org/drawingml/2006/table">
            <a:tbl>
              <a:tblPr/>
              <a:tblGrid>
                <a:gridCol w="2108908"/>
                <a:gridCol w="5235908"/>
              </a:tblGrid>
              <a:tr h="342664">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buClrTx/>
                        <a:buFont typeface="Arial" panose="020B0604020202020204" pitchFamily="34" charset="0"/>
                        <a:buNone/>
                      </a:pPr>
                      <a:r>
                        <a:rPr lang="en-US" altLang="zh-CN" sz="1400" i="0" dirty="0">
                          <a:solidFill>
                            <a:srgbClr val="FFFFFF"/>
                          </a:solidFill>
                          <a:latin typeface="微软雅黑" panose="020B0503020204020204" pitchFamily="34" charset="-122"/>
                          <a:ea typeface="微软雅黑" panose="020B0503020204020204" pitchFamily="34" charset="-122"/>
                        </a:rPr>
                        <a:t>12</a:t>
                      </a:r>
                      <a:r>
                        <a:rPr lang="zh-CN" altLang="en-US" sz="1400" i="0" dirty="0">
                          <a:solidFill>
                            <a:srgbClr val="FFFFFF"/>
                          </a:solidFill>
                          <a:latin typeface="微软雅黑" panose="020B0503020204020204" pitchFamily="34" charset="-122"/>
                          <a:ea typeface="微软雅黑" panose="020B0503020204020204" pitchFamily="34" charset="-122"/>
                        </a:rPr>
                        <a:t>大群体</a:t>
                      </a:r>
                      <a:endParaRPr lang="zh-CN" altLang="en-US" sz="1400" i="0" dirty="0">
                        <a:solidFill>
                          <a:srgbClr val="FFFFFF"/>
                        </a:solidFill>
                        <a:latin typeface="微软雅黑" panose="020B0503020204020204" pitchFamily="34" charset="-122"/>
                        <a:ea typeface="微软雅黑" panose="020B0503020204020204" pitchFamily="34" charset="-122"/>
                      </a:endParaRPr>
                    </a:p>
                  </a:txBody>
                  <a:tcPr marL="68591" marR="68591" marT="34297" marB="34297"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6A55C"/>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buClrTx/>
                        <a:buFont typeface="Arial" panose="020B0604020202020204" pitchFamily="34" charset="0"/>
                        <a:buNone/>
                      </a:pPr>
                      <a:r>
                        <a:rPr lang="zh-CN" altLang="en-US" sz="1400" i="0" dirty="0">
                          <a:solidFill>
                            <a:srgbClr val="FFFFFF"/>
                          </a:solidFill>
                          <a:latin typeface="微软雅黑" panose="020B0503020204020204" pitchFamily="34" charset="-122"/>
                          <a:ea typeface="微软雅黑" panose="020B0503020204020204" pitchFamily="34" charset="-122"/>
                        </a:rPr>
                        <a:t>涉及的领域专家</a:t>
                      </a:r>
                      <a:endParaRPr lang="zh-CN" altLang="en-US" sz="1400" i="0" dirty="0">
                        <a:solidFill>
                          <a:srgbClr val="FFFFFF"/>
                        </a:solidFill>
                        <a:latin typeface="微软雅黑" panose="020B0503020204020204" pitchFamily="34" charset="-122"/>
                        <a:ea typeface="微软雅黑" panose="020B0503020204020204" pitchFamily="34" charset="-122"/>
                      </a:endParaRPr>
                    </a:p>
                  </a:txBody>
                  <a:tcPr marL="68591" marR="68591" marT="34297" marB="34297"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6A55C"/>
                    </a:solidFill>
                  </a:tcPr>
                </a:tc>
              </a:tr>
              <a:tr h="438609">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eaLnBrk="1" hangingPunct="1">
                        <a:lnSpc>
                          <a:spcPts val="1800"/>
                        </a:lnSpc>
                        <a:buClrTx/>
                        <a:buFont typeface="Arial" panose="020B0604020202020204" pitchFamily="34" charset="0"/>
                        <a:buNone/>
                      </a:pPr>
                      <a:r>
                        <a:rPr lang="en-US" altLang="zh-CN" sz="1400" b="0" i="0" dirty="0">
                          <a:latin typeface="微软雅黑" panose="020B0503020204020204" pitchFamily="34" charset="-122"/>
                          <a:ea typeface="微软雅黑" panose="020B0503020204020204" pitchFamily="34" charset="-122"/>
                        </a:rPr>
                        <a:t>1.</a:t>
                      </a:r>
                      <a:r>
                        <a:rPr lang="zh-CN" altLang="en-US" sz="1400" b="0" i="0" dirty="0">
                          <a:latin typeface="微软雅黑" panose="020B0503020204020204" pitchFamily="34" charset="-122"/>
                          <a:ea typeface="微软雅黑" panose="020B0503020204020204" pitchFamily="34" charset="-122"/>
                        </a:rPr>
                        <a:t>校长和教师</a:t>
                      </a:r>
                      <a:endParaRPr lang="zh-CN" altLang="en-US" sz="1400" b="0" i="0" dirty="0">
                        <a:latin typeface="微软雅黑" panose="020B0503020204020204" pitchFamily="34" charset="-122"/>
                        <a:ea typeface="微软雅黑" panose="020B0503020204020204" pitchFamily="34" charset="-122"/>
                      </a:endParaRPr>
                    </a:p>
                  </a:txBody>
                  <a:tcPr marL="51443" marR="51443"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DCED3"/>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eaLnBrk="1" hangingPunct="1">
                        <a:lnSpc>
                          <a:spcPts val="1800"/>
                        </a:lnSpc>
                        <a:buClrTx/>
                        <a:buFont typeface="Arial" panose="020B0604020202020204" pitchFamily="34" charset="0"/>
                        <a:buNone/>
                      </a:pPr>
                      <a:r>
                        <a:rPr lang="zh-CN" altLang="en-US" sz="1400" b="0" i="0" dirty="0">
                          <a:latin typeface="微软雅黑" panose="020B0503020204020204" pitchFamily="34" charset="-122"/>
                          <a:ea typeface="微软雅黑" panose="020B0503020204020204" pitchFamily="34" charset="-122"/>
                        </a:rPr>
                        <a:t>知名的中小学校长和教师，如国家级或省级著名校长、特级教师等，全国知名的教育改革者</a:t>
                      </a:r>
                      <a:endParaRPr lang="zh-CN" altLang="en-US" sz="1400" b="0" i="0" dirty="0">
                        <a:latin typeface="微软雅黑" panose="020B0503020204020204" pitchFamily="34" charset="-122"/>
                        <a:ea typeface="微软雅黑" panose="020B0503020204020204" pitchFamily="34" charset="-122"/>
                      </a:endParaRPr>
                    </a:p>
                  </a:txBody>
                  <a:tcPr marL="51443" marR="51443"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DCED3"/>
                    </a:solidFill>
                  </a:tcPr>
                </a:tc>
              </a:tr>
              <a:tr h="409368">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eaLnBrk="1" hangingPunct="1">
                        <a:lnSpc>
                          <a:spcPts val="1800"/>
                        </a:lnSpc>
                        <a:buClrTx/>
                        <a:buFont typeface="Arial" panose="020B0604020202020204" pitchFamily="34" charset="0"/>
                        <a:buNone/>
                      </a:pPr>
                      <a:r>
                        <a:rPr lang="en-US" altLang="zh-CN" sz="1400" b="0" i="0" dirty="0">
                          <a:latin typeface="微软雅黑" panose="020B0503020204020204" pitchFamily="34" charset="-122"/>
                          <a:ea typeface="微软雅黑" panose="020B0503020204020204" pitchFamily="34" charset="-122"/>
                        </a:rPr>
                        <a:t>2.</a:t>
                      </a:r>
                      <a:r>
                        <a:rPr lang="zh-CN" altLang="en-US" sz="1400" b="0" i="0" dirty="0">
                          <a:latin typeface="微软雅黑" panose="020B0503020204020204" pitchFamily="34" charset="-122"/>
                          <a:ea typeface="微软雅黑" panose="020B0503020204020204" pitchFamily="34" charset="-122"/>
                        </a:rPr>
                        <a:t>教育管理者</a:t>
                      </a:r>
                      <a:endParaRPr lang="zh-CN" altLang="en-US" sz="1400" b="0" i="0" dirty="0">
                        <a:latin typeface="微软雅黑" panose="020B0503020204020204" pitchFamily="34" charset="-122"/>
                        <a:ea typeface="微软雅黑" panose="020B0503020204020204" pitchFamily="34" charset="-122"/>
                      </a:endParaRPr>
                    </a:p>
                  </a:txBody>
                  <a:tcPr marL="51443" marR="51443"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DCED3"/>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eaLnBrk="1" hangingPunct="1">
                        <a:buClrTx/>
                        <a:buFont typeface="Wingdings" panose="05000000000000000000" pitchFamily="2" charset="2"/>
                        <a:buNone/>
                      </a:pPr>
                      <a:r>
                        <a:rPr lang="zh-CN" altLang="en-US" sz="1400" b="0" i="0" dirty="0">
                          <a:latin typeface="微软雅黑" panose="020B0503020204020204" pitchFamily="34" charset="-122"/>
                          <a:ea typeface="微软雅黑" panose="020B0503020204020204" pitchFamily="34" charset="-122"/>
                        </a:rPr>
                        <a:t>各级教育行政部门有一定影响的领导，教育领域的管理人员、教育政策制定者等</a:t>
                      </a:r>
                      <a:endParaRPr lang="zh-CN" altLang="en-US" sz="1400" b="0" i="0" dirty="0">
                        <a:latin typeface="微软雅黑" panose="020B0503020204020204" pitchFamily="34" charset="-122"/>
                        <a:ea typeface="微软雅黑" panose="020B0503020204020204" pitchFamily="34" charset="-122"/>
                      </a:endParaRPr>
                    </a:p>
                  </a:txBody>
                  <a:tcPr marL="51443" marR="51443"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DCED3"/>
                    </a:solidFill>
                  </a:tcPr>
                </a:tc>
              </a:tr>
              <a:tr h="409368">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eaLnBrk="1" hangingPunct="1">
                        <a:lnSpc>
                          <a:spcPts val="1800"/>
                        </a:lnSpc>
                        <a:buClrTx/>
                        <a:buFont typeface="Arial" panose="020B0604020202020204" pitchFamily="34" charset="0"/>
                        <a:buNone/>
                      </a:pPr>
                      <a:r>
                        <a:rPr lang="en-US" altLang="zh-CN" sz="1400" b="0" i="0" dirty="0">
                          <a:latin typeface="微软雅黑" panose="020B0503020204020204" pitchFamily="34" charset="-122"/>
                          <a:ea typeface="微软雅黑" panose="020B0503020204020204" pitchFamily="34" charset="-122"/>
                        </a:rPr>
                        <a:t>3.</a:t>
                      </a:r>
                      <a:r>
                        <a:rPr lang="zh-CN" altLang="en-US" sz="1400" b="0" i="0" dirty="0">
                          <a:latin typeface="微软雅黑" panose="020B0503020204020204" pitchFamily="34" charset="-122"/>
                          <a:ea typeface="微软雅黑" panose="020B0503020204020204" pitchFamily="34" charset="-122"/>
                        </a:rPr>
                        <a:t>各级行政领导</a:t>
                      </a:r>
                      <a:endParaRPr lang="zh-CN" altLang="en-US" sz="1400" b="0" i="0" dirty="0">
                        <a:latin typeface="微软雅黑" panose="020B0503020204020204" pitchFamily="34" charset="-122"/>
                        <a:ea typeface="微软雅黑" panose="020B0503020204020204" pitchFamily="34" charset="-122"/>
                      </a:endParaRPr>
                    </a:p>
                  </a:txBody>
                  <a:tcPr marL="51443" marR="51443"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DCED3"/>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eaLnBrk="1" hangingPunct="1">
                        <a:buClrTx/>
                        <a:buFont typeface="Wingdings" panose="05000000000000000000" pitchFamily="2" charset="2"/>
                        <a:buNone/>
                      </a:pPr>
                      <a:r>
                        <a:rPr lang="zh-CN" altLang="en-US" sz="1400" b="0" i="0" dirty="0">
                          <a:latin typeface="微软雅黑" panose="020B0503020204020204" pitchFamily="34" charset="-122"/>
                          <a:ea typeface="微软雅黑" panose="020B0503020204020204" pitchFamily="34" charset="-122"/>
                        </a:rPr>
                        <a:t>例如，人大代表或政协委员，参与国家相关政策决议制定的重要行政人员</a:t>
                      </a:r>
                      <a:endParaRPr lang="zh-CN" altLang="en-US" sz="1400" b="0" i="0" dirty="0">
                        <a:latin typeface="微软雅黑" panose="020B0503020204020204" pitchFamily="34" charset="-122"/>
                        <a:ea typeface="微软雅黑" panose="020B0503020204020204" pitchFamily="34" charset="-122"/>
                      </a:endParaRPr>
                    </a:p>
                  </a:txBody>
                  <a:tcPr marL="51443" marR="51443"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DCED3"/>
                    </a:solidFill>
                  </a:tcPr>
                </a:tc>
              </a:tr>
              <a:tr h="246717">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eaLnBrk="1" hangingPunct="1">
                        <a:lnSpc>
                          <a:spcPts val="1800"/>
                        </a:lnSpc>
                        <a:buClrTx/>
                        <a:buFont typeface="Arial" panose="020B0604020202020204" pitchFamily="34" charset="0"/>
                        <a:buNone/>
                      </a:pPr>
                      <a:r>
                        <a:rPr lang="en-US" altLang="zh-CN" sz="1400" b="0" i="0" dirty="0">
                          <a:latin typeface="微软雅黑" panose="020B0503020204020204" pitchFamily="34" charset="-122"/>
                          <a:ea typeface="微软雅黑" panose="020B0503020204020204" pitchFamily="34" charset="-122"/>
                        </a:rPr>
                        <a:t>4</a:t>
                      </a:r>
                      <a:r>
                        <a:rPr lang="zh-CN" altLang="en-US" sz="1400" b="0" i="0" dirty="0">
                          <a:latin typeface="微软雅黑" panose="020B0503020204020204" pitchFamily="34" charset="-122"/>
                          <a:ea typeface="微软雅黑" panose="020B0503020204020204" pitchFamily="34" charset="-122"/>
                        </a:rPr>
                        <a:t>、高层领导干部</a:t>
                      </a:r>
                      <a:endParaRPr lang="zh-CN" altLang="en-US" sz="1400" b="0" i="0" dirty="0">
                        <a:latin typeface="微软雅黑" panose="020B0503020204020204" pitchFamily="34" charset="-122"/>
                        <a:ea typeface="微软雅黑" panose="020B0503020204020204" pitchFamily="34" charset="-122"/>
                      </a:endParaRPr>
                    </a:p>
                  </a:txBody>
                  <a:tcPr marL="51443" marR="51443"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DCED3"/>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eaLnBrk="1" hangingPunct="1">
                        <a:buClrTx/>
                        <a:buFont typeface="Wingdings" panose="05000000000000000000" pitchFamily="2" charset="2"/>
                        <a:buNone/>
                      </a:pPr>
                      <a:r>
                        <a:rPr lang="zh-CN" altLang="en-US" sz="1400" b="0" i="0" dirty="0">
                          <a:latin typeface="微软雅黑" panose="020B0503020204020204" pitchFamily="34" charset="-122"/>
                          <a:ea typeface="微软雅黑" panose="020B0503020204020204" pitchFamily="34" charset="-122"/>
                        </a:rPr>
                        <a:t>市局级干部</a:t>
                      </a:r>
                      <a:endParaRPr lang="zh-CN" altLang="en-US" sz="1400" b="0" i="0" dirty="0">
                        <a:latin typeface="微软雅黑" panose="020B0503020204020204" pitchFamily="34" charset="-122"/>
                        <a:ea typeface="微软雅黑" panose="020B0503020204020204" pitchFamily="34" charset="-122"/>
                      </a:endParaRPr>
                    </a:p>
                  </a:txBody>
                  <a:tcPr marL="51443" marR="51443"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DCED3"/>
                    </a:solidFill>
                  </a:tcPr>
                </a:tc>
              </a:tr>
              <a:tr h="409368">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eaLnBrk="1" hangingPunct="1">
                        <a:lnSpc>
                          <a:spcPts val="1800"/>
                        </a:lnSpc>
                        <a:buClrTx/>
                        <a:buFont typeface="Arial" panose="020B0604020202020204" pitchFamily="34" charset="0"/>
                        <a:buNone/>
                      </a:pPr>
                      <a:r>
                        <a:rPr lang="en-US" altLang="zh-CN" sz="1400" b="0" i="0" dirty="0">
                          <a:latin typeface="微软雅黑" panose="020B0503020204020204" pitchFamily="34" charset="-122"/>
                          <a:ea typeface="微软雅黑" panose="020B0503020204020204" pitchFamily="34" charset="-122"/>
                        </a:rPr>
                        <a:t>5.</a:t>
                      </a:r>
                      <a:r>
                        <a:rPr lang="zh-CN" altLang="en-US" sz="1400" b="0" i="0" dirty="0">
                          <a:latin typeface="微软雅黑" panose="020B0503020204020204" pitchFamily="34" charset="-122"/>
                          <a:ea typeface="微软雅黑" panose="020B0503020204020204" pitchFamily="34" charset="-122"/>
                        </a:rPr>
                        <a:t>自然科学技术领域专家</a:t>
                      </a:r>
                      <a:endParaRPr lang="zh-CN" altLang="en-US" sz="1400" b="0" i="0" dirty="0">
                        <a:latin typeface="微软雅黑" panose="020B0503020204020204" pitchFamily="34" charset="-122"/>
                        <a:ea typeface="微软雅黑" panose="020B0503020204020204" pitchFamily="34" charset="-122"/>
                      </a:endParaRPr>
                    </a:p>
                  </a:txBody>
                  <a:tcPr marL="51443" marR="51443"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DCED3"/>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eaLnBrk="1" hangingPunct="1">
                        <a:buClrTx/>
                        <a:buFont typeface="Wingdings" panose="05000000000000000000" pitchFamily="2" charset="2"/>
                        <a:buNone/>
                      </a:pPr>
                      <a:r>
                        <a:rPr lang="zh-CN" altLang="en-US" sz="1400" b="0" i="0" dirty="0">
                          <a:latin typeface="微软雅黑" panose="020B0503020204020204" pitchFamily="34" charset="-122"/>
                          <a:ea typeface="微软雅黑" panose="020B0503020204020204" pitchFamily="34" charset="-122"/>
                        </a:rPr>
                        <a:t>数学、科学、技术等领域的知名学者、教授，其他自然科学领域的知名专家</a:t>
                      </a:r>
                      <a:endParaRPr lang="zh-CN" altLang="en-US" sz="1400" b="0" i="0" dirty="0">
                        <a:latin typeface="微软雅黑" panose="020B0503020204020204" pitchFamily="34" charset="-122"/>
                        <a:ea typeface="微软雅黑" panose="020B0503020204020204" pitchFamily="34" charset="-122"/>
                      </a:endParaRPr>
                    </a:p>
                  </a:txBody>
                  <a:tcPr marL="51443" marR="51443"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DCED3"/>
                    </a:solidFill>
                  </a:tcPr>
                </a:tc>
              </a:tr>
              <a:tr h="395204">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eaLnBrk="1" hangingPunct="1">
                        <a:lnSpc>
                          <a:spcPts val="1800"/>
                        </a:lnSpc>
                        <a:buClrTx/>
                        <a:buFont typeface="Arial" panose="020B0604020202020204" pitchFamily="34" charset="0"/>
                        <a:buNone/>
                      </a:pPr>
                      <a:r>
                        <a:rPr lang="en-US" altLang="zh-CN" sz="1400" b="0" i="0" dirty="0">
                          <a:latin typeface="微软雅黑" panose="020B0503020204020204" pitchFamily="34" charset="-122"/>
                          <a:ea typeface="微软雅黑" panose="020B0503020204020204" pitchFamily="34" charset="-122"/>
                        </a:rPr>
                        <a:t>6.</a:t>
                      </a:r>
                      <a:r>
                        <a:rPr lang="zh-CN" altLang="en-US" sz="1400" b="0" i="0" dirty="0">
                          <a:latin typeface="微软雅黑" panose="020B0503020204020204" pitchFamily="34" charset="-122"/>
                          <a:ea typeface="微软雅黑" panose="020B0503020204020204" pitchFamily="34" charset="-122"/>
                        </a:rPr>
                        <a:t>文化与历史领域专家</a:t>
                      </a:r>
                      <a:endParaRPr lang="zh-CN" altLang="en-US" sz="1400" b="0" i="0" dirty="0">
                        <a:latin typeface="微软雅黑" panose="020B0503020204020204" pitchFamily="34" charset="-122"/>
                        <a:ea typeface="微软雅黑" panose="020B0503020204020204" pitchFamily="34" charset="-122"/>
                      </a:endParaRPr>
                    </a:p>
                  </a:txBody>
                  <a:tcPr marL="51443" marR="51443"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DCED3"/>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eaLnBrk="1" hangingPunct="1">
                        <a:buClrTx/>
                        <a:buFont typeface="Wingdings" panose="05000000000000000000" pitchFamily="2" charset="2"/>
                        <a:buNone/>
                      </a:pPr>
                      <a:r>
                        <a:rPr lang="zh-CN" altLang="en-US" sz="1400" b="0" i="0" dirty="0">
                          <a:latin typeface="微软雅黑" panose="020B0503020204020204" pitchFamily="34" charset="-122"/>
                          <a:ea typeface="微软雅黑" panose="020B0503020204020204" pitchFamily="34" charset="-122"/>
                        </a:rPr>
                        <a:t>文化、传媒、历史等领域的知名学者，包括传统文化研究的专家</a:t>
                      </a:r>
                      <a:endParaRPr lang="zh-CN" altLang="en-US" sz="1400" b="0" i="0" dirty="0">
                        <a:latin typeface="微软雅黑" panose="020B0503020204020204" pitchFamily="34" charset="-122"/>
                        <a:ea typeface="微软雅黑" panose="020B0503020204020204" pitchFamily="34" charset="-122"/>
                      </a:endParaRPr>
                    </a:p>
                  </a:txBody>
                  <a:tcPr marL="51443" marR="51443"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DCED3"/>
                    </a:solidFill>
                  </a:tcPr>
                </a:tc>
              </a:tr>
              <a:tr h="276415">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eaLnBrk="1" hangingPunct="1">
                        <a:lnSpc>
                          <a:spcPts val="1800"/>
                        </a:lnSpc>
                        <a:buClrTx/>
                        <a:buFont typeface="Arial" panose="020B0604020202020204" pitchFamily="34" charset="0"/>
                        <a:buNone/>
                      </a:pPr>
                      <a:r>
                        <a:rPr lang="en-US" altLang="zh-CN" sz="1400" b="0" i="0" dirty="0">
                          <a:latin typeface="微软雅黑" panose="020B0503020204020204" pitchFamily="34" charset="-122"/>
                          <a:ea typeface="微软雅黑" panose="020B0503020204020204" pitchFamily="34" charset="-122"/>
                        </a:rPr>
                        <a:t>7.</a:t>
                      </a:r>
                      <a:r>
                        <a:rPr lang="zh-CN" altLang="en-US" sz="1400" b="0" i="0" dirty="0">
                          <a:latin typeface="微软雅黑" panose="020B0503020204020204" pitchFamily="34" charset="-122"/>
                          <a:ea typeface="微软雅黑" panose="020B0503020204020204" pitchFamily="34" charset="-122"/>
                        </a:rPr>
                        <a:t>教育学领域专家</a:t>
                      </a:r>
                      <a:endParaRPr lang="zh-CN" altLang="en-US" sz="1400" b="0" i="0" dirty="0">
                        <a:latin typeface="微软雅黑" panose="020B0503020204020204" pitchFamily="34" charset="-122"/>
                        <a:ea typeface="微软雅黑" panose="020B0503020204020204" pitchFamily="34" charset="-122"/>
                      </a:endParaRPr>
                    </a:p>
                  </a:txBody>
                  <a:tcPr marL="51443" marR="51443"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DCED3"/>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eaLnBrk="1" hangingPunct="1">
                        <a:lnSpc>
                          <a:spcPts val="1800"/>
                        </a:lnSpc>
                        <a:buClrTx/>
                        <a:buFont typeface="Arial" panose="020B0604020202020204" pitchFamily="34" charset="0"/>
                        <a:buNone/>
                      </a:pPr>
                      <a:r>
                        <a:rPr lang="zh-CN" altLang="en-US" sz="1400" b="0" i="0" dirty="0">
                          <a:latin typeface="微软雅黑" panose="020B0503020204020204" pitchFamily="34" charset="-122"/>
                          <a:ea typeface="微软雅黑" panose="020B0503020204020204" pitchFamily="34" charset="-122"/>
                        </a:rPr>
                        <a:t>教育学领域有影响的知名专家学者</a:t>
                      </a:r>
                      <a:endParaRPr lang="zh-CN" altLang="en-US" sz="1400" b="0" i="0" dirty="0">
                        <a:latin typeface="微软雅黑" panose="020B0503020204020204" pitchFamily="34" charset="-122"/>
                        <a:ea typeface="微软雅黑" panose="020B0503020204020204" pitchFamily="34" charset="-122"/>
                      </a:endParaRPr>
                    </a:p>
                  </a:txBody>
                  <a:tcPr marL="51443" marR="51443"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DCED3"/>
                    </a:solidFill>
                  </a:tcPr>
                </a:tc>
              </a:tr>
              <a:tr h="276415">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eaLnBrk="1" hangingPunct="1">
                        <a:lnSpc>
                          <a:spcPts val="1800"/>
                        </a:lnSpc>
                        <a:buClrTx/>
                        <a:buFont typeface="Arial" panose="020B0604020202020204" pitchFamily="34" charset="0"/>
                        <a:buNone/>
                      </a:pPr>
                      <a:r>
                        <a:rPr lang="en-US" altLang="zh-CN" sz="1400" b="0" i="0" dirty="0">
                          <a:latin typeface="微软雅黑" panose="020B0503020204020204" pitchFamily="34" charset="-122"/>
                          <a:ea typeface="微软雅黑" panose="020B0503020204020204" pitchFamily="34" charset="-122"/>
                        </a:rPr>
                        <a:t>8.</a:t>
                      </a:r>
                      <a:r>
                        <a:rPr lang="zh-CN" altLang="en-US" sz="1400" b="0" i="0" dirty="0">
                          <a:latin typeface="微软雅黑" panose="020B0503020204020204" pitchFamily="34" charset="-122"/>
                          <a:ea typeface="微软雅黑" panose="020B0503020204020204" pitchFamily="34" charset="-122"/>
                        </a:rPr>
                        <a:t>心理学领域专家</a:t>
                      </a:r>
                      <a:endParaRPr lang="zh-CN" altLang="en-US" sz="1400" b="0" i="0" dirty="0">
                        <a:latin typeface="微软雅黑" panose="020B0503020204020204" pitchFamily="34" charset="-122"/>
                        <a:ea typeface="微软雅黑" panose="020B0503020204020204" pitchFamily="34" charset="-122"/>
                      </a:endParaRPr>
                    </a:p>
                  </a:txBody>
                  <a:tcPr marL="51443" marR="51443"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DCED3"/>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eaLnBrk="1" hangingPunct="1">
                        <a:lnSpc>
                          <a:spcPts val="1800"/>
                        </a:lnSpc>
                        <a:buClrTx/>
                        <a:buFont typeface="Arial" panose="020B0604020202020204" pitchFamily="34" charset="0"/>
                        <a:buNone/>
                      </a:pPr>
                      <a:r>
                        <a:rPr lang="zh-CN" altLang="en-US" sz="1400" b="0" i="0" dirty="0">
                          <a:latin typeface="微软雅黑" panose="020B0503020204020204" pitchFamily="34" charset="-122"/>
                          <a:ea typeface="微软雅黑" panose="020B0503020204020204" pitchFamily="34" charset="-122"/>
                        </a:rPr>
                        <a:t>心理学领域有影响的知名专家学者</a:t>
                      </a:r>
                      <a:endParaRPr lang="zh-CN" altLang="en-US" sz="1400" b="0" i="0" dirty="0">
                        <a:latin typeface="微软雅黑" panose="020B0503020204020204" pitchFamily="34" charset="-122"/>
                        <a:ea typeface="微软雅黑" panose="020B0503020204020204" pitchFamily="34" charset="-122"/>
                      </a:endParaRPr>
                    </a:p>
                  </a:txBody>
                  <a:tcPr marL="51443" marR="51443"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DCED3"/>
                    </a:solidFill>
                  </a:tcPr>
                </a:tc>
              </a:tr>
              <a:tr h="315250">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eaLnBrk="1" hangingPunct="1">
                        <a:lnSpc>
                          <a:spcPts val="1800"/>
                        </a:lnSpc>
                        <a:buClrTx/>
                        <a:buFont typeface="Arial" panose="020B0604020202020204" pitchFamily="34" charset="0"/>
                        <a:buNone/>
                      </a:pPr>
                      <a:r>
                        <a:rPr lang="en-US" altLang="zh-CN" sz="1400" b="0" i="0" dirty="0">
                          <a:latin typeface="微软雅黑" panose="020B0503020204020204" pitchFamily="34" charset="-122"/>
                          <a:ea typeface="微软雅黑" panose="020B0503020204020204" pitchFamily="34" charset="-122"/>
                        </a:rPr>
                        <a:t>9.</a:t>
                      </a:r>
                      <a:r>
                        <a:rPr lang="zh-CN" altLang="en-US" sz="1400" b="0" i="0" dirty="0">
                          <a:latin typeface="微软雅黑" panose="020B0503020204020204" pitchFamily="34" charset="-122"/>
                          <a:ea typeface="微软雅黑" panose="020B0503020204020204" pitchFamily="34" charset="-122"/>
                        </a:rPr>
                        <a:t>社会学领域专家</a:t>
                      </a:r>
                      <a:endParaRPr lang="zh-CN" altLang="en-US" sz="1400" b="0" i="0" dirty="0">
                        <a:latin typeface="微软雅黑" panose="020B0503020204020204" pitchFamily="34" charset="-122"/>
                        <a:ea typeface="微软雅黑" panose="020B0503020204020204" pitchFamily="34" charset="-122"/>
                      </a:endParaRPr>
                    </a:p>
                  </a:txBody>
                  <a:tcPr marL="51443" marR="51443"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DCED3"/>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eaLnBrk="1" hangingPunct="1">
                        <a:lnSpc>
                          <a:spcPts val="1800"/>
                        </a:lnSpc>
                        <a:buClrTx/>
                        <a:buFont typeface="Arial" panose="020B0604020202020204" pitchFamily="34" charset="0"/>
                        <a:buNone/>
                      </a:pPr>
                      <a:r>
                        <a:rPr lang="zh-CN" altLang="en-US" sz="1400" b="0" i="0" dirty="0">
                          <a:latin typeface="微软雅黑" panose="020B0503020204020204" pitchFamily="34" charset="-122"/>
                          <a:ea typeface="微软雅黑" panose="020B0503020204020204" pitchFamily="34" charset="-122"/>
                        </a:rPr>
                        <a:t>社会学、哲学、法律等领域有影响的专家学者</a:t>
                      </a:r>
                      <a:endParaRPr lang="zh-CN" altLang="en-US" sz="1400" b="0" i="0" dirty="0">
                        <a:latin typeface="微软雅黑" panose="020B0503020204020204" pitchFamily="34" charset="-122"/>
                        <a:ea typeface="微软雅黑" panose="020B0503020204020204" pitchFamily="34" charset="-122"/>
                      </a:endParaRPr>
                    </a:p>
                  </a:txBody>
                  <a:tcPr marL="51443" marR="51443"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DCED3"/>
                    </a:solidFill>
                  </a:tcPr>
                </a:tc>
              </a:tr>
              <a:tr h="276415">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eaLnBrk="1" hangingPunct="1">
                        <a:lnSpc>
                          <a:spcPts val="1800"/>
                        </a:lnSpc>
                        <a:buClrTx/>
                        <a:buFont typeface="Arial" panose="020B0604020202020204" pitchFamily="34" charset="0"/>
                        <a:buNone/>
                      </a:pPr>
                      <a:r>
                        <a:rPr lang="en-US" altLang="zh-CN" sz="1400" b="0" i="0" dirty="0">
                          <a:latin typeface="微软雅黑" panose="020B0503020204020204" pitchFamily="34" charset="-122"/>
                          <a:ea typeface="微软雅黑" panose="020B0503020204020204" pitchFamily="34" charset="-122"/>
                        </a:rPr>
                        <a:t>10.</a:t>
                      </a:r>
                      <a:r>
                        <a:rPr lang="zh-CN" altLang="en-US" sz="1400" b="0" i="0" dirty="0">
                          <a:latin typeface="微软雅黑" panose="020B0503020204020204" pitchFamily="34" charset="-122"/>
                          <a:ea typeface="微软雅黑" panose="020B0503020204020204" pitchFamily="34" charset="-122"/>
                        </a:rPr>
                        <a:t>经济学领域专家</a:t>
                      </a:r>
                      <a:endParaRPr lang="zh-CN" altLang="en-US" sz="1400" b="0" i="0" dirty="0">
                        <a:latin typeface="微软雅黑" panose="020B0503020204020204" pitchFamily="34" charset="-122"/>
                        <a:ea typeface="微软雅黑" panose="020B0503020204020204" pitchFamily="34" charset="-122"/>
                      </a:endParaRPr>
                    </a:p>
                  </a:txBody>
                  <a:tcPr marL="51443" marR="51443"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DCED3"/>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eaLnBrk="1" hangingPunct="1">
                        <a:lnSpc>
                          <a:spcPts val="1800"/>
                        </a:lnSpc>
                        <a:buClrTx/>
                        <a:buFont typeface="Arial" panose="020B0604020202020204" pitchFamily="34" charset="0"/>
                        <a:buNone/>
                      </a:pPr>
                      <a:r>
                        <a:rPr lang="zh-CN" altLang="en-US" sz="1400" b="0" i="0" dirty="0">
                          <a:latin typeface="微软雅黑" panose="020B0503020204020204" pitchFamily="34" charset="-122"/>
                          <a:ea typeface="微软雅黑" panose="020B0503020204020204" pitchFamily="34" charset="-122"/>
                        </a:rPr>
                        <a:t>经济学领域有影响的知名专家学者</a:t>
                      </a:r>
                      <a:endParaRPr lang="zh-CN" altLang="en-US" sz="1400" b="0" i="0" dirty="0">
                        <a:latin typeface="微软雅黑" panose="020B0503020204020204" pitchFamily="34" charset="-122"/>
                        <a:ea typeface="微软雅黑" panose="020B0503020204020204" pitchFamily="34" charset="-122"/>
                      </a:endParaRPr>
                    </a:p>
                  </a:txBody>
                  <a:tcPr marL="51443" marR="51443"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DCED3"/>
                    </a:solidFill>
                  </a:tcPr>
                </a:tc>
              </a:tr>
              <a:tr h="276415">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eaLnBrk="1" hangingPunct="1">
                        <a:lnSpc>
                          <a:spcPts val="1800"/>
                        </a:lnSpc>
                        <a:buClrTx/>
                        <a:buFont typeface="Arial" panose="020B0604020202020204" pitchFamily="34" charset="0"/>
                        <a:buNone/>
                      </a:pPr>
                      <a:r>
                        <a:rPr lang="en-US" altLang="zh-CN" sz="1400" b="0" i="0" dirty="0">
                          <a:latin typeface="微软雅黑" panose="020B0503020204020204" pitchFamily="34" charset="-122"/>
                          <a:ea typeface="微软雅黑" panose="020B0503020204020204" pitchFamily="34" charset="-122"/>
                        </a:rPr>
                        <a:t>11.</a:t>
                      </a:r>
                      <a:r>
                        <a:rPr lang="zh-CN" altLang="en-US" sz="1400" b="0" i="0" dirty="0">
                          <a:latin typeface="微软雅黑" panose="020B0503020204020204" pitchFamily="34" charset="-122"/>
                          <a:ea typeface="微软雅黑" panose="020B0503020204020204" pitchFamily="34" charset="-122"/>
                        </a:rPr>
                        <a:t>知名企业家、雇主</a:t>
                      </a:r>
                      <a:endParaRPr lang="zh-CN" altLang="en-US" sz="1400" b="0" i="0" dirty="0">
                        <a:latin typeface="微软雅黑" panose="020B0503020204020204" pitchFamily="34" charset="-122"/>
                        <a:ea typeface="微软雅黑" panose="020B0503020204020204" pitchFamily="34" charset="-122"/>
                      </a:endParaRPr>
                    </a:p>
                  </a:txBody>
                  <a:tcPr marL="51443" marR="51443"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DCED3"/>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eaLnBrk="1" hangingPunct="1">
                        <a:lnSpc>
                          <a:spcPts val="1800"/>
                        </a:lnSpc>
                        <a:buClrTx/>
                        <a:buFont typeface="Arial" panose="020B0604020202020204" pitchFamily="34" charset="0"/>
                        <a:buNone/>
                      </a:pPr>
                      <a:r>
                        <a:rPr lang="zh-CN" altLang="en-US" sz="1400" b="0" i="0" dirty="0">
                          <a:latin typeface="微软雅黑" panose="020B0503020204020204" pitchFamily="34" charset="-122"/>
                          <a:ea typeface="微软雅黑" panose="020B0503020204020204" pitchFamily="34" charset="-122"/>
                        </a:rPr>
                        <a:t>知名的企业家代表和关心教育的知名人士</a:t>
                      </a:r>
                      <a:endParaRPr lang="zh-CN" altLang="en-US" sz="1400" b="0" i="0" dirty="0">
                        <a:latin typeface="微软雅黑" panose="020B0503020204020204" pitchFamily="34" charset="-122"/>
                        <a:ea typeface="微软雅黑" panose="020B0503020204020204" pitchFamily="34" charset="-122"/>
                      </a:endParaRPr>
                    </a:p>
                  </a:txBody>
                  <a:tcPr marL="51443" marR="51443"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DCED3"/>
                    </a:solidFill>
                  </a:tcPr>
                </a:tc>
              </a:tr>
              <a:tr h="276415">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eaLnBrk="1" hangingPunct="1">
                        <a:lnSpc>
                          <a:spcPts val="1800"/>
                        </a:lnSpc>
                        <a:buClrTx/>
                        <a:buFont typeface="Arial" panose="020B0604020202020204" pitchFamily="34" charset="0"/>
                        <a:buNone/>
                      </a:pPr>
                      <a:r>
                        <a:rPr lang="en-US" altLang="zh-CN" sz="1400" b="0" i="0" dirty="0">
                          <a:latin typeface="微软雅黑" panose="020B0503020204020204" pitchFamily="34" charset="-122"/>
                          <a:ea typeface="微软雅黑" panose="020B0503020204020204" pitchFamily="34" charset="-122"/>
                        </a:rPr>
                        <a:t>12.</a:t>
                      </a:r>
                      <a:r>
                        <a:rPr lang="zh-CN" altLang="en-US" sz="1400" b="0" i="0" dirty="0">
                          <a:latin typeface="微软雅黑" panose="020B0503020204020204" pitchFamily="34" charset="-122"/>
                          <a:ea typeface="微软雅黑" panose="020B0503020204020204" pitchFamily="34" charset="-122"/>
                        </a:rPr>
                        <a:t>航空航天领域专家</a:t>
                      </a:r>
                      <a:endParaRPr lang="zh-CN" altLang="en-US" sz="1400" b="0" i="0" dirty="0">
                        <a:latin typeface="微软雅黑" panose="020B0503020204020204" pitchFamily="34" charset="-122"/>
                        <a:ea typeface="微软雅黑" panose="020B0503020204020204" pitchFamily="34" charset="-122"/>
                      </a:endParaRPr>
                    </a:p>
                  </a:txBody>
                  <a:tcPr marL="51443" marR="51443"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DCED3"/>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eaLnBrk="1" hangingPunct="1">
                        <a:lnSpc>
                          <a:spcPts val="1800"/>
                        </a:lnSpc>
                        <a:buClrTx/>
                        <a:buFont typeface="Arial" panose="020B0604020202020204" pitchFamily="34" charset="0"/>
                        <a:buNone/>
                      </a:pPr>
                      <a:r>
                        <a:rPr lang="zh-CN" altLang="en-US" sz="1400" b="0" i="0" dirty="0">
                          <a:latin typeface="微软雅黑" panose="020B0503020204020204" pitchFamily="34" charset="-122"/>
                          <a:ea typeface="微软雅黑" panose="020B0503020204020204" pitchFamily="34" charset="-122"/>
                        </a:rPr>
                        <a:t>航天领域有影响的知名专家学者</a:t>
                      </a:r>
                      <a:endParaRPr lang="zh-CN" altLang="en-US" sz="1400" b="0" i="0" dirty="0">
                        <a:latin typeface="微软雅黑" panose="020B0503020204020204" pitchFamily="34" charset="-122"/>
                        <a:ea typeface="微软雅黑" panose="020B0503020204020204" pitchFamily="34" charset="-122"/>
                      </a:endParaRPr>
                    </a:p>
                  </a:txBody>
                  <a:tcPr marL="51443" marR="51443"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9DCED3"/>
                    </a:solidFill>
                  </a:tcPr>
                </a:tc>
              </a:tr>
            </a:tbl>
          </a:graphicData>
        </a:graphic>
      </p:graphicFrame>
      <p:grpSp>
        <p:nvGrpSpPr>
          <p:cNvPr id="11" name="Group 4"/>
          <p:cNvGrpSpPr>
            <a:grpSpLocks noChangeAspect="1"/>
          </p:cNvGrpSpPr>
          <p:nvPr/>
        </p:nvGrpSpPr>
        <p:grpSpPr bwMode="auto">
          <a:xfrm rot="5400000">
            <a:off x="-9330" y="267599"/>
            <a:ext cx="409547" cy="390889"/>
            <a:chOff x="0" y="60"/>
            <a:chExt cx="439" cy="419"/>
          </a:xfrm>
        </p:grpSpPr>
        <p:sp>
          <p:nvSpPr>
            <p:cNvPr id="12" name="Freeform 5"/>
            <p:cNvSpPr/>
            <p:nvPr/>
          </p:nvSpPr>
          <p:spPr bwMode="auto">
            <a:xfrm>
              <a:off x="0" y="60"/>
              <a:ext cx="297" cy="419"/>
            </a:xfrm>
            <a:custGeom>
              <a:avLst/>
              <a:gdLst>
                <a:gd name="T0" fmla="*/ 297 w 297"/>
                <a:gd name="T1" fmla="*/ 0 h 419"/>
                <a:gd name="T2" fmla="*/ 143 w 297"/>
                <a:gd name="T3" fmla="*/ 0 h 419"/>
                <a:gd name="T4" fmla="*/ 0 w 297"/>
                <a:gd name="T5" fmla="*/ 419 h 419"/>
                <a:gd name="T6" fmla="*/ 155 w 297"/>
                <a:gd name="T7" fmla="*/ 419 h 419"/>
                <a:gd name="T8" fmla="*/ 297 w 297"/>
                <a:gd name="T9" fmla="*/ 0 h 419"/>
              </a:gdLst>
              <a:ahLst/>
              <a:cxnLst>
                <a:cxn ang="0">
                  <a:pos x="T0" y="T1"/>
                </a:cxn>
                <a:cxn ang="0">
                  <a:pos x="T2" y="T3"/>
                </a:cxn>
                <a:cxn ang="0">
                  <a:pos x="T4" y="T5"/>
                </a:cxn>
                <a:cxn ang="0">
                  <a:pos x="T6" y="T7"/>
                </a:cxn>
                <a:cxn ang="0">
                  <a:pos x="T8" y="T9"/>
                </a:cxn>
              </a:cxnLst>
              <a:rect l="0" t="0" r="r" b="b"/>
              <a:pathLst>
                <a:path w="297" h="419">
                  <a:moveTo>
                    <a:pt x="297" y="0"/>
                  </a:moveTo>
                  <a:lnTo>
                    <a:pt x="143" y="0"/>
                  </a:lnTo>
                  <a:lnTo>
                    <a:pt x="0" y="419"/>
                  </a:lnTo>
                  <a:lnTo>
                    <a:pt x="155" y="419"/>
                  </a:lnTo>
                  <a:lnTo>
                    <a:pt x="297" y="0"/>
                  </a:lnTo>
                  <a:close/>
                </a:path>
              </a:pathLst>
            </a:custGeom>
            <a:solidFill>
              <a:srgbClr val="0423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sp>
          <p:nvSpPr>
            <p:cNvPr id="13" name="Freeform 6"/>
            <p:cNvSpPr/>
            <p:nvPr/>
          </p:nvSpPr>
          <p:spPr bwMode="auto">
            <a:xfrm>
              <a:off x="143" y="60"/>
              <a:ext cx="296" cy="419"/>
            </a:xfrm>
            <a:custGeom>
              <a:avLst/>
              <a:gdLst>
                <a:gd name="T0" fmla="*/ 0 w 296"/>
                <a:gd name="T1" fmla="*/ 0 h 419"/>
                <a:gd name="T2" fmla="*/ 154 w 296"/>
                <a:gd name="T3" fmla="*/ 0 h 419"/>
                <a:gd name="T4" fmla="*/ 296 w 296"/>
                <a:gd name="T5" fmla="*/ 419 h 419"/>
                <a:gd name="T6" fmla="*/ 142 w 296"/>
                <a:gd name="T7" fmla="*/ 419 h 419"/>
                <a:gd name="T8" fmla="*/ 0 w 296"/>
                <a:gd name="T9" fmla="*/ 0 h 419"/>
              </a:gdLst>
              <a:ahLst/>
              <a:cxnLst>
                <a:cxn ang="0">
                  <a:pos x="T0" y="T1"/>
                </a:cxn>
                <a:cxn ang="0">
                  <a:pos x="T2" y="T3"/>
                </a:cxn>
                <a:cxn ang="0">
                  <a:pos x="T4" y="T5"/>
                </a:cxn>
                <a:cxn ang="0">
                  <a:pos x="T6" y="T7"/>
                </a:cxn>
                <a:cxn ang="0">
                  <a:pos x="T8" y="T9"/>
                </a:cxn>
              </a:cxnLst>
              <a:rect l="0" t="0" r="r" b="b"/>
              <a:pathLst>
                <a:path w="296" h="419">
                  <a:moveTo>
                    <a:pt x="0" y="0"/>
                  </a:moveTo>
                  <a:lnTo>
                    <a:pt x="154" y="0"/>
                  </a:lnTo>
                  <a:lnTo>
                    <a:pt x="296" y="419"/>
                  </a:lnTo>
                  <a:lnTo>
                    <a:pt x="142" y="419"/>
                  </a:lnTo>
                  <a:lnTo>
                    <a:pt x="0" y="0"/>
                  </a:lnTo>
                  <a:close/>
                </a:path>
              </a:pathLst>
            </a:custGeom>
            <a:solidFill>
              <a:srgbClr val="59A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grpSp>
      <p:sp>
        <p:nvSpPr>
          <p:cNvPr id="14" name="文本框 13"/>
          <p:cNvSpPr txBox="1"/>
          <p:nvPr/>
        </p:nvSpPr>
        <p:spPr>
          <a:xfrm>
            <a:off x="390888" y="195486"/>
            <a:ext cx="3711272" cy="461665"/>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defTabSz="685800"/>
            <a:r>
              <a:rPr lang="zh-CN" altLang="en-US" sz="2400" spc="100" dirty="0">
                <a:solidFill>
                  <a:srgbClr val="E1740D"/>
                </a:solidFill>
                <a:latin typeface="Arial" panose="020B0604020202020204" pitchFamily="34" charset="0"/>
                <a:ea typeface="微软雅黑" panose="020B0503020204020204" pitchFamily="34" charset="-122"/>
                <a:cs typeface="Arial" panose="020B0604020202020204" pitchFamily="34" charset="0"/>
              </a:rPr>
              <a:t>核心素养的实证调查研究</a:t>
            </a:r>
            <a:endParaRPr lang="zh-CN" altLang="en-US" sz="2400" spc="100" dirty="0">
              <a:solidFill>
                <a:srgbClr val="E1740D"/>
              </a:solidFill>
              <a:latin typeface="Arial" panose="020B0604020202020204" pitchFamily="34" charset="0"/>
              <a:ea typeface="微软雅黑" panose="020B0503020204020204" pitchFamily="34" charset="-122"/>
              <a:cs typeface="Arial" panose="020B0604020202020204" pitchFamily="34" charset="0"/>
            </a:endParaRPr>
          </a:p>
        </p:txBody>
      </p:sp>
      <p:sp>
        <p:nvSpPr>
          <p:cNvPr id="2" name="文本框 1"/>
          <p:cNvSpPr txBox="1"/>
          <p:nvPr/>
        </p:nvSpPr>
        <p:spPr>
          <a:xfrm>
            <a:off x="437055" y="1066691"/>
            <a:ext cx="507831" cy="3593291"/>
          </a:xfrm>
          <a:prstGeom prst="rect">
            <a:avLst/>
          </a:prstGeom>
          <a:noFill/>
        </p:spPr>
        <p:txBody>
          <a:bodyPr vert="eaVert" wrap="none" rtlCol="0">
            <a:spAutoFit/>
          </a:bodyPr>
          <a:lstStyle/>
          <a:p>
            <a:r>
              <a:rPr lang="zh-CN" altLang="en-US" sz="2100" b="1" dirty="0">
                <a:latin typeface="微软雅黑" panose="020B0503020204020204" pitchFamily="34" charset="-122"/>
                <a:ea typeface="微软雅黑" panose="020B0503020204020204" pitchFamily="34" charset="-122"/>
              </a:rPr>
              <a:t>调查参与人员与访谈开展情况</a:t>
            </a:r>
            <a:endParaRPr lang="zh-CN" altLang="en-US" sz="2100" b="1" dirty="0">
              <a:latin typeface="微软雅黑" panose="020B0503020204020204" pitchFamily="34" charset="-122"/>
              <a:ea typeface="微软雅黑" panose="020B0503020204020204" pitchFamily="34" charset="-122"/>
            </a:endParaRPr>
          </a:p>
        </p:txBody>
      </p:sp>
      <p:sp>
        <p:nvSpPr>
          <p:cNvPr id="16" name="圆角矩形 25"/>
          <p:cNvSpPr/>
          <p:nvPr/>
        </p:nvSpPr>
        <p:spPr>
          <a:xfrm>
            <a:off x="4061074" y="1227187"/>
            <a:ext cx="1774035" cy="2352675"/>
          </a:xfrm>
          <a:prstGeom prst="roundRect">
            <a:avLst>
              <a:gd name="adj" fmla="val 11741"/>
            </a:avLst>
          </a:prstGeom>
          <a:solidFill>
            <a:srgbClr val="F6A55C"/>
          </a:solidFill>
          <a:ln w="9525">
            <a:noFill/>
          </a:ln>
        </p:spPr>
        <p:txBody>
          <a:bodyPr anchor="t"/>
          <a:lstStyle/>
          <a:p>
            <a:pPr algn="ctr">
              <a:spcAft>
                <a:spcPts val="1350"/>
              </a:spcAft>
            </a:pPr>
            <a:r>
              <a:rPr lang="zh-CN" altLang="en-US" dirty="0">
                <a:latin typeface="微软雅黑" panose="020B0503020204020204" pitchFamily="34" charset="-122"/>
                <a:ea typeface="微软雅黑" panose="020B0503020204020204" pitchFamily="34" charset="-122"/>
              </a:rPr>
              <a:t>个别访谈</a:t>
            </a:r>
            <a:endParaRPr lang="en-US" altLang="zh-CN" dirty="0">
              <a:latin typeface="微软雅黑" panose="020B0503020204020204" pitchFamily="34" charset="-122"/>
              <a:ea typeface="微软雅黑" panose="020B0503020204020204" pitchFamily="34" charset="-122"/>
            </a:endParaRPr>
          </a:p>
          <a:p>
            <a:pPr>
              <a:spcAft>
                <a:spcPts val="1350"/>
              </a:spcAft>
            </a:pPr>
            <a:r>
              <a:rPr lang="zh-CN" altLang="en-US" dirty="0">
                <a:latin typeface="微软雅黑" panose="020B0503020204020204" pitchFamily="34" charset="-122"/>
                <a:ea typeface="微软雅黑" panose="020B0503020204020204" pitchFamily="34" charset="-122"/>
              </a:rPr>
              <a:t>进行了</a:t>
            </a:r>
            <a:r>
              <a:rPr lang="en-US" altLang="zh-CN" dirty="0">
                <a:solidFill>
                  <a:srgbClr val="FF0000"/>
                </a:solidFill>
                <a:latin typeface="微软雅黑" panose="020B0503020204020204" pitchFamily="34" charset="-122"/>
                <a:ea typeface="微软雅黑" panose="020B0503020204020204" pitchFamily="34" charset="-122"/>
              </a:rPr>
              <a:t>33</a:t>
            </a:r>
            <a:r>
              <a:rPr lang="zh-CN" altLang="en-US" dirty="0">
                <a:latin typeface="微软雅黑" panose="020B0503020204020204" pitchFamily="34" charset="-122"/>
                <a:ea typeface="微软雅黑" panose="020B0503020204020204" pitchFamily="34" charset="-122"/>
              </a:rPr>
              <a:t>次个别访谈，其中包括著名企业家、自然科学领域院士等。</a:t>
            </a:r>
            <a:endParaRPr lang="en-US" altLang="zh-CN" dirty="0">
              <a:latin typeface="微软雅黑" panose="020B0503020204020204" pitchFamily="34" charset="-122"/>
              <a:ea typeface="微软雅黑" panose="020B0503020204020204" pitchFamily="34" charset="-122"/>
            </a:endParaRPr>
          </a:p>
        </p:txBody>
      </p:sp>
      <p:cxnSp>
        <p:nvCxnSpPr>
          <p:cNvPr id="17" name="直接连接符 26"/>
          <p:cNvCxnSpPr/>
          <p:nvPr/>
        </p:nvCxnSpPr>
        <p:spPr>
          <a:xfrm>
            <a:off x="4158705" y="3279824"/>
            <a:ext cx="1510904" cy="0"/>
          </a:xfrm>
          <a:prstGeom prst="line">
            <a:avLst/>
          </a:prstGeom>
          <a:ln w="19050" cap="flat" cmpd="sng">
            <a:solidFill>
              <a:srgbClr val="002060"/>
            </a:solidFill>
            <a:prstDash val="sysDash"/>
            <a:round/>
            <a:headEnd type="oval" w="med" len="med"/>
            <a:tailEnd type="oval" w="med" len="med"/>
          </a:ln>
        </p:spPr>
      </p:cxnSp>
      <p:sp>
        <p:nvSpPr>
          <p:cNvPr id="18" name="圆角矩形 27"/>
          <p:cNvSpPr/>
          <p:nvPr/>
        </p:nvSpPr>
        <p:spPr>
          <a:xfrm>
            <a:off x="6083002" y="1227187"/>
            <a:ext cx="1657350" cy="2352675"/>
          </a:xfrm>
          <a:prstGeom prst="roundRect">
            <a:avLst>
              <a:gd name="adj" fmla="val 11741"/>
            </a:avLst>
          </a:prstGeom>
          <a:solidFill>
            <a:srgbClr val="F6A55C"/>
          </a:solidFill>
          <a:ln w="9525">
            <a:noFill/>
          </a:ln>
        </p:spPr>
        <p:txBody>
          <a:bodyPr anchor="t"/>
          <a:lstStyle/>
          <a:p>
            <a:pPr algn="ctr">
              <a:spcAft>
                <a:spcPts val="1350"/>
              </a:spcAft>
            </a:pPr>
            <a:r>
              <a:rPr lang="zh-CN" altLang="en-US" dirty="0">
                <a:solidFill>
                  <a:srgbClr val="002060"/>
                </a:solidFill>
                <a:latin typeface="微软雅黑" panose="020B0503020204020204" pitchFamily="34" charset="-122"/>
                <a:ea typeface="微软雅黑" panose="020B0503020204020204" pitchFamily="34" charset="-122"/>
              </a:rPr>
              <a:t>问卷调查</a:t>
            </a:r>
            <a:endParaRPr lang="en-US" altLang="zh-CN" dirty="0">
              <a:solidFill>
                <a:srgbClr val="002060"/>
              </a:solidFill>
              <a:latin typeface="微软雅黑" panose="020B0503020204020204" pitchFamily="34" charset="-122"/>
              <a:ea typeface="微软雅黑" panose="020B0503020204020204" pitchFamily="34" charset="-122"/>
            </a:endParaRPr>
          </a:p>
          <a:p>
            <a:pPr>
              <a:spcAft>
                <a:spcPts val="1350"/>
              </a:spcAft>
            </a:pPr>
            <a:r>
              <a:rPr lang="zh-CN" altLang="en-US" dirty="0">
                <a:latin typeface="微软雅黑" panose="020B0503020204020204" pitchFamily="34" charset="-122"/>
                <a:ea typeface="微软雅黑" panose="020B0503020204020204" pitchFamily="34" charset="-122"/>
              </a:rPr>
              <a:t>问卷调查共调查专家</a:t>
            </a:r>
            <a:r>
              <a:rPr lang="en-US" altLang="zh-CN" dirty="0">
                <a:solidFill>
                  <a:srgbClr val="FF0000"/>
                </a:solidFill>
                <a:latin typeface="微软雅黑" panose="020B0503020204020204" pitchFamily="34" charset="-122"/>
                <a:ea typeface="微软雅黑" panose="020B0503020204020204" pitchFamily="34" charset="-122"/>
              </a:rPr>
              <a:t>566</a:t>
            </a:r>
            <a:r>
              <a:rPr lang="zh-CN" altLang="en-US" dirty="0">
                <a:latin typeface="微软雅黑" panose="020B0503020204020204" pitchFamily="34" charset="-122"/>
                <a:ea typeface="微软雅黑" panose="020B0503020204020204" pitchFamily="34" charset="-122"/>
              </a:rPr>
              <a:t>人。</a:t>
            </a:r>
            <a:endParaRPr lang="en-US" altLang="zh-CN" dirty="0">
              <a:latin typeface="微软雅黑" panose="020B0503020204020204" pitchFamily="34" charset="-122"/>
              <a:ea typeface="微软雅黑" panose="020B0503020204020204" pitchFamily="34" charset="-122"/>
            </a:endParaRPr>
          </a:p>
        </p:txBody>
      </p:sp>
      <p:cxnSp>
        <p:nvCxnSpPr>
          <p:cNvPr id="19" name="直接连接符 28"/>
          <p:cNvCxnSpPr/>
          <p:nvPr/>
        </p:nvCxnSpPr>
        <p:spPr>
          <a:xfrm>
            <a:off x="6178252" y="3279824"/>
            <a:ext cx="1510903" cy="0"/>
          </a:xfrm>
          <a:prstGeom prst="line">
            <a:avLst/>
          </a:prstGeom>
          <a:ln w="19050" cap="flat" cmpd="sng">
            <a:solidFill>
              <a:srgbClr val="002060"/>
            </a:solidFill>
            <a:prstDash val="sysDash"/>
            <a:round/>
            <a:headEnd type="oval" w="med" len="med"/>
            <a:tailEnd type="oval" w="med" len="med"/>
          </a:ln>
        </p:spPr>
      </p:cxnSp>
      <p:sp>
        <p:nvSpPr>
          <p:cNvPr id="20" name="圆角矩形 29"/>
          <p:cNvSpPr/>
          <p:nvPr/>
        </p:nvSpPr>
        <p:spPr>
          <a:xfrm>
            <a:off x="1979861" y="1227187"/>
            <a:ext cx="1779983" cy="2352675"/>
          </a:xfrm>
          <a:prstGeom prst="roundRect">
            <a:avLst>
              <a:gd name="adj" fmla="val 11741"/>
            </a:avLst>
          </a:prstGeom>
          <a:solidFill>
            <a:srgbClr val="F6A55C"/>
          </a:solidFill>
          <a:ln w="9525">
            <a:noFill/>
          </a:ln>
        </p:spPr>
        <p:txBody>
          <a:bodyPr anchor="t"/>
          <a:lstStyle/>
          <a:p>
            <a:pPr>
              <a:spcAft>
                <a:spcPts val="1350"/>
              </a:spcAft>
            </a:pPr>
            <a:r>
              <a:rPr lang="zh-CN" altLang="en-US" dirty="0">
                <a:latin typeface="微软雅黑" panose="020B0503020204020204" pitchFamily="34" charset="-122"/>
                <a:ea typeface="微软雅黑" panose="020B0503020204020204" pitchFamily="34" charset="-122"/>
              </a:rPr>
              <a:t>焦点小组访谈</a:t>
            </a:r>
            <a:endParaRPr lang="zh-CN" altLang="en-US" dirty="0">
              <a:latin typeface="微软雅黑" panose="020B0503020204020204" pitchFamily="34" charset="-122"/>
              <a:ea typeface="微软雅黑" panose="020B0503020204020204" pitchFamily="34" charset="-122"/>
            </a:endParaRPr>
          </a:p>
          <a:p>
            <a:pPr>
              <a:spcAft>
                <a:spcPts val="1350"/>
              </a:spcAft>
            </a:pPr>
            <a:r>
              <a:rPr lang="zh-CN" altLang="en-US" dirty="0">
                <a:latin typeface="微软雅黑" panose="020B0503020204020204" pitchFamily="34" charset="-122"/>
                <a:ea typeface="微软雅黑" panose="020B0503020204020204" pitchFamily="34" charset="-122"/>
              </a:rPr>
              <a:t>开展了</a:t>
            </a:r>
            <a:r>
              <a:rPr lang="en-US" altLang="zh-CN" dirty="0">
                <a:solidFill>
                  <a:srgbClr val="FF0000"/>
                </a:solidFill>
                <a:latin typeface="微软雅黑" panose="020B0503020204020204" pitchFamily="34" charset="-122"/>
                <a:ea typeface="微软雅黑" panose="020B0503020204020204" pitchFamily="34" charset="-122"/>
              </a:rPr>
              <a:t>48</a:t>
            </a:r>
            <a:r>
              <a:rPr lang="zh-CN" altLang="en-US" dirty="0">
                <a:solidFill>
                  <a:srgbClr val="FF0000"/>
                </a:solidFill>
                <a:latin typeface="微软雅黑" panose="020B0503020204020204" pitchFamily="34" charset="-122"/>
                <a:ea typeface="微软雅黑" panose="020B0503020204020204" pitchFamily="34" charset="-122"/>
              </a:rPr>
              <a:t>场</a:t>
            </a:r>
            <a:r>
              <a:rPr lang="zh-CN" altLang="en-US" dirty="0">
                <a:latin typeface="微软雅黑" panose="020B0503020204020204" pitchFamily="34" charset="-122"/>
                <a:ea typeface="微软雅黑" panose="020B0503020204020204" pitchFamily="34" charset="-122"/>
              </a:rPr>
              <a:t>不同领域专家小组访谈会，共涉及</a:t>
            </a:r>
            <a:r>
              <a:rPr lang="en-US" altLang="zh-CN" dirty="0">
                <a:solidFill>
                  <a:srgbClr val="FF0000"/>
                </a:solidFill>
                <a:latin typeface="微软雅黑" panose="020B0503020204020204" pitchFamily="34" charset="-122"/>
                <a:ea typeface="微软雅黑" panose="020B0503020204020204" pitchFamily="34" charset="-122"/>
              </a:rPr>
              <a:t>575</a:t>
            </a:r>
            <a:r>
              <a:rPr lang="zh-CN" altLang="en-US" dirty="0">
                <a:latin typeface="微软雅黑" panose="020B0503020204020204" pitchFamily="34" charset="-122"/>
                <a:ea typeface="微软雅黑" panose="020B0503020204020204" pitchFamily="34" charset="-122"/>
              </a:rPr>
              <a:t>位专家。</a:t>
            </a:r>
            <a:endParaRPr lang="en-US" altLang="zh-CN" dirty="0">
              <a:latin typeface="微软雅黑" panose="020B0503020204020204" pitchFamily="34" charset="-122"/>
              <a:ea typeface="微软雅黑" panose="020B0503020204020204" pitchFamily="34" charset="-122"/>
            </a:endParaRPr>
          </a:p>
        </p:txBody>
      </p:sp>
      <p:cxnSp>
        <p:nvCxnSpPr>
          <p:cNvPr id="21" name="直接连接符 30"/>
          <p:cNvCxnSpPr/>
          <p:nvPr/>
        </p:nvCxnSpPr>
        <p:spPr>
          <a:xfrm>
            <a:off x="2124993" y="3291830"/>
            <a:ext cx="1510903" cy="0"/>
          </a:xfrm>
          <a:prstGeom prst="line">
            <a:avLst/>
          </a:prstGeom>
          <a:ln w="19050" cap="flat" cmpd="sng">
            <a:solidFill>
              <a:srgbClr val="002060"/>
            </a:solidFill>
            <a:prstDash val="sysDash"/>
            <a:round/>
            <a:headEnd type="oval" w="med" len="med"/>
            <a:tailEnd type="oval" w="med" len="med"/>
          </a:ln>
        </p:spPr>
      </p:cxnSp>
      <p:sp>
        <p:nvSpPr>
          <p:cNvPr id="22" name="矩形 31"/>
          <p:cNvSpPr/>
          <p:nvPr/>
        </p:nvSpPr>
        <p:spPr>
          <a:xfrm>
            <a:off x="1763689" y="3741341"/>
            <a:ext cx="6264695" cy="1134665"/>
          </a:xfrm>
          <a:prstGeom prst="rect">
            <a:avLst/>
          </a:prstGeom>
          <a:solidFill>
            <a:srgbClr val="213C51"/>
          </a:solidFill>
          <a:ln w="9525" cap="rnd" cmpd="sng">
            <a:solidFill>
              <a:srgbClr val="99CCFF"/>
            </a:solidFill>
            <a:prstDash val="solid"/>
            <a:miter/>
            <a:headEnd type="none" w="med" len="med"/>
            <a:tailEnd type="none" w="med" len="med"/>
          </a:ln>
        </p:spPr>
        <p:txBody>
          <a:bodyPr anchor="t"/>
          <a:lstStyle/>
          <a:p>
            <a:pPr marL="0" lvl="1">
              <a:lnSpc>
                <a:spcPct val="120000"/>
              </a:lnSpc>
            </a:pPr>
            <a:r>
              <a:rPr lang="zh-CN" altLang="en-US" dirty="0">
                <a:solidFill>
                  <a:srgbClr val="FFFFFF"/>
                </a:solidFill>
                <a:latin typeface="微软雅黑" panose="020B0503020204020204" pitchFamily="34" charset="-122"/>
                <a:ea typeface="微软雅黑" panose="020B0503020204020204" pitchFamily="34" charset="-122"/>
              </a:rPr>
              <a:t>对访谈内容进行文本转录，形成了约</a:t>
            </a:r>
            <a:r>
              <a:rPr lang="en-US" altLang="zh-CN" dirty="0">
                <a:solidFill>
                  <a:srgbClr val="FF0000"/>
                </a:solidFill>
                <a:latin typeface="微软雅黑" panose="020B0503020204020204" pitchFamily="34" charset="-122"/>
                <a:ea typeface="微软雅黑" panose="020B0503020204020204" pitchFamily="34" charset="-122"/>
              </a:rPr>
              <a:t>351</a:t>
            </a:r>
            <a:r>
              <a:rPr lang="zh-CN" altLang="en-US" dirty="0">
                <a:solidFill>
                  <a:srgbClr val="FF0000"/>
                </a:solidFill>
                <a:latin typeface="微软雅黑" panose="020B0503020204020204" pitchFamily="34" charset="-122"/>
                <a:ea typeface="微软雅黑" panose="020B0503020204020204" pitchFamily="34" charset="-122"/>
              </a:rPr>
              <a:t>万字</a:t>
            </a:r>
            <a:r>
              <a:rPr lang="zh-CN" altLang="en-US" dirty="0">
                <a:solidFill>
                  <a:srgbClr val="FFFFFF"/>
                </a:solidFill>
                <a:latin typeface="微软雅黑" panose="020B0503020204020204" pitchFamily="34" charset="-122"/>
                <a:ea typeface="微软雅黑" panose="020B0503020204020204" pitchFamily="34" charset="-122"/>
              </a:rPr>
              <a:t>的文本材料，基于访谈文本进行编码分析，编码体系包含健康与安全、知识基础、学习与发展、与人交往、公民意识共五个大项。</a:t>
            </a:r>
            <a:endParaRPr lang="zh-CN" altLang="en-US" dirty="0">
              <a:solidFill>
                <a:srgbClr val="FFFFFF"/>
              </a:solidFill>
              <a:latin typeface="微软雅黑" panose="020B0503020204020204" pitchFamily="34" charset="-122"/>
              <a:ea typeface="微软雅黑" panose="020B0503020204020204" pitchFamily="34" charset="-122"/>
            </a:endParaRPr>
          </a:p>
          <a:p>
            <a:pPr>
              <a:lnSpc>
                <a:spcPct val="120000"/>
              </a:lnSpc>
            </a:pPr>
            <a:endParaRPr lang="zh-CN" altLang="en-US" sz="1350"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81666"/>
                                        </p:tgtEl>
                                        <p:attrNameLst>
                                          <p:attrName>style.visibility</p:attrName>
                                        </p:attrNameLst>
                                      </p:cBhvr>
                                      <p:to>
                                        <p:strVal val="visible"/>
                                      </p:to>
                                    </p:set>
                                    <p:anim calcmode="lin" valueType="num">
                                      <p:cBhvr additive="base">
                                        <p:cTn id="7" dur="500" fill="hold"/>
                                        <p:tgtEl>
                                          <p:spTgt spid="881666"/>
                                        </p:tgtEl>
                                        <p:attrNameLst>
                                          <p:attrName>ppt_x</p:attrName>
                                        </p:attrNameLst>
                                      </p:cBhvr>
                                      <p:tavLst>
                                        <p:tav tm="0">
                                          <p:val>
                                            <p:strVal val="#ppt_x"/>
                                          </p:val>
                                        </p:tav>
                                        <p:tav tm="100000">
                                          <p:val>
                                            <p:strVal val="#ppt_x"/>
                                          </p:val>
                                        </p:tav>
                                      </p:tavLst>
                                    </p:anim>
                                    <p:anim calcmode="lin" valueType="num">
                                      <p:cBhvr additive="base">
                                        <p:cTn id="8" dur="500" fill="hold"/>
                                        <p:tgtEl>
                                          <p:spTgt spid="8816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881666"/>
                                        </p:tgtEl>
                                        <p:attrNameLst>
                                          <p:attrName>style.opacity</p:attrName>
                                        </p:attrNameLst>
                                      </p:cBhvr>
                                      <p:to>
                                        <p:strVal val="0.5"/>
                                      </p:to>
                                    </p:set>
                                    <p:animEffect filter="image" prLst="opacity: 0.5">
                                      <p:cBhvr rctx="IE">
                                        <p:cTn id="13" dur="indefinite"/>
                                        <p:tgtEl>
                                          <p:spTgt spid="881666"/>
                                        </p:tgtEl>
                                      </p:cBhvr>
                                    </p:animEffect>
                                  </p:childTnLst>
                                </p:cTn>
                              </p:par>
                            </p:childTnLst>
                          </p:cTn>
                        </p:par>
                        <p:par>
                          <p:cTn id="14" fill="hold">
                            <p:stCondLst>
                              <p:cond delay="0"/>
                            </p:stCondLst>
                            <p:childTnLst>
                              <p:par>
                                <p:cTn id="15" presetID="22" presetClass="entr" presetSubtype="8"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100"/>
                                        <p:tgtEl>
                                          <p:spTgt spid="20"/>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100"/>
                                        <p:tgtEl>
                                          <p:spTgt spid="21"/>
                                        </p:tgtEl>
                                      </p:cBhvr>
                                    </p:animEffect>
                                  </p:childTnLst>
                                </p:cTn>
                              </p:par>
                            </p:childTnLst>
                          </p:cTn>
                        </p:par>
                        <p:par>
                          <p:cTn id="22" fill="hold">
                            <p:stCondLst>
                              <p:cond delay="1000"/>
                            </p:stCondLst>
                            <p:childTnLst>
                              <p:par>
                                <p:cTn id="23" presetID="22" presetClass="entr" presetSubtype="8" fill="hold" grpId="0" nodeType="afterEffect">
                                  <p:stCondLst>
                                    <p:cond delay="50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100"/>
                                        <p:tgtEl>
                                          <p:spTgt spid="16"/>
                                        </p:tgtEl>
                                      </p:cBhvr>
                                    </p:animEffect>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100"/>
                                        <p:tgtEl>
                                          <p:spTgt spid="17"/>
                                        </p:tgtEl>
                                      </p:cBhvr>
                                    </p:animEffect>
                                  </p:childTnLst>
                                </p:cTn>
                              </p:par>
                            </p:childTnLst>
                          </p:cTn>
                        </p:par>
                        <p:par>
                          <p:cTn id="30" fill="hold">
                            <p:stCondLst>
                              <p:cond delay="2500"/>
                            </p:stCondLst>
                            <p:childTnLst>
                              <p:par>
                                <p:cTn id="31" presetID="22" presetClass="entr" presetSubtype="8" fill="hold" grpId="0" nodeType="afterEffect">
                                  <p:stCondLst>
                                    <p:cond delay="500"/>
                                  </p:stCondLst>
                                  <p:childTnLst>
                                    <p:set>
                                      <p:cBhvr>
                                        <p:cTn id="32" dur="1" fill="hold">
                                          <p:stCondLst>
                                            <p:cond delay="0"/>
                                          </p:stCondLst>
                                        </p:cTn>
                                        <p:tgtEl>
                                          <p:spTgt spid="18"/>
                                        </p:tgtEl>
                                        <p:attrNameLst>
                                          <p:attrName>style.visibility</p:attrName>
                                        </p:attrNameLst>
                                      </p:cBhvr>
                                      <p:to>
                                        <p:strVal val="visible"/>
                                      </p:to>
                                    </p:set>
                                    <p:animEffect transition="in" filter="wipe(left)">
                                      <p:cBhvr>
                                        <p:cTn id="33" dur="100"/>
                                        <p:tgtEl>
                                          <p:spTgt spid="18"/>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100"/>
                                        <p:tgtEl>
                                          <p:spTgt spid="19"/>
                                        </p:tgtEl>
                                      </p:cBhvr>
                                    </p:animEffect>
                                  </p:childTnLst>
                                </p:cTn>
                              </p:par>
                            </p:childTnLst>
                          </p:cTn>
                        </p:par>
                        <p:par>
                          <p:cTn id="38" fill="hold">
                            <p:stCondLst>
                              <p:cond delay="4000"/>
                            </p:stCondLst>
                            <p:childTnLst>
                              <p:par>
                                <p:cTn id="39" presetID="42" presetClass="entr" presetSubtype="0" fill="hold" grpId="0" nodeType="afterEffect">
                                  <p:stCondLst>
                                    <p:cond delay="50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
                                        <p:tgtEl>
                                          <p:spTgt spid="22"/>
                                        </p:tgtEl>
                                      </p:cBhvr>
                                    </p:animEffect>
                                    <p:anim calcmode="lin" valueType="num">
                                      <p:cBhvr>
                                        <p:cTn id="42" dur="100" fill="hold"/>
                                        <p:tgtEl>
                                          <p:spTgt spid="22"/>
                                        </p:tgtEl>
                                        <p:attrNameLst>
                                          <p:attrName>ppt_x</p:attrName>
                                        </p:attrNameLst>
                                      </p:cBhvr>
                                      <p:tavLst>
                                        <p:tav tm="0">
                                          <p:val>
                                            <p:strVal val="#ppt_x"/>
                                          </p:val>
                                        </p:tav>
                                        <p:tav tm="100000">
                                          <p:val>
                                            <p:strVal val="#ppt_x"/>
                                          </p:val>
                                        </p:tav>
                                      </p:tavLst>
                                    </p:anim>
                                    <p:anim calcmode="lin" valueType="num">
                                      <p:cBhvr>
                                        <p:cTn id="43" dur="1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8" grpId="0" bldLvl="0" animBg="1"/>
      <p:bldP spid="20" grpId="0" bldLvl="0" animBg="1"/>
      <p:bldP spid="22" grpId="0" bldLvl="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49" name="Picture 23"/>
          <p:cNvPicPr>
            <a:picLocks noChangeAspect="1"/>
          </p:cNvPicPr>
          <p:nvPr/>
        </p:nvPicPr>
        <p:blipFill>
          <a:blip r:embed="rId1"/>
          <a:srcRect r="9669"/>
          <a:stretch>
            <a:fillRect/>
          </a:stretch>
        </p:blipFill>
        <p:spPr>
          <a:xfrm>
            <a:off x="1907704" y="1176368"/>
            <a:ext cx="5330799" cy="3461041"/>
          </a:xfrm>
          <a:prstGeom prst="rect">
            <a:avLst/>
          </a:prstGeom>
          <a:noFill/>
          <a:ln w="9525">
            <a:noFill/>
          </a:ln>
        </p:spPr>
      </p:pic>
      <p:sp>
        <p:nvSpPr>
          <p:cNvPr id="130051" name="TextBox 1"/>
          <p:cNvSpPr txBox="1"/>
          <p:nvPr/>
        </p:nvSpPr>
        <p:spPr>
          <a:xfrm>
            <a:off x="2483768" y="4515966"/>
            <a:ext cx="4353321" cy="400110"/>
          </a:xfrm>
          <a:prstGeom prst="rect">
            <a:avLst/>
          </a:prstGeom>
          <a:solidFill>
            <a:srgbClr val="F6A55C"/>
          </a:solidFill>
          <a:ln w="19050" cap="flat" cmpd="sng">
            <a:solidFill>
              <a:srgbClr val="FF0000"/>
            </a:solidFill>
            <a:prstDash val="solid"/>
            <a:miter/>
            <a:headEnd type="none" w="med" len="med"/>
            <a:tailEnd type="none" w="med" len="med"/>
          </a:ln>
        </p:spPr>
        <p:txBody>
          <a:bodyPr wrap="square" anchor="t">
            <a:spAutoFit/>
          </a:bodyPr>
          <a:lstStyle/>
          <a:p>
            <a:r>
              <a:rPr lang="zh-CN" altLang="en-US" sz="2000" dirty="0">
                <a:solidFill>
                  <a:srgbClr val="000000"/>
                </a:solidFill>
                <a:latin typeface="微软雅黑" panose="020B0503020204020204" pitchFamily="34" charset="-122"/>
                <a:ea typeface="微软雅黑" panose="020B0503020204020204" pitchFamily="34" charset="-122"/>
              </a:rPr>
              <a:t>各地区的访谈结果具有高度的一致性</a:t>
            </a:r>
            <a:endParaRPr lang="zh-CN" altLang="en-US" sz="1400" dirty="0">
              <a:solidFill>
                <a:srgbClr val="000000"/>
              </a:solidFill>
              <a:latin typeface="微软雅黑" panose="020B0503020204020204" pitchFamily="34" charset="-122"/>
              <a:ea typeface="微软雅黑" panose="020B0503020204020204" pitchFamily="34" charset="-122"/>
            </a:endParaRPr>
          </a:p>
        </p:txBody>
      </p:sp>
      <p:grpSp>
        <p:nvGrpSpPr>
          <p:cNvPr id="5" name="Group 4"/>
          <p:cNvGrpSpPr>
            <a:grpSpLocks noChangeAspect="1"/>
          </p:cNvGrpSpPr>
          <p:nvPr/>
        </p:nvGrpSpPr>
        <p:grpSpPr bwMode="auto">
          <a:xfrm rot="5400000">
            <a:off x="-9330" y="267599"/>
            <a:ext cx="409547" cy="390889"/>
            <a:chOff x="0" y="60"/>
            <a:chExt cx="439" cy="419"/>
          </a:xfrm>
        </p:grpSpPr>
        <p:sp>
          <p:nvSpPr>
            <p:cNvPr id="6" name="Freeform 5"/>
            <p:cNvSpPr/>
            <p:nvPr/>
          </p:nvSpPr>
          <p:spPr bwMode="auto">
            <a:xfrm>
              <a:off x="0" y="60"/>
              <a:ext cx="297" cy="419"/>
            </a:xfrm>
            <a:custGeom>
              <a:avLst/>
              <a:gdLst>
                <a:gd name="T0" fmla="*/ 297 w 297"/>
                <a:gd name="T1" fmla="*/ 0 h 419"/>
                <a:gd name="T2" fmla="*/ 143 w 297"/>
                <a:gd name="T3" fmla="*/ 0 h 419"/>
                <a:gd name="T4" fmla="*/ 0 w 297"/>
                <a:gd name="T5" fmla="*/ 419 h 419"/>
                <a:gd name="T6" fmla="*/ 155 w 297"/>
                <a:gd name="T7" fmla="*/ 419 h 419"/>
                <a:gd name="T8" fmla="*/ 297 w 297"/>
                <a:gd name="T9" fmla="*/ 0 h 419"/>
              </a:gdLst>
              <a:ahLst/>
              <a:cxnLst>
                <a:cxn ang="0">
                  <a:pos x="T0" y="T1"/>
                </a:cxn>
                <a:cxn ang="0">
                  <a:pos x="T2" y="T3"/>
                </a:cxn>
                <a:cxn ang="0">
                  <a:pos x="T4" y="T5"/>
                </a:cxn>
                <a:cxn ang="0">
                  <a:pos x="T6" y="T7"/>
                </a:cxn>
                <a:cxn ang="0">
                  <a:pos x="T8" y="T9"/>
                </a:cxn>
              </a:cxnLst>
              <a:rect l="0" t="0" r="r" b="b"/>
              <a:pathLst>
                <a:path w="297" h="419">
                  <a:moveTo>
                    <a:pt x="297" y="0"/>
                  </a:moveTo>
                  <a:lnTo>
                    <a:pt x="143" y="0"/>
                  </a:lnTo>
                  <a:lnTo>
                    <a:pt x="0" y="419"/>
                  </a:lnTo>
                  <a:lnTo>
                    <a:pt x="155" y="419"/>
                  </a:lnTo>
                  <a:lnTo>
                    <a:pt x="297" y="0"/>
                  </a:lnTo>
                  <a:close/>
                </a:path>
              </a:pathLst>
            </a:custGeom>
            <a:solidFill>
              <a:srgbClr val="0423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sp>
          <p:nvSpPr>
            <p:cNvPr id="7" name="Freeform 6"/>
            <p:cNvSpPr/>
            <p:nvPr/>
          </p:nvSpPr>
          <p:spPr bwMode="auto">
            <a:xfrm>
              <a:off x="143" y="60"/>
              <a:ext cx="296" cy="419"/>
            </a:xfrm>
            <a:custGeom>
              <a:avLst/>
              <a:gdLst>
                <a:gd name="T0" fmla="*/ 0 w 296"/>
                <a:gd name="T1" fmla="*/ 0 h 419"/>
                <a:gd name="T2" fmla="*/ 154 w 296"/>
                <a:gd name="T3" fmla="*/ 0 h 419"/>
                <a:gd name="T4" fmla="*/ 296 w 296"/>
                <a:gd name="T5" fmla="*/ 419 h 419"/>
                <a:gd name="T6" fmla="*/ 142 w 296"/>
                <a:gd name="T7" fmla="*/ 419 h 419"/>
                <a:gd name="T8" fmla="*/ 0 w 296"/>
                <a:gd name="T9" fmla="*/ 0 h 419"/>
              </a:gdLst>
              <a:ahLst/>
              <a:cxnLst>
                <a:cxn ang="0">
                  <a:pos x="T0" y="T1"/>
                </a:cxn>
                <a:cxn ang="0">
                  <a:pos x="T2" y="T3"/>
                </a:cxn>
                <a:cxn ang="0">
                  <a:pos x="T4" y="T5"/>
                </a:cxn>
                <a:cxn ang="0">
                  <a:pos x="T6" y="T7"/>
                </a:cxn>
                <a:cxn ang="0">
                  <a:pos x="T8" y="T9"/>
                </a:cxn>
              </a:cxnLst>
              <a:rect l="0" t="0" r="r" b="b"/>
              <a:pathLst>
                <a:path w="296" h="419">
                  <a:moveTo>
                    <a:pt x="0" y="0"/>
                  </a:moveTo>
                  <a:lnTo>
                    <a:pt x="154" y="0"/>
                  </a:lnTo>
                  <a:lnTo>
                    <a:pt x="296" y="419"/>
                  </a:lnTo>
                  <a:lnTo>
                    <a:pt x="142" y="419"/>
                  </a:lnTo>
                  <a:lnTo>
                    <a:pt x="0" y="0"/>
                  </a:lnTo>
                  <a:close/>
                </a:path>
              </a:pathLst>
            </a:custGeom>
            <a:solidFill>
              <a:srgbClr val="59A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grpSp>
      <p:sp>
        <p:nvSpPr>
          <p:cNvPr id="8" name="文本框 7"/>
          <p:cNvSpPr txBox="1"/>
          <p:nvPr/>
        </p:nvSpPr>
        <p:spPr>
          <a:xfrm>
            <a:off x="390888" y="195486"/>
            <a:ext cx="3711272" cy="461665"/>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defTabSz="685800"/>
            <a:r>
              <a:rPr lang="zh-CN" altLang="en-US" sz="2400" spc="100" dirty="0">
                <a:solidFill>
                  <a:srgbClr val="E1740D"/>
                </a:solidFill>
                <a:latin typeface="Arial" panose="020B0604020202020204" pitchFamily="34" charset="0"/>
                <a:ea typeface="微软雅黑" panose="020B0503020204020204" pitchFamily="34" charset="-122"/>
                <a:cs typeface="Arial" panose="020B0604020202020204" pitchFamily="34" charset="0"/>
              </a:rPr>
              <a:t>核心素养的实证调查研究</a:t>
            </a:r>
            <a:endParaRPr lang="zh-CN" altLang="en-US" sz="2400" spc="100" dirty="0">
              <a:solidFill>
                <a:srgbClr val="E1740D"/>
              </a:solidFill>
              <a:latin typeface="Arial" panose="020B0604020202020204" pitchFamily="34" charset="0"/>
              <a:ea typeface="微软雅黑" panose="020B0503020204020204" pitchFamily="34" charset="-122"/>
              <a:cs typeface="Arial" panose="020B0604020202020204" pitchFamily="34" charset="0"/>
            </a:endParaRPr>
          </a:p>
        </p:txBody>
      </p:sp>
      <p:sp>
        <p:nvSpPr>
          <p:cNvPr id="9" name="标题 1"/>
          <p:cNvSpPr txBox="1"/>
          <p:nvPr/>
        </p:nvSpPr>
        <p:spPr>
          <a:xfrm>
            <a:off x="411313" y="768593"/>
            <a:ext cx="3844529" cy="485775"/>
          </a:xfrm>
          <a:prstGeom prst="rect">
            <a:avLst/>
          </a:prstGeom>
          <a:noFill/>
          <a:ln w="9525">
            <a:noFill/>
          </a:ln>
        </p:spPr>
        <p:txBody>
          <a:bodyPr anchor="ctr"/>
          <a:lstStyle/>
          <a:p>
            <a:pPr eaLnBrk="0" hangingPunct="0"/>
            <a:r>
              <a:rPr lang="en-US" altLang="zh-CN" sz="2000" b="1" dirty="0">
                <a:solidFill>
                  <a:srgbClr val="000000"/>
                </a:solidFill>
                <a:latin typeface="微软雅黑" panose="020B0503020204020204" pitchFamily="34" charset="-122"/>
                <a:ea typeface="微软雅黑" panose="020B0503020204020204" pitchFamily="34" charset="-122"/>
              </a:rPr>
              <a:t>2.</a:t>
            </a:r>
            <a:r>
              <a:rPr lang="zh-CN" altLang="en-US" sz="2000" b="1" dirty="0">
                <a:latin typeface="微软雅黑" panose="020B0503020204020204" pitchFamily="34" charset="-122"/>
                <a:ea typeface="微软雅黑" panose="020B0503020204020204" pitchFamily="34" charset="-122"/>
              </a:rPr>
              <a:t>各地区访谈结果的一致性</a:t>
            </a:r>
            <a:endParaRPr lang="zh-CN" altLang="en-US" sz="2000" b="1"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882" name="Object 29"/>
          <p:cNvGraphicFramePr>
            <a:graphicFrameLocks noChangeAspect="1"/>
          </p:cNvGraphicFramePr>
          <p:nvPr/>
        </p:nvGraphicFramePr>
        <p:xfrm>
          <a:off x="4534337" y="1123496"/>
          <a:ext cx="3494047" cy="3968534"/>
        </p:xfrm>
        <a:graphic>
          <a:graphicData uri="http://schemas.openxmlformats.org/presentationml/2006/ole">
            <mc:AlternateContent xmlns:mc="http://schemas.openxmlformats.org/markup-compatibility/2006">
              <mc:Choice xmlns:v="urn:schemas-microsoft-com:vml" Requires="v">
                <p:oleObj spid="_x0000_s4130" name="" r:id="rId1" imgW="4865370" imgH="5960745" progId="Excel.Chart.8">
                  <p:embed/>
                </p:oleObj>
              </mc:Choice>
              <mc:Fallback>
                <p:oleObj name="" r:id="rId1" imgW="4865370" imgH="5960745" progId="Excel.Chart.8">
                  <p:embed/>
                  <p:pic>
                    <p:nvPicPr>
                      <p:cNvPr id="0" name="图片 4129"/>
                      <p:cNvPicPr/>
                      <p:nvPr/>
                    </p:nvPicPr>
                    <p:blipFill>
                      <a:blip r:embed="rId2"/>
                      <a:stretch>
                        <a:fillRect/>
                      </a:stretch>
                    </p:blipFill>
                    <p:spPr>
                      <a:xfrm>
                        <a:off x="4534337" y="1123496"/>
                        <a:ext cx="3494047" cy="3968534"/>
                      </a:xfrm>
                      <a:prstGeom prst="rect">
                        <a:avLst/>
                      </a:prstGeom>
                      <a:noFill/>
                      <a:ln w="38100">
                        <a:noFill/>
                        <a:miter/>
                      </a:ln>
                    </p:spPr>
                  </p:pic>
                </p:oleObj>
              </mc:Fallback>
            </mc:AlternateContent>
          </a:graphicData>
        </a:graphic>
      </p:graphicFrame>
      <p:grpSp>
        <p:nvGrpSpPr>
          <p:cNvPr id="2" name="组合 1"/>
          <p:cNvGrpSpPr/>
          <p:nvPr/>
        </p:nvGrpSpPr>
        <p:grpSpPr>
          <a:xfrm>
            <a:off x="1228726" y="1203524"/>
            <a:ext cx="3127250" cy="3939976"/>
            <a:chOff x="1228726" y="627460"/>
            <a:chExt cx="3451622" cy="4516040"/>
          </a:xfrm>
        </p:grpSpPr>
        <p:graphicFrame>
          <p:nvGraphicFramePr>
            <p:cNvPr id="131074" name="Object 20"/>
            <p:cNvGraphicFramePr>
              <a:graphicFrameLocks noChangeAspect="1"/>
            </p:cNvGraphicFramePr>
            <p:nvPr/>
          </p:nvGraphicFramePr>
          <p:xfrm>
            <a:off x="1228726" y="627460"/>
            <a:ext cx="3451622" cy="4516040"/>
          </p:xfrm>
          <a:graphic>
            <a:graphicData uri="http://schemas.openxmlformats.org/presentationml/2006/ole">
              <mc:AlternateContent xmlns:mc="http://schemas.openxmlformats.org/markup-compatibility/2006">
                <mc:Choice xmlns:v="urn:schemas-microsoft-com:vml" Requires="v">
                  <p:oleObj spid="_x0000_s4131" name="" r:id="rId3" imgW="7303770" imgH="6118860" progId="Excel.Chart.8">
                    <p:embed/>
                  </p:oleObj>
                </mc:Choice>
                <mc:Fallback>
                  <p:oleObj name="" r:id="rId3" imgW="7303770" imgH="6118860" progId="Excel.Chart.8">
                    <p:embed/>
                    <p:pic>
                      <p:nvPicPr>
                        <p:cNvPr id="0" name="图片 4130"/>
                        <p:cNvPicPr/>
                        <p:nvPr/>
                      </p:nvPicPr>
                      <p:blipFill>
                        <a:blip r:embed="rId4"/>
                        <a:stretch>
                          <a:fillRect/>
                        </a:stretch>
                      </p:blipFill>
                      <p:spPr>
                        <a:xfrm>
                          <a:off x="1228726" y="627460"/>
                          <a:ext cx="3451622" cy="4516040"/>
                        </a:xfrm>
                        <a:prstGeom prst="rect">
                          <a:avLst/>
                        </a:prstGeom>
                        <a:noFill/>
                        <a:ln w="38100">
                          <a:noFill/>
                          <a:miter/>
                        </a:ln>
                      </p:spPr>
                    </p:pic>
                  </p:oleObj>
                </mc:Fallback>
              </mc:AlternateContent>
            </a:graphicData>
          </a:graphic>
        </p:graphicFrame>
        <p:sp>
          <p:nvSpPr>
            <p:cNvPr id="131076" name="矩形 6"/>
            <p:cNvSpPr/>
            <p:nvPr/>
          </p:nvSpPr>
          <p:spPr>
            <a:xfrm>
              <a:off x="1308497" y="711994"/>
              <a:ext cx="3257550" cy="984647"/>
            </a:xfrm>
            <a:prstGeom prst="rect">
              <a:avLst/>
            </a:prstGeom>
            <a:solidFill>
              <a:srgbClr val="558ED5">
                <a:alpha val="9804"/>
              </a:srgbClr>
            </a:solidFill>
            <a:ln w="25400" cap="flat" cmpd="sng">
              <a:solidFill>
                <a:srgbClr val="385D8A"/>
              </a:solidFill>
              <a:prstDash val="solid"/>
              <a:miter/>
              <a:headEnd type="none" w="med" len="med"/>
              <a:tailEnd type="none" w="med" len="med"/>
            </a:ln>
          </p:spPr>
          <p:txBody>
            <a:bodyPr anchor="ctr"/>
            <a:lstStyle/>
            <a:p>
              <a:endParaRPr lang="zh-CN" altLang="en-US" sz="1350" dirty="0">
                <a:solidFill>
                  <a:srgbClr val="FFFFFF"/>
                </a:solidFill>
                <a:latin typeface="Calibri" panose="020F0502020204030204" charset="0"/>
                <a:ea typeface="宋体" panose="02010600030101010101" pitchFamily="2" charset="-122"/>
              </a:endParaRPr>
            </a:p>
          </p:txBody>
        </p:sp>
        <p:sp>
          <p:nvSpPr>
            <p:cNvPr id="131077" name="矩形 4"/>
            <p:cNvSpPr/>
            <p:nvPr/>
          </p:nvSpPr>
          <p:spPr>
            <a:xfrm>
              <a:off x="1304925" y="1707357"/>
              <a:ext cx="3256360" cy="594122"/>
            </a:xfrm>
            <a:prstGeom prst="rect">
              <a:avLst/>
            </a:prstGeom>
            <a:solidFill>
              <a:srgbClr val="FFFF00">
                <a:alpha val="14902"/>
              </a:srgbClr>
            </a:solidFill>
            <a:ln w="25400" cap="flat" cmpd="sng">
              <a:solidFill>
                <a:srgbClr val="385D8A"/>
              </a:solidFill>
              <a:prstDash val="solid"/>
              <a:miter/>
              <a:headEnd type="none" w="med" len="med"/>
              <a:tailEnd type="none" w="med" len="med"/>
            </a:ln>
          </p:spPr>
          <p:txBody>
            <a:bodyPr anchor="ctr"/>
            <a:lstStyle/>
            <a:p>
              <a:endParaRPr lang="zh-CN" altLang="en-US" sz="1350" dirty="0">
                <a:solidFill>
                  <a:srgbClr val="FFFFFF"/>
                </a:solidFill>
                <a:latin typeface="Calibri" panose="020F0502020204030204" charset="0"/>
                <a:ea typeface="宋体" panose="02010600030101010101" pitchFamily="2" charset="-122"/>
              </a:endParaRPr>
            </a:p>
          </p:txBody>
        </p:sp>
        <p:sp>
          <p:nvSpPr>
            <p:cNvPr id="131078" name="矩形 5"/>
            <p:cNvSpPr/>
            <p:nvPr/>
          </p:nvSpPr>
          <p:spPr>
            <a:xfrm>
              <a:off x="1303735" y="2301478"/>
              <a:ext cx="3262313" cy="756047"/>
            </a:xfrm>
            <a:prstGeom prst="rect">
              <a:avLst/>
            </a:prstGeom>
            <a:solidFill>
              <a:srgbClr val="00FF00">
                <a:alpha val="9804"/>
              </a:srgbClr>
            </a:solidFill>
            <a:ln w="25400" cap="flat" cmpd="sng">
              <a:solidFill>
                <a:srgbClr val="385D8A"/>
              </a:solidFill>
              <a:prstDash val="solid"/>
              <a:miter/>
              <a:headEnd type="none" w="med" len="med"/>
              <a:tailEnd type="none" w="med" len="med"/>
            </a:ln>
          </p:spPr>
          <p:txBody>
            <a:bodyPr anchor="ctr"/>
            <a:lstStyle/>
            <a:p>
              <a:endParaRPr lang="zh-CN" altLang="en-US" sz="1350" dirty="0">
                <a:solidFill>
                  <a:srgbClr val="FFFFFF"/>
                </a:solidFill>
                <a:latin typeface="Calibri" panose="020F0502020204030204" charset="0"/>
                <a:ea typeface="宋体" panose="02010600030101010101" pitchFamily="2" charset="-122"/>
              </a:endParaRPr>
            </a:p>
          </p:txBody>
        </p:sp>
        <p:sp>
          <p:nvSpPr>
            <p:cNvPr id="131079" name="矩形 5"/>
            <p:cNvSpPr/>
            <p:nvPr/>
          </p:nvSpPr>
          <p:spPr>
            <a:xfrm>
              <a:off x="1303735" y="3057525"/>
              <a:ext cx="3262313" cy="1144191"/>
            </a:xfrm>
            <a:prstGeom prst="rect">
              <a:avLst/>
            </a:prstGeom>
            <a:solidFill>
              <a:srgbClr val="FF6600">
                <a:alpha val="9804"/>
              </a:srgbClr>
            </a:solidFill>
            <a:ln w="25400" cap="flat" cmpd="sng">
              <a:solidFill>
                <a:srgbClr val="385D8A"/>
              </a:solidFill>
              <a:prstDash val="solid"/>
              <a:miter/>
              <a:headEnd type="none" w="med" len="med"/>
              <a:tailEnd type="none" w="med" len="med"/>
            </a:ln>
          </p:spPr>
          <p:txBody>
            <a:bodyPr anchor="ctr"/>
            <a:lstStyle/>
            <a:p>
              <a:endParaRPr lang="zh-CN" altLang="en-US" sz="1350" dirty="0">
                <a:solidFill>
                  <a:srgbClr val="FFFFFF"/>
                </a:solidFill>
                <a:latin typeface="Calibri" panose="020F0502020204030204" charset="0"/>
                <a:ea typeface="宋体" panose="02010600030101010101" pitchFamily="2" charset="-122"/>
              </a:endParaRPr>
            </a:p>
          </p:txBody>
        </p:sp>
        <p:sp>
          <p:nvSpPr>
            <p:cNvPr id="131080" name="矩形 5"/>
            <p:cNvSpPr/>
            <p:nvPr/>
          </p:nvSpPr>
          <p:spPr>
            <a:xfrm>
              <a:off x="1309687" y="4192191"/>
              <a:ext cx="3262313" cy="409575"/>
            </a:xfrm>
            <a:prstGeom prst="rect">
              <a:avLst/>
            </a:prstGeom>
            <a:solidFill>
              <a:srgbClr val="333333">
                <a:alpha val="9804"/>
              </a:srgbClr>
            </a:solidFill>
            <a:ln w="25400" cap="flat" cmpd="sng">
              <a:solidFill>
                <a:srgbClr val="385D8A"/>
              </a:solidFill>
              <a:prstDash val="solid"/>
              <a:miter/>
              <a:headEnd type="none" w="med" len="med"/>
              <a:tailEnd type="none" w="med" len="med"/>
            </a:ln>
          </p:spPr>
          <p:txBody>
            <a:bodyPr anchor="ctr"/>
            <a:lstStyle/>
            <a:p>
              <a:endParaRPr lang="zh-CN" altLang="en-US" sz="1350" dirty="0">
                <a:solidFill>
                  <a:srgbClr val="FFFFFF"/>
                </a:solidFill>
                <a:latin typeface="Calibri" panose="020F0502020204030204" charset="0"/>
                <a:ea typeface="宋体" panose="02010600030101010101" pitchFamily="2" charset="-122"/>
              </a:endParaRPr>
            </a:p>
          </p:txBody>
        </p:sp>
        <p:sp>
          <p:nvSpPr>
            <p:cNvPr id="131081" name="Rectangle 21"/>
            <p:cNvSpPr/>
            <p:nvPr/>
          </p:nvSpPr>
          <p:spPr>
            <a:xfrm>
              <a:off x="4000500" y="800100"/>
              <a:ext cx="285750" cy="742950"/>
            </a:xfrm>
            <a:prstGeom prst="rect">
              <a:avLst/>
            </a:prstGeom>
            <a:noFill/>
            <a:ln w="9525">
              <a:noFill/>
            </a:ln>
            <a:effectLst>
              <a:prstShdw prst="shdw17" dist="17961" dir="2699999">
                <a:srgbClr val="999999">
                  <a:alpha val="74997"/>
                </a:srgbClr>
              </a:prstShdw>
            </a:effectLst>
          </p:spPr>
          <p:txBody>
            <a:bodyPr wrap="none" anchor="ctr"/>
            <a:lstStyle/>
            <a:p>
              <a:r>
                <a:rPr lang="zh-CN" altLang="en-US" sz="1200" b="1" dirty="0">
                  <a:solidFill>
                    <a:srgbClr val="FF0000"/>
                  </a:solidFill>
                  <a:latin typeface="微软雅黑" panose="020B0503020204020204" pitchFamily="34" charset="-122"/>
                  <a:ea typeface="微软雅黑" panose="020B0503020204020204" pitchFamily="34" charset="-122"/>
                </a:rPr>
                <a:t>公</a:t>
              </a:r>
              <a:endParaRPr lang="zh-CN" altLang="en-US" sz="1200" b="1" dirty="0">
                <a:solidFill>
                  <a:srgbClr val="FF0000"/>
                </a:solidFill>
                <a:latin typeface="微软雅黑" panose="020B0503020204020204" pitchFamily="34" charset="-122"/>
                <a:ea typeface="微软雅黑" panose="020B0503020204020204" pitchFamily="34" charset="-122"/>
              </a:endParaRPr>
            </a:p>
            <a:p>
              <a:r>
                <a:rPr lang="zh-CN" altLang="en-US" sz="1200" b="1" dirty="0">
                  <a:solidFill>
                    <a:srgbClr val="FF0000"/>
                  </a:solidFill>
                  <a:latin typeface="微软雅黑" panose="020B0503020204020204" pitchFamily="34" charset="-122"/>
                  <a:ea typeface="微软雅黑" panose="020B0503020204020204" pitchFamily="34" charset="-122"/>
                </a:rPr>
                <a:t>民</a:t>
              </a:r>
              <a:endParaRPr lang="zh-CN" altLang="en-US" sz="1200" b="1" dirty="0">
                <a:solidFill>
                  <a:srgbClr val="FF0000"/>
                </a:solidFill>
                <a:latin typeface="微软雅黑" panose="020B0503020204020204" pitchFamily="34" charset="-122"/>
                <a:ea typeface="微软雅黑" panose="020B0503020204020204" pitchFamily="34" charset="-122"/>
              </a:endParaRPr>
            </a:p>
            <a:p>
              <a:r>
                <a:rPr lang="zh-CN" altLang="en-US" sz="1200" b="1" dirty="0">
                  <a:solidFill>
                    <a:srgbClr val="FF0000"/>
                  </a:solidFill>
                  <a:latin typeface="微软雅黑" panose="020B0503020204020204" pitchFamily="34" charset="-122"/>
                  <a:ea typeface="微软雅黑" panose="020B0503020204020204" pitchFamily="34" charset="-122"/>
                </a:rPr>
                <a:t>意</a:t>
              </a:r>
              <a:endParaRPr lang="zh-CN" altLang="en-US" sz="1200" b="1" dirty="0">
                <a:solidFill>
                  <a:srgbClr val="FF0000"/>
                </a:solidFill>
                <a:latin typeface="微软雅黑" panose="020B0503020204020204" pitchFamily="34" charset="-122"/>
                <a:ea typeface="微软雅黑" panose="020B0503020204020204" pitchFamily="34" charset="-122"/>
              </a:endParaRPr>
            </a:p>
            <a:p>
              <a:r>
                <a:rPr lang="zh-CN" altLang="en-US" sz="1200" b="1" dirty="0">
                  <a:solidFill>
                    <a:srgbClr val="FF0000"/>
                  </a:solidFill>
                  <a:latin typeface="微软雅黑" panose="020B0503020204020204" pitchFamily="34" charset="-122"/>
                  <a:ea typeface="微软雅黑" panose="020B0503020204020204" pitchFamily="34" charset="-122"/>
                </a:rPr>
                <a:t>识</a:t>
              </a:r>
              <a:endParaRPr lang="zh-CN" altLang="en-US" sz="1200" b="1" dirty="0">
                <a:solidFill>
                  <a:srgbClr val="FF0000"/>
                </a:solidFill>
                <a:latin typeface="微软雅黑" panose="020B0503020204020204" pitchFamily="34" charset="-122"/>
                <a:ea typeface="微软雅黑" panose="020B0503020204020204" pitchFamily="34" charset="-122"/>
              </a:endParaRPr>
            </a:p>
          </p:txBody>
        </p:sp>
        <p:sp>
          <p:nvSpPr>
            <p:cNvPr id="131082" name="Rectangle 22"/>
            <p:cNvSpPr/>
            <p:nvPr/>
          </p:nvSpPr>
          <p:spPr>
            <a:xfrm>
              <a:off x="3606404" y="1779985"/>
              <a:ext cx="750094" cy="521494"/>
            </a:xfrm>
            <a:prstGeom prst="rect">
              <a:avLst/>
            </a:prstGeom>
            <a:noFill/>
            <a:ln w="9525">
              <a:noFill/>
            </a:ln>
            <a:effectLst>
              <a:prstShdw prst="shdw17" dist="17961" dir="2699999">
                <a:srgbClr val="999999">
                  <a:alpha val="74997"/>
                </a:srgbClr>
              </a:prstShdw>
            </a:effectLst>
          </p:spPr>
          <p:txBody>
            <a:bodyPr wrap="none" anchor="ctr"/>
            <a:lstStyle/>
            <a:p>
              <a:r>
                <a:rPr lang="zh-CN" altLang="en-US" sz="1200" b="1" dirty="0">
                  <a:solidFill>
                    <a:srgbClr val="FF0000"/>
                  </a:solidFill>
                  <a:latin typeface="微软雅黑" panose="020B0503020204020204" pitchFamily="34" charset="-122"/>
                  <a:ea typeface="微软雅黑" panose="020B0503020204020204" pitchFamily="34" charset="-122"/>
                </a:rPr>
                <a:t>与人交往</a:t>
              </a:r>
              <a:endParaRPr lang="zh-CN" altLang="en-US" sz="1200" b="1" dirty="0">
                <a:solidFill>
                  <a:srgbClr val="FF0000"/>
                </a:solidFill>
                <a:latin typeface="微软雅黑" panose="020B0503020204020204" pitchFamily="34" charset="-122"/>
                <a:ea typeface="微软雅黑" panose="020B0503020204020204" pitchFamily="34" charset="-122"/>
              </a:endParaRPr>
            </a:p>
          </p:txBody>
        </p:sp>
        <p:sp>
          <p:nvSpPr>
            <p:cNvPr id="131083" name="Rectangle 24"/>
            <p:cNvSpPr/>
            <p:nvPr/>
          </p:nvSpPr>
          <p:spPr>
            <a:xfrm>
              <a:off x="3886200" y="2409825"/>
              <a:ext cx="514350" cy="628650"/>
            </a:xfrm>
            <a:prstGeom prst="rect">
              <a:avLst/>
            </a:prstGeom>
            <a:noFill/>
            <a:ln w="9525">
              <a:noFill/>
            </a:ln>
            <a:effectLst>
              <a:prstShdw prst="shdw17" dist="17961" dir="2699999">
                <a:srgbClr val="999999">
                  <a:alpha val="74997"/>
                </a:srgbClr>
              </a:prstShdw>
            </a:effectLst>
          </p:spPr>
          <p:txBody>
            <a:bodyPr wrap="none" anchor="ctr"/>
            <a:lstStyle/>
            <a:p>
              <a:r>
                <a:rPr lang="zh-CN" altLang="en-US" sz="1200" b="1" dirty="0">
                  <a:solidFill>
                    <a:srgbClr val="FF0000"/>
                  </a:solidFill>
                  <a:latin typeface="微软雅黑" panose="020B0503020204020204" pitchFamily="34" charset="-122"/>
                  <a:ea typeface="微软雅黑" panose="020B0503020204020204" pitchFamily="34" charset="-122"/>
                </a:rPr>
                <a:t>学习</a:t>
              </a:r>
              <a:endParaRPr lang="zh-CN" altLang="en-US" sz="1200" b="1" dirty="0">
                <a:solidFill>
                  <a:srgbClr val="FF0000"/>
                </a:solidFill>
                <a:latin typeface="微软雅黑" panose="020B0503020204020204" pitchFamily="34" charset="-122"/>
                <a:ea typeface="微软雅黑" panose="020B0503020204020204" pitchFamily="34" charset="-122"/>
              </a:endParaRPr>
            </a:p>
            <a:p>
              <a:r>
                <a:rPr lang="zh-CN" altLang="en-US" sz="1200" b="1" dirty="0">
                  <a:solidFill>
                    <a:srgbClr val="FF0000"/>
                  </a:solidFill>
                  <a:latin typeface="微软雅黑" panose="020B0503020204020204" pitchFamily="34" charset="-122"/>
                  <a:ea typeface="微软雅黑" panose="020B0503020204020204" pitchFamily="34" charset="-122"/>
                </a:rPr>
                <a:t>  与</a:t>
              </a:r>
              <a:endParaRPr lang="zh-CN" altLang="en-US" sz="1200" b="1" dirty="0">
                <a:solidFill>
                  <a:srgbClr val="FF0000"/>
                </a:solidFill>
                <a:latin typeface="微软雅黑" panose="020B0503020204020204" pitchFamily="34" charset="-122"/>
                <a:ea typeface="微软雅黑" panose="020B0503020204020204" pitchFamily="34" charset="-122"/>
              </a:endParaRPr>
            </a:p>
            <a:p>
              <a:r>
                <a:rPr lang="zh-CN" altLang="en-US" sz="1200" b="1" dirty="0">
                  <a:solidFill>
                    <a:srgbClr val="FF0000"/>
                  </a:solidFill>
                  <a:latin typeface="微软雅黑" panose="020B0503020204020204" pitchFamily="34" charset="-122"/>
                  <a:ea typeface="微软雅黑" panose="020B0503020204020204" pitchFamily="34" charset="-122"/>
                </a:rPr>
                <a:t>发展</a:t>
              </a:r>
              <a:endParaRPr lang="zh-CN" altLang="en-US" sz="1200" b="1" dirty="0">
                <a:solidFill>
                  <a:srgbClr val="FF0000"/>
                </a:solidFill>
                <a:latin typeface="微软雅黑" panose="020B0503020204020204" pitchFamily="34" charset="-122"/>
                <a:ea typeface="微软雅黑" panose="020B0503020204020204" pitchFamily="34" charset="-122"/>
              </a:endParaRPr>
            </a:p>
          </p:txBody>
        </p:sp>
        <p:sp>
          <p:nvSpPr>
            <p:cNvPr id="131084" name="Rectangle 25"/>
            <p:cNvSpPr/>
            <p:nvPr/>
          </p:nvSpPr>
          <p:spPr>
            <a:xfrm>
              <a:off x="3943350" y="3274219"/>
              <a:ext cx="285750" cy="628650"/>
            </a:xfrm>
            <a:prstGeom prst="rect">
              <a:avLst/>
            </a:prstGeom>
            <a:noFill/>
            <a:ln w="9525">
              <a:noFill/>
            </a:ln>
            <a:effectLst>
              <a:prstShdw prst="shdw17" dist="17961" dir="2699999">
                <a:srgbClr val="999999">
                  <a:alpha val="74997"/>
                </a:srgbClr>
              </a:prstShdw>
            </a:effectLst>
          </p:spPr>
          <p:txBody>
            <a:bodyPr wrap="none" anchor="ctr"/>
            <a:lstStyle/>
            <a:p>
              <a:r>
                <a:rPr lang="zh-CN" altLang="en-US" sz="1200" b="1" dirty="0">
                  <a:solidFill>
                    <a:srgbClr val="FF0000"/>
                  </a:solidFill>
                  <a:latin typeface="微软雅黑" panose="020B0503020204020204" pitchFamily="34" charset="-122"/>
                  <a:ea typeface="微软雅黑" panose="020B0503020204020204" pitchFamily="34" charset="-122"/>
                </a:rPr>
                <a:t>知</a:t>
              </a:r>
              <a:endParaRPr lang="zh-CN" altLang="en-US" sz="1200" b="1" dirty="0">
                <a:solidFill>
                  <a:srgbClr val="FF0000"/>
                </a:solidFill>
                <a:latin typeface="微软雅黑" panose="020B0503020204020204" pitchFamily="34" charset="-122"/>
                <a:ea typeface="微软雅黑" panose="020B0503020204020204" pitchFamily="34" charset="-122"/>
              </a:endParaRPr>
            </a:p>
            <a:p>
              <a:r>
                <a:rPr lang="zh-CN" altLang="en-US" sz="1200" b="1" dirty="0">
                  <a:solidFill>
                    <a:srgbClr val="FF0000"/>
                  </a:solidFill>
                  <a:latin typeface="微软雅黑" panose="020B0503020204020204" pitchFamily="34" charset="-122"/>
                  <a:ea typeface="微软雅黑" panose="020B0503020204020204" pitchFamily="34" charset="-122"/>
                </a:rPr>
                <a:t>识</a:t>
              </a:r>
              <a:endParaRPr lang="zh-CN" altLang="en-US" sz="1200" b="1" dirty="0">
                <a:solidFill>
                  <a:srgbClr val="FF0000"/>
                </a:solidFill>
                <a:latin typeface="微软雅黑" panose="020B0503020204020204" pitchFamily="34" charset="-122"/>
                <a:ea typeface="微软雅黑" panose="020B0503020204020204" pitchFamily="34" charset="-122"/>
              </a:endParaRPr>
            </a:p>
            <a:p>
              <a:r>
                <a:rPr lang="zh-CN" altLang="en-US" sz="1200" b="1" dirty="0">
                  <a:solidFill>
                    <a:srgbClr val="FF0000"/>
                  </a:solidFill>
                  <a:latin typeface="微软雅黑" panose="020B0503020204020204" pitchFamily="34" charset="-122"/>
                  <a:ea typeface="微软雅黑" panose="020B0503020204020204" pitchFamily="34" charset="-122"/>
                </a:rPr>
                <a:t>基</a:t>
              </a:r>
              <a:endParaRPr lang="zh-CN" altLang="en-US" sz="1200" b="1" dirty="0">
                <a:solidFill>
                  <a:srgbClr val="FF0000"/>
                </a:solidFill>
                <a:latin typeface="微软雅黑" panose="020B0503020204020204" pitchFamily="34" charset="-122"/>
                <a:ea typeface="微软雅黑" panose="020B0503020204020204" pitchFamily="34" charset="-122"/>
              </a:endParaRPr>
            </a:p>
            <a:p>
              <a:r>
                <a:rPr lang="zh-CN" altLang="en-US" sz="1200" b="1" dirty="0">
                  <a:solidFill>
                    <a:srgbClr val="FF0000"/>
                  </a:solidFill>
                  <a:latin typeface="微软雅黑" panose="020B0503020204020204" pitchFamily="34" charset="-122"/>
                  <a:ea typeface="微软雅黑" panose="020B0503020204020204" pitchFamily="34" charset="-122"/>
                </a:rPr>
                <a:t>础</a:t>
              </a:r>
              <a:endParaRPr lang="zh-CN" altLang="en-US" sz="1200" b="1" dirty="0">
                <a:solidFill>
                  <a:srgbClr val="FF0000"/>
                </a:solidFill>
                <a:latin typeface="微软雅黑" panose="020B0503020204020204" pitchFamily="34" charset="-122"/>
                <a:ea typeface="微软雅黑" panose="020B0503020204020204" pitchFamily="34" charset="-122"/>
              </a:endParaRPr>
            </a:p>
          </p:txBody>
        </p:sp>
        <p:sp>
          <p:nvSpPr>
            <p:cNvPr id="131085" name="Rectangle 26"/>
            <p:cNvSpPr/>
            <p:nvPr/>
          </p:nvSpPr>
          <p:spPr>
            <a:xfrm>
              <a:off x="3545681" y="4173141"/>
              <a:ext cx="748904" cy="342900"/>
            </a:xfrm>
            <a:prstGeom prst="rect">
              <a:avLst/>
            </a:prstGeom>
            <a:noFill/>
            <a:ln w="9525">
              <a:noFill/>
            </a:ln>
            <a:effectLst>
              <a:prstShdw prst="shdw17" dist="17961" dir="2699999">
                <a:srgbClr val="999999">
                  <a:alpha val="74997"/>
                </a:srgbClr>
              </a:prstShdw>
            </a:effectLst>
          </p:spPr>
          <p:txBody>
            <a:bodyPr wrap="none" anchor="ctr"/>
            <a:lstStyle/>
            <a:p>
              <a:r>
                <a:rPr lang="zh-CN" altLang="en-US" sz="1200" b="1" dirty="0">
                  <a:solidFill>
                    <a:srgbClr val="FF0000"/>
                  </a:solidFill>
                  <a:latin typeface="微软雅黑" panose="020B0503020204020204" pitchFamily="34" charset="-122"/>
                  <a:ea typeface="微软雅黑" panose="020B0503020204020204" pitchFamily="34" charset="-122"/>
                </a:rPr>
                <a:t>健康与安全</a:t>
              </a:r>
              <a:endParaRPr lang="zh-CN" altLang="en-US" sz="1200" b="1" dirty="0">
                <a:solidFill>
                  <a:srgbClr val="FF0000"/>
                </a:solidFill>
                <a:latin typeface="微软雅黑" panose="020B0503020204020204" pitchFamily="34" charset="-122"/>
                <a:ea typeface="微软雅黑" panose="020B0503020204020204" pitchFamily="34" charset="-122"/>
              </a:endParaRPr>
            </a:p>
          </p:txBody>
        </p:sp>
      </p:grpSp>
      <p:sp>
        <p:nvSpPr>
          <p:cNvPr id="122895" name="Rectangle 25"/>
          <p:cNvSpPr/>
          <p:nvPr/>
        </p:nvSpPr>
        <p:spPr>
          <a:xfrm>
            <a:off x="4756984" y="1274706"/>
            <a:ext cx="2919134" cy="1749672"/>
          </a:xfrm>
          <a:prstGeom prst="rect">
            <a:avLst/>
          </a:prstGeom>
          <a:noFill/>
          <a:ln w="9525" cap="flat" cmpd="sng">
            <a:solidFill>
              <a:srgbClr val="FF0000"/>
            </a:solidFill>
            <a:prstDash val="solid"/>
            <a:miter/>
            <a:headEnd type="none" w="med" len="med"/>
            <a:tailEnd type="none" w="med" len="med"/>
          </a:ln>
          <a:effectLst>
            <a:prstShdw prst="shdw17" dist="17961" dir="2699999">
              <a:srgbClr val="990000">
                <a:alpha val="73000"/>
              </a:srgbClr>
            </a:prstShdw>
          </a:effectLst>
        </p:spPr>
        <p:txBody>
          <a:bodyPr wrap="none" anchor="ctr"/>
          <a:lstStyle/>
          <a:p>
            <a:endParaRPr lang="zh-CN" altLang="en-US" sz="1350" dirty="0">
              <a:solidFill>
                <a:srgbClr val="000000"/>
              </a:solidFill>
              <a:latin typeface="Arial" panose="020B0604020202020204" pitchFamily="34" charset="0"/>
              <a:ea typeface="华文细黑" panose="02010600040101010101" pitchFamily="1" charset="-122"/>
            </a:endParaRPr>
          </a:p>
        </p:txBody>
      </p:sp>
      <p:grpSp>
        <p:nvGrpSpPr>
          <p:cNvPr id="17" name="Group 4"/>
          <p:cNvGrpSpPr>
            <a:grpSpLocks noChangeAspect="1"/>
          </p:cNvGrpSpPr>
          <p:nvPr/>
        </p:nvGrpSpPr>
        <p:grpSpPr bwMode="auto">
          <a:xfrm rot="5400000">
            <a:off x="-9330" y="267599"/>
            <a:ext cx="409547" cy="390889"/>
            <a:chOff x="0" y="60"/>
            <a:chExt cx="439" cy="419"/>
          </a:xfrm>
        </p:grpSpPr>
        <p:sp>
          <p:nvSpPr>
            <p:cNvPr id="18" name="Freeform 5"/>
            <p:cNvSpPr/>
            <p:nvPr/>
          </p:nvSpPr>
          <p:spPr bwMode="auto">
            <a:xfrm>
              <a:off x="0" y="60"/>
              <a:ext cx="297" cy="419"/>
            </a:xfrm>
            <a:custGeom>
              <a:avLst/>
              <a:gdLst>
                <a:gd name="T0" fmla="*/ 297 w 297"/>
                <a:gd name="T1" fmla="*/ 0 h 419"/>
                <a:gd name="T2" fmla="*/ 143 w 297"/>
                <a:gd name="T3" fmla="*/ 0 h 419"/>
                <a:gd name="T4" fmla="*/ 0 w 297"/>
                <a:gd name="T5" fmla="*/ 419 h 419"/>
                <a:gd name="T6" fmla="*/ 155 w 297"/>
                <a:gd name="T7" fmla="*/ 419 h 419"/>
                <a:gd name="T8" fmla="*/ 297 w 297"/>
                <a:gd name="T9" fmla="*/ 0 h 419"/>
              </a:gdLst>
              <a:ahLst/>
              <a:cxnLst>
                <a:cxn ang="0">
                  <a:pos x="T0" y="T1"/>
                </a:cxn>
                <a:cxn ang="0">
                  <a:pos x="T2" y="T3"/>
                </a:cxn>
                <a:cxn ang="0">
                  <a:pos x="T4" y="T5"/>
                </a:cxn>
                <a:cxn ang="0">
                  <a:pos x="T6" y="T7"/>
                </a:cxn>
                <a:cxn ang="0">
                  <a:pos x="T8" y="T9"/>
                </a:cxn>
              </a:cxnLst>
              <a:rect l="0" t="0" r="r" b="b"/>
              <a:pathLst>
                <a:path w="297" h="419">
                  <a:moveTo>
                    <a:pt x="297" y="0"/>
                  </a:moveTo>
                  <a:lnTo>
                    <a:pt x="143" y="0"/>
                  </a:lnTo>
                  <a:lnTo>
                    <a:pt x="0" y="419"/>
                  </a:lnTo>
                  <a:lnTo>
                    <a:pt x="155" y="419"/>
                  </a:lnTo>
                  <a:lnTo>
                    <a:pt x="297" y="0"/>
                  </a:lnTo>
                  <a:close/>
                </a:path>
              </a:pathLst>
            </a:custGeom>
            <a:solidFill>
              <a:srgbClr val="0423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sp>
          <p:nvSpPr>
            <p:cNvPr id="19" name="Freeform 6"/>
            <p:cNvSpPr/>
            <p:nvPr/>
          </p:nvSpPr>
          <p:spPr bwMode="auto">
            <a:xfrm>
              <a:off x="143" y="60"/>
              <a:ext cx="296" cy="419"/>
            </a:xfrm>
            <a:custGeom>
              <a:avLst/>
              <a:gdLst>
                <a:gd name="T0" fmla="*/ 0 w 296"/>
                <a:gd name="T1" fmla="*/ 0 h 419"/>
                <a:gd name="T2" fmla="*/ 154 w 296"/>
                <a:gd name="T3" fmla="*/ 0 h 419"/>
                <a:gd name="T4" fmla="*/ 296 w 296"/>
                <a:gd name="T5" fmla="*/ 419 h 419"/>
                <a:gd name="T6" fmla="*/ 142 w 296"/>
                <a:gd name="T7" fmla="*/ 419 h 419"/>
                <a:gd name="T8" fmla="*/ 0 w 296"/>
                <a:gd name="T9" fmla="*/ 0 h 419"/>
              </a:gdLst>
              <a:ahLst/>
              <a:cxnLst>
                <a:cxn ang="0">
                  <a:pos x="T0" y="T1"/>
                </a:cxn>
                <a:cxn ang="0">
                  <a:pos x="T2" y="T3"/>
                </a:cxn>
                <a:cxn ang="0">
                  <a:pos x="T4" y="T5"/>
                </a:cxn>
                <a:cxn ang="0">
                  <a:pos x="T6" y="T7"/>
                </a:cxn>
                <a:cxn ang="0">
                  <a:pos x="T8" y="T9"/>
                </a:cxn>
              </a:cxnLst>
              <a:rect l="0" t="0" r="r" b="b"/>
              <a:pathLst>
                <a:path w="296" h="419">
                  <a:moveTo>
                    <a:pt x="0" y="0"/>
                  </a:moveTo>
                  <a:lnTo>
                    <a:pt x="154" y="0"/>
                  </a:lnTo>
                  <a:lnTo>
                    <a:pt x="296" y="419"/>
                  </a:lnTo>
                  <a:lnTo>
                    <a:pt x="142" y="419"/>
                  </a:lnTo>
                  <a:lnTo>
                    <a:pt x="0" y="0"/>
                  </a:lnTo>
                  <a:close/>
                </a:path>
              </a:pathLst>
            </a:custGeom>
            <a:solidFill>
              <a:srgbClr val="59A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grpSp>
      <p:sp>
        <p:nvSpPr>
          <p:cNvPr id="20" name="文本框 19"/>
          <p:cNvSpPr txBox="1"/>
          <p:nvPr/>
        </p:nvSpPr>
        <p:spPr>
          <a:xfrm>
            <a:off x="390888" y="195486"/>
            <a:ext cx="3711272" cy="461665"/>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defTabSz="685800"/>
            <a:r>
              <a:rPr lang="zh-CN" altLang="en-US" sz="2400" spc="100" dirty="0">
                <a:solidFill>
                  <a:srgbClr val="E1740D"/>
                </a:solidFill>
                <a:latin typeface="Arial" panose="020B0604020202020204" pitchFamily="34" charset="0"/>
                <a:ea typeface="微软雅黑" panose="020B0503020204020204" pitchFamily="34" charset="-122"/>
                <a:cs typeface="Arial" panose="020B0604020202020204" pitchFamily="34" charset="0"/>
              </a:rPr>
              <a:t>核心素养的实证调查研究</a:t>
            </a:r>
            <a:endParaRPr lang="zh-CN" altLang="en-US" sz="2400" spc="100" dirty="0">
              <a:solidFill>
                <a:srgbClr val="E1740D"/>
              </a:solidFill>
              <a:latin typeface="Arial" panose="020B0604020202020204" pitchFamily="34" charset="0"/>
              <a:ea typeface="微软雅黑" panose="020B0503020204020204" pitchFamily="34" charset="-122"/>
              <a:cs typeface="Arial" panose="020B0604020202020204" pitchFamily="34" charset="0"/>
            </a:endParaRPr>
          </a:p>
        </p:txBody>
      </p:sp>
      <p:sp>
        <p:nvSpPr>
          <p:cNvPr id="21" name="标题 1"/>
          <p:cNvSpPr txBox="1"/>
          <p:nvPr/>
        </p:nvSpPr>
        <p:spPr>
          <a:xfrm>
            <a:off x="411313" y="768593"/>
            <a:ext cx="3844529" cy="485775"/>
          </a:xfrm>
          <a:prstGeom prst="rect">
            <a:avLst/>
          </a:prstGeom>
          <a:noFill/>
          <a:ln w="9525">
            <a:noFill/>
          </a:ln>
        </p:spPr>
        <p:txBody>
          <a:bodyPr anchor="ctr"/>
          <a:lstStyle/>
          <a:p>
            <a:pPr eaLnBrk="0" hangingPunct="0"/>
            <a:r>
              <a:rPr lang="en-US" altLang="zh-CN" sz="2000" b="1" dirty="0">
                <a:solidFill>
                  <a:srgbClr val="000000"/>
                </a:solidFill>
                <a:latin typeface="微软雅黑" panose="020B0503020204020204" pitchFamily="34" charset="-122"/>
                <a:ea typeface="微软雅黑" panose="020B0503020204020204" pitchFamily="34" charset="-122"/>
              </a:rPr>
              <a:t>3.</a:t>
            </a:r>
            <a:r>
              <a:rPr lang="zh-CN" altLang="en-US" sz="2000" b="1" dirty="0">
                <a:latin typeface="微软雅黑" panose="020B0503020204020204" pitchFamily="34" charset="-122"/>
                <a:ea typeface="微软雅黑" panose="020B0503020204020204" pitchFamily="34" charset="-122"/>
              </a:rPr>
              <a:t>访谈总体研究结果</a:t>
            </a:r>
            <a:endParaRPr lang="zh-CN" altLang="en-US" sz="2000" b="1"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22882"/>
                                        </p:tgtEl>
                                        <p:attrNameLst>
                                          <p:attrName>style.visibility</p:attrName>
                                        </p:attrNameLst>
                                      </p:cBhvr>
                                      <p:to>
                                        <p:strVal val="visible"/>
                                      </p:to>
                                    </p:set>
                                    <p:animEffect transition="in" filter="barn(inVertical)">
                                      <p:cBhvr>
                                        <p:cTn id="7" dur="500"/>
                                        <p:tgtEl>
                                          <p:spTgt spid="12288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2895"/>
                                        </p:tgtEl>
                                        <p:attrNameLst>
                                          <p:attrName>style.visibility</p:attrName>
                                        </p:attrNameLst>
                                      </p:cBhvr>
                                      <p:to>
                                        <p:strVal val="visible"/>
                                      </p:to>
                                    </p:set>
                                    <p:animEffect transition="in" filter="wipe(down)">
                                      <p:cBhvr>
                                        <p:cTn id="10" dur="500"/>
                                        <p:tgtEl>
                                          <p:spTgt spid="1228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95" grpId="0" bldLvl="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7" name="Picture 8"/>
          <p:cNvPicPr>
            <a:picLocks noChangeAspect="1"/>
          </p:cNvPicPr>
          <p:nvPr/>
        </p:nvPicPr>
        <p:blipFill>
          <a:blip r:embed="rId1"/>
          <a:srcRect r="14197"/>
          <a:stretch>
            <a:fillRect/>
          </a:stretch>
        </p:blipFill>
        <p:spPr>
          <a:xfrm>
            <a:off x="1939901" y="1206132"/>
            <a:ext cx="5182046" cy="3573535"/>
          </a:xfrm>
          <a:prstGeom prst="rect">
            <a:avLst/>
          </a:prstGeom>
          <a:noFill/>
          <a:ln w="9525">
            <a:noFill/>
          </a:ln>
        </p:spPr>
      </p:pic>
      <p:sp>
        <p:nvSpPr>
          <p:cNvPr id="132098" name="TextBox 1"/>
          <p:cNvSpPr txBox="1"/>
          <p:nvPr/>
        </p:nvSpPr>
        <p:spPr>
          <a:xfrm>
            <a:off x="1439467" y="4677966"/>
            <a:ext cx="6732933" cy="400110"/>
          </a:xfrm>
          <a:prstGeom prst="rect">
            <a:avLst/>
          </a:prstGeom>
          <a:solidFill>
            <a:srgbClr val="F6A55C"/>
          </a:solidFill>
          <a:ln w="19050" cap="flat" cmpd="sng">
            <a:solidFill>
              <a:srgbClr val="FF0000"/>
            </a:solidFill>
            <a:prstDash val="solid"/>
            <a:miter/>
            <a:headEnd type="none" w="med" len="med"/>
            <a:tailEnd type="none" w="med" len="med"/>
          </a:ln>
        </p:spPr>
        <p:txBody>
          <a:bodyPr wrap="square" anchor="t">
            <a:spAutoFit/>
          </a:bodyPr>
          <a:lstStyle>
            <a:defPPr>
              <a:defRPr lang="zh-CN"/>
            </a:defPPr>
            <a:lvl1pPr>
              <a:defRPr sz="2000">
                <a:solidFill>
                  <a:srgbClr val="000000"/>
                </a:solidFill>
                <a:latin typeface="微软雅黑" panose="020B0503020204020204" pitchFamily="34" charset="-122"/>
                <a:ea typeface="微软雅黑" panose="020B0503020204020204" pitchFamily="34" charset="-122"/>
              </a:defRPr>
            </a:lvl1pPr>
          </a:lstStyle>
          <a:p>
            <a:r>
              <a:rPr lang="zh-CN" altLang="en-US" dirty="0"/>
              <a:t>各地区对国外核心素养指标的评价结果具有高度的一致性</a:t>
            </a:r>
            <a:endParaRPr lang="zh-CN" altLang="en-US" dirty="0"/>
          </a:p>
        </p:txBody>
      </p:sp>
      <p:grpSp>
        <p:nvGrpSpPr>
          <p:cNvPr id="5" name="Group 4"/>
          <p:cNvGrpSpPr>
            <a:grpSpLocks noChangeAspect="1"/>
          </p:cNvGrpSpPr>
          <p:nvPr/>
        </p:nvGrpSpPr>
        <p:grpSpPr bwMode="auto">
          <a:xfrm rot="5400000">
            <a:off x="-9330" y="267599"/>
            <a:ext cx="409547" cy="390889"/>
            <a:chOff x="0" y="60"/>
            <a:chExt cx="439" cy="419"/>
          </a:xfrm>
        </p:grpSpPr>
        <p:sp>
          <p:nvSpPr>
            <p:cNvPr id="6" name="Freeform 5"/>
            <p:cNvSpPr/>
            <p:nvPr/>
          </p:nvSpPr>
          <p:spPr bwMode="auto">
            <a:xfrm>
              <a:off x="0" y="60"/>
              <a:ext cx="297" cy="419"/>
            </a:xfrm>
            <a:custGeom>
              <a:avLst/>
              <a:gdLst>
                <a:gd name="T0" fmla="*/ 297 w 297"/>
                <a:gd name="T1" fmla="*/ 0 h 419"/>
                <a:gd name="T2" fmla="*/ 143 w 297"/>
                <a:gd name="T3" fmla="*/ 0 h 419"/>
                <a:gd name="T4" fmla="*/ 0 w 297"/>
                <a:gd name="T5" fmla="*/ 419 h 419"/>
                <a:gd name="T6" fmla="*/ 155 w 297"/>
                <a:gd name="T7" fmla="*/ 419 h 419"/>
                <a:gd name="T8" fmla="*/ 297 w 297"/>
                <a:gd name="T9" fmla="*/ 0 h 419"/>
              </a:gdLst>
              <a:ahLst/>
              <a:cxnLst>
                <a:cxn ang="0">
                  <a:pos x="T0" y="T1"/>
                </a:cxn>
                <a:cxn ang="0">
                  <a:pos x="T2" y="T3"/>
                </a:cxn>
                <a:cxn ang="0">
                  <a:pos x="T4" y="T5"/>
                </a:cxn>
                <a:cxn ang="0">
                  <a:pos x="T6" y="T7"/>
                </a:cxn>
                <a:cxn ang="0">
                  <a:pos x="T8" y="T9"/>
                </a:cxn>
              </a:cxnLst>
              <a:rect l="0" t="0" r="r" b="b"/>
              <a:pathLst>
                <a:path w="297" h="419">
                  <a:moveTo>
                    <a:pt x="297" y="0"/>
                  </a:moveTo>
                  <a:lnTo>
                    <a:pt x="143" y="0"/>
                  </a:lnTo>
                  <a:lnTo>
                    <a:pt x="0" y="419"/>
                  </a:lnTo>
                  <a:lnTo>
                    <a:pt x="155" y="419"/>
                  </a:lnTo>
                  <a:lnTo>
                    <a:pt x="297" y="0"/>
                  </a:lnTo>
                  <a:close/>
                </a:path>
              </a:pathLst>
            </a:custGeom>
            <a:solidFill>
              <a:srgbClr val="0423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sp>
          <p:nvSpPr>
            <p:cNvPr id="7" name="Freeform 6"/>
            <p:cNvSpPr/>
            <p:nvPr/>
          </p:nvSpPr>
          <p:spPr bwMode="auto">
            <a:xfrm>
              <a:off x="143" y="60"/>
              <a:ext cx="296" cy="419"/>
            </a:xfrm>
            <a:custGeom>
              <a:avLst/>
              <a:gdLst>
                <a:gd name="T0" fmla="*/ 0 w 296"/>
                <a:gd name="T1" fmla="*/ 0 h 419"/>
                <a:gd name="T2" fmla="*/ 154 w 296"/>
                <a:gd name="T3" fmla="*/ 0 h 419"/>
                <a:gd name="T4" fmla="*/ 296 w 296"/>
                <a:gd name="T5" fmla="*/ 419 h 419"/>
                <a:gd name="T6" fmla="*/ 142 w 296"/>
                <a:gd name="T7" fmla="*/ 419 h 419"/>
                <a:gd name="T8" fmla="*/ 0 w 296"/>
                <a:gd name="T9" fmla="*/ 0 h 419"/>
              </a:gdLst>
              <a:ahLst/>
              <a:cxnLst>
                <a:cxn ang="0">
                  <a:pos x="T0" y="T1"/>
                </a:cxn>
                <a:cxn ang="0">
                  <a:pos x="T2" y="T3"/>
                </a:cxn>
                <a:cxn ang="0">
                  <a:pos x="T4" y="T5"/>
                </a:cxn>
                <a:cxn ang="0">
                  <a:pos x="T6" y="T7"/>
                </a:cxn>
                <a:cxn ang="0">
                  <a:pos x="T8" y="T9"/>
                </a:cxn>
              </a:cxnLst>
              <a:rect l="0" t="0" r="r" b="b"/>
              <a:pathLst>
                <a:path w="296" h="419">
                  <a:moveTo>
                    <a:pt x="0" y="0"/>
                  </a:moveTo>
                  <a:lnTo>
                    <a:pt x="154" y="0"/>
                  </a:lnTo>
                  <a:lnTo>
                    <a:pt x="296" y="419"/>
                  </a:lnTo>
                  <a:lnTo>
                    <a:pt x="142" y="419"/>
                  </a:lnTo>
                  <a:lnTo>
                    <a:pt x="0" y="0"/>
                  </a:lnTo>
                  <a:close/>
                </a:path>
              </a:pathLst>
            </a:custGeom>
            <a:solidFill>
              <a:srgbClr val="59A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grpSp>
      <p:sp>
        <p:nvSpPr>
          <p:cNvPr id="8" name="文本框 7"/>
          <p:cNvSpPr txBox="1"/>
          <p:nvPr/>
        </p:nvSpPr>
        <p:spPr>
          <a:xfrm>
            <a:off x="390888" y="195486"/>
            <a:ext cx="3711272" cy="461665"/>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defTabSz="685800"/>
            <a:r>
              <a:rPr lang="zh-CN" altLang="en-US" sz="2400" spc="100" dirty="0">
                <a:solidFill>
                  <a:srgbClr val="E1740D"/>
                </a:solidFill>
                <a:latin typeface="Arial" panose="020B0604020202020204" pitchFamily="34" charset="0"/>
                <a:ea typeface="微软雅黑" panose="020B0503020204020204" pitchFamily="34" charset="-122"/>
                <a:cs typeface="Arial" panose="020B0604020202020204" pitchFamily="34" charset="0"/>
              </a:rPr>
              <a:t>核心素养的实证调查研究</a:t>
            </a:r>
            <a:endParaRPr lang="zh-CN" altLang="en-US" sz="2400" spc="100" dirty="0">
              <a:solidFill>
                <a:srgbClr val="E1740D"/>
              </a:solidFill>
              <a:latin typeface="Arial" panose="020B0604020202020204" pitchFamily="34" charset="0"/>
              <a:ea typeface="微软雅黑" panose="020B0503020204020204" pitchFamily="34" charset="-122"/>
              <a:cs typeface="Arial" panose="020B0604020202020204" pitchFamily="34" charset="0"/>
            </a:endParaRPr>
          </a:p>
        </p:txBody>
      </p:sp>
      <p:sp>
        <p:nvSpPr>
          <p:cNvPr id="9" name="标题 1"/>
          <p:cNvSpPr txBox="1"/>
          <p:nvPr/>
        </p:nvSpPr>
        <p:spPr>
          <a:xfrm>
            <a:off x="411313" y="768593"/>
            <a:ext cx="3844529" cy="485775"/>
          </a:xfrm>
          <a:prstGeom prst="rect">
            <a:avLst/>
          </a:prstGeom>
          <a:noFill/>
          <a:ln w="9525">
            <a:noFill/>
          </a:ln>
        </p:spPr>
        <p:txBody>
          <a:bodyPr anchor="ctr"/>
          <a:lstStyle/>
          <a:p>
            <a:pPr eaLnBrk="0" hangingPunct="0"/>
            <a:r>
              <a:rPr lang="en-US" altLang="zh-CN" sz="2000" b="1" dirty="0">
                <a:solidFill>
                  <a:srgbClr val="000000"/>
                </a:solidFill>
                <a:latin typeface="微软雅黑" panose="020B0503020204020204" pitchFamily="34" charset="-122"/>
                <a:ea typeface="微软雅黑" panose="020B0503020204020204" pitchFamily="34" charset="-122"/>
              </a:rPr>
              <a:t>4.</a:t>
            </a:r>
            <a:r>
              <a:rPr lang="zh-CN" altLang="en-US" sz="2000" b="1" dirty="0">
                <a:latin typeface="微软雅黑" panose="020B0503020204020204" pitchFamily="34" charset="-122"/>
                <a:ea typeface="微软雅黑" panose="020B0503020204020204" pitchFamily="34" charset="-122"/>
              </a:rPr>
              <a:t>问卷调查结果的一致性</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21" name="Object 2"/>
          <p:cNvGraphicFramePr>
            <a:graphicFrameLocks noChangeAspect="1"/>
          </p:cNvGraphicFramePr>
          <p:nvPr/>
        </p:nvGraphicFramePr>
        <p:xfrm>
          <a:off x="1635358" y="1156860"/>
          <a:ext cx="5877272" cy="3935170"/>
        </p:xfrm>
        <a:graphic>
          <a:graphicData uri="http://schemas.openxmlformats.org/presentationml/2006/ole">
            <mc:AlternateContent xmlns:mc="http://schemas.openxmlformats.org/markup-compatibility/2006">
              <mc:Choice xmlns:v="urn:schemas-microsoft-com:vml" Requires="v">
                <p:oleObj spid="_x0000_s3104" name="" r:id="rId1" imgW="7416800" imgH="8613140" progId="Excel.Chart.8">
                  <p:embed/>
                </p:oleObj>
              </mc:Choice>
              <mc:Fallback>
                <p:oleObj name="" r:id="rId1" imgW="7416800" imgH="8613140" progId="Excel.Chart.8">
                  <p:embed/>
                  <p:pic>
                    <p:nvPicPr>
                      <p:cNvPr id="0" name="图片 3103"/>
                      <p:cNvPicPr/>
                      <p:nvPr/>
                    </p:nvPicPr>
                    <p:blipFill>
                      <a:blip r:embed="rId2"/>
                      <a:stretch>
                        <a:fillRect/>
                      </a:stretch>
                    </p:blipFill>
                    <p:spPr>
                      <a:xfrm>
                        <a:off x="1635358" y="1156860"/>
                        <a:ext cx="5877272" cy="3935170"/>
                      </a:xfrm>
                      <a:prstGeom prst="rect">
                        <a:avLst/>
                      </a:prstGeom>
                      <a:noFill/>
                      <a:ln w="38100">
                        <a:noFill/>
                        <a:miter/>
                      </a:ln>
                    </p:spPr>
                  </p:pic>
                </p:oleObj>
              </mc:Fallback>
            </mc:AlternateContent>
          </a:graphicData>
        </a:graphic>
      </p:graphicFrame>
      <p:sp>
        <p:nvSpPr>
          <p:cNvPr id="124932" name="Rectangle 7"/>
          <p:cNvSpPr/>
          <p:nvPr/>
        </p:nvSpPr>
        <p:spPr>
          <a:xfrm>
            <a:off x="1475656" y="1156861"/>
            <a:ext cx="6123423" cy="1175848"/>
          </a:xfrm>
          <a:prstGeom prst="rect">
            <a:avLst/>
          </a:prstGeom>
          <a:noFill/>
          <a:ln w="9525" cap="flat" cmpd="sng">
            <a:solidFill>
              <a:srgbClr val="FF0000"/>
            </a:solidFill>
            <a:prstDash val="solid"/>
            <a:miter/>
            <a:headEnd type="none" w="med" len="med"/>
            <a:tailEnd type="none" w="med" len="med"/>
          </a:ln>
          <a:effectLst>
            <a:prstShdw prst="shdw17" dist="17961" dir="2699999">
              <a:srgbClr val="990000">
                <a:alpha val="73000"/>
              </a:srgbClr>
            </a:prstShdw>
          </a:effectLst>
        </p:spPr>
        <p:txBody>
          <a:bodyPr wrap="none" anchor="ctr"/>
          <a:lstStyle/>
          <a:p>
            <a:endParaRPr lang="zh-CN" altLang="en-US" sz="1350" dirty="0">
              <a:solidFill>
                <a:srgbClr val="000000"/>
              </a:solidFill>
              <a:latin typeface="Arial" panose="020B0604020202020204" pitchFamily="34" charset="0"/>
              <a:ea typeface="华文细黑" panose="02010600040101010101" pitchFamily="1" charset="-122"/>
            </a:endParaRPr>
          </a:p>
        </p:txBody>
      </p:sp>
      <p:grpSp>
        <p:nvGrpSpPr>
          <p:cNvPr id="5" name="Group 4"/>
          <p:cNvGrpSpPr>
            <a:grpSpLocks noChangeAspect="1"/>
          </p:cNvGrpSpPr>
          <p:nvPr/>
        </p:nvGrpSpPr>
        <p:grpSpPr bwMode="auto">
          <a:xfrm rot="5400000">
            <a:off x="-9330" y="267599"/>
            <a:ext cx="409547" cy="390889"/>
            <a:chOff x="0" y="60"/>
            <a:chExt cx="439" cy="419"/>
          </a:xfrm>
        </p:grpSpPr>
        <p:sp>
          <p:nvSpPr>
            <p:cNvPr id="6" name="Freeform 5"/>
            <p:cNvSpPr/>
            <p:nvPr/>
          </p:nvSpPr>
          <p:spPr bwMode="auto">
            <a:xfrm>
              <a:off x="0" y="60"/>
              <a:ext cx="297" cy="419"/>
            </a:xfrm>
            <a:custGeom>
              <a:avLst/>
              <a:gdLst>
                <a:gd name="T0" fmla="*/ 297 w 297"/>
                <a:gd name="T1" fmla="*/ 0 h 419"/>
                <a:gd name="T2" fmla="*/ 143 w 297"/>
                <a:gd name="T3" fmla="*/ 0 h 419"/>
                <a:gd name="T4" fmla="*/ 0 w 297"/>
                <a:gd name="T5" fmla="*/ 419 h 419"/>
                <a:gd name="T6" fmla="*/ 155 w 297"/>
                <a:gd name="T7" fmla="*/ 419 h 419"/>
                <a:gd name="T8" fmla="*/ 297 w 297"/>
                <a:gd name="T9" fmla="*/ 0 h 419"/>
              </a:gdLst>
              <a:ahLst/>
              <a:cxnLst>
                <a:cxn ang="0">
                  <a:pos x="T0" y="T1"/>
                </a:cxn>
                <a:cxn ang="0">
                  <a:pos x="T2" y="T3"/>
                </a:cxn>
                <a:cxn ang="0">
                  <a:pos x="T4" y="T5"/>
                </a:cxn>
                <a:cxn ang="0">
                  <a:pos x="T6" y="T7"/>
                </a:cxn>
                <a:cxn ang="0">
                  <a:pos x="T8" y="T9"/>
                </a:cxn>
              </a:cxnLst>
              <a:rect l="0" t="0" r="r" b="b"/>
              <a:pathLst>
                <a:path w="297" h="419">
                  <a:moveTo>
                    <a:pt x="297" y="0"/>
                  </a:moveTo>
                  <a:lnTo>
                    <a:pt x="143" y="0"/>
                  </a:lnTo>
                  <a:lnTo>
                    <a:pt x="0" y="419"/>
                  </a:lnTo>
                  <a:lnTo>
                    <a:pt x="155" y="419"/>
                  </a:lnTo>
                  <a:lnTo>
                    <a:pt x="297" y="0"/>
                  </a:lnTo>
                  <a:close/>
                </a:path>
              </a:pathLst>
            </a:custGeom>
            <a:solidFill>
              <a:srgbClr val="0423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sp>
          <p:nvSpPr>
            <p:cNvPr id="7" name="Freeform 6"/>
            <p:cNvSpPr/>
            <p:nvPr/>
          </p:nvSpPr>
          <p:spPr bwMode="auto">
            <a:xfrm>
              <a:off x="143" y="60"/>
              <a:ext cx="296" cy="419"/>
            </a:xfrm>
            <a:custGeom>
              <a:avLst/>
              <a:gdLst>
                <a:gd name="T0" fmla="*/ 0 w 296"/>
                <a:gd name="T1" fmla="*/ 0 h 419"/>
                <a:gd name="T2" fmla="*/ 154 w 296"/>
                <a:gd name="T3" fmla="*/ 0 h 419"/>
                <a:gd name="T4" fmla="*/ 296 w 296"/>
                <a:gd name="T5" fmla="*/ 419 h 419"/>
                <a:gd name="T6" fmla="*/ 142 w 296"/>
                <a:gd name="T7" fmla="*/ 419 h 419"/>
                <a:gd name="T8" fmla="*/ 0 w 296"/>
                <a:gd name="T9" fmla="*/ 0 h 419"/>
              </a:gdLst>
              <a:ahLst/>
              <a:cxnLst>
                <a:cxn ang="0">
                  <a:pos x="T0" y="T1"/>
                </a:cxn>
                <a:cxn ang="0">
                  <a:pos x="T2" y="T3"/>
                </a:cxn>
                <a:cxn ang="0">
                  <a:pos x="T4" y="T5"/>
                </a:cxn>
                <a:cxn ang="0">
                  <a:pos x="T6" y="T7"/>
                </a:cxn>
                <a:cxn ang="0">
                  <a:pos x="T8" y="T9"/>
                </a:cxn>
              </a:cxnLst>
              <a:rect l="0" t="0" r="r" b="b"/>
              <a:pathLst>
                <a:path w="296" h="419">
                  <a:moveTo>
                    <a:pt x="0" y="0"/>
                  </a:moveTo>
                  <a:lnTo>
                    <a:pt x="154" y="0"/>
                  </a:lnTo>
                  <a:lnTo>
                    <a:pt x="296" y="419"/>
                  </a:lnTo>
                  <a:lnTo>
                    <a:pt x="142" y="419"/>
                  </a:lnTo>
                  <a:lnTo>
                    <a:pt x="0" y="0"/>
                  </a:lnTo>
                  <a:close/>
                </a:path>
              </a:pathLst>
            </a:custGeom>
            <a:solidFill>
              <a:srgbClr val="59A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grpSp>
      <p:sp>
        <p:nvSpPr>
          <p:cNvPr id="8" name="文本框 7"/>
          <p:cNvSpPr txBox="1"/>
          <p:nvPr/>
        </p:nvSpPr>
        <p:spPr>
          <a:xfrm>
            <a:off x="390888" y="195486"/>
            <a:ext cx="3711272" cy="461665"/>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defTabSz="685800"/>
            <a:r>
              <a:rPr lang="zh-CN" altLang="en-US" sz="2400" spc="100" dirty="0">
                <a:solidFill>
                  <a:srgbClr val="E1740D"/>
                </a:solidFill>
                <a:latin typeface="Arial" panose="020B0604020202020204" pitchFamily="34" charset="0"/>
                <a:ea typeface="微软雅黑" panose="020B0503020204020204" pitchFamily="34" charset="-122"/>
                <a:cs typeface="Arial" panose="020B0604020202020204" pitchFamily="34" charset="0"/>
              </a:rPr>
              <a:t>核心素养的实证调查研究</a:t>
            </a:r>
            <a:endParaRPr lang="zh-CN" altLang="en-US" sz="2400" spc="100" dirty="0">
              <a:solidFill>
                <a:srgbClr val="E1740D"/>
              </a:solidFill>
              <a:latin typeface="Arial" panose="020B0604020202020204" pitchFamily="34" charset="0"/>
              <a:ea typeface="微软雅黑" panose="020B0503020204020204" pitchFamily="34" charset="-122"/>
              <a:cs typeface="Arial" panose="020B0604020202020204" pitchFamily="34" charset="0"/>
            </a:endParaRPr>
          </a:p>
        </p:txBody>
      </p:sp>
      <p:sp>
        <p:nvSpPr>
          <p:cNvPr id="9" name="标题 1"/>
          <p:cNvSpPr txBox="1"/>
          <p:nvPr/>
        </p:nvSpPr>
        <p:spPr>
          <a:xfrm>
            <a:off x="411313" y="768593"/>
            <a:ext cx="3844529" cy="485775"/>
          </a:xfrm>
          <a:prstGeom prst="rect">
            <a:avLst/>
          </a:prstGeom>
          <a:noFill/>
          <a:ln w="9525">
            <a:noFill/>
          </a:ln>
        </p:spPr>
        <p:txBody>
          <a:bodyPr anchor="ctr"/>
          <a:lstStyle/>
          <a:p>
            <a:pPr eaLnBrk="0" hangingPunct="0"/>
            <a:r>
              <a:rPr lang="en-US" altLang="zh-CN" sz="2000" b="1" dirty="0">
                <a:solidFill>
                  <a:srgbClr val="000000"/>
                </a:solidFill>
                <a:latin typeface="微软雅黑" panose="020B0503020204020204" pitchFamily="34" charset="-122"/>
                <a:ea typeface="微软雅黑" panose="020B0503020204020204" pitchFamily="34" charset="-122"/>
              </a:rPr>
              <a:t>5.</a:t>
            </a:r>
            <a:r>
              <a:rPr lang="zh-CN" altLang="en-US" sz="2000" b="1" dirty="0">
                <a:latin typeface="微软雅黑" panose="020B0503020204020204" pitchFamily="34" charset="-122"/>
                <a:ea typeface="微软雅黑" panose="020B0503020204020204" pitchFamily="34" charset="-122"/>
              </a:rPr>
              <a:t>问卷调查的总体研究结果</a:t>
            </a:r>
            <a:endParaRPr lang="zh-CN" altLang="en-US" sz="2000" b="1"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24932"/>
                                        </p:tgtEl>
                                        <p:attrNameLst>
                                          <p:attrName>style.visibility</p:attrName>
                                        </p:attrNameLst>
                                      </p:cBhvr>
                                      <p:to>
                                        <p:strVal val="visible"/>
                                      </p:to>
                                    </p:set>
                                    <p:animEffect transition="in" filter="wipe(down)">
                                      <p:cBhvr>
                                        <p:cTn id="7" dur="500"/>
                                        <p:tgtEl>
                                          <p:spTgt spid="1249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2"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noChangeAspect="1"/>
          </p:cNvGrpSpPr>
          <p:nvPr/>
        </p:nvGrpSpPr>
        <p:grpSpPr bwMode="auto">
          <a:xfrm rot="5400000">
            <a:off x="-9330" y="267599"/>
            <a:ext cx="409547" cy="390889"/>
            <a:chOff x="0" y="60"/>
            <a:chExt cx="439" cy="419"/>
          </a:xfrm>
        </p:grpSpPr>
        <p:sp>
          <p:nvSpPr>
            <p:cNvPr id="5" name="Freeform 5"/>
            <p:cNvSpPr/>
            <p:nvPr/>
          </p:nvSpPr>
          <p:spPr bwMode="auto">
            <a:xfrm>
              <a:off x="0" y="60"/>
              <a:ext cx="297" cy="419"/>
            </a:xfrm>
            <a:custGeom>
              <a:avLst/>
              <a:gdLst>
                <a:gd name="T0" fmla="*/ 297 w 297"/>
                <a:gd name="T1" fmla="*/ 0 h 419"/>
                <a:gd name="T2" fmla="*/ 143 w 297"/>
                <a:gd name="T3" fmla="*/ 0 h 419"/>
                <a:gd name="T4" fmla="*/ 0 w 297"/>
                <a:gd name="T5" fmla="*/ 419 h 419"/>
                <a:gd name="T6" fmla="*/ 155 w 297"/>
                <a:gd name="T7" fmla="*/ 419 h 419"/>
                <a:gd name="T8" fmla="*/ 297 w 297"/>
                <a:gd name="T9" fmla="*/ 0 h 419"/>
              </a:gdLst>
              <a:ahLst/>
              <a:cxnLst>
                <a:cxn ang="0">
                  <a:pos x="T0" y="T1"/>
                </a:cxn>
                <a:cxn ang="0">
                  <a:pos x="T2" y="T3"/>
                </a:cxn>
                <a:cxn ang="0">
                  <a:pos x="T4" y="T5"/>
                </a:cxn>
                <a:cxn ang="0">
                  <a:pos x="T6" y="T7"/>
                </a:cxn>
                <a:cxn ang="0">
                  <a:pos x="T8" y="T9"/>
                </a:cxn>
              </a:cxnLst>
              <a:rect l="0" t="0" r="r" b="b"/>
              <a:pathLst>
                <a:path w="297" h="419">
                  <a:moveTo>
                    <a:pt x="297" y="0"/>
                  </a:moveTo>
                  <a:lnTo>
                    <a:pt x="143" y="0"/>
                  </a:lnTo>
                  <a:lnTo>
                    <a:pt x="0" y="419"/>
                  </a:lnTo>
                  <a:lnTo>
                    <a:pt x="155" y="419"/>
                  </a:lnTo>
                  <a:lnTo>
                    <a:pt x="297" y="0"/>
                  </a:lnTo>
                  <a:close/>
                </a:path>
              </a:pathLst>
            </a:custGeom>
            <a:solidFill>
              <a:srgbClr val="0423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sp>
          <p:nvSpPr>
            <p:cNvPr id="6" name="Freeform 6"/>
            <p:cNvSpPr/>
            <p:nvPr/>
          </p:nvSpPr>
          <p:spPr bwMode="auto">
            <a:xfrm>
              <a:off x="143" y="60"/>
              <a:ext cx="296" cy="419"/>
            </a:xfrm>
            <a:custGeom>
              <a:avLst/>
              <a:gdLst>
                <a:gd name="T0" fmla="*/ 0 w 296"/>
                <a:gd name="T1" fmla="*/ 0 h 419"/>
                <a:gd name="T2" fmla="*/ 154 w 296"/>
                <a:gd name="T3" fmla="*/ 0 h 419"/>
                <a:gd name="T4" fmla="*/ 296 w 296"/>
                <a:gd name="T5" fmla="*/ 419 h 419"/>
                <a:gd name="T6" fmla="*/ 142 w 296"/>
                <a:gd name="T7" fmla="*/ 419 h 419"/>
                <a:gd name="T8" fmla="*/ 0 w 296"/>
                <a:gd name="T9" fmla="*/ 0 h 419"/>
              </a:gdLst>
              <a:ahLst/>
              <a:cxnLst>
                <a:cxn ang="0">
                  <a:pos x="T0" y="T1"/>
                </a:cxn>
                <a:cxn ang="0">
                  <a:pos x="T2" y="T3"/>
                </a:cxn>
                <a:cxn ang="0">
                  <a:pos x="T4" y="T5"/>
                </a:cxn>
                <a:cxn ang="0">
                  <a:pos x="T6" y="T7"/>
                </a:cxn>
                <a:cxn ang="0">
                  <a:pos x="T8" y="T9"/>
                </a:cxn>
              </a:cxnLst>
              <a:rect l="0" t="0" r="r" b="b"/>
              <a:pathLst>
                <a:path w="296" h="419">
                  <a:moveTo>
                    <a:pt x="0" y="0"/>
                  </a:moveTo>
                  <a:lnTo>
                    <a:pt x="154" y="0"/>
                  </a:lnTo>
                  <a:lnTo>
                    <a:pt x="296" y="419"/>
                  </a:lnTo>
                  <a:lnTo>
                    <a:pt x="142" y="419"/>
                  </a:lnTo>
                  <a:lnTo>
                    <a:pt x="0" y="0"/>
                  </a:lnTo>
                  <a:close/>
                </a:path>
              </a:pathLst>
            </a:custGeom>
            <a:solidFill>
              <a:srgbClr val="59A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grpSp>
      <p:grpSp>
        <p:nvGrpSpPr>
          <p:cNvPr id="25" name="组合 24"/>
          <p:cNvGrpSpPr/>
          <p:nvPr/>
        </p:nvGrpSpPr>
        <p:grpSpPr>
          <a:xfrm>
            <a:off x="1775003" y="1142905"/>
            <a:ext cx="420733" cy="420733"/>
            <a:chOff x="1661309" y="1098045"/>
            <a:chExt cx="621338" cy="621338"/>
          </a:xfrm>
        </p:grpSpPr>
        <p:sp>
          <p:nvSpPr>
            <p:cNvPr id="26" name="椭圆 25"/>
            <p:cNvSpPr/>
            <p:nvPr/>
          </p:nvSpPr>
          <p:spPr>
            <a:xfrm>
              <a:off x="1661309" y="1098045"/>
              <a:ext cx="621338" cy="621338"/>
            </a:xfrm>
            <a:prstGeom prst="ellipse">
              <a:avLst/>
            </a:prstGeom>
            <a:solidFill>
              <a:srgbClr val="59ACB4">
                <a:alpha val="91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altLang="zh-CN" sz="2000" b="1" dirty="0">
                  <a:solidFill>
                    <a:prstClr val="black">
                      <a:lumMod val="85000"/>
                      <a:lumOff val="15000"/>
                    </a:prstClr>
                  </a:solidFill>
                  <a:latin typeface="微软雅黑" panose="020B0503020204020204" pitchFamily="34" charset="-122"/>
                  <a:ea typeface="微软雅黑" panose="020B0503020204020204" pitchFamily="34" charset="-122"/>
                </a:rPr>
                <a:t>1</a:t>
              </a:r>
              <a:endParaRPr lang="zh-CN" altLang="en-US" sz="2000" b="1"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28" name="椭圆 27"/>
            <p:cNvSpPr/>
            <p:nvPr/>
          </p:nvSpPr>
          <p:spPr>
            <a:xfrm>
              <a:off x="1727856" y="1164592"/>
              <a:ext cx="488244" cy="488244"/>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altLang="zh-CN" sz="2000" b="1" dirty="0">
                  <a:solidFill>
                    <a:prstClr val="black">
                      <a:lumMod val="85000"/>
                      <a:lumOff val="15000"/>
                    </a:prstClr>
                  </a:solidFill>
                  <a:latin typeface="微软雅黑" panose="020B0503020204020204" pitchFamily="34" charset="-122"/>
                  <a:ea typeface="微软雅黑" panose="020B0503020204020204" pitchFamily="34" charset="-122"/>
                </a:rPr>
                <a:t>1</a:t>
              </a:r>
              <a:endParaRPr lang="zh-CN" altLang="en-US" sz="2000" b="1"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4332460" y="1108074"/>
            <a:ext cx="455564" cy="455564"/>
            <a:chOff x="1661309" y="1098045"/>
            <a:chExt cx="621338" cy="621338"/>
          </a:xfrm>
        </p:grpSpPr>
        <p:sp>
          <p:nvSpPr>
            <p:cNvPr id="30" name="椭圆 29"/>
            <p:cNvSpPr/>
            <p:nvPr/>
          </p:nvSpPr>
          <p:spPr>
            <a:xfrm>
              <a:off x="1661309" y="1098045"/>
              <a:ext cx="621338" cy="621338"/>
            </a:xfrm>
            <a:prstGeom prst="ellipse">
              <a:avLst/>
            </a:prstGeom>
            <a:solidFill>
              <a:srgbClr val="E1740D">
                <a:alpha val="91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altLang="zh-CN" sz="2000" b="1" dirty="0">
                  <a:solidFill>
                    <a:prstClr val="black">
                      <a:lumMod val="85000"/>
                      <a:lumOff val="15000"/>
                    </a:prstClr>
                  </a:solidFill>
                  <a:latin typeface="微软雅黑" panose="020B0503020204020204" pitchFamily="34" charset="-122"/>
                  <a:ea typeface="微软雅黑" panose="020B0503020204020204" pitchFamily="34" charset="-122"/>
                </a:rPr>
                <a:t>1</a:t>
              </a:r>
              <a:endParaRPr lang="zh-CN" altLang="en-US" sz="2000" b="1"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31" name="椭圆 30"/>
            <p:cNvSpPr/>
            <p:nvPr/>
          </p:nvSpPr>
          <p:spPr>
            <a:xfrm>
              <a:off x="1727856" y="1164592"/>
              <a:ext cx="488244" cy="488244"/>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altLang="zh-CN" sz="2000" b="1" dirty="0">
                  <a:solidFill>
                    <a:prstClr val="black">
                      <a:lumMod val="85000"/>
                      <a:lumOff val="15000"/>
                    </a:prstClr>
                  </a:solidFill>
                  <a:latin typeface="微软雅黑" panose="020B0503020204020204" pitchFamily="34" charset="-122"/>
                  <a:ea typeface="微软雅黑" panose="020B0503020204020204" pitchFamily="34" charset="-122"/>
                </a:rPr>
                <a:t>2</a:t>
              </a:r>
              <a:endParaRPr lang="zh-CN" altLang="en-US" sz="2000" b="1"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6884801" y="1140135"/>
            <a:ext cx="423503" cy="423503"/>
            <a:chOff x="1661309" y="1098045"/>
            <a:chExt cx="621338" cy="621338"/>
          </a:xfrm>
        </p:grpSpPr>
        <p:sp>
          <p:nvSpPr>
            <p:cNvPr id="33" name="椭圆 32"/>
            <p:cNvSpPr/>
            <p:nvPr/>
          </p:nvSpPr>
          <p:spPr>
            <a:xfrm>
              <a:off x="1661309" y="1098045"/>
              <a:ext cx="621338" cy="621338"/>
            </a:xfrm>
            <a:prstGeom prst="ellipse">
              <a:avLst/>
            </a:prstGeom>
            <a:solidFill>
              <a:srgbClr val="213C51">
                <a:alpha val="91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altLang="zh-CN" sz="2000" b="1" dirty="0">
                  <a:solidFill>
                    <a:prstClr val="black">
                      <a:lumMod val="85000"/>
                      <a:lumOff val="15000"/>
                    </a:prstClr>
                  </a:solidFill>
                  <a:latin typeface="微软雅黑" panose="020B0503020204020204" pitchFamily="34" charset="-122"/>
                  <a:ea typeface="微软雅黑" panose="020B0503020204020204" pitchFamily="34" charset="-122"/>
                </a:rPr>
                <a:t>1</a:t>
              </a:r>
              <a:endParaRPr lang="zh-CN" altLang="en-US" sz="2000" b="1"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34" name="椭圆 33"/>
            <p:cNvSpPr/>
            <p:nvPr/>
          </p:nvSpPr>
          <p:spPr>
            <a:xfrm>
              <a:off x="1727856" y="1164592"/>
              <a:ext cx="488244" cy="488244"/>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altLang="zh-CN" sz="2000" b="1" dirty="0">
                  <a:solidFill>
                    <a:prstClr val="black">
                      <a:lumMod val="85000"/>
                      <a:lumOff val="15000"/>
                    </a:prstClr>
                  </a:solidFill>
                  <a:latin typeface="微软雅黑" panose="020B0503020204020204" pitchFamily="34" charset="-122"/>
                  <a:ea typeface="微软雅黑" panose="020B0503020204020204" pitchFamily="34" charset="-122"/>
                </a:rPr>
                <a:t>3</a:t>
              </a:r>
              <a:endParaRPr lang="zh-CN" altLang="en-US" sz="2000" b="1"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943767" y="1668255"/>
            <a:ext cx="2252870" cy="3358342"/>
            <a:chOff x="943767" y="1668255"/>
            <a:chExt cx="2252870" cy="3358342"/>
          </a:xfrm>
        </p:grpSpPr>
        <p:sp>
          <p:nvSpPr>
            <p:cNvPr id="21" name="矩形 20"/>
            <p:cNvSpPr/>
            <p:nvPr/>
          </p:nvSpPr>
          <p:spPr>
            <a:xfrm>
              <a:off x="943767" y="1668255"/>
              <a:ext cx="2252870" cy="3358341"/>
            </a:xfrm>
            <a:prstGeom prst="rect">
              <a:avLst/>
            </a:prstGeom>
            <a:solidFill>
              <a:srgbClr val="59ACB4">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grpSp>
          <p:nvGrpSpPr>
            <p:cNvPr id="22" name="组合 21"/>
            <p:cNvGrpSpPr/>
            <p:nvPr/>
          </p:nvGrpSpPr>
          <p:grpSpPr>
            <a:xfrm>
              <a:off x="1073258" y="1779662"/>
              <a:ext cx="2105607" cy="3246935"/>
              <a:chOff x="1073258" y="1772320"/>
              <a:chExt cx="2105607" cy="3246935"/>
            </a:xfrm>
          </p:grpSpPr>
          <p:sp>
            <p:nvSpPr>
              <p:cNvPr id="23" name="文本框 22"/>
              <p:cNvSpPr txBox="1"/>
              <p:nvPr/>
            </p:nvSpPr>
            <p:spPr>
              <a:xfrm>
                <a:off x="1403648" y="1772320"/>
                <a:ext cx="1334624" cy="400110"/>
              </a:xfrm>
              <a:prstGeom prst="rect">
                <a:avLst/>
              </a:prstGeom>
              <a:noFill/>
            </p:spPr>
            <p:txBody>
              <a:bodyPr wrap="square" rtlCol="0">
                <a:spAutoFit/>
              </a:bodyPr>
              <a:lstStyle/>
              <a:p>
                <a:pPr algn="ctr" defTabSz="685800"/>
                <a:r>
                  <a:rPr lang="zh-CN" altLang="en-US" sz="2000" b="1" spc="100" dirty="0">
                    <a:solidFill>
                      <a:prstClr val="white"/>
                    </a:solidFill>
                    <a:latin typeface="Arial" panose="020B0604020202020204" pitchFamily="34" charset="0"/>
                    <a:ea typeface="微软雅黑" panose="020B0503020204020204" pitchFamily="34" charset="-122"/>
                    <a:cs typeface="Arial" panose="020B0604020202020204" pitchFamily="34" charset="0"/>
                  </a:rPr>
                  <a:t>十八大</a:t>
                </a:r>
                <a:endParaRPr lang="zh-CN" altLang="en-US" sz="2000" b="1" spc="100"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
            <p:nvSpPr>
              <p:cNvPr id="24" name="矩形 1"/>
              <p:cNvSpPr>
                <a:spLocks noChangeArrowheads="1"/>
              </p:cNvSpPr>
              <p:nvPr/>
            </p:nvSpPr>
            <p:spPr bwMode="auto">
              <a:xfrm>
                <a:off x="1073258" y="2156933"/>
                <a:ext cx="2105607"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indent="0">
                  <a:lnSpc>
                    <a:spcPct val="120000"/>
                  </a:lnSpc>
                </a:pPr>
                <a:r>
                  <a:rPr lang="zh-CN" altLang="en-US" sz="1500" spc="100" dirty="0">
                    <a:solidFill>
                      <a:prstClr val="white"/>
                    </a:solidFill>
                    <a:latin typeface="Arial" panose="020B0604020202020204" pitchFamily="34" charset="0"/>
                    <a:ea typeface="微软雅黑" panose="020B0503020204020204" pitchFamily="34" charset="-122"/>
                    <a:cs typeface="Arial" panose="020B0604020202020204" pitchFamily="34" charset="0"/>
                  </a:rPr>
                  <a:t>“要坚持教育优先发展，全面贯彻党的教育方针，坚持教育为社会主义现代化建设服务、为人民服务，把</a:t>
                </a:r>
                <a:r>
                  <a:rPr lang="zh-CN" altLang="en-US" sz="1500" b="1" spc="100" dirty="0">
                    <a:solidFill>
                      <a:srgbClr val="FF0000"/>
                    </a:solidFill>
                    <a:latin typeface="Arial" panose="020B0604020202020204" pitchFamily="34" charset="0"/>
                    <a:ea typeface="微软雅黑" panose="020B0503020204020204" pitchFamily="34" charset="-122"/>
                    <a:cs typeface="Arial" panose="020B0604020202020204" pitchFamily="34" charset="0"/>
                  </a:rPr>
                  <a:t>立德树人</a:t>
                </a:r>
                <a:r>
                  <a:rPr lang="zh-CN" altLang="en-US" sz="1500" spc="100" dirty="0">
                    <a:solidFill>
                      <a:prstClr val="white"/>
                    </a:solidFill>
                    <a:latin typeface="Arial" panose="020B0604020202020204" pitchFamily="34" charset="0"/>
                    <a:ea typeface="微软雅黑" panose="020B0503020204020204" pitchFamily="34" charset="-122"/>
                    <a:cs typeface="Arial" panose="020B0604020202020204" pitchFamily="34" charset="0"/>
                  </a:rPr>
                  <a:t>作为教育的根本任务，培养德智体美全面发展的社会主义建设者和接班人。”</a:t>
                </a:r>
                <a:endParaRPr lang="en-US" altLang="zh-CN" sz="1500" spc="100"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35" name="组合 34"/>
          <p:cNvGrpSpPr/>
          <p:nvPr/>
        </p:nvGrpSpPr>
        <p:grpSpPr>
          <a:xfrm>
            <a:off x="3501224" y="1668256"/>
            <a:ext cx="2366920" cy="3358339"/>
            <a:chOff x="3501224" y="1668256"/>
            <a:chExt cx="2252870" cy="2496947"/>
          </a:xfrm>
        </p:grpSpPr>
        <p:sp>
          <p:nvSpPr>
            <p:cNvPr id="36" name="矩形 35"/>
            <p:cNvSpPr/>
            <p:nvPr/>
          </p:nvSpPr>
          <p:spPr>
            <a:xfrm>
              <a:off x="3501224" y="1668256"/>
              <a:ext cx="2252870" cy="2496947"/>
            </a:xfrm>
            <a:prstGeom prst="rect">
              <a:avLst/>
            </a:prstGeom>
            <a:solidFill>
              <a:srgbClr val="E1740D">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grpSp>
          <p:nvGrpSpPr>
            <p:cNvPr id="37" name="组合 36"/>
            <p:cNvGrpSpPr/>
            <p:nvPr/>
          </p:nvGrpSpPr>
          <p:grpSpPr>
            <a:xfrm>
              <a:off x="3607701" y="1751087"/>
              <a:ext cx="2081006" cy="2395847"/>
              <a:chOff x="3607701" y="1822037"/>
              <a:chExt cx="2081006" cy="2395847"/>
            </a:xfrm>
          </p:grpSpPr>
          <p:sp>
            <p:nvSpPr>
              <p:cNvPr id="38" name="文本框 37"/>
              <p:cNvSpPr txBox="1"/>
              <p:nvPr/>
            </p:nvSpPr>
            <p:spPr>
              <a:xfrm>
                <a:off x="3697945" y="1822037"/>
                <a:ext cx="1956136" cy="297484"/>
              </a:xfrm>
              <a:prstGeom prst="rect">
                <a:avLst/>
              </a:prstGeom>
              <a:noFill/>
            </p:spPr>
            <p:txBody>
              <a:bodyPr wrap="square" rtlCol="0">
                <a:spAutoFit/>
              </a:bodyPr>
              <a:lstStyle/>
              <a:p>
                <a:pPr defTabSz="685800"/>
                <a:r>
                  <a:rPr lang="zh-CN" altLang="en-US" sz="2000" b="1" spc="100" dirty="0">
                    <a:solidFill>
                      <a:prstClr val="white"/>
                    </a:solidFill>
                    <a:latin typeface="Arial" panose="020B0604020202020204" pitchFamily="34" charset="0"/>
                    <a:ea typeface="微软雅黑" panose="020B0503020204020204" pitchFamily="34" charset="-122"/>
                    <a:cs typeface="Arial" panose="020B0604020202020204" pitchFamily="34" charset="0"/>
                  </a:rPr>
                  <a:t>十八届三中全会</a:t>
                </a:r>
                <a:endParaRPr lang="zh-CN" altLang="en-US" sz="2000" b="1" spc="100"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
            <p:nvSpPr>
              <p:cNvPr id="39" name="矩形 1"/>
              <p:cNvSpPr>
                <a:spLocks noChangeArrowheads="1"/>
              </p:cNvSpPr>
              <p:nvPr/>
            </p:nvSpPr>
            <p:spPr bwMode="auto">
              <a:xfrm>
                <a:off x="3607701" y="2089729"/>
                <a:ext cx="2081006" cy="2128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lnSpc>
                    <a:spcPct val="120000"/>
                  </a:lnSpc>
                </a:pPr>
                <a:r>
                  <a:rPr lang="zh-CN" altLang="en-US" sz="1500" spc="100" dirty="0">
                    <a:solidFill>
                      <a:prstClr val="white"/>
                    </a:solidFill>
                    <a:latin typeface="Arial" panose="020B0604020202020204" pitchFamily="34" charset="0"/>
                    <a:ea typeface="微软雅黑" panose="020B0503020204020204" pitchFamily="34" charset="-122"/>
                    <a:cs typeface="Arial" panose="020B0604020202020204" pitchFamily="34" charset="0"/>
                  </a:rPr>
                  <a:t>“全面贯彻党的教育方针，坚持</a:t>
                </a:r>
                <a:r>
                  <a:rPr lang="zh-CN" altLang="en-US" sz="1500" b="1" spc="100" dirty="0">
                    <a:latin typeface="Arial" panose="020B0604020202020204" pitchFamily="34" charset="0"/>
                    <a:ea typeface="微软雅黑" panose="020B0503020204020204" pitchFamily="34" charset="-122"/>
                    <a:cs typeface="Arial" panose="020B0604020202020204" pitchFamily="34" charset="0"/>
                  </a:rPr>
                  <a:t>立德树人</a:t>
                </a:r>
                <a:r>
                  <a:rPr lang="zh-CN" altLang="en-US" sz="1500" spc="100" dirty="0">
                    <a:solidFill>
                      <a:prstClr val="white"/>
                    </a:solidFill>
                    <a:latin typeface="Arial" panose="020B0604020202020204" pitchFamily="34" charset="0"/>
                    <a:ea typeface="微软雅黑" panose="020B0503020204020204" pitchFamily="34" charset="-122"/>
                    <a:cs typeface="Arial" panose="020B0604020202020204" pitchFamily="34" charset="0"/>
                  </a:rPr>
                  <a:t>，加强社会主义核心价值体系教育，完善中华优秀传统文化教育，形成爱学习、爱劳动、爱祖国活动的有效形式和长效机制，增强学生社会责任感、创新精神、实践能力。”</a:t>
                </a:r>
                <a:endParaRPr lang="en-US" altLang="zh-CN" sz="1500" spc="100"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40" name="组合 39"/>
          <p:cNvGrpSpPr/>
          <p:nvPr/>
        </p:nvGrpSpPr>
        <p:grpSpPr>
          <a:xfrm>
            <a:off x="6051006" y="1668255"/>
            <a:ext cx="2481435" cy="3358339"/>
            <a:chOff x="6051006" y="1668256"/>
            <a:chExt cx="2320200" cy="2438521"/>
          </a:xfrm>
        </p:grpSpPr>
        <p:sp>
          <p:nvSpPr>
            <p:cNvPr id="41" name="矩形 40"/>
            <p:cNvSpPr/>
            <p:nvPr/>
          </p:nvSpPr>
          <p:spPr>
            <a:xfrm>
              <a:off x="6051006" y="1668256"/>
              <a:ext cx="2252870" cy="2438521"/>
            </a:xfrm>
            <a:prstGeom prst="rect">
              <a:avLst/>
            </a:prstGeom>
            <a:solidFill>
              <a:srgbClr val="213C51">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grpSp>
          <p:nvGrpSpPr>
            <p:cNvPr id="42" name="组合 41"/>
            <p:cNvGrpSpPr/>
            <p:nvPr/>
          </p:nvGrpSpPr>
          <p:grpSpPr>
            <a:xfrm>
              <a:off x="6106242" y="1697549"/>
              <a:ext cx="2264964" cy="2008495"/>
              <a:chOff x="6106242" y="1747711"/>
              <a:chExt cx="2264964" cy="2008495"/>
            </a:xfrm>
          </p:grpSpPr>
          <p:sp>
            <p:nvSpPr>
              <p:cNvPr id="43" name="文本框 42"/>
              <p:cNvSpPr txBox="1"/>
              <p:nvPr/>
            </p:nvSpPr>
            <p:spPr>
              <a:xfrm>
                <a:off x="6106242" y="1747711"/>
                <a:ext cx="2264964" cy="755152"/>
              </a:xfrm>
              <a:prstGeom prst="rect">
                <a:avLst/>
              </a:prstGeom>
              <a:noFill/>
            </p:spPr>
            <p:txBody>
              <a:bodyPr wrap="square" rtlCol="0">
                <a:spAutoFit/>
              </a:bodyPr>
              <a:lstStyle/>
              <a:p>
                <a:pPr defTabSz="685800"/>
                <a:r>
                  <a:rPr lang="en-US" altLang="zh-CN" sz="2000" b="1" spc="100" dirty="0">
                    <a:solidFill>
                      <a:prstClr val="white"/>
                    </a:solidFill>
                    <a:latin typeface="Arial" panose="020B0604020202020204" pitchFamily="34" charset="0"/>
                    <a:ea typeface="微软雅黑" panose="020B0503020204020204" pitchFamily="34" charset="-122"/>
                    <a:cs typeface="Arial" panose="020B0604020202020204" pitchFamily="34" charset="0"/>
                  </a:rPr>
                  <a:t>《</a:t>
                </a:r>
                <a:r>
                  <a:rPr lang="zh-CN" altLang="en-US" sz="2000" b="1" spc="100" dirty="0">
                    <a:solidFill>
                      <a:prstClr val="white"/>
                    </a:solidFill>
                    <a:latin typeface="Arial" panose="020B0604020202020204" pitchFamily="34" charset="0"/>
                    <a:ea typeface="微软雅黑" panose="020B0503020204020204" pitchFamily="34" charset="-122"/>
                    <a:cs typeface="Arial" panose="020B0604020202020204" pitchFamily="34" charset="0"/>
                  </a:rPr>
                  <a:t>国家中长期教育改革和发展规划纲要（</a:t>
                </a:r>
                <a:r>
                  <a:rPr lang="en-US" altLang="zh-CN" sz="2000" b="1" spc="100" dirty="0">
                    <a:solidFill>
                      <a:prstClr val="white"/>
                    </a:solidFill>
                    <a:latin typeface="Arial" panose="020B0604020202020204" pitchFamily="34" charset="0"/>
                    <a:ea typeface="微软雅黑" panose="020B0503020204020204" pitchFamily="34" charset="-122"/>
                    <a:cs typeface="Arial" panose="020B0604020202020204" pitchFamily="34" charset="0"/>
                  </a:rPr>
                  <a:t>2010-2020</a:t>
                </a:r>
                <a:r>
                  <a:rPr lang="zh-CN" altLang="en-US" sz="2000" b="1" spc="100" dirty="0">
                    <a:solidFill>
                      <a:prstClr val="white"/>
                    </a:solidFill>
                    <a:latin typeface="Arial" panose="020B0604020202020204" pitchFamily="34" charset="0"/>
                    <a:ea typeface="微软雅黑" panose="020B0503020204020204" pitchFamily="34" charset="-122"/>
                    <a:cs typeface="Arial" panose="020B0604020202020204" pitchFamily="34" charset="0"/>
                  </a:rPr>
                  <a:t>）</a:t>
                </a:r>
                <a:r>
                  <a:rPr lang="en-US" altLang="zh-CN" sz="2000" b="1" spc="100" dirty="0">
                    <a:solidFill>
                      <a:prstClr val="white"/>
                    </a:solidFill>
                    <a:latin typeface="Arial" panose="020B0604020202020204" pitchFamily="34" charset="0"/>
                    <a:ea typeface="微软雅黑" panose="020B0503020204020204" pitchFamily="34" charset="-122"/>
                    <a:cs typeface="Arial" panose="020B0604020202020204" pitchFamily="34" charset="0"/>
                  </a:rPr>
                  <a:t>》</a:t>
                </a:r>
                <a:endParaRPr lang="zh-CN" altLang="en-US" sz="2000" b="1" spc="100"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
            <p:nvSpPr>
              <p:cNvPr id="44" name="矩形 1"/>
              <p:cNvSpPr>
                <a:spLocks noChangeArrowheads="1"/>
              </p:cNvSpPr>
              <p:nvPr/>
            </p:nvSpPr>
            <p:spPr bwMode="auto">
              <a:xfrm>
                <a:off x="6184731" y="2881489"/>
                <a:ext cx="2081006" cy="874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lnSpc>
                    <a:spcPct val="120000"/>
                  </a:lnSpc>
                </a:pPr>
                <a:r>
                  <a:rPr lang="zh-CN" altLang="en-US" sz="1500" spc="100" dirty="0">
                    <a:solidFill>
                      <a:prstClr val="white"/>
                    </a:solidFill>
                    <a:latin typeface="Arial" panose="020B0604020202020204" pitchFamily="34" charset="0"/>
                    <a:ea typeface="微软雅黑" panose="020B0503020204020204" pitchFamily="34" charset="-122"/>
                    <a:cs typeface="Arial" panose="020B0604020202020204" pitchFamily="34" charset="0"/>
                  </a:rPr>
                  <a:t>“树立科学的质量观，把促进人的全面发展、适应社会需要作为衡量教育质量的根本标准”。</a:t>
                </a:r>
                <a:endParaRPr lang="en-US" altLang="zh-CN" sz="1500" spc="100"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grpSp>
      </p:grpSp>
      <p:sp>
        <p:nvSpPr>
          <p:cNvPr id="45" name="文本框 44"/>
          <p:cNvSpPr txBox="1"/>
          <p:nvPr/>
        </p:nvSpPr>
        <p:spPr>
          <a:xfrm>
            <a:off x="390888" y="195486"/>
            <a:ext cx="2428870" cy="461665"/>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defTabSz="685800"/>
            <a:r>
              <a:rPr lang="zh-CN" altLang="en-US" sz="2400" spc="100" dirty="0">
                <a:solidFill>
                  <a:srgbClr val="E1740D"/>
                </a:solidFill>
                <a:latin typeface="Arial" panose="020B0604020202020204" pitchFamily="34" charset="0"/>
                <a:ea typeface="微软雅黑" panose="020B0503020204020204" pitchFamily="34" charset="-122"/>
                <a:cs typeface="Arial" panose="020B0604020202020204" pitchFamily="34" charset="0"/>
              </a:rPr>
              <a:t>研究背景与意义</a:t>
            </a:r>
            <a:endParaRPr lang="zh-CN" altLang="en-US" sz="2400" spc="100" dirty="0">
              <a:solidFill>
                <a:srgbClr val="E1740D"/>
              </a:solidFill>
              <a:latin typeface="Arial" panose="020B0604020202020204" pitchFamily="34" charset="0"/>
              <a:ea typeface="微软雅黑" panose="020B0503020204020204" pitchFamily="34" charset="-122"/>
              <a:cs typeface="Arial" panose="020B0604020202020204" pitchFamily="34" charset="0"/>
            </a:endParaRPr>
          </a:p>
        </p:txBody>
      </p:sp>
      <p:sp>
        <p:nvSpPr>
          <p:cNvPr id="10" name="矩形 9"/>
          <p:cNvSpPr/>
          <p:nvPr/>
        </p:nvSpPr>
        <p:spPr>
          <a:xfrm>
            <a:off x="390888" y="699542"/>
            <a:ext cx="5363209" cy="396583"/>
          </a:xfrm>
          <a:prstGeom prst="rect">
            <a:avLst/>
          </a:prstGeom>
        </p:spPr>
        <p:txBody>
          <a:bodyPr wrap="square">
            <a:spAutoFit/>
          </a:bodyPr>
          <a:lstStyle/>
          <a:p>
            <a:pPr lvl="0">
              <a:lnSpc>
                <a:spcPct val="120000"/>
              </a:lnSpc>
              <a:spcBef>
                <a:spcPts val="1200"/>
              </a:spcBef>
            </a:pPr>
            <a:r>
              <a:rPr lang="en-US" altLang="zh-CN" b="1" dirty="0">
                <a:latin typeface="微软雅黑" panose="020B0503020204020204" pitchFamily="34" charset="-122"/>
                <a:ea typeface="微软雅黑" panose="020B0503020204020204" pitchFamily="34" charset="-122"/>
              </a:rPr>
              <a:t>1.</a:t>
            </a:r>
            <a:r>
              <a:rPr lang="zh-CN" altLang="en-US" b="1" dirty="0">
                <a:latin typeface="微软雅黑" panose="020B0503020204020204" pitchFamily="34" charset="-122"/>
                <a:ea typeface="微软雅黑" panose="020B0503020204020204" pitchFamily="34" charset="-122"/>
              </a:rPr>
              <a:t>贯彻十八大精神、落实立德树人工程的迫切需要</a:t>
            </a:r>
            <a:endParaRPr lang="en-US" altLang="zh-CN" b="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strVal val="#ppt_h"/>
                                          </p:val>
                                        </p:tav>
                                        <p:tav tm="100000">
                                          <p:val>
                                            <p:strVal val="#ppt_h"/>
                                          </p:val>
                                        </p:tav>
                                      </p:tavLst>
                                    </p:anim>
                                  </p:childTnLst>
                                </p:cTn>
                              </p:par>
                              <p:par>
                                <p:cTn id="14" presetID="17" presetClass="entr" presetSubtype="1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p:cTn id="16" dur="500" fill="hold"/>
                                        <p:tgtEl>
                                          <p:spTgt spid="20"/>
                                        </p:tgtEl>
                                        <p:attrNameLst>
                                          <p:attrName>ppt_w</p:attrName>
                                        </p:attrNameLst>
                                      </p:cBhvr>
                                      <p:tavLst>
                                        <p:tav tm="0">
                                          <p:val>
                                            <p:fltVal val="0"/>
                                          </p:val>
                                        </p:tav>
                                        <p:tav tm="100000">
                                          <p:val>
                                            <p:strVal val="#ppt_w"/>
                                          </p:val>
                                        </p:tav>
                                      </p:tavLst>
                                    </p:anim>
                                    <p:anim calcmode="lin" valueType="num">
                                      <p:cBhvr>
                                        <p:cTn id="17" dur="500" fill="hold"/>
                                        <p:tgtEl>
                                          <p:spTgt spid="20"/>
                                        </p:tgtEl>
                                        <p:attrNameLst>
                                          <p:attrName>ppt_h</p:attrName>
                                        </p:attrNameLst>
                                      </p:cBhvr>
                                      <p:tavLst>
                                        <p:tav tm="0">
                                          <p:val>
                                            <p:strVal val="#ppt_h"/>
                                          </p:val>
                                        </p:tav>
                                        <p:tav tm="100000">
                                          <p:val>
                                            <p:strVal val="#ppt_h"/>
                                          </p:val>
                                        </p:tav>
                                      </p:tavLst>
                                    </p:anim>
                                  </p:childTnLst>
                                </p:cTn>
                              </p:par>
                            </p:childTnLst>
                          </p:cTn>
                        </p:par>
                        <p:par>
                          <p:cTn id="18" fill="hold">
                            <p:stCondLst>
                              <p:cond delay="1000"/>
                            </p:stCondLst>
                            <p:childTnLst>
                              <p:par>
                                <p:cTn id="19" presetID="17" presetClass="entr" presetSubtype="10" fill="hold" nodeType="after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ppt_w</p:attrName>
                                        </p:attrNameLst>
                                      </p:cBhvr>
                                      <p:tavLst>
                                        <p:tav tm="0">
                                          <p:val>
                                            <p:fltVal val="0"/>
                                          </p:val>
                                        </p:tav>
                                        <p:tav tm="100000">
                                          <p:val>
                                            <p:strVal val="#ppt_w"/>
                                          </p:val>
                                        </p:tav>
                                      </p:tavLst>
                                    </p:anim>
                                    <p:anim calcmode="lin" valueType="num">
                                      <p:cBhvr>
                                        <p:cTn id="22" dur="500" fill="hold"/>
                                        <p:tgtEl>
                                          <p:spTgt spid="29"/>
                                        </p:tgtEl>
                                        <p:attrNameLst>
                                          <p:attrName>ppt_h</p:attrName>
                                        </p:attrNameLst>
                                      </p:cBhvr>
                                      <p:tavLst>
                                        <p:tav tm="0">
                                          <p:val>
                                            <p:strVal val="#ppt_h"/>
                                          </p:val>
                                        </p:tav>
                                        <p:tav tm="100000">
                                          <p:val>
                                            <p:strVal val="#ppt_h"/>
                                          </p:val>
                                        </p:tav>
                                      </p:tavLst>
                                    </p:anim>
                                  </p:childTnLst>
                                </p:cTn>
                              </p:par>
                              <p:par>
                                <p:cTn id="23" presetID="17" presetClass="entr" presetSubtype="1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p:cTn id="25" dur="500" fill="hold"/>
                                        <p:tgtEl>
                                          <p:spTgt spid="35"/>
                                        </p:tgtEl>
                                        <p:attrNameLst>
                                          <p:attrName>ppt_w</p:attrName>
                                        </p:attrNameLst>
                                      </p:cBhvr>
                                      <p:tavLst>
                                        <p:tav tm="0">
                                          <p:val>
                                            <p:fltVal val="0"/>
                                          </p:val>
                                        </p:tav>
                                        <p:tav tm="100000">
                                          <p:val>
                                            <p:strVal val="#ppt_w"/>
                                          </p:val>
                                        </p:tav>
                                      </p:tavLst>
                                    </p:anim>
                                    <p:anim calcmode="lin" valueType="num">
                                      <p:cBhvr>
                                        <p:cTn id="26" dur="500" fill="hold"/>
                                        <p:tgtEl>
                                          <p:spTgt spid="35"/>
                                        </p:tgtEl>
                                        <p:attrNameLst>
                                          <p:attrName>ppt_h</p:attrName>
                                        </p:attrNameLst>
                                      </p:cBhvr>
                                      <p:tavLst>
                                        <p:tav tm="0">
                                          <p:val>
                                            <p:strVal val="#ppt_h"/>
                                          </p:val>
                                        </p:tav>
                                        <p:tav tm="100000">
                                          <p:val>
                                            <p:strVal val="#ppt_h"/>
                                          </p:val>
                                        </p:tav>
                                      </p:tavLst>
                                    </p:anim>
                                  </p:childTnLst>
                                </p:cTn>
                              </p:par>
                            </p:childTnLst>
                          </p:cTn>
                        </p:par>
                        <p:par>
                          <p:cTn id="27" fill="hold">
                            <p:stCondLst>
                              <p:cond delay="1500"/>
                            </p:stCondLst>
                            <p:childTnLst>
                              <p:par>
                                <p:cTn id="28" presetID="17" presetClass="entr" presetSubtype="10" fill="hold"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p:cTn id="30" dur="500" fill="hold"/>
                                        <p:tgtEl>
                                          <p:spTgt spid="40"/>
                                        </p:tgtEl>
                                        <p:attrNameLst>
                                          <p:attrName>ppt_w</p:attrName>
                                        </p:attrNameLst>
                                      </p:cBhvr>
                                      <p:tavLst>
                                        <p:tav tm="0">
                                          <p:val>
                                            <p:fltVal val="0"/>
                                          </p:val>
                                        </p:tav>
                                        <p:tav tm="100000">
                                          <p:val>
                                            <p:strVal val="#ppt_w"/>
                                          </p:val>
                                        </p:tav>
                                      </p:tavLst>
                                    </p:anim>
                                    <p:anim calcmode="lin" valueType="num">
                                      <p:cBhvr>
                                        <p:cTn id="31" dur="500" fill="hold"/>
                                        <p:tgtEl>
                                          <p:spTgt spid="40"/>
                                        </p:tgtEl>
                                        <p:attrNameLst>
                                          <p:attrName>ppt_h</p:attrName>
                                        </p:attrNameLst>
                                      </p:cBhvr>
                                      <p:tavLst>
                                        <p:tav tm="0">
                                          <p:val>
                                            <p:strVal val="#ppt_h"/>
                                          </p:val>
                                        </p:tav>
                                        <p:tav tm="100000">
                                          <p:val>
                                            <p:strVal val="#ppt_h"/>
                                          </p:val>
                                        </p:tav>
                                      </p:tavLst>
                                    </p:anim>
                                  </p:childTnLst>
                                </p:cTn>
                              </p:par>
                            </p:childTnLst>
                          </p:cTn>
                        </p:par>
                        <p:par>
                          <p:cTn id="32" fill="hold">
                            <p:stCondLst>
                              <p:cond delay="2000"/>
                            </p:stCondLst>
                            <p:childTnLst>
                              <p:par>
                                <p:cTn id="33" presetID="17" presetClass="entr" presetSubtype="10" fill="hold" nodeType="after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p:cTn id="35" dur="500" fill="hold"/>
                                        <p:tgtEl>
                                          <p:spTgt spid="32"/>
                                        </p:tgtEl>
                                        <p:attrNameLst>
                                          <p:attrName>ppt_w</p:attrName>
                                        </p:attrNameLst>
                                      </p:cBhvr>
                                      <p:tavLst>
                                        <p:tav tm="0">
                                          <p:val>
                                            <p:fltVal val="0"/>
                                          </p:val>
                                        </p:tav>
                                        <p:tav tm="100000">
                                          <p:val>
                                            <p:strVal val="#ppt_w"/>
                                          </p:val>
                                        </p:tav>
                                      </p:tavLst>
                                    </p:anim>
                                    <p:anim calcmode="lin" valueType="num">
                                      <p:cBhvr>
                                        <p:cTn id="36" dur="500" fill="hold"/>
                                        <p:tgtEl>
                                          <p:spTgt spid="3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extBox 22"/>
          <p:cNvSpPr txBox="1"/>
          <p:nvPr/>
        </p:nvSpPr>
        <p:spPr>
          <a:xfrm>
            <a:off x="2522935" y="1162050"/>
            <a:ext cx="1831181" cy="307777"/>
          </a:xfrm>
          <a:prstGeom prst="rect">
            <a:avLst/>
          </a:prstGeom>
          <a:solidFill>
            <a:schemeClr val="bg1"/>
          </a:solidFill>
          <a:ln w="25400" cap="flat" cmpd="sng">
            <a:solidFill>
              <a:srgbClr val="F6A55C"/>
            </a:solidFill>
            <a:prstDash val="solid"/>
            <a:miter/>
            <a:headEnd type="none" w="med" len="med"/>
            <a:tailEnd type="none" w="med" len="med"/>
          </a:ln>
        </p:spPr>
        <p:txBody>
          <a:bodyPr anchor="t">
            <a:spAutoFit/>
          </a:bodyPr>
          <a:lstStyle/>
          <a:p>
            <a:r>
              <a:rPr lang="zh-CN" altLang="en-US" sz="1400" dirty="0">
                <a:solidFill>
                  <a:srgbClr val="000000"/>
                </a:solidFill>
                <a:latin typeface="微软雅黑" panose="020B0503020204020204" pitchFamily="34" charset="-122"/>
                <a:ea typeface="微软雅黑" panose="020B0503020204020204" pitchFamily="34" charset="-122"/>
              </a:rPr>
              <a:t>健康素养</a:t>
            </a:r>
            <a:endParaRPr lang="zh-CN" altLang="en-US" sz="1400" dirty="0">
              <a:solidFill>
                <a:srgbClr val="000000"/>
              </a:solidFill>
              <a:latin typeface="微软雅黑" panose="020B0503020204020204" pitchFamily="34" charset="-122"/>
              <a:ea typeface="微软雅黑" panose="020B0503020204020204" pitchFamily="34" charset="-122"/>
            </a:endParaRPr>
          </a:p>
        </p:txBody>
      </p:sp>
      <p:sp>
        <p:nvSpPr>
          <p:cNvPr id="125955" name="TextBox 23"/>
          <p:cNvSpPr txBox="1"/>
          <p:nvPr/>
        </p:nvSpPr>
        <p:spPr>
          <a:xfrm>
            <a:off x="2520553" y="1504950"/>
            <a:ext cx="1833563" cy="307777"/>
          </a:xfrm>
          <a:prstGeom prst="rect">
            <a:avLst/>
          </a:prstGeom>
          <a:solidFill>
            <a:schemeClr val="bg1"/>
          </a:solidFill>
          <a:ln w="25400" cap="flat" cmpd="sng">
            <a:solidFill>
              <a:srgbClr val="F6A55C"/>
            </a:solidFill>
            <a:prstDash val="solid"/>
            <a:miter/>
            <a:headEnd type="none" w="med" len="med"/>
            <a:tailEnd type="none" w="med" len="med"/>
          </a:ln>
        </p:spPr>
        <p:txBody>
          <a:bodyPr anchor="t">
            <a:spAutoFit/>
          </a:bodyPr>
          <a:lstStyle/>
          <a:p>
            <a:r>
              <a:rPr lang="zh-CN" altLang="en-US" sz="1400" dirty="0">
                <a:solidFill>
                  <a:srgbClr val="000000"/>
                </a:solidFill>
                <a:latin typeface="微软雅黑" panose="020B0503020204020204" pitchFamily="34" charset="-122"/>
                <a:ea typeface="微软雅黑" panose="020B0503020204020204" pitchFamily="34" charset="-122"/>
              </a:rPr>
              <a:t>学会学习</a:t>
            </a:r>
            <a:endParaRPr lang="zh-CN" altLang="en-US" sz="1400" dirty="0">
              <a:solidFill>
                <a:srgbClr val="000000"/>
              </a:solidFill>
              <a:latin typeface="微软雅黑" panose="020B0503020204020204" pitchFamily="34" charset="-122"/>
              <a:ea typeface="微软雅黑" panose="020B0503020204020204" pitchFamily="34" charset="-122"/>
            </a:endParaRPr>
          </a:p>
        </p:txBody>
      </p:sp>
      <p:sp>
        <p:nvSpPr>
          <p:cNvPr id="134147" name="TextBox 2"/>
          <p:cNvSpPr txBox="1"/>
          <p:nvPr/>
        </p:nvSpPr>
        <p:spPr>
          <a:xfrm>
            <a:off x="4798219" y="1162050"/>
            <a:ext cx="1831181" cy="307777"/>
          </a:xfrm>
          <a:prstGeom prst="rect">
            <a:avLst/>
          </a:prstGeom>
          <a:solidFill>
            <a:schemeClr val="bg1"/>
          </a:solidFill>
          <a:ln w="25400" cap="flat" cmpd="sng">
            <a:solidFill>
              <a:srgbClr val="00B0F0"/>
            </a:solidFill>
            <a:prstDash val="solid"/>
            <a:miter/>
            <a:headEnd type="none" w="med" len="med"/>
            <a:tailEnd type="none" w="med" len="med"/>
          </a:ln>
        </p:spPr>
        <p:txBody>
          <a:bodyPr anchor="t">
            <a:spAutoFit/>
          </a:bodyPr>
          <a:lstStyle/>
          <a:p>
            <a:r>
              <a:rPr lang="zh-CN" altLang="en-US" sz="1400" dirty="0">
                <a:solidFill>
                  <a:srgbClr val="000000"/>
                </a:solidFill>
                <a:latin typeface="微软雅黑" panose="020B0503020204020204" pitchFamily="34" charset="-122"/>
                <a:ea typeface="微软雅黑" panose="020B0503020204020204" pitchFamily="34" charset="-122"/>
              </a:rPr>
              <a:t>健康素养</a:t>
            </a:r>
            <a:endParaRPr lang="zh-CN" altLang="en-US" sz="1400" dirty="0">
              <a:solidFill>
                <a:srgbClr val="000000"/>
              </a:solidFill>
              <a:latin typeface="微软雅黑" panose="020B0503020204020204" pitchFamily="34" charset="-122"/>
              <a:ea typeface="微软雅黑" panose="020B0503020204020204" pitchFamily="34" charset="-122"/>
            </a:endParaRPr>
          </a:p>
        </p:txBody>
      </p:sp>
      <p:sp>
        <p:nvSpPr>
          <p:cNvPr id="134148" name="TextBox 12"/>
          <p:cNvSpPr txBox="1"/>
          <p:nvPr/>
        </p:nvSpPr>
        <p:spPr>
          <a:xfrm>
            <a:off x="4794648" y="1504950"/>
            <a:ext cx="1834753" cy="307777"/>
          </a:xfrm>
          <a:prstGeom prst="rect">
            <a:avLst/>
          </a:prstGeom>
          <a:solidFill>
            <a:schemeClr val="bg1"/>
          </a:solidFill>
          <a:ln w="25400" cap="flat" cmpd="sng">
            <a:solidFill>
              <a:srgbClr val="00B0F0"/>
            </a:solidFill>
            <a:prstDash val="solid"/>
            <a:miter/>
            <a:headEnd type="none" w="med" len="med"/>
            <a:tailEnd type="none" w="med" len="med"/>
          </a:ln>
        </p:spPr>
        <p:txBody>
          <a:bodyPr anchor="t">
            <a:spAutoFit/>
          </a:bodyPr>
          <a:lstStyle/>
          <a:p>
            <a:r>
              <a:rPr lang="zh-CN" altLang="en-US" sz="1400" dirty="0">
                <a:solidFill>
                  <a:srgbClr val="000000"/>
                </a:solidFill>
                <a:latin typeface="微软雅黑" panose="020B0503020204020204" pitchFamily="34" charset="-122"/>
                <a:ea typeface="微软雅黑" panose="020B0503020204020204" pitchFamily="34" charset="-122"/>
              </a:rPr>
              <a:t>学会学习</a:t>
            </a:r>
            <a:endParaRPr lang="zh-CN" altLang="en-US" sz="1400" dirty="0">
              <a:solidFill>
                <a:srgbClr val="000000"/>
              </a:solidFill>
              <a:latin typeface="微软雅黑" panose="020B0503020204020204" pitchFamily="34" charset="-122"/>
              <a:ea typeface="微软雅黑" panose="020B0503020204020204" pitchFamily="34" charset="-122"/>
            </a:endParaRPr>
          </a:p>
        </p:txBody>
      </p:sp>
      <p:sp>
        <p:nvSpPr>
          <p:cNvPr id="125958" name="TextBox 14"/>
          <p:cNvSpPr txBox="1"/>
          <p:nvPr/>
        </p:nvSpPr>
        <p:spPr>
          <a:xfrm>
            <a:off x="4798219" y="3526631"/>
            <a:ext cx="1831181" cy="307777"/>
          </a:xfrm>
          <a:prstGeom prst="rect">
            <a:avLst/>
          </a:prstGeom>
          <a:solidFill>
            <a:schemeClr val="bg1"/>
          </a:solidFill>
          <a:ln w="25400" cap="flat" cmpd="sng">
            <a:solidFill>
              <a:srgbClr val="00B0F0"/>
            </a:solidFill>
            <a:prstDash val="solid"/>
            <a:miter/>
            <a:headEnd type="none" w="med" len="med"/>
            <a:tailEnd type="none" w="med" len="med"/>
          </a:ln>
        </p:spPr>
        <p:txBody>
          <a:bodyPr anchor="t">
            <a:spAutoFit/>
          </a:bodyPr>
          <a:lstStyle/>
          <a:p>
            <a:r>
              <a:rPr lang="zh-CN" altLang="en-US" sz="1400" dirty="0">
                <a:solidFill>
                  <a:srgbClr val="000000"/>
                </a:solidFill>
                <a:latin typeface="微软雅黑" panose="020B0503020204020204" pitchFamily="34" charset="-122"/>
                <a:ea typeface="微软雅黑" panose="020B0503020204020204" pitchFamily="34" charset="-122"/>
              </a:rPr>
              <a:t>合作能力</a:t>
            </a:r>
            <a:endParaRPr lang="zh-CN" altLang="en-US" sz="1400" dirty="0">
              <a:solidFill>
                <a:srgbClr val="000000"/>
              </a:solidFill>
              <a:latin typeface="微软雅黑" panose="020B0503020204020204" pitchFamily="34" charset="-122"/>
              <a:ea typeface="微软雅黑" panose="020B0503020204020204" pitchFamily="34" charset="-122"/>
            </a:endParaRPr>
          </a:p>
        </p:txBody>
      </p:sp>
      <p:sp>
        <p:nvSpPr>
          <p:cNvPr id="134150" name="TextBox 15"/>
          <p:cNvSpPr txBox="1"/>
          <p:nvPr/>
        </p:nvSpPr>
        <p:spPr>
          <a:xfrm>
            <a:off x="4794648" y="2522935"/>
            <a:ext cx="1834753" cy="307777"/>
          </a:xfrm>
          <a:prstGeom prst="rect">
            <a:avLst/>
          </a:prstGeom>
          <a:solidFill>
            <a:schemeClr val="bg1"/>
          </a:solidFill>
          <a:ln w="25400" cap="flat" cmpd="sng">
            <a:solidFill>
              <a:srgbClr val="00B0F0"/>
            </a:solidFill>
            <a:prstDash val="solid"/>
            <a:miter/>
            <a:headEnd type="none" w="med" len="med"/>
            <a:tailEnd type="none" w="med" len="med"/>
          </a:ln>
        </p:spPr>
        <p:txBody>
          <a:bodyPr anchor="t">
            <a:spAutoFit/>
          </a:bodyPr>
          <a:lstStyle/>
          <a:p>
            <a:r>
              <a:rPr lang="zh-CN" altLang="en-US" sz="1400" dirty="0">
                <a:solidFill>
                  <a:srgbClr val="000000"/>
                </a:solidFill>
                <a:latin typeface="微软雅黑" panose="020B0503020204020204" pitchFamily="34" charset="-122"/>
                <a:ea typeface="微软雅黑" panose="020B0503020204020204" pitchFamily="34" charset="-122"/>
              </a:rPr>
              <a:t>批判与创造</a:t>
            </a:r>
            <a:endParaRPr lang="zh-CN" altLang="en-US" sz="1400" dirty="0">
              <a:solidFill>
                <a:srgbClr val="000000"/>
              </a:solidFill>
              <a:latin typeface="微软雅黑" panose="020B0503020204020204" pitchFamily="34" charset="-122"/>
              <a:ea typeface="微软雅黑" panose="020B0503020204020204" pitchFamily="34" charset="-122"/>
            </a:endParaRPr>
          </a:p>
        </p:txBody>
      </p:sp>
      <p:sp>
        <p:nvSpPr>
          <p:cNvPr id="125960" name="TextBox 17"/>
          <p:cNvSpPr txBox="1"/>
          <p:nvPr/>
        </p:nvSpPr>
        <p:spPr>
          <a:xfrm>
            <a:off x="4787504" y="3868341"/>
            <a:ext cx="1839515" cy="307777"/>
          </a:xfrm>
          <a:prstGeom prst="rect">
            <a:avLst/>
          </a:prstGeom>
          <a:solidFill>
            <a:schemeClr val="bg1"/>
          </a:solidFill>
          <a:ln w="25400" cap="flat" cmpd="sng">
            <a:solidFill>
              <a:srgbClr val="00B0F0"/>
            </a:solidFill>
            <a:prstDash val="solid"/>
            <a:miter/>
            <a:headEnd type="none" w="med" len="med"/>
            <a:tailEnd type="none" w="med" len="med"/>
          </a:ln>
        </p:spPr>
        <p:txBody>
          <a:bodyPr anchor="t">
            <a:spAutoFit/>
          </a:bodyPr>
          <a:lstStyle/>
          <a:p>
            <a:r>
              <a:rPr lang="zh-CN" altLang="en-US" sz="1400" dirty="0">
                <a:solidFill>
                  <a:srgbClr val="000000"/>
                </a:solidFill>
                <a:latin typeface="微软雅黑" panose="020B0503020204020204" pitchFamily="34" charset="-122"/>
                <a:ea typeface="微软雅黑" panose="020B0503020204020204" pitchFamily="34" charset="-122"/>
              </a:rPr>
              <a:t>沟通与交流</a:t>
            </a:r>
            <a:endParaRPr lang="zh-CN" altLang="en-US" sz="1400" dirty="0">
              <a:solidFill>
                <a:srgbClr val="000000"/>
              </a:solidFill>
              <a:latin typeface="微软雅黑" panose="020B0503020204020204" pitchFamily="34" charset="-122"/>
              <a:ea typeface="微软雅黑" panose="020B0503020204020204" pitchFamily="34" charset="-122"/>
            </a:endParaRPr>
          </a:p>
        </p:txBody>
      </p:sp>
      <p:sp>
        <p:nvSpPr>
          <p:cNvPr id="125961" name="TextBox 26"/>
          <p:cNvSpPr txBox="1"/>
          <p:nvPr/>
        </p:nvSpPr>
        <p:spPr>
          <a:xfrm>
            <a:off x="2520553" y="2522935"/>
            <a:ext cx="1833563" cy="307777"/>
          </a:xfrm>
          <a:prstGeom prst="rect">
            <a:avLst/>
          </a:prstGeom>
          <a:solidFill>
            <a:schemeClr val="bg1"/>
          </a:solidFill>
          <a:ln w="25400" cap="flat" cmpd="sng">
            <a:solidFill>
              <a:srgbClr val="F6A55C"/>
            </a:solidFill>
            <a:prstDash val="solid"/>
            <a:miter/>
            <a:headEnd type="none" w="med" len="med"/>
            <a:tailEnd type="none" w="med" len="med"/>
          </a:ln>
        </p:spPr>
        <p:txBody>
          <a:bodyPr anchor="t">
            <a:spAutoFit/>
          </a:bodyPr>
          <a:lstStyle/>
          <a:p>
            <a:r>
              <a:rPr lang="zh-CN" altLang="en-US" sz="1400" dirty="0">
                <a:solidFill>
                  <a:srgbClr val="000000"/>
                </a:solidFill>
                <a:latin typeface="微软雅黑" panose="020B0503020204020204" pitchFamily="34" charset="-122"/>
                <a:ea typeface="微软雅黑" panose="020B0503020204020204" pitchFamily="34" charset="-122"/>
              </a:rPr>
              <a:t>创新与创造力</a:t>
            </a:r>
            <a:endParaRPr lang="zh-CN" altLang="en-US" sz="1400" dirty="0">
              <a:solidFill>
                <a:srgbClr val="000000"/>
              </a:solidFill>
              <a:latin typeface="微软雅黑" panose="020B0503020204020204" pitchFamily="34" charset="-122"/>
              <a:ea typeface="微软雅黑" panose="020B0503020204020204" pitchFamily="34" charset="-122"/>
            </a:endParaRPr>
          </a:p>
        </p:txBody>
      </p:sp>
      <p:sp>
        <p:nvSpPr>
          <p:cNvPr id="125962" name="TextBox 31"/>
          <p:cNvSpPr txBox="1"/>
          <p:nvPr/>
        </p:nvSpPr>
        <p:spPr>
          <a:xfrm>
            <a:off x="2525316" y="3879056"/>
            <a:ext cx="1828800" cy="307777"/>
          </a:xfrm>
          <a:prstGeom prst="rect">
            <a:avLst/>
          </a:prstGeom>
          <a:solidFill>
            <a:schemeClr val="bg1"/>
          </a:solidFill>
          <a:ln w="25400" cap="flat" cmpd="sng">
            <a:solidFill>
              <a:srgbClr val="F6A55C"/>
            </a:solidFill>
            <a:prstDash val="solid"/>
            <a:miter/>
            <a:headEnd type="none" w="med" len="med"/>
            <a:tailEnd type="none" w="med" len="med"/>
          </a:ln>
        </p:spPr>
        <p:txBody>
          <a:bodyPr anchor="t">
            <a:spAutoFit/>
          </a:bodyPr>
          <a:lstStyle/>
          <a:p>
            <a:r>
              <a:rPr lang="zh-CN" altLang="en-US" sz="1400" dirty="0">
                <a:solidFill>
                  <a:srgbClr val="000000"/>
                </a:solidFill>
                <a:latin typeface="微软雅黑" panose="020B0503020204020204" pitchFamily="34" charset="-122"/>
                <a:ea typeface="微软雅黑" panose="020B0503020204020204" pitchFamily="34" charset="-122"/>
              </a:rPr>
              <a:t>团队合作</a:t>
            </a:r>
            <a:endParaRPr lang="zh-CN" altLang="en-US" sz="1400" dirty="0">
              <a:solidFill>
                <a:srgbClr val="000000"/>
              </a:solidFill>
              <a:latin typeface="微软雅黑" panose="020B0503020204020204" pitchFamily="34" charset="-122"/>
              <a:ea typeface="微软雅黑" panose="020B0503020204020204" pitchFamily="34" charset="-122"/>
            </a:endParaRPr>
          </a:p>
        </p:txBody>
      </p:sp>
      <p:sp>
        <p:nvSpPr>
          <p:cNvPr id="134154" name="TextBox 33"/>
          <p:cNvSpPr txBox="1"/>
          <p:nvPr/>
        </p:nvSpPr>
        <p:spPr>
          <a:xfrm>
            <a:off x="2514600" y="762000"/>
            <a:ext cx="4114800" cy="338554"/>
          </a:xfrm>
          <a:prstGeom prst="rect">
            <a:avLst/>
          </a:prstGeom>
          <a:solidFill>
            <a:srgbClr val="E1740D"/>
          </a:solidFill>
          <a:ln w="9525">
            <a:noFill/>
          </a:ln>
        </p:spPr>
        <p:txBody>
          <a:bodyPr anchor="t">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问卷调查结果：                 访谈结果：</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34155" name="TextBox 36"/>
          <p:cNvSpPr txBox="1"/>
          <p:nvPr/>
        </p:nvSpPr>
        <p:spPr>
          <a:xfrm>
            <a:off x="2519363" y="3543300"/>
            <a:ext cx="1839516" cy="307777"/>
          </a:xfrm>
          <a:prstGeom prst="rect">
            <a:avLst/>
          </a:prstGeom>
          <a:solidFill>
            <a:schemeClr val="bg1"/>
          </a:solidFill>
          <a:ln w="25400" cap="flat" cmpd="sng">
            <a:solidFill>
              <a:srgbClr val="F6A55C"/>
            </a:solidFill>
            <a:prstDash val="solid"/>
            <a:miter/>
            <a:headEnd type="none" w="med" len="med"/>
            <a:tailEnd type="none" w="med" len="med"/>
          </a:ln>
        </p:spPr>
        <p:txBody>
          <a:bodyPr anchor="t">
            <a:spAutoFit/>
          </a:bodyPr>
          <a:lstStyle/>
          <a:p>
            <a:r>
              <a:rPr lang="zh-CN" altLang="en-US" sz="1400" dirty="0">
                <a:solidFill>
                  <a:srgbClr val="000000"/>
                </a:solidFill>
                <a:latin typeface="微软雅黑" panose="020B0503020204020204" pitchFamily="34" charset="-122"/>
                <a:ea typeface="微软雅黑" panose="020B0503020204020204" pitchFamily="34" charset="-122"/>
              </a:rPr>
              <a:t>人际交往与合作</a:t>
            </a:r>
            <a:endParaRPr lang="zh-CN" altLang="en-US" sz="1400" dirty="0">
              <a:solidFill>
                <a:srgbClr val="000000"/>
              </a:solidFill>
              <a:latin typeface="微软雅黑" panose="020B0503020204020204" pitchFamily="34" charset="-122"/>
              <a:ea typeface="微软雅黑" panose="020B0503020204020204" pitchFamily="34" charset="-122"/>
            </a:endParaRPr>
          </a:p>
        </p:txBody>
      </p:sp>
      <p:sp>
        <p:nvSpPr>
          <p:cNvPr id="134158" name="Rectangle 57"/>
          <p:cNvSpPr/>
          <p:nvPr/>
        </p:nvSpPr>
        <p:spPr>
          <a:xfrm>
            <a:off x="7263531" y="762000"/>
            <a:ext cx="404813" cy="4238625"/>
          </a:xfrm>
          <a:prstGeom prst="rect">
            <a:avLst/>
          </a:prstGeom>
          <a:solidFill>
            <a:srgbClr val="52A9B2"/>
          </a:solidFill>
          <a:ln w="9525">
            <a:noFill/>
          </a:ln>
          <a:effectLst>
            <a:prstShdw prst="shdw17" dist="17961" dir="2699999">
              <a:srgbClr val="718899">
                <a:alpha val="73000"/>
              </a:srgbClr>
            </a:prstShdw>
          </a:effectLst>
        </p:spPr>
        <p:txBody>
          <a:bodyPr wrap="none" anchor="ctr"/>
          <a:lstStyle/>
          <a:p>
            <a:r>
              <a:rPr lang="zh-CN" altLang="en-US" sz="2000" dirty="0">
                <a:solidFill>
                  <a:srgbClr val="000000"/>
                </a:solidFill>
                <a:latin typeface="微软雅黑" panose="020B0503020204020204" pitchFamily="34" charset="-122"/>
                <a:ea typeface="微软雅黑" panose="020B0503020204020204" pitchFamily="34" charset="-122"/>
              </a:rPr>
              <a:t>访</a:t>
            </a:r>
            <a:endParaRPr lang="zh-CN" altLang="en-US" sz="2000" dirty="0">
              <a:solidFill>
                <a:srgbClr val="000000"/>
              </a:solidFill>
              <a:latin typeface="微软雅黑" panose="020B0503020204020204" pitchFamily="34" charset="-122"/>
              <a:ea typeface="微软雅黑" panose="020B0503020204020204" pitchFamily="34" charset="-122"/>
            </a:endParaRPr>
          </a:p>
          <a:p>
            <a:r>
              <a:rPr lang="zh-CN" altLang="en-US" sz="2000" dirty="0">
                <a:solidFill>
                  <a:srgbClr val="000000"/>
                </a:solidFill>
                <a:latin typeface="微软雅黑" panose="020B0503020204020204" pitchFamily="34" charset="-122"/>
                <a:ea typeface="微软雅黑" panose="020B0503020204020204" pitchFamily="34" charset="-122"/>
              </a:rPr>
              <a:t>谈</a:t>
            </a:r>
            <a:endParaRPr lang="zh-CN" altLang="en-US" sz="2000" dirty="0">
              <a:solidFill>
                <a:srgbClr val="000000"/>
              </a:solidFill>
              <a:latin typeface="微软雅黑" panose="020B0503020204020204" pitchFamily="34" charset="-122"/>
              <a:ea typeface="微软雅黑" panose="020B0503020204020204" pitchFamily="34" charset="-122"/>
            </a:endParaRPr>
          </a:p>
          <a:p>
            <a:r>
              <a:rPr lang="zh-CN" altLang="en-US" sz="2000" dirty="0">
                <a:solidFill>
                  <a:srgbClr val="000000"/>
                </a:solidFill>
                <a:latin typeface="微软雅黑" panose="020B0503020204020204" pitchFamily="34" charset="-122"/>
                <a:ea typeface="微软雅黑" panose="020B0503020204020204" pitchFamily="34" charset="-122"/>
              </a:rPr>
              <a:t>中</a:t>
            </a:r>
            <a:endParaRPr lang="zh-CN" altLang="en-US" sz="2000" dirty="0">
              <a:solidFill>
                <a:srgbClr val="000000"/>
              </a:solidFill>
              <a:latin typeface="微软雅黑" panose="020B0503020204020204" pitchFamily="34" charset="-122"/>
              <a:ea typeface="微软雅黑" panose="020B0503020204020204" pitchFamily="34" charset="-122"/>
            </a:endParaRPr>
          </a:p>
          <a:p>
            <a:r>
              <a:rPr lang="zh-CN" altLang="en-US" sz="2000" dirty="0">
                <a:solidFill>
                  <a:srgbClr val="000000"/>
                </a:solidFill>
                <a:latin typeface="微软雅黑" panose="020B0503020204020204" pitchFamily="34" charset="-122"/>
                <a:ea typeface="微软雅黑" panose="020B0503020204020204" pitchFamily="34" charset="-122"/>
              </a:rPr>
              <a:t>被</a:t>
            </a:r>
            <a:endParaRPr lang="zh-CN" altLang="en-US" sz="2000" dirty="0">
              <a:solidFill>
                <a:srgbClr val="000000"/>
              </a:solidFill>
              <a:latin typeface="微软雅黑" panose="020B0503020204020204" pitchFamily="34" charset="-122"/>
              <a:ea typeface="微软雅黑" panose="020B0503020204020204" pitchFamily="34" charset="-122"/>
            </a:endParaRPr>
          </a:p>
          <a:p>
            <a:r>
              <a:rPr lang="zh-CN" altLang="en-US" sz="2000" dirty="0">
                <a:solidFill>
                  <a:srgbClr val="000000"/>
                </a:solidFill>
                <a:latin typeface="微软雅黑" panose="020B0503020204020204" pitchFamily="34" charset="-122"/>
                <a:ea typeface="微软雅黑" panose="020B0503020204020204" pitchFamily="34" charset="-122"/>
              </a:rPr>
              <a:t>提</a:t>
            </a:r>
            <a:endParaRPr lang="zh-CN" altLang="en-US" sz="2000" dirty="0">
              <a:solidFill>
                <a:srgbClr val="000000"/>
              </a:solidFill>
              <a:latin typeface="微软雅黑" panose="020B0503020204020204" pitchFamily="34" charset="-122"/>
              <a:ea typeface="微软雅黑" panose="020B0503020204020204" pitchFamily="34" charset="-122"/>
            </a:endParaRPr>
          </a:p>
          <a:p>
            <a:r>
              <a:rPr lang="zh-CN" altLang="en-US" sz="2000" dirty="0">
                <a:solidFill>
                  <a:srgbClr val="000000"/>
                </a:solidFill>
                <a:latin typeface="微软雅黑" panose="020B0503020204020204" pitchFamily="34" charset="-122"/>
                <a:ea typeface="微软雅黑" panose="020B0503020204020204" pitchFamily="34" charset="-122"/>
              </a:rPr>
              <a:t>及</a:t>
            </a:r>
            <a:endParaRPr lang="zh-CN" altLang="en-US" sz="2000" dirty="0">
              <a:solidFill>
                <a:srgbClr val="000000"/>
              </a:solidFill>
              <a:latin typeface="微软雅黑" panose="020B0503020204020204" pitchFamily="34" charset="-122"/>
              <a:ea typeface="微软雅黑" panose="020B0503020204020204" pitchFamily="34" charset="-122"/>
            </a:endParaRPr>
          </a:p>
          <a:p>
            <a:r>
              <a:rPr lang="zh-CN" altLang="en-US" sz="2000" dirty="0">
                <a:solidFill>
                  <a:srgbClr val="000000"/>
                </a:solidFill>
                <a:latin typeface="微软雅黑" panose="020B0503020204020204" pitchFamily="34" charset="-122"/>
                <a:ea typeface="微软雅黑" panose="020B0503020204020204" pitchFamily="34" charset="-122"/>
              </a:rPr>
              <a:t>频</a:t>
            </a:r>
            <a:endParaRPr lang="zh-CN" altLang="en-US" sz="2000" dirty="0">
              <a:solidFill>
                <a:srgbClr val="000000"/>
              </a:solidFill>
              <a:latin typeface="微软雅黑" panose="020B0503020204020204" pitchFamily="34" charset="-122"/>
              <a:ea typeface="微软雅黑" panose="020B0503020204020204" pitchFamily="34" charset="-122"/>
            </a:endParaRPr>
          </a:p>
          <a:p>
            <a:r>
              <a:rPr lang="zh-CN" altLang="en-US" sz="2000" dirty="0">
                <a:solidFill>
                  <a:srgbClr val="000000"/>
                </a:solidFill>
                <a:latin typeface="微软雅黑" panose="020B0503020204020204" pitchFamily="34" charset="-122"/>
                <a:ea typeface="微软雅黑" panose="020B0503020204020204" pitchFamily="34" charset="-122"/>
              </a:rPr>
              <a:t>次</a:t>
            </a:r>
            <a:endParaRPr lang="zh-CN" altLang="en-US" sz="2000" dirty="0">
              <a:solidFill>
                <a:srgbClr val="000000"/>
              </a:solidFill>
              <a:latin typeface="微软雅黑" panose="020B0503020204020204" pitchFamily="34" charset="-122"/>
              <a:ea typeface="微软雅黑" panose="020B0503020204020204" pitchFamily="34" charset="-122"/>
            </a:endParaRPr>
          </a:p>
          <a:p>
            <a:r>
              <a:rPr lang="zh-CN" altLang="en-US" sz="2000" dirty="0">
                <a:solidFill>
                  <a:srgbClr val="000000"/>
                </a:solidFill>
                <a:latin typeface="微软雅黑" panose="020B0503020204020204" pitchFamily="34" charset="-122"/>
                <a:ea typeface="微软雅黑" panose="020B0503020204020204" pitchFamily="34" charset="-122"/>
              </a:rPr>
              <a:t>在</a:t>
            </a:r>
            <a:endParaRPr lang="zh-CN" altLang="en-US" sz="2000" dirty="0">
              <a:solidFill>
                <a:srgbClr val="000000"/>
              </a:solidFill>
              <a:latin typeface="微软雅黑" panose="020B0503020204020204" pitchFamily="34" charset="-122"/>
              <a:ea typeface="微软雅黑" panose="020B0503020204020204" pitchFamily="34" charset="-122"/>
            </a:endParaRPr>
          </a:p>
          <a:p>
            <a:r>
              <a:rPr lang="zh-CN" altLang="en-US" sz="2000" dirty="0">
                <a:solidFill>
                  <a:srgbClr val="000000"/>
                </a:solidFill>
                <a:latin typeface="微软雅黑" panose="020B0503020204020204" pitchFamily="34" charset="-122"/>
                <a:ea typeface="微软雅黑" panose="020B0503020204020204" pitchFamily="34" charset="-122"/>
              </a:rPr>
              <a:t>前</a:t>
            </a:r>
            <a:endParaRPr lang="zh-CN" altLang="en-US" sz="2000" dirty="0">
              <a:solidFill>
                <a:srgbClr val="000000"/>
              </a:solidFill>
              <a:latin typeface="微软雅黑" panose="020B0503020204020204" pitchFamily="34" charset="-122"/>
              <a:ea typeface="微软雅黑" panose="020B0503020204020204" pitchFamily="34" charset="-122"/>
            </a:endParaRPr>
          </a:p>
          <a:p>
            <a:r>
              <a:rPr lang="zh-CN" altLang="en-US" sz="2000" dirty="0">
                <a:solidFill>
                  <a:srgbClr val="000000"/>
                </a:solidFill>
                <a:latin typeface="微软雅黑" panose="020B0503020204020204" pitchFamily="34" charset="-122"/>
                <a:ea typeface="微软雅黑" panose="020B0503020204020204" pitchFamily="34" charset="-122"/>
              </a:rPr>
              <a:t>十</a:t>
            </a:r>
            <a:endParaRPr lang="zh-CN" altLang="en-US" sz="2000" dirty="0">
              <a:solidFill>
                <a:srgbClr val="000000"/>
              </a:solidFill>
              <a:latin typeface="微软雅黑" panose="020B0503020204020204" pitchFamily="34" charset="-122"/>
              <a:ea typeface="微软雅黑" panose="020B0503020204020204" pitchFamily="34" charset="-122"/>
            </a:endParaRPr>
          </a:p>
          <a:p>
            <a:r>
              <a:rPr lang="zh-CN" altLang="en-US" sz="2000" dirty="0">
                <a:solidFill>
                  <a:srgbClr val="000000"/>
                </a:solidFill>
                <a:latin typeface="微软雅黑" panose="020B0503020204020204" pitchFamily="34" charset="-122"/>
                <a:ea typeface="微软雅黑" panose="020B0503020204020204" pitchFamily="34" charset="-122"/>
              </a:rPr>
              <a:t>的</a:t>
            </a:r>
            <a:endParaRPr lang="zh-CN" altLang="en-US" sz="2000" dirty="0">
              <a:solidFill>
                <a:srgbClr val="000000"/>
              </a:solidFill>
              <a:latin typeface="微软雅黑" panose="020B0503020204020204" pitchFamily="34" charset="-122"/>
              <a:ea typeface="微软雅黑" panose="020B0503020204020204" pitchFamily="34" charset="-122"/>
            </a:endParaRPr>
          </a:p>
          <a:p>
            <a:r>
              <a:rPr lang="zh-CN" altLang="en-US" sz="2000" dirty="0">
                <a:solidFill>
                  <a:srgbClr val="000000"/>
                </a:solidFill>
                <a:latin typeface="微软雅黑" panose="020B0503020204020204" pitchFamily="34" charset="-122"/>
                <a:ea typeface="微软雅黑" panose="020B0503020204020204" pitchFamily="34" charset="-122"/>
              </a:rPr>
              <a:t>指</a:t>
            </a:r>
            <a:endParaRPr lang="zh-CN" altLang="en-US" sz="2000" dirty="0">
              <a:solidFill>
                <a:srgbClr val="000000"/>
              </a:solidFill>
              <a:latin typeface="微软雅黑" panose="020B0503020204020204" pitchFamily="34" charset="-122"/>
              <a:ea typeface="微软雅黑" panose="020B0503020204020204" pitchFamily="34" charset="-122"/>
            </a:endParaRPr>
          </a:p>
          <a:p>
            <a:r>
              <a:rPr lang="zh-CN" altLang="en-US" sz="2000" dirty="0">
                <a:solidFill>
                  <a:srgbClr val="000000"/>
                </a:solidFill>
                <a:latin typeface="微软雅黑" panose="020B0503020204020204" pitchFamily="34" charset="-122"/>
                <a:ea typeface="微软雅黑" panose="020B0503020204020204" pitchFamily="34" charset="-122"/>
              </a:rPr>
              <a:t>标</a:t>
            </a:r>
            <a:endParaRPr lang="zh-CN" altLang="en-US" sz="2000" dirty="0">
              <a:solidFill>
                <a:srgbClr val="000000"/>
              </a:solidFill>
              <a:latin typeface="微软雅黑" panose="020B0503020204020204" pitchFamily="34" charset="-122"/>
              <a:ea typeface="微软雅黑" panose="020B0503020204020204" pitchFamily="34" charset="-122"/>
            </a:endParaRPr>
          </a:p>
        </p:txBody>
      </p:sp>
      <p:sp>
        <p:nvSpPr>
          <p:cNvPr id="134159" name="Rectangle 58"/>
          <p:cNvSpPr/>
          <p:nvPr/>
        </p:nvSpPr>
        <p:spPr>
          <a:xfrm>
            <a:off x="1475656" y="722016"/>
            <a:ext cx="385763" cy="4280990"/>
          </a:xfrm>
          <a:prstGeom prst="rect">
            <a:avLst/>
          </a:prstGeom>
          <a:solidFill>
            <a:srgbClr val="52A9B2"/>
          </a:solidFill>
          <a:ln w="9525">
            <a:noFill/>
          </a:ln>
          <a:effectLst>
            <a:prstShdw prst="shdw17" dist="17961" dir="2699999">
              <a:srgbClr val="718899">
                <a:alpha val="73000"/>
              </a:srgbClr>
            </a:prstShdw>
          </a:effectLst>
        </p:spPr>
        <p:txBody>
          <a:bodyPr wrap="none" anchor="ctr"/>
          <a:lstStyle/>
          <a:p>
            <a:r>
              <a:rPr lang="zh-CN" altLang="en-US" sz="2000" dirty="0">
                <a:solidFill>
                  <a:srgbClr val="000000"/>
                </a:solidFill>
                <a:latin typeface="微软雅黑" panose="020B0503020204020204" pitchFamily="34" charset="-122"/>
                <a:ea typeface="微软雅黑" panose="020B0503020204020204" pitchFamily="34" charset="-122"/>
              </a:rPr>
              <a:t>问</a:t>
            </a:r>
            <a:endParaRPr lang="zh-CN" altLang="en-US" sz="2000" dirty="0">
              <a:solidFill>
                <a:srgbClr val="000000"/>
              </a:solidFill>
              <a:latin typeface="微软雅黑" panose="020B0503020204020204" pitchFamily="34" charset="-122"/>
              <a:ea typeface="微软雅黑" panose="020B0503020204020204" pitchFamily="34" charset="-122"/>
            </a:endParaRPr>
          </a:p>
          <a:p>
            <a:r>
              <a:rPr lang="zh-CN" altLang="en-US" sz="2000" dirty="0">
                <a:solidFill>
                  <a:srgbClr val="000000"/>
                </a:solidFill>
                <a:latin typeface="微软雅黑" panose="020B0503020204020204" pitchFamily="34" charset="-122"/>
                <a:ea typeface="微软雅黑" panose="020B0503020204020204" pitchFamily="34" charset="-122"/>
              </a:rPr>
              <a:t>卷</a:t>
            </a:r>
            <a:endParaRPr lang="zh-CN" altLang="en-US" sz="2000" dirty="0">
              <a:solidFill>
                <a:srgbClr val="000000"/>
              </a:solidFill>
              <a:latin typeface="微软雅黑" panose="020B0503020204020204" pitchFamily="34" charset="-122"/>
              <a:ea typeface="微软雅黑" panose="020B0503020204020204" pitchFamily="34" charset="-122"/>
            </a:endParaRPr>
          </a:p>
          <a:p>
            <a:r>
              <a:rPr lang="zh-CN" altLang="en-US" sz="2000" dirty="0">
                <a:solidFill>
                  <a:srgbClr val="000000"/>
                </a:solidFill>
                <a:latin typeface="微软雅黑" panose="020B0503020204020204" pitchFamily="34" charset="-122"/>
                <a:ea typeface="微软雅黑" panose="020B0503020204020204" pitchFamily="34" charset="-122"/>
              </a:rPr>
              <a:t>调</a:t>
            </a:r>
            <a:endParaRPr lang="zh-CN" altLang="en-US" sz="2000" dirty="0">
              <a:solidFill>
                <a:srgbClr val="000000"/>
              </a:solidFill>
              <a:latin typeface="微软雅黑" panose="020B0503020204020204" pitchFamily="34" charset="-122"/>
              <a:ea typeface="微软雅黑" panose="020B0503020204020204" pitchFamily="34" charset="-122"/>
            </a:endParaRPr>
          </a:p>
          <a:p>
            <a:r>
              <a:rPr lang="zh-CN" altLang="en-US" sz="2000" dirty="0">
                <a:solidFill>
                  <a:srgbClr val="000000"/>
                </a:solidFill>
                <a:latin typeface="微软雅黑" panose="020B0503020204020204" pitchFamily="34" charset="-122"/>
                <a:ea typeface="微软雅黑" panose="020B0503020204020204" pitchFamily="34" charset="-122"/>
              </a:rPr>
              <a:t>查</a:t>
            </a:r>
            <a:endParaRPr lang="zh-CN" altLang="en-US" sz="2000" dirty="0">
              <a:solidFill>
                <a:srgbClr val="000000"/>
              </a:solidFill>
              <a:latin typeface="微软雅黑" panose="020B0503020204020204" pitchFamily="34" charset="-122"/>
              <a:ea typeface="微软雅黑" panose="020B0503020204020204" pitchFamily="34" charset="-122"/>
            </a:endParaRPr>
          </a:p>
          <a:p>
            <a:r>
              <a:rPr lang="zh-CN" altLang="en-US" sz="2000" dirty="0">
                <a:solidFill>
                  <a:srgbClr val="000000"/>
                </a:solidFill>
                <a:latin typeface="微软雅黑" panose="020B0503020204020204" pitchFamily="34" charset="-122"/>
                <a:ea typeface="微软雅黑" panose="020B0503020204020204" pitchFamily="34" charset="-122"/>
              </a:rPr>
              <a:t>中</a:t>
            </a:r>
            <a:endParaRPr lang="zh-CN" altLang="en-US" sz="2000" dirty="0">
              <a:solidFill>
                <a:srgbClr val="000000"/>
              </a:solidFill>
              <a:latin typeface="微软雅黑" panose="020B0503020204020204" pitchFamily="34" charset="-122"/>
              <a:ea typeface="微软雅黑" panose="020B0503020204020204" pitchFamily="34" charset="-122"/>
            </a:endParaRPr>
          </a:p>
          <a:p>
            <a:r>
              <a:rPr lang="zh-CN" altLang="en-US" sz="2000" dirty="0">
                <a:solidFill>
                  <a:srgbClr val="000000"/>
                </a:solidFill>
                <a:latin typeface="微软雅黑" panose="020B0503020204020204" pitchFamily="34" charset="-122"/>
                <a:ea typeface="微软雅黑" panose="020B0503020204020204" pitchFamily="34" charset="-122"/>
              </a:rPr>
              <a:t>认</a:t>
            </a:r>
            <a:endParaRPr lang="zh-CN" altLang="en-US" sz="2000" dirty="0">
              <a:solidFill>
                <a:srgbClr val="000000"/>
              </a:solidFill>
              <a:latin typeface="微软雅黑" panose="020B0503020204020204" pitchFamily="34" charset="-122"/>
              <a:ea typeface="微软雅黑" panose="020B0503020204020204" pitchFamily="34" charset="-122"/>
            </a:endParaRPr>
          </a:p>
          <a:p>
            <a:r>
              <a:rPr lang="zh-CN" altLang="en-US" sz="2000" dirty="0">
                <a:solidFill>
                  <a:srgbClr val="000000"/>
                </a:solidFill>
                <a:latin typeface="微软雅黑" panose="020B0503020204020204" pitchFamily="34" charset="-122"/>
                <a:ea typeface="微软雅黑" panose="020B0503020204020204" pitchFamily="34" charset="-122"/>
              </a:rPr>
              <a:t>可</a:t>
            </a:r>
            <a:endParaRPr lang="zh-CN" altLang="en-US" sz="2000" dirty="0">
              <a:solidFill>
                <a:srgbClr val="000000"/>
              </a:solidFill>
              <a:latin typeface="微软雅黑" panose="020B0503020204020204" pitchFamily="34" charset="-122"/>
              <a:ea typeface="微软雅黑" panose="020B0503020204020204" pitchFamily="34" charset="-122"/>
            </a:endParaRPr>
          </a:p>
          <a:p>
            <a:r>
              <a:rPr lang="zh-CN" altLang="en-US" sz="2000" dirty="0">
                <a:solidFill>
                  <a:srgbClr val="000000"/>
                </a:solidFill>
                <a:latin typeface="微软雅黑" panose="020B0503020204020204" pitchFamily="34" charset="-122"/>
                <a:ea typeface="微软雅黑" panose="020B0503020204020204" pitchFamily="34" charset="-122"/>
              </a:rPr>
              <a:t>度</a:t>
            </a:r>
            <a:endParaRPr lang="zh-CN" altLang="en-US" sz="2000" dirty="0">
              <a:solidFill>
                <a:srgbClr val="000000"/>
              </a:solidFill>
              <a:latin typeface="微软雅黑" panose="020B0503020204020204" pitchFamily="34" charset="-122"/>
              <a:ea typeface="微软雅黑" panose="020B0503020204020204" pitchFamily="34" charset="-122"/>
            </a:endParaRPr>
          </a:p>
          <a:p>
            <a:r>
              <a:rPr lang="zh-CN" altLang="en-US" sz="2000" dirty="0">
                <a:solidFill>
                  <a:srgbClr val="000000"/>
                </a:solidFill>
                <a:latin typeface="微软雅黑" panose="020B0503020204020204" pitchFamily="34" charset="-122"/>
                <a:ea typeface="微软雅黑" panose="020B0503020204020204" pitchFamily="34" charset="-122"/>
              </a:rPr>
              <a:t>在</a:t>
            </a:r>
            <a:endParaRPr lang="zh-CN" altLang="en-US" sz="2000" dirty="0">
              <a:solidFill>
                <a:srgbClr val="000000"/>
              </a:solidFill>
              <a:latin typeface="微软雅黑" panose="020B0503020204020204" pitchFamily="34" charset="-122"/>
              <a:ea typeface="微软雅黑" panose="020B0503020204020204" pitchFamily="34" charset="-122"/>
            </a:endParaRPr>
          </a:p>
          <a:p>
            <a:r>
              <a:rPr lang="zh-CN" altLang="en-US" sz="2000" dirty="0">
                <a:solidFill>
                  <a:srgbClr val="000000"/>
                </a:solidFill>
                <a:latin typeface="微软雅黑" panose="020B0503020204020204" pitchFamily="34" charset="-122"/>
                <a:ea typeface="微软雅黑" panose="020B0503020204020204" pitchFamily="34" charset="-122"/>
              </a:rPr>
              <a:t>前</a:t>
            </a:r>
            <a:endParaRPr lang="zh-CN" altLang="en-US" sz="2000" dirty="0">
              <a:solidFill>
                <a:srgbClr val="000000"/>
              </a:solidFill>
              <a:latin typeface="微软雅黑" panose="020B0503020204020204" pitchFamily="34" charset="-122"/>
              <a:ea typeface="微软雅黑" panose="020B0503020204020204" pitchFamily="34" charset="-122"/>
            </a:endParaRPr>
          </a:p>
          <a:p>
            <a:r>
              <a:rPr lang="zh-CN" altLang="en-US" sz="2000" dirty="0">
                <a:solidFill>
                  <a:srgbClr val="000000"/>
                </a:solidFill>
                <a:latin typeface="微软雅黑" panose="020B0503020204020204" pitchFamily="34" charset="-122"/>
                <a:ea typeface="微软雅黑" panose="020B0503020204020204" pitchFamily="34" charset="-122"/>
              </a:rPr>
              <a:t>十</a:t>
            </a:r>
            <a:endParaRPr lang="zh-CN" altLang="en-US" sz="2000" dirty="0">
              <a:solidFill>
                <a:srgbClr val="000000"/>
              </a:solidFill>
              <a:latin typeface="微软雅黑" panose="020B0503020204020204" pitchFamily="34" charset="-122"/>
              <a:ea typeface="微软雅黑" panose="020B0503020204020204" pitchFamily="34" charset="-122"/>
            </a:endParaRPr>
          </a:p>
          <a:p>
            <a:r>
              <a:rPr lang="zh-CN" altLang="en-US" sz="2000" dirty="0">
                <a:solidFill>
                  <a:srgbClr val="000000"/>
                </a:solidFill>
                <a:latin typeface="微软雅黑" panose="020B0503020204020204" pitchFamily="34" charset="-122"/>
                <a:ea typeface="微软雅黑" panose="020B0503020204020204" pitchFamily="34" charset="-122"/>
              </a:rPr>
              <a:t>的</a:t>
            </a:r>
            <a:endParaRPr lang="zh-CN" altLang="en-US" sz="2000" dirty="0">
              <a:solidFill>
                <a:srgbClr val="000000"/>
              </a:solidFill>
              <a:latin typeface="微软雅黑" panose="020B0503020204020204" pitchFamily="34" charset="-122"/>
              <a:ea typeface="微软雅黑" panose="020B0503020204020204" pitchFamily="34" charset="-122"/>
            </a:endParaRPr>
          </a:p>
          <a:p>
            <a:r>
              <a:rPr lang="zh-CN" altLang="en-US" sz="2000" dirty="0">
                <a:solidFill>
                  <a:srgbClr val="000000"/>
                </a:solidFill>
                <a:latin typeface="微软雅黑" panose="020B0503020204020204" pitchFamily="34" charset="-122"/>
                <a:ea typeface="微软雅黑" panose="020B0503020204020204" pitchFamily="34" charset="-122"/>
              </a:rPr>
              <a:t>指</a:t>
            </a:r>
            <a:endParaRPr lang="zh-CN" altLang="en-US" sz="2000" dirty="0">
              <a:solidFill>
                <a:srgbClr val="000000"/>
              </a:solidFill>
              <a:latin typeface="微软雅黑" panose="020B0503020204020204" pitchFamily="34" charset="-122"/>
              <a:ea typeface="微软雅黑" panose="020B0503020204020204" pitchFamily="34" charset="-122"/>
            </a:endParaRPr>
          </a:p>
          <a:p>
            <a:r>
              <a:rPr lang="zh-CN" altLang="en-US" sz="2000" dirty="0">
                <a:solidFill>
                  <a:srgbClr val="000000"/>
                </a:solidFill>
                <a:latin typeface="微软雅黑" panose="020B0503020204020204" pitchFamily="34" charset="-122"/>
                <a:ea typeface="微软雅黑" panose="020B0503020204020204" pitchFamily="34" charset="-122"/>
              </a:rPr>
              <a:t>标</a:t>
            </a:r>
            <a:endParaRPr lang="zh-CN" altLang="en-US" sz="2000" dirty="0">
              <a:solidFill>
                <a:srgbClr val="000000"/>
              </a:solidFill>
              <a:latin typeface="微软雅黑" panose="020B0503020204020204" pitchFamily="34" charset="-122"/>
              <a:ea typeface="微软雅黑" panose="020B0503020204020204" pitchFamily="34" charset="-122"/>
            </a:endParaRPr>
          </a:p>
        </p:txBody>
      </p:sp>
      <p:sp>
        <p:nvSpPr>
          <p:cNvPr id="125969" name="TextBox 22"/>
          <p:cNvSpPr txBox="1"/>
          <p:nvPr/>
        </p:nvSpPr>
        <p:spPr>
          <a:xfrm>
            <a:off x="2518173" y="1845469"/>
            <a:ext cx="1831181" cy="307777"/>
          </a:xfrm>
          <a:prstGeom prst="rect">
            <a:avLst/>
          </a:prstGeom>
          <a:solidFill>
            <a:schemeClr val="bg1"/>
          </a:solidFill>
          <a:ln w="25400" cap="flat" cmpd="sng">
            <a:solidFill>
              <a:srgbClr val="F6A55C"/>
            </a:solidFill>
            <a:prstDash val="solid"/>
            <a:miter/>
            <a:headEnd type="none" w="med" len="med"/>
            <a:tailEnd type="none" w="med" len="med"/>
          </a:ln>
        </p:spPr>
        <p:txBody>
          <a:bodyPr anchor="t">
            <a:spAutoFit/>
          </a:bodyPr>
          <a:lstStyle/>
          <a:p>
            <a:r>
              <a:rPr lang="zh-CN" altLang="en-US" sz="1400" dirty="0">
                <a:solidFill>
                  <a:srgbClr val="000000"/>
                </a:solidFill>
                <a:latin typeface="微软雅黑" panose="020B0503020204020204" pitchFamily="34" charset="-122"/>
                <a:ea typeface="微软雅黑" panose="020B0503020204020204" pitchFamily="34" charset="-122"/>
              </a:rPr>
              <a:t>尊重与包容</a:t>
            </a:r>
            <a:endParaRPr lang="zh-CN" altLang="en-US" sz="1400" dirty="0">
              <a:solidFill>
                <a:srgbClr val="000000"/>
              </a:solidFill>
              <a:latin typeface="微软雅黑" panose="020B0503020204020204" pitchFamily="34" charset="-122"/>
              <a:ea typeface="微软雅黑" panose="020B0503020204020204" pitchFamily="34" charset="-122"/>
            </a:endParaRPr>
          </a:p>
        </p:txBody>
      </p:sp>
      <p:sp>
        <p:nvSpPr>
          <p:cNvPr id="134161" name="TextBox 2"/>
          <p:cNvSpPr txBox="1"/>
          <p:nvPr/>
        </p:nvSpPr>
        <p:spPr>
          <a:xfrm>
            <a:off x="4793457" y="1845469"/>
            <a:ext cx="1831181" cy="307777"/>
          </a:xfrm>
          <a:prstGeom prst="rect">
            <a:avLst/>
          </a:prstGeom>
          <a:solidFill>
            <a:schemeClr val="bg1"/>
          </a:solidFill>
          <a:ln w="25400" cap="flat" cmpd="sng">
            <a:solidFill>
              <a:srgbClr val="00B0F0"/>
            </a:solidFill>
            <a:prstDash val="solid"/>
            <a:miter/>
            <a:headEnd type="none" w="med" len="med"/>
            <a:tailEnd type="none" w="med" len="med"/>
          </a:ln>
        </p:spPr>
        <p:txBody>
          <a:bodyPr anchor="t">
            <a:spAutoFit/>
          </a:bodyPr>
          <a:lstStyle/>
          <a:p>
            <a:r>
              <a:rPr lang="zh-CN" altLang="en-US" sz="1400" dirty="0">
                <a:solidFill>
                  <a:srgbClr val="000000"/>
                </a:solidFill>
                <a:latin typeface="微软雅黑" panose="020B0503020204020204" pitchFamily="34" charset="-122"/>
                <a:ea typeface="微软雅黑" panose="020B0503020204020204" pitchFamily="34" charset="-122"/>
              </a:rPr>
              <a:t>道德品质</a:t>
            </a:r>
            <a:endParaRPr lang="zh-CN" altLang="en-US" sz="1400" dirty="0">
              <a:solidFill>
                <a:srgbClr val="000000"/>
              </a:solidFill>
              <a:latin typeface="微软雅黑" panose="020B0503020204020204" pitchFamily="34" charset="-122"/>
              <a:ea typeface="微软雅黑" panose="020B0503020204020204" pitchFamily="34" charset="-122"/>
            </a:endParaRPr>
          </a:p>
        </p:txBody>
      </p:sp>
      <p:sp>
        <p:nvSpPr>
          <p:cNvPr id="125971" name="TextBox 22"/>
          <p:cNvSpPr txBox="1"/>
          <p:nvPr/>
        </p:nvSpPr>
        <p:spPr>
          <a:xfrm>
            <a:off x="2519363" y="2181225"/>
            <a:ext cx="1831181" cy="307777"/>
          </a:xfrm>
          <a:prstGeom prst="rect">
            <a:avLst/>
          </a:prstGeom>
          <a:solidFill>
            <a:schemeClr val="bg1"/>
          </a:solidFill>
          <a:ln w="25400" cap="flat" cmpd="sng">
            <a:solidFill>
              <a:srgbClr val="F6A55C"/>
            </a:solidFill>
            <a:prstDash val="solid"/>
            <a:miter/>
            <a:headEnd type="none" w="med" len="med"/>
            <a:tailEnd type="none" w="med" len="med"/>
          </a:ln>
        </p:spPr>
        <p:txBody>
          <a:bodyPr anchor="t">
            <a:spAutoFit/>
          </a:bodyPr>
          <a:lstStyle/>
          <a:p>
            <a:r>
              <a:rPr lang="zh-CN" altLang="en-US" sz="1400" dirty="0">
                <a:solidFill>
                  <a:srgbClr val="000000"/>
                </a:solidFill>
                <a:latin typeface="微软雅黑" panose="020B0503020204020204" pitchFamily="34" charset="-122"/>
                <a:ea typeface="微软雅黑" panose="020B0503020204020204" pitchFamily="34" charset="-122"/>
              </a:rPr>
              <a:t>公民意识</a:t>
            </a:r>
            <a:endParaRPr lang="zh-CN" altLang="en-US" sz="1400" dirty="0">
              <a:solidFill>
                <a:srgbClr val="000000"/>
              </a:solidFill>
              <a:latin typeface="微软雅黑" panose="020B0503020204020204" pitchFamily="34" charset="-122"/>
              <a:ea typeface="微软雅黑" panose="020B0503020204020204" pitchFamily="34" charset="-122"/>
            </a:endParaRPr>
          </a:p>
        </p:txBody>
      </p:sp>
      <p:sp>
        <p:nvSpPr>
          <p:cNvPr id="134163" name="TextBox 2"/>
          <p:cNvSpPr txBox="1"/>
          <p:nvPr/>
        </p:nvSpPr>
        <p:spPr>
          <a:xfrm>
            <a:off x="4794648" y="2181225"/>
            <a:ext cx="1831181" cy="307777"/>
          </a:xfrm>
          <a:prstGeom prst="rect">
            <a:avLst/>
          </a:prstGeom>
          <a:solidFill>
            <a:schemeClr val="bg1"/>
          </a:solidFill>
          <a:ln w="25400" cap="flat" cmpd="sng">
            <a:solidFill>
              <a:srgbClr val="00B0F0"/>
            </a:solidFill>
            <a:prstDash val="solid"/>
            <a:miter/>
            <a:headEnd type="none" w="med" len="med"/>
            <a:tailEnd type="none" w="med" len="med"/>
          </a:ln>
        </p:spPr>
        <p:txBody>
          <a:bodyPr anchor="t">
            <a:spAutoFit/>
          </a:bodyPr>
          <a:lstStyle/>
          <a:p>
            <a:r>
              <a:rPr lang="zh-CN" altLang="en-US" sz="1400" dirty="0">
                <a:solidFill>
                  <a:srgbClr val="000000"/>
                </a:solidFill>
                <a:latin typeface="微软雅黑" panose="020B0503020204020204" pitchFamily="34" charset="-122"/>
                <a:ea typeface="微软雅黑" panose="020B0503020204020204" pitchFamily="34" charset="-122"/>
              </a:rPr>
              <a:t>社会责任与公民义务</a:t>
            </a:r>
            <a:endParaRPr lang="zh-CN" altLang="en-US" sz="1400" dirty="0">
              <a:solidFill>
                <a:srgbClr val="000000"/>
              </a:solidFill>
              <a:latin typeface="微软雅黑" panose="020B0503020204020204" pitchFamily="34" charset="-122"/>
              <a:ea typeface="微软雅黑" panose="020B0503020204020204" pitchFamily="34" charset="-122"/>
            </a:endParaRPr>
          </a:p>
        </p:txBody>
      </p:sp>
      <p:sp>
        <p:nvSpPr>
          <p:cNvPr id="125973" name="TextBox 22"/>
          <p:cNvSpPr txBox="1"/>
          <p:nvPr/>
        </p:nvSpPr>
        <p:spPr>
          <a:xfrm>
            <a:off x="2519363" y="2850356"/>
            <a:ext cx="1831181" cy="307777"/>
          </a:xfrm>
          <a:prstGeom prst="rect">
            <a:avLst/>
          </a:prstGeom>
          <a:solidFill>
            <a:schemeClr val="bg1"/>
          </a:solidFill>
          <a:ln w="25400" cap="flat" cmpd="sng">
            <a:solidFill>
              <a:srgbClr val="F6A55C"/>
            </a:solidFill>
            <a:prstDash val="solid"/>
            <a:miter/>
            <a:headEnd type="none" w="med" len="med"/>
            <a:tailEnd type="none" w="med" len="med"/>
          </a:ln>
        </p:spPr>
        <p:txBody>
          <a:bodyPr anchor="t">
            <a:spAutoFit/>
          </a:bodyPr>
          <a:lstStyle/>
          <a:p>
            <a:r>
              <a:rPr lang="zh-CN" altLang="en-US" sz="1400" dirty="0">
                <a:solidFill>
                  <a:srgbClr val="000000"/>
                </a:solidFill>
                <a:latin typeface="微软雅黑" panose="020B0503020204020204" pitchFamily="34" charset="-122"/>
                <a:ea typeface="微软雅黑" panose="020B0503020204020204" pitchFamily="34" charset="-122"/>
              </a:rPr>
              <a:t>问题解决能力</a:t>
            </a:r>
            <a:endParaRPr lang="zh-CN" altLang="en-US" sz="1400" dirty="0">
              <a:solidFill>
                <a:srgbClr val="000000"/>
              </a:solidFill>
              <a:latin typeface="微软雅黑" panose="020B0503020204020204" pitchFamily="34" charset="-122"/>
              <a:ea typeface="微软雅黑" panose="020B0503020204020204" pitchFamily="34" charset="-122"/>
            </a:endParaRPr>
          </a:p>
        </p:txBody>
      </p:sp>
      <p:sp>
        <p:nvSpPr>
          <p:cNvPr id="134165" name="TextBox 2"/>
          <p:cNvSpPr txBox="1"/>
          <p:nvPr/>
        </p:nvSpPr>
        <p:spPr>
          <a:xfrm>
            <a:off x="4794648" y="2850356"/>
            <a:ext cx="1831181" cy="307777"/>
          </a:xfrm>
          <a:prstGeom prst="rect">
            <a:avLst/>
          </a:prstGeom>
          <a:solidFill>
            <a:schemeClr val="bg1"/>
          </a:solidFill>
          <a:ln w="25400" cap="flat" cmpd="sng">
            <a:solidFill>
              <a:srgbClr val="00B0F0"/>
            </a:solidFill>
            <a:prstDash val="solid"/>
            <a:miter/>
            <a:headEnd type="none" w="med" len="med"/>
            <a:tailEnd type="none" w="med" len="med"/>
          </a:ln>
        </p:spPr>
        <p:txBody>
          <a:bodyPr anchor="t">
            <a:spAutoFit/>
          </a:bodyPr>
          <a:lstStyle/>
          <a:p>
            <a:r>
              <a:rPr lang="zh-CN" altLang="en-US" sz="1400" dirty="0">
                <a:solidFill>
                  <a:srgbClr val="000000"/>
                </a:solidFill>
                <a:latin typeface="微软雅黑" panose="020B0503020204020204" pitchFamily="34" charset="-122"/>
                <a:ea typeface="微软雅黑" panose="020B0503020204020204" pitchFamily="34" charset="-122"/>
              </a:rPr>
              <a:t>问题解决与实践</a:t>
            </a:r>
            <a:endParaRPr lang="zh-CN" altLang="en-US" sz="1400" dirty="0">
              <a:solidFill>
                <a:srgbClr val="000000"/>
              </a:solidFill>
              <a:latin typeface="微软雅黑" panose="020B0503020204020204" pitchFamily="34" charset="-122"/>
              <a:ea typeface="微软雅黑" panose="020B0503020204020204" pitchFamily="34" charset="-122"/>
            </a:endParaRPr>
          </a:p>
        </p:txBody>
      </p:sp>
      <p:sp>
        <p:nvSpPr>
          <p:cNvPr id="125975" name="TextBox 22"/>
          <p:cNvSpPr txBox="1"/>
          <p:nvPr/>
        </p:nvSpPr>
        <p:spPr>
          <a:xfrm>
            <a:off x="2519363" y="3184922"/>
            <a:ext cx="1831181" cy="307777"/>
          </a:xfrm>
          <a:prstGeom prst="rect">
            <a:avLst/>
          </a:prstGeom>
          <a:solidFill>
            <a:schemeClr val="bg1"/>
          </a:solidFill>
          <a:ln w="25400" cap="flat" cmpd="sng">
            <a:solidFill>
              <a:srgbClr val="F6A55C"/>
            </a:solidFill>
            <a:prstDash val="solid"/>
            <a:miter/>
            <a:headEnd type="none" w="med" len="med"/>
            <a:tailEnd type="none" w="med" len="med"/>
          </a:ln>
        </p:spPr>
        <p:txBody>
          <a:bodyPr anchor="t">
            <a:spAutoFit/>
          </a:bodyPr>
          <a:lstStyle/>
          <a:p>
            <a:r>
              <a:rPr lang="zh-CN" altLang="en-US" sz="1400" dirty="0">
                <a:solidFill>
                  <a:srgbClr val="000000"/>
                </a:solidFill>
                <a:latin typeface="微软雅黑" panose="020B0503020204020204" pitchFamily="34" charset="-122"/>
                <a:ea typeface="微软雅黑" panose="020B0503020204020204" pitchFamily="34" charset="-122"/>
              </a:rPr>
              <a:t>自我管理</a:t>
            </a:r>
            <a:endParaRPr lang="zh-CN" altLang="en-US" sz="1400" dirty="0">
              <a:solidFill>
                <a:srgbClr val="000000"/>
              </a:solidFill>
              <a:latin typeface="微软雅黑" panose="020B0503020204020204" pitchFamily="34" charset="-122"/>
              <a:ea typeface="微软雅黑" panose="020B0503020204020204" pitchFamily="34" charset="-122"/>
            </a:endParaRPr>
          </a:p>
        </p:txBody>
      </p:sp>
      <p:sp>
        <p:nvSpPr>
          <p:cNvPr id="134167" name="TextBox 2"/>
          <p:cNvSpPr txBox="1"/>
          <p:nvPr/>
        </p:nvSpPr>
        <p:spPr>
          <a:xfrm>
            <a:off x="4794648" y="3184922"/>
            <a:ext cx="1831181" cy="307777"/>
          </a:xfrm>
          <a:prstGeom prst="rect">
            <a:avLst/>
          </a:prstGeom>
          <a:solidFill>
            <a:schemeClr val="bg1"/>
          </a:solidFill>
          <a:ln w="25400" cap="flat" cmpd="sng">
            <a:solidFill>
              <a:srgbClr val="00B0F0"/>
            </a:solidFill>
            <a:prstDash val="solid"/>
            <a:miter/>
            <a:headEnd type="none" w="med" len="med"/>
            <a:tailEnd type="none" w="med" len="med"/>
          </a:ln>
        </p:spPr>
        <p:txBody>
          <a:bodyPr anchor="t">
            <a:spAutoFit/>
          </a:bodyPr>
          <a:lstStyle/>
          <a:p>
            <a:r>
              <a:rPr lang="zh-CN" altLang="en-US" sz="1400" dirty="0">
                <a:solidFill>
                  <a:srgbClr val="000000"/>
                </a:solidFill>
                <a:latin typeface="微软雅黑" panose="020B0503020204020204" pitchFamily="34" charset="-122"/>
                <a:ea typeface="微软雅黑" panose="020B0503020204020204" pitchFamily="34" charset="-122"/>
              </a:rPr>
              <a:t>自我管理</a:t>
            </a:r>
            <a:endParaRPr lang="zh-CN" altLang="en-US" sz="1400" dirty="0">
              <a:solidFill>
                <a:srgbClr val="000000"/>
              </a:solidFill>
              <a:latin typeface="微软雅黑" panose="020B0503020204020204" pitchFamily="34" charset="-122"/>
              <a:ea typeface="微软雅黑" panose="020B0503020204020204" pitchFamily="34" charset="-122"/>
            </a:endParaRPr>
          </a:p>
        </p:txBody>
      </p:sp>
      <p:sp>
        <p:nvSpPr>
          <p:cNvPr id="125977" name="TextBox 22"/>
          <p:cNvSpPr txBox="1"/>
          <p:nvPr/>
        </p:nvSpPr>
        <p:spPr>
          <a:xfrm>
            <a:off x="2519363" y="4221956"/>
            <a:ext cx="1831181" cy="307777"/>
          </a:xfrm>
          <a:prstGeom prst="rect">
            <a:avLst/>
          </a:prstGeom>
          <a:solidFill>
            <a:schemeClr val="bg1"/>
          </a:solidFill>
          <a:ln w="25400" cap="flat" cmpd="sng">
            <a:solidFill>
              <a:srgbClr val="F6A55C"/>
            </a:solidFill>
            <a:prstDash val="solid"/>
            <a:miter/>
            <a:headEnd type="none" w="med" len="med"/>
            <a:tailEnd type="none" w="med" len="med"/>
          </a:ln>
        </p:spPr>
        <p:txBody>
          <a:bodyPr anchor="t">
            <a:spAutoFit/>
          </a:bodyPr>
          <a:lstStyle/>
          <a:p>
            <a:r>
              <a:rPr lang="zh-CN" altLang="en-US" sz="1400" dirty="0">
                <a:solidFill>
                  <a:srgbClr val="000000"/>
                </a:solidFill>
                <a:latin typeface="微软雅黑" panose="020B0503020204020204" pitchFamily="34" charset="-122"/>
                <a:ea typeface="微软雅黑" panose="020B0503020204020204" pitchFamily="34" charset="-122"/>
              </a:rPr>
              <a:t>法律与规则意识</a:t>
            </a:r>
            <a:endParaRPr lang="zh-CN" altLang="en-US" sz="1400" dirty="0">
              <a:solidFill>
                <a:srgbClr val="000000"/>
              </a:solidFill>
              <a:latin typeface="微软雅黑" panose="020B0503020204020204" pitchFamily="34" charset="-122"/>
              <a:ea typeface="微软雅黑" panose="020B0503020204020204" pitchFamily="34" charset="-122"/>
            </a:endParaRPr>
          </a:p>
        </p:txBody>
      </p:sp>
      <p:sp>
        <p:nvSpPr>
          <p:cNvPr id="134169" name="TextBox 2"/>
          <p:cNvSpPr txBox="1"/>
          <p:nvPr/>
        </p:nvSpPr>
        <p:spPr>
          <a:xfrm>
            <a:off x="4794648" y="4221956"/>
            <a:ext cx="1831181" cy="307777"/>
          </a:xfrm>
          <a:prstGeom prst="rect">
            <a:avLst/>
          </a:prstGeom>
          <a:solidFill>
            <a:schemeClr val="bg1"/>
          </a:solidFill>
          <a:ln w="25400" cap="flat" cmpd="sng">
            <a:solidFill>
              <a:srgbClr val="00B0F0"/>
            </a:solidFill>
            <a:prstDash val="solid"/>
            <a:miter/>
            <a:headEnd type="none" w="med" len="med"/>
            <a:tailEnd type="none" w="med" len="med"/>
          </a:ln>
        </p:spPr>
        <p:txBody>
          <a:bodyPr anchor="t">
            <a:spAutoFit/>
          </a:bodyPr>
          <a:lstStyle/>
          <a:p>
            <a:r>
              <a:rPr lang="zh-CN" altLang="en-US" sz="1400" dirty="0">
                <a:solidFill>
                  <a:srgbClr val="000000"/>
                </a:solidFill>
                <a:latin typeface="微软雅黑" panose="020B0503020204020204" pitchFamily="34" charset="-122"/>
                <a:ea typeface="微软雅黑" panose="020B0503020204020204" pitchFamily="34" charset="-122"/>
              </a:rPr>
              <a:t>法律与规则意识</a:t>
            </a:r>
            <a:endParaRPr lang="zh-CN" altLang="en-US" sz="1400" dirty="0">
              <a:solidFill>
                <a:srgbClr val="000000"/>
              </a:solidFill>
              <a:latin typeface="微软雅黑" panose="020B0503020204020204" pitchFamily="34" charset="-122"/>
              <a:ea typeface="微软雅黑" panose="020B0503020204020204" pitchFamily="34" charset="-122"/>
            </a:endParaRPr>
          </a:p>
        </p:txBody>
      </p:sp>
      <p:grpSp>
        <p:nvGrpSpPr>
          <p:cNvPr id="27" name="Group 4"/>
          <p:cNvGrpSpPr>
            <a:grpSpLocks noChangeAspect="1"/>
          </p:cNvGrpSpPr>
          <p:nvPr/>
        </p:nvGrpSpPr>
        <p:grpSpPr bwMode="auto">
          <a:xfrm rot="5400000">
            <a:off x="-9330" y="267599"/>
            <a:ext cx="409547" cy="390889"/>
            <a:chOff x="0" y="60"/>
            <a:chExt cx="439" cy="419"/>
          </a:xfrm>
        </p:grpSpPr>
        <p:sp>
          <p:nvSpPr>
            <p:cNvPr id="28" name="Freeform 5"/>
            <p:cNvSpPr/>
            <p:nvPr/>
          </p:nvSpPr>
          <p:spPr bwMode="auto">
            <a:xfrm>
              <a:off x="0" y="60"/>
              <a:ext cx="297" cy="419"/>
            </a:xfrm>
            <a:custGeom>
              <a:avLst/>
              <a:gdLst>
                <a:gd name="T0" fmla="*/ 297 w 297"/>
                <a:gd name="T1" fmla="*/ 0 h 419"/>
                <a:gd name="T2" fmla="*/ 143 w 297"/>
                <a:gd name="T3" fmla="*/ 0 h 419"/>
                <a:gd name="T4" fmla="*/ 0 w 297"/>
                <a:gd name="T5" fmla="*/ 419 h 419"/>
                <a:gd name="T6" fmla="*/ 155 w 297"/>
                <a:gd name="T7" fmla="*/ 419 h 419"/>
                <a:gd name="T8" fmla="*/ 297 w 297"/>
                <a:gd name="T9" fmla="*/ 0 h 419"/>
              </a:gdLst>
              <a:ahLst/>
              <a:cxnLst>
                <a:cxn ang="0">
                  <a:pos x="T0" y="T1"/>
                </a:cxn>
                <a:cxn ang="0">
                  <a:pos x="T2" y="T3"/>
                </a:cxn>
                <a:cxn ang="0">
                  <a:pos x="T4" y="T5"/>
                </a:cxn>
                <a:cxn ang="0">
                  <a:pos x="T6" y="T7"/>
                </a:cxn>
                <a:cxn ang="0">
                  <a:pos x="T8" y="T9"/>
                </a:cxn>
              </a:cxnLst>
              <a:rect l="0" t="0" r="r" b="b"/>
              <a:pathLst>
                <a:path w="297" h="419">
                  <a:moveTo>
                    <a:pt x="297" y="0"/>
                  </a:moveTo>
                  <a:lnTo>
                    <a:pt x="143" y="0"/>
                  </a:lnTo>
                  <a:lnTo>
                    <a:pt x="0" y="419"/>
                  </a:lnTo>
                  <a:lnTo>
                    <a:pt x="155" y="419"/>
                  </a:lnTo>
                  <a:lnTo>
                    <a:pt x="297" y="0"/>
                  </a:lnTo>
                  <a:close/>
                </a:path>
              </a:pathLst>
            </a:custGeom>
            <a:solidFill>
              <a:srgbClr val="0423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sp>
          <p:nvSpPr>
            <p:cNvPr id="29" name="Freeform 6"/>
            <p:cNvSpPr/>
            <p:nvPr/>
          </p:nvSpPr>
          <p:spPr bwMode="auto">
            <a:xfrm>
              <a:off x="143" y="60"/>
              <a:ext cx="296" cy="419"/>
            </a:xfrm>
            <a:custGeom>
              <a:avLst/>
              <a:gdLst>
                <a:gd name="T0" fmla="*/ 0 w 296"/>
                <a:gd name="T1" fmla="*/ 0 h 419"/>
                <a:gd name="T2" fmla="*/ 154 w 296"/>
                <a:gd name="T3" fmla="*/ 0 h 419"/>
                <a:gd name="T4" fmla="*/ 296 w 296"/>
                <a:gd name="T5" fmla="*/ 419 h 419"/>
                <a:gd name="T6" fmla="*/ 142 w 296"/>
                <a:gd name="T7" fmla="*/ 419 h 419"/>
                <a:gd name="T8" fmla="*/ 0 w 296"/>
                <a:gd name="T9" fmla="*/ 0 h 419"/>
              </a:gdLst>
              <a:ahLst/>
              <a:cxnLst>
                <a:cxn ang="0">
                  <a:pos x="T0" y="T1"/>
                </a:cxn>
                <a:cxn ang="0">
                  <a:pos x="T2" y="T3"/>
                </a:cxn>
                <a:cxn ang="0">
                  <a:pos x="T4" y="T5"/>
                </a:cxn>
                <a:cxn ang="0">
                  <a:pos x="T6" y="T7"/>
                </a:cxn>
                <a:cxn ang="0">
                  <a:pos x="T8" y="T9"/>
                </a:cxn>
              </a:cxnLst>
              <a:rect l="0" t="0" r="r" b="b"/>
              <a:pathLst>
                <a:path w="296" h="419">
                  <a:moveTo>
                    <a:pt x="0" y="0"/>
                  </a:moveTo>
                  <a:lnTo>
                    <a:pt x="154" y="0"/>
                  </a:lnTo>
                  <a:lnTo>
                    <a:pt x="296" y="419"/>
                  </a:lnTo>
                  <a:lnTo>
                    <a:pt x="142" y="419"/>
                  </a:lnTo>
                  <a:lnTo>
                    <a:pt x="0" y="0"/>
                  </a:lnTo>
                  <a:close/>
                </a:path>
              </a:pathLst>
            </a:custGeom>
            <a:solidFill>
              <a:srgbClr val="59A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grpSp>
      <p:sp>
        <p:nvSpPr>
          <p:cNvPr id="30" name="文本框 29"/>
          <p:cNvSpPr txBox="1"/>
          <p:nvPr/>
        </p:nvSpPr>
        <p:spPr>
          <a:xfrm>
            <a:off x="390888" y="195486"/>
            <a:ext cx="3711272" cy="461665"/>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defTabSz="685800"/>
            <a:r>
              <a:rPr lang="zh-CN" altLang="en-US" sz="2400" spc="100" dirty="0">
                <a:solidFill>
                  <a:srgbClr val="E1740D"/>
                </a:solidFill>
                <a:latin typeface="Arial" panose="020B0604020202020204" pitchFamily="34" charset="0"/>
                <a:ea typeface="微软雅黑" panose="020B0503020204020204" pitchFamily="34" charset="-122"/>
                <a:cs typeface="Arial" panose="020B0604020202020204" pitchFamily="34" charset="0"/>
              </a:rPr>
              <a:t>核心素养的实证调查研究</a:t>
            </a:r>
            <a:endParaRPr lang="zh-CN" altLang="en-US" sz="2400" spc="100" dirty="0">
              <a:solidFill>
                <a:srgbClr val="E1740D"/>
              </a:solidFill>
              <a:latin typeface="Arial" panose="020B0604020202020204" pitchFamily="34" charset="0"/>
              <a:ea typeface="微软雅黑" panose="020B0503020204020204" pitchFamily="34" charset="-122"/>
              <a:cs typeface="Arial" panose="020B0604020202020204" pitchFamily="34" charset="0"/>
            </a:endParaRPr>
          </a:p>
        </p:txBody>
      </p:sp>
      <p:sp>
        <p:nvSpPr>
          <p:cNvPr id="33" name="AutoShape 53"/>
          <p:cNvSpPr/>
          <p:nvPr/>
        </p:nvSpPr>
        <p:spPr>
          <a:xfrm>
            <a:off x="2195736" y="722016"/>
            <a:ext cx="4824536" cy="391220"/>
          </a:xfrm>
          <a:prstGeom prst="roundRect">
            <a:avLst>
              <a:gd name="adj" fmla="val 9028"/>
            </a:avLst>
          </a:prstGeom>
          <a:solidFill>
            <a:srgbClr val="213C51"/>
          </a:solidFill>
          <a:ln w="9525">
            <a:noFill/>
          </a:ln>
        </p:spPr>
        <p:txBody>
          <a:bodyPr wrap="none" anchor="ctr"/>
          <a:lstStyle/>
          <a:p>
            <a:pPr>
              <a:lnSpc>
                <a:spcPct val="140000"/>
              </a:lnSpc>
              <a:buClr>
                <a:srgbClr val="FFFFFF"/>
              </a:buClr>
            </a:pPr>
            <a:r>
              <a:rPr lang="zh-CN" altLang="en-US" sz="2000" b="1" dirty="0">
                <a:solidFill>
                  <a:schemeClr val="bg1"/>
                </a:solidFill>
                <a:latin typeface="微软雅黑" panose="020B0503020204020204" pitchFamily="34" charset="-122"/>
                <a:ea typeface="微软雅黑" panose="020B0503020204020204" pitchFamily="34" charset="-122"/>
              </a:rPr>
              <a:t>基于实证证据对学生核心素养框架的建议</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1.94444E-6 1.23457E-6 L -1.94444E-6 -0.05988 " pathEditMode="relative" rAng="0" ptsTypes="AA">
                                      <p:cBhvr>
                                        <p:cTn id="6" dur="1000" fill="hold"/>
                                        <p:tgtEl>
                                          <p:spTgt spid="125960"/>
                                        </p:tgtEl>
                                        <p:attrNameLst>
                                          <p:attrName>ppt_x</p:attrName>
                                          <p:attrName>ppt_y</p:attrName>
                                        </p:attrNameLst>
                                      </p:cBhvr>
                                      <p:rCtr x="0" y="-2994"/>
                                    </p:animMotion>
                                  </p:childTnLst>
                                </p:cTn>
                              </p:par>
                              <p:par>
                                <p:cTn id="7" presetID="10" presetClass="exit" presetSubtype="0" fill="hold" grpId="1" nodeType="withEffect">
                                  <p:stCondLst>
                                    <p:cond delay="0"/>
                                  </p:stCondLst>
                                  <p:childTnLst>
                                    <p:animEffect transition="out" filter="fade">
                                      <p:cBhvr>
                                        <p:cTn id="8" dur="1000"/>
                                        <p:tgtEl>
                                          <p:spTgt spid="125960"/>
                                        </p:tgtEl>
                                      </p:cBhvr>
                                    </p:animEffect>
                                    <p:set>
                                      <p:cBhvr>
                                        <p:cTn id="9" dur="1" fill="hold">
                                          <p:stCondLst>
                                            <p:cond delay="999"/>
                                          </p:stCondLst>
                                        </p:cTn>
                                        <p:tgtEl>
                                          <p:spTgt spid="125960"/>
                                        </p:tgtEl>
                                        <p:attrNameLst>
                                          <p:attrName>style.visibility</p:attrName>
                                        </p:attrNameLst>
                                      </p:cBhvr>
                                      <p:to>
                                        <p:strVal val="hidden"/>
                                      </p:to>
                                    </p:set>
                                  </p:childTnLst>
                                </p:cTn>
                              </p:par>
                              <p:par>
                                <p:cTn id="10" presetID="64" presetClass="path" presetSubtype="0" accel="50000" decel="50000" fill="hold" grpId="0" nodeType="withEffect">
                                  <p:stCondLst>
                                    <p:cond delay="0"/>
                                  </p:stCondLst>
                                  <p:childTnLst>
                                    <p:animMotion origin="layout" path="M 4.72222E-6 -6.17284E-7 L -0.00157 -0.08086 " pathEditMode="relative" rAng="0" ptsTypes="AA">
                                      <p:cBhvr>
                                        <p:cTn id="11" dur="1000" fill="hold"/>
                                        <p:tgtEl>
                                          <p:spTgt spid="125962"/>
                                        </p:tgtEl>
                                        <p:attrNameLst>
                                          <p:attrName>ppt_x</p:attrName>
                                          <p:attrName>ppt_y</p:attrName>
                                        </p:attrNameLst>
                                      </p:cBhvr>
                                      <p:rCtr x="-87" y="-4043"/>
                                    </p:animMotion>
                                  </p:childTnLst>
                                </p:cTn>
                              </p:par>
                              <p:par>
                                <p:cTn id="12" presetID="10" presetClass="exit" presetSubtype="0" fill="hold" grpId="1" nodeType="withEffect">
                                  <p:stCondLst>
                                    <p:cond delay="0"/>
                                  </p:stCondLst>
                                  <p:childTnLst>
                                    <p:animEffect transition="out" filter="fade">
                                      <p:cBhvr>
                                        <p:cTn id="13" dur="1000"/>
                                        <p:tgtEl>
                                          <p:spTgt spid="125962"/>
                                        </p:tgtEl>
                                      </p:cBhvr>
                                    </p:animEffect>
                                    <p:set>
                                      <p:cBhvr>
                                        <p:cTn id="14" dur="1" fill="hold">
                                          <p:stCondLst>
                                            <p:cond delay="999"/>
                                          </p:stCondLst>
                                        </p:cTn>
                                        <p:tgtEl>
                                          <p:spTgt spid="125962"/>
                                        </p:tgtEl>
                                        <p:attrNameLst>
                                          <p:attrName>style.visibility</p:attrName>
                                        </p:attrNameLst>
                                      </p:cBhvr>
                                      <p:to>
                                        <p:strVal val="hidden"/>
                                      </p:to>
                                    </p:set>
                                  </p:childTnLst>
                                </p:cTn>
                              </p:par>
                              <p:par>
                                <p:cTn id="15" presetID="63" presetClass="path" presetSubtype="0" accel="50000" decel="50000" fill="hold" grpId="0" nodeType="withEffect">
                                  <p:stCondLst>
                                    <p:cond delay="0"/>
                                  </p:stCondLst>
                                  <p:childTnLst>
                                    <p:animMotion origin="layout" path="M -1.66667E-6 -4.19753E-6 L 0.33195 0.00278 " pathEditMode="relative" rAng="0" ptsTypes="AA">
                                      <p:cBhvr>
                                        <p:cTn id="16" dur="1000" fill="hold"/>
                                        <p:tgtEl>
                                          <p:spTgt spid="125954"/>
                                        </p:tgtEl>
                                        <p:attrNameLst>
                                          <p:attrName>ppt_x</p:attrName>
                                          <p:attrName>ppt_y</p:attrName>
                                        </p:attrNameLst>
                                      </p:cBhvr>
                                      <p:rCtr x="16597" y="123"/>
                                    </p:animMotion>
                                  </p:childTnLst>
                                </p:cTn>
                              </p:par>
                              <p:par>
                                <p:cTn id="17" presetID="10" presetClass="exit" presetSubtype="0" fill="hold" grpId="1" nodeType="withEffect">
                                  <p:stCondLst>
                                    <p:cond delay="0"/>
                                  </p:stCondLst>
                                  <p:childTnLst>
                                    <p:animEffect transition="out" filter="fade">
                                      <p:cBhvr>
                                        <p:cTn id="18" dur="1000"/>
                                        <p:tgtEl>
                                          <p:spTgt spid="125954"/>
                                        </p:tgtEl>
                                      </p:cBhvr>
                                    </p:animEffect>
                                    <p:set>
                                      <p:cBhvr>
                                        <p:cTn id="19" dur="1" fill="hold">
                                          <p:stCondLst>
                                            <p:cond delay="999"/>
                                          </p:stCondLst>
                                        </p:cTn>
                                        <p:tgtEl>
                                          <p:spTgt spid="125954"/>
                                        </p:tgtEl>
                                        <p:attrNameLst>
                                          <p:attrName>style.visibility</p:attrName>
                                        </p:attrNameLst>
                                      </p:cBhvr>
                                      <p:to>
                                        <p:strVal val="hidden"/>
                                      </p:to>
                                    </p:set>
                                  </p:childTnLst>
                                </p:cTn>
                              </p:par>
                              <p:par>
                                <p:cTn id="20" presetID="63" presetClass="path" presetSubtype="0" accel="50000" decel="50000" fill="hold" grpId="0" nodeType="withEffect">
                                  <p:stCondLst>
                                    <p:cond delay="0"/>
                                  </p:stCondLst>
                                  <p:childTnLst>
                                    <p:animMotion origin="layout" path="M 1.94444E-6 -8.64198E-7 L 0.33212 0.00278 " pathEditMode="relative" rAng="0" ptsTypes="AA">
                                      <p:cBhvr>
                                        <p:cTn id="21" dur="1000" fill="hold"/>
                                        <p:tgtEl>
                                          <p:spTgt spid="125955"/>
                                        </p:tgtEl>
                                        <p:attrNameLst>
                                          <p:attrName>ppt_x</p:attrName>
                                          <p:attrName>ppt_y</p:attrName>
                                        </p:attrNameLst>
                                      </p:cBhvr>
                                      <p:rCtr x="16597" y="123"/>
                                    </p:animMotion>
                                  </p:childTnLst>
                                </p:cTn>
                              </p:par>
                              <p:par>
                                <p:cTn id="22" presetID="10" presetClass="exit" presetSubtype="0" fill="hold" grpId="1" nodeType="withEffect">
                                  <p:stCondLst>
                                    <p:cond delay="0"/>
                                  </p:stCondLst>
                                  <p:childTnLst>
                                    <p:animEffect transition="out" filter="fade">
                                      <p:cBhvr>
                                        <p:cTn id="23" dur="1000"/>
                                        <p:tgtEl>
                                          <p:spTgt spid="125955"/>
                                        </p:tgtEl>
                                      </p:cBhvr>
                                    </p:animEffect>
                                    <p:set>
                                      <p:cBhvr>
                                        <p:cTn id="24" dur="1" fill="hold">
                                          <p:stCondLst>
                                            <p:cond delay="999"/>
                                          </p:stCondLst>
                                        </p:cTn>
                                        <p:tgtEl>
                                          <p:spTgt spid="125955"/>
                                        </p:tgtEl>
                                        <p:attrNameLst>
                                          <p:attrName>style.visibility</p:attrName>
                                        </p:attrNameLst>
                                      </p:cBhvr>
                                      <p:to>
                                        <p:strVal val="hidden"/>
                                      </p:to>
                                    </p:set>
                                  </p:childTnLst>
                                </p:cTn>
                              </p:par>
                              <p:par>
                                <p:cTn id="25" presetID="63" presetClass="path" presetSubtype="0" accel="50000" decel="50000" fill="hold" grpId="0" nodeType="withEffect">
                                  <p:stCondLst>
                                    <p:cond delay="0"/>
                                  </p:stCondLst>
                                  <p:childTnLst>
                                    <p:animMotion origin="layout" path="M 1.94444E-6 -3.7037E-7 L 0.32882 -3.7037E-7 " pathEditMode="relative" rAng="0" ptsTypes="AA">
                                      <p:cBhvr>
                                        <p:cTn id="26" dur="1000" fill="hold"/>
                                        <p:tgtEl>
                                          <p:spTgt spid="125961"/>
                                        </p:tgtEl>
                                        <p:attrNameLst>
                                          <p:attrName>ppt_x</p:attrName>
                                          <p:attrName>ppt_y</p:attrName>
                                        </p:attrNameLst>
                                      </p:cBhvr>
                                      <p:rCtr x="16441" y="0"/>
                                    </p:animMotion>
                                  </p:childTnLst>
                                </p:cTn>
                              </p:par>
                              <p:par>
                                <p:cTn id="27" presetID="10" presetClass="exit" presetSubtype="0" fill="hold" grpId="1" nodeType="withEffect">
                                  <p:stCondLst>
                                    <p:cond delay="0"/>
                                  </p:stCondLst>
                                  <p:childTnLst>
                                    <p:animEffect transition="out" filter="fade">
                                      <p:cBhvr>
                                        <p:cTn id="28" dur="1000"/>
                                        <p:tgtEl>
                                          <p:spTgt spid="125961"/>
                                        </p:tgtEl>
                                      </p:cBhvr>
                                    </p:animEffect>
                                    <p:set>
                                      <p:cBhvr>
                                        <p:cTn id="29" dur="1" fill="hold">
                                          <p:stCondLst>
                                            <p:cond delay="999"/>
                                          </p:stCondLst>
                                        </p:cTn>
                                        <p:tgtEl>
                                          <p:spTgt spid="125961"/>
                                        </p:tgtEl>
                                        <p:attrNameLst>
                                          <p:attrName>style.visibility</p:attrName>
                                        </p:attrNameLst>
                                      </p:cBhvr>
                                      <p:to>
                                        <p:strVal val="hidden"/>
                                      </p:to>
                                    </p:set>
                                  </p:childTnLst>
                                </p:cTn>
                              </p:par>
                              <p:par>
                                <p:cTn id="30" presetID="10" presetClass="exit" presetSubtype="0" fill="hold" grpId="0" nodeType="withEffect">
                                  <p:stCondLst>
                                    <p:cond delay="0"/>
                                  </p:stCondLst>
                                  <p:childTnLst>
                                    <p:animEffect transition="out" filter="fade">
                                      <p:cBhvr>
                                        <p:cTn id="31" dur="1000"/>
                                        <p:tgtEl>
                                          <p:spTgt spid="125958"/>
                                        </p:tgtEl>
                                      </p:cBhvr>
                                    </p:animEffect>
                                    <p:set>
                                      <p:cBhvr>
                                        <p:cTn id="32" dur="1" fill="hold">
                                          <p:stCondLst>
                                            <p:cond delay="999"/>
                                          </p:stCondLst>
                                        </p:cTn>
                                        <p:tgtEl>
                                          <p:spTgt spid="125958"/>
                                        </p:tgtEl>
                                        <p:attrNameLst>
                                          <p:attrName>style.visibility</p:attrName>
                                        </p:attrNameLst>
                                      </p:cBhvr>
                                      <p:to>
                                        <p:strVal val="hidden"/>
                                      </p:to>
                                    </p:set>
                                  </p:childTnLst>
                                </p:cTn>
                              </p:par>
                              <p:par>
                                <p:cTn id="33" presetID="63" presetClass="path" presetSubtype="0" accel="50000" decel="50000" fill="hold" grpId="0" nodeType="withEffect">
                                  <p:stCondLst>
                                    <p:cond delay="0"/>
                                  </p:stCondLst>
                                  <p:childTnLst>
                                    <p:animMotion origin="layout" path="M -8.33333E-7 -2.46914E-7 L 0.33195 0.00278 " pathEditMode="relative" rAng="0" ptsTypes="AA">
                                      <p:cBhvr>
                                        <p:cTn id="34" dur="1000" fill="hold"/>
                                        <p:tgtEl>
                                          <p:spTgt spid="125969"/>
                                        </p:tgtEl>
                                        <p:attrNameLst>
                                          <p:attrName>ppt_x</p:attrName>
                                          <p:attrName>ppt_y</p:attrName>
                                        </p:attrNameLst>
                                      </p:cBhvr>
                                      <p:rCtr x="16597" y="123"/>
                                    </p:animMotion>
                                  </p:childTnLst>
                                </p:cTn>
                              </p:par>
                              <p:par>
                                <p:cTn id="35" presetID="10" presetClass="exit" presetSubtype="0" fill="hold" grpId="1" nodeType="withEffect">
                                  <p:stCondLst>
                                    <p:cond delay="0"/>
                                  </p:stCondLst>
                                  <p:childTnLst>
                                    <p:animEffect transition="out" filter="fade">
                                      <p:cBhvr>
                                        <p:cTn id="36" dur="1000"/>
                                        <p:tgtEl>
                                          <p:spTgt spid="125969"/>
                                        </p:tgtEl>
                                      </p:cBhvr>
                                    </p:animEffect>
                                    <p:set>
                                      <p:cBhvr>
                                        <p:cTn id="37" dur="1" fill="hold">
                                          <p:stCondLst>
                                            <p:cond delay="999"/>
                                          </p:stCondLst>
                                        </p:cTn>
                                        <p:tgtEl>
                                          <p:spTgt spid="125969"/>
                                        </p:tgtEl>
                                        <p:attrNameLst>
                                          <p:attrName>style.visibility</p:attrName>
                                        </p:attrNameLst>
                                      </p:cBhvr>
                                      <p:to>
                                        <p:strVal val="hidden"/>
                                      </p:to>
                                    </p:set>
                                  </p:childTnLst>
                                </p:cTn>
                              </p:par>
                              <p:par>
                                <p:cTn id="38" presetID="63" presetClass="path" presetSubtype="0" accel="50000" decel="50000" fill="hold" grpId="0" nodeType="withEffect">
                                  <p:stCondLst>
                                    <p:cond delay="0"/>
                                  </p:stCondLst>
                                  <p:childTnLst>
                                    <p:animMotion origin="layout" path="M -4.44444E-6 -2.34568E-6 L 0.33195 0.00278 " pathEditMode="relative" rAng="0" ptsTypes="AA">
                                      <p:cBhvr>
                                        <p:cTn id="39" dur="1000" fill="hold"/>
                                        <p:tgtEl>
                                          <p:spTgt spid="125971"/>
                                        </p:tgtEl>
                                        <p:attrNameLst>
                                          <p:attrName>ppt_x</p:attrName>
                                          <p:attrName>ppt_y</p:attrName>
                                        </p:attrNameLst>
                                      </p:cBhvr>
                                      <p:rCtr x="16597" y="123"/>
                                    </p:animMotion>
                                  </p:childTnLst>
                                </p:cTn>
                              </p:par>
                              <p:par>
                                <p:cTn id="40" presetID="10" presetClass="exit" presetSubtype="0" fill="hold" grpId="1" nodeType="withEffect">
                                  <p:stCondLst>
                                    <p:cond delay="0"/>
                                  </p:stCondLst>
                                  <p:childTnLst>
                                    <p:animEffect transition="out" filter="fade">
                                      <p:cBhvr>
                                        <p:cTn id="41" dur="1000"/>
                                        <p:tgtEl>
                                          <p:spTgt spid="125971"/>
                                        </p:tgtEl>
                                      </p:cBhvr>
                                    </p:animEffect>
                                    <p:set>
                                      <p:cBhvr>
                                        <p:cTn id="42" dur="1" fill="hold">
                                          <p:stCondLst>
                                            <p:cond delay="999"/>
                                          </p:stCondLst>
                                        </p:cTn>
                                        <p:tgtEl>
                                          <p:spTgt spid="125971"/>
                                        </p:tgtEl>
                                        <p:attrNameLst>
                                          <p:attrName>style.visibility</p:attrName>
                                        </p:attrNameLst>
                                      </p:cBhvr>
                                      <p:to>
                                        <p:strVal val="hidden"/>
                                      </p:to>
                                    </p:set>
                                  </p:childTnLst>
                                </p:cTn>
                              </p:par>
                              <p:par>
                                <p:cTn id="43" presetID="63" presetClass="path" presetSubtype="0" accel="50000" decel="50000" fill="hold" grpId="0" nodeType="withEffect">
                                  <p:stCondLst>
                                    <p:cond delay="0"/>
                                  </p:stCondLst>
                                  <p:childTnLst>
                                    <p:animMotion origin="layout" path="M -4.44444E-6 -6.17284E-7 L 0.33195 0.00278 " pathEditMode="relative" rAng="0" ptsTypes="AA">
                                      <p:cBhvr>
                                        <p:cTn id="44" dur="1000" fill="hold"/>
                                        <p:tgtEl>
                                          <p:spTgt spid="125973"/>
                                        </p:tgtEl>
                                        <p:attrNameLst>
                                          <p:attrName>ppt_x</p:attrName>
                                          <p:attrName>ppt_y</p:attrName>
                                        </p:attrNameLst>
                                      </p:cBhvr>
                                      <p:rCtr x="16597" y="123"/>
                                    </p:animMotion>
                                  </p:childTnLst>
                                </p:cTn>
                              </p:par>
                              <p:par>
                                <p:cTn id="45" presetID="10" presetClass="exit" presetSubtype="0" fill="hold" grpId="1" nodeType="withEffect">
                                  <p:stCondLst>
                                    <p:cond delay="0"/>
                                  </p:stCondLst>
                                  <p:childTnLst>
                                    <p:animEffect transition="out" filter="fade">
                                      <p:cBhvr>
                                        <p:cTn id="46" dur="1000"/>
                                        <p:tgtEl>
                                          <p:spTgt spid="125973"/>
                                        </p:tgtEl>
                                      </p:cBhvr>
                                    </p:animEffect>
                                    <p:set>
                                      <p:cBhvr>
                                        <p:cTn id="47" dur="1" fill="hold">
                                          <p:stCondLst>
                                            <p:cond delay="999"/>
                                          </p:stCondLst>
                                        </p:cTn>
                                        <p:tgtEl>
                                          <p:spTgt spid="125973"/>
                                        </p:tgtEl>
                                        <p:attrNameLst>
                                          <p:attrName>style.visibility</p:attrName>
                                        </p:attrNameLst>
                                      </p:cBhvr>
                                      <p:to>
                                        <p:strVal val="hidden"/>
                                      </p:to>
                                    </p:set>
                                  </p:childTnLst>
                                </p:cTn>
                              </p:par>
                              <p:par>
                                <p:cTn id="48" presetID="63" presetClass="path" presetSubtype="0" accel="50000" decel="50000" fill="hold" grpId="0" nodeType="withEffect">
                                  <p:stCondLst>
                                    <p:cond delay="0"/>
                                  </p:stCondLst>
                                  <p:childTnLst>
                                    <p:animMotion origin="layout" path="M -4.44444E-6 -4.07407E-6 L 0.33195 0.00278 " pathEditMode="relative" rAng="0" ptsTypes="AA">
                                      <p:cBhvr>
                                        <p:cTn id="49" dur="1000" fill="hold"/>
                                        <p:tgtEl>
                                          <p:spTgt spid="125975"/>
                                        </p:tgtEl>
                                        <p:attrNameLst>
                                          <p:attrName>ppt_x</p:attrName>
                                          <p:attrName>ppt_y</p:attrName>
                                        </p:attrNameLst>
                                      </p:cBhvr>
                                      <p:rCtr x="16597" y="123"/>
                                    </p:animMotion>
                                  </p:childTnLst>
                                </p:cTn>
                              </p:par>
                              <p:par>
                                <p:cTn id="50" presetID="10" presetClass="exit" presetSubtype="0" fill="hold" grpId="1" nodeType="withEffect">
                                  <p:stCondLst>
                                    <p:cond delay="0"/>
                                  </p:stCondLst>
                                  <p:childTnLst>
                                    <p:animEffect transition="out" filter="fade">
                                      <p:cBhvr>
                                        <p:cTn id="51" dur="1000"/>
                                        <p:tgtEl>
                                          <p:spTgt spid="125975"/>
                                        </p:tgtEl>
                                      </p:cBhvr>
                                    </p:animEffect>
                                    <p:set>
                                      <p:cBhvr>
                                        <p:cTn id="52" dur="1" fill="hold">
                                          <p:stCondLst>
                                            <p:cond delay="999"/>
                                          </p:stCondLst>
                                        </p:cTn>
                                        <p:tgtEl>
                                          <p:spTgt spid="125975"/>
                                        </p:tgtEl>
                                        <p:attrNameLst>
                                          <p:attrName>style.visibility</p:attrName>
                                        </p:attrNameLst>
                                      </p:cBhvr>
                                      <p:to>
                                        <p:strVal val="hidden"/>
                                      </p:to>
                                    </p:set>
                                  </p:childTnLst>
                                </p:cTn>
                              </p:par>
                              <p:par>
                                <p:cTn id="53" presetID="63" presetClass="path" presetSubtype="0" accel="50000" decel="50000" fill="hold" grpId="0" nodeType="withEffect">
                                  <p:stCondLst>
                                    <p:cond delay="0"/>
                                  </p:stCondLst>
                                  <p:childTnLst>
                                    <p:animMotion origin="layout" path="M -4.44444E-6 2.71605E-6 L 0.33195 0.00278 " pathEditMode="relative" rAng="0" ptsTypes="AA">
                                      <p:cBhvr>
                                        <p:cTn id="54" dur="1000" fill="hold"/>
                                        <p:tgtEl>
                                          <p:spTgt spid="125977"/>
                                        </p:tgtEl>
                                        <p:attrNameLst>
                                          <p:attrName>ppt_x</p:attrName>
                                          <p:attrName>ppt_y</p:attrName>
                                        </p:attrNameLst>
                                      </p:cBhvr>
                                      <p:rCtr x="16597" y="123"/>
                                    </p:animMotion>
                                  </p:childTnLst>
                                </p:cTn>
                              </p:par>
                              <p:par>
                                <p:cTn id="55" presetID="10" presetClass="exit" presetSubtype="0" fill="hold" grpId="1" nodeType="withEffect">
                                  <p:stCondLst>
                                    <p:cond delay="0"/>
                                  </p:stCondLst>
                                  <p:childTnLst>
                                    <p:animEffect transition="out" filter="fade">
                                      <p:cBhvr>
                                        <p:cTn id="56" dur="1000"/>
                                        <p:tgtEl>
                                          <p:spTgt spid="125977"/>
                                        </p:tgtEl>
                                      </p:cBhvr>
                                    </p:animEffect>
                                    <p:set>
                                      <p:cBhvr>
                                        <p:cTn id="57" dur="1" fill="hold">
                                          <p:stCondLst>
                                            <p:cond delay="999"/>
                                          </p:stCondLst>
                                        </p:cTn>
                                        <p:tgtEl>
                                          <p:spTgt spid="125977"/>
                                        </p:tgtEl>
                                        <p:attrNameLst>
                                          <p:attrName>style.visibility</p:attrName>
                                        </p:attrNameLst>
                                      </p:cBhvr>
                                      <p:to>
                                        <p:strVal val="hidden"/>
                                      </p:to>
                                    </p:set>
                                  </p:childTnLst>
                                </p:cTn>
                              </p:par>
                              <p:par>
                                <p:cTn id="58" presetID="35" presetClass="path" presetSubtype="0" accel="50000" decel="50000" fill="hold" grpId="1" nodeType="withEffect">
                                  <p:stCondLst>
                                    <p:cond delay="0"/>
                                  </p:stCondLst>
                                  <p:childTnLst>
                                    <p:animMotion origin="layout" path="M -0.00105 0.00648 L -0.33299 0.00216 " pathEditMode="relative" rAng="0" ptsTypes="AA">
                                      <p:cBhvr>
                                        <p:cTn id="59" dur="1000" fill="hold"/>
                                        <p:tgtEl>
                                          <p:spTgt spid="125958"/>
                                        </p:tgtEl>
                                        <p:attrNameLst>
                                          <p:attrName>ppt_x</p:attrName>
                                          <p:attrName>ppt_y</p:attrName>
                                        </p:attrNameLst>
                                      </p:cBhvr>
                                      <p:rCtr x="-16597" y="-216"/>
                                    </p:animMotion>
                                  </p:childTnLst>
                                </p:cTn>
                              </p:par>
                            </p:childTnLst>
                          </p:cTn>
                        </p:par>
                      </p:childTnLst>
                    </p:cTn>
                  </p:par>
                  <p:par>
                    <p:cTn id="60" fill="hold">
                      <p:stCondLst>
                        <p:cond delay="indefinite"/>
                      </p:stCondLst>
                      <p:childTnLst>
                        <p:par>
                          <p:cTn id="61" fill="hold">
                            <p:stCondLst>
                              <p:cond delay="0"/>
                            </p:stCondLst>
                            <p:childTnLst>
                              <p:par>
                                <p:cTn id="62" presetID="47" presetClass="entr" presetSubtype="0" fill="hold" grpId="0" nodeType="click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fade">
                                      <p:cBhvr>
                                        <p:cTn id="64" dur="500"/>
                                        <p:tgtEl>
                                          <p:spTgt spid="33"/>
                                        </p:tgtEl>
                                      </p:cBhvr>
                                    </p:animEffect>
                                    <p:anim calcmode="lin" valueType="num">
                                      <p:cBhvr>
                                        <p:cTn id="65" dur="500" fill="hold"/>
                                        <p:tgtEl>
                                          <p:spTgt spid="33"/>
                                        </p:tgtEl>
                                        <p:attrNameLst>
                                          <p:attrName>ppt_x</p:attrName>
                                        </p:attrNameLst>
                                      </p:cBhvr>
                                      <p:tavLst>
                                        <p:tav tm="0">
                                          <p:val>
                                            <p:strVal val="#ppt_x"/>
                                          </p:val>
                                        </p:tav>
                                        <p:tav tm="100000">
                                          <p:val>
                                            <p:strVal val="#ppt_x"/>
                                          </p:val>
                                        </p:tav>
                                      </p:tavLst>
                                    </p:anim>
                                    <p:anim calcmode="lin" valueType="num">
                                      <p:cBhvr>
                                        <p:cTn id="66" dur="5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4" grpId="0" bldLvl="0" animBg="1"/>
      <p:bldP spid="125954" grpId="1" bldLvl="0" animBg="1"/>
      <p:bldP spid="125955" grpId="0" bldLvl="0" animBg="1"/>
      <p:bldP spid="125955" grpId="1" bldLvl="0" animBg="1"/>
      <p:bldP spid="125958" grpId="0" bldLvl="0" animBg="1"/>
      <p:bldP spid="125958" grpId="1" bldLvl="0" animBg="1"/>
      <p:bldP spid="125960" grpId="0" bldLvl="0" animBg="1"/>
      <p:bldP spid="125960" grpId="1" bldLvl="0" animBg="1"/>
      <p:bldP spid="125961" grpId="0" bldLvl="0" animBg="1"/>
      <p:bldP spid="125961" grpId="1" bldLvl="0" animBg="1"/>
      <p:bldP spid="125962" grpId="0" bldLvl="0" animBg="1"/>
      <p:bldP spid="125962" grpId="1" bldLvl="0" animBg="1"/>
      <p:bldP spid="125969" grpId="0" bldLvl="0" animBg="1"/>
      <p:bldP spid="125969" grpId="1" bldLvl="0" animBg="1"/>
      <p:bldP spid="125971" grpId="0" bldLvl="0" animBg="1"/>
      <p:bldP spid="125971" grpId="1" bldLvl="0" animBg="1"/>
      <p:bldP spid="125973" grpId="0" bldLvl="0" animBg="1"/>
      <p:bldP spid="125973" grpId="1" bldLvl="0" animBg="1"/>
      <p:bldP spid="125975" grpId="0" bldLvl="0" animBg="1"/>
      <p:bldP spid="125975" grpId="1" bldLvl="0" animBg="1"/>
      <p:bldP spid="125977" grpId="0" bldLvl="0" animBg="1"/>
      <p:bldP spid="125977" grpId="1" bldLvl="0" animBg="1"/>
      <p:bldP spid="33" grpId="0" bldLvl="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4"/>
          <p:cNvGrpSpPr>
            <a:grpSpLocks noChangeAspect="1"/>
          </p:cNvGrpSpPr>
          <p:nvPr/>
        </p:nvGrpSpPr>
        <p:grpSpPr bwMode="auto">
          <a:xfrm rot="5400000">
            <a:off x="-9330" y="267599"/>
            <a:ext cx="409547" cy="390889"/>
            <a:chOff x="0" y="60"/>
            <a:chExt cx="439" cy="419"/>
          </a:xfrm>
        </p:grpSpPr>
        <p:sp>
          <p:nvSpPr>
            <p:cNvPr id="19" name="Freeform 5"/>
            <p:cNvSpPr/>
            <p:nvPr/>
          </p:nvSpPr>
          <p:spPr bwMode="auto">
            <a:xfrm>
              <a:off x="0" y="60"/>
              <a:ext cx="297" cy="419"/>
            </a:xfrm>
            <a:custGeom>
              <a:avLst/>
              <a:gdLst>
                <a:gd name="T0" fmla="*/ 297 w 297"/>
                <a:gd name="T1" fmla="*/ 0 h 419"/>
                <a:gd name="T2" fmla="*/ 143 w 297"/>
                <a:gd name="T3" fmla="*/ 0 h 419"/>
                <a:gd name="T4" fmla="*/ 0 w 297"/>
                <a:gd name="T5" fmla="*/ 419 h 419"/>
                <a:gd name="T6" fmla="*/ 155 w 297"/>
                <a:gd name="T7" fmla="*/ 419 h 419"/>
                <a:gd name="T8" fmla="*/ 297 w 297"/>
                <a:gd name="T9" fmla="*/ 0 h 419"/>
              </a:gdLst>
              <a:ahLst/>
              <a:cxnLst>
                <a:cxn ang="0">
                  <a:pos x="T0" y="T1"/>
                </a:cxn>
                <a:cxn ang="0">
                  <a:pos x="T2" y="T3"/>
                </a:cxn>
                <a:cxn ang="0">
                  <a:pos x="T4" y="T5"/>
                </a:cxn>
                <a:cxn ang="0">
                  <a:pos x="T6" y="T7"/>
                </a:cxn>
                <a:cxn ang="0">
                  <a:pos x="T8" y="T9"/>
                </a:cxn>
              </a:cxnLst>
              <a:rect l="0" t="0" r="r" b="b"/>
              <a:pathLst>
                <a:path w="297" h="419">
                  <a:moveTo>
                    <a:pt x="297" y="0"/>
                  </a:moveTo>
                  <a:lnTo>
                    <a:pt x="143" y="0"/>
                  </a:lnTo>
                  <a:lnTo>
                    <a:pt x="0" y="419"/>
                  </a:lnTo>
                  <a:lnTo>
                    <a:pt x="155" y="419"/>
                  </a:lnTo>
                  <a:lnTo>
                    <a:pt x="297" y="0"/>
                  </a:lnTo>
                  <a:close/>
                </a:path>
              </a:pathLst>
            </a:custGeom>
            <a:solidFill>
              <a:srgbClr val="0423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sp>
          <p:nvSpPr>
            <p:cNvPr id="20" name="Freeform 6"/>
            <p:cNvSpPr/>
            <p:nvPr/>
          </p:nvSpPr>
          <p:spPr bwMode="auto">
            <a:xfrm>
              <a:off x="143" y="60"/>
              <a:ext cx="296" cy="419"/>
            </a:xfrm>
            <a:custGeom>
              <a:avLst/>
              <a:gdLst>
                <a:gd name="T0" fmla="*/ 0 w 296"/>
                <a:gd name="T1" fmla="*/ 0 h 419"/>
                <a:gd name="T2" fmla="*/ 154 w 296"/>
                <a:gd name="T3" fmla="*/ 0 h 419"/>
                <a:gd name="T4" fmla="*/ 296 w 296"/>
                <a:gd name="T5" fmla="*/ 419 h 419"/>
                <a:gd name="T6" fmla="*/ 142 w 296"/>
                <a:gd name="T7" fmla="*/ 419 h 419"/>
                <a:gd name="T8" fmla="*/ 0 w 296"/>
                <a:gd name="T9" fmla="*/ 0 h 419"/>
              </a:gdLst>
              <a:ahLst/>
              <a:cxnLst>
                <a:cxn ang="0">
                  <a:pos x="T0" y="T1"/>
                </a:cxn>
                <a:cxn ang="0">
                  <a:pos x="T2" y="T3"/>
                </a:cxn>
                <a:cxn ang="0">
                  <a:pos x="T4" y="T5"/>
                </a:cxn>
                <a:cxn ang="0">
                  <a:pos x="T6" y="T7"/>
                </a:cxn>
                <a:cxn ang="0">
                  <a:pos x="T8" y="T9"/>
                </a:cxn>
              </a:cxnLst>
              <a:rect l="0" t="0" r="r" b="b"/>
              <a:pathLst>
                <a:path w="296" h="419">
                  <a:moveTo>
                    <a:pt x="0" y="0"/>
                  </a:moveTo>
                  <a:lnTo>
                    <a:pt x="154" y="0"/>
                  </a:lnTo>
                  <a:lnTo>
                    <a:pt x="296" y="419"/>
                  </a:lnTo>
                  <a:lnTo>
                    <a:pt x="142" y="419"/>
                  </a:lnTo>
                  <a:lnTo>
                    <a:pt x="0" y="0"/>
                  </a:lnTo>
                  <a:close/>
                </a:path>
              </a:pathLst>
            </a:custGeom>
            <a:solidFill>
              <a:srgbClr val="59A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grpSp>
      <p:sp>
        <p:nvSpPr>
          <p:cNvPr id="41" name="文本框 40"/>
          <p:cNvSpPr txBox="1"/>
          <p:nvPr/>
        </p:nvSpPr>
        <p:spPr>
          <a:xfrm>
            <a:off x="827761" y="3066514"/>
            <a:ext cx="2595582" cy="369332"/>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defTabSz="685800"/>
            <a:r>
              <a:rPr lang="en-US" altLang="zh-CN" sz="1800" spc="100" dirty="0">
                <a:solidFill>
                  <a:srgbClr val="59ACB4"/>
                </a:solidFill>
                <a:latin typeface="Arial" panose="020B0604020202020204" pitchFamily="34" charset="0"/>
                <a:ea typeface="微软雅黑" panose="020B0503020204020204" pitchFamily="34" charset="-122"/>
                <a:cs typeface="Arial" panose="020B0604020202020204" pitchFamily="34" charset="0"/>
              </a:rPr>
              <a:t>2.</a:t>
            </a:r>
            <a:r>
              <a:rPr lang="zh-CN" altLang="en-US" sz="1800" spc="100" dirty="0">
                <a:solidFill>
                  <a:srgbClr val="59ACB4"/>
                </a:solidFill>
                <a:latin typeface="Arial" panose="020B0604020202020204" pitchFamily="34" charset="0"/>
                <a:ea typeface="微软雅黑" panose="020B0503020204020204" pitchFamily="34" charset="-122"/>
                <a:cs typeface="Arial" panose="020B0604020202020204" pitchFamily="34" charset="0"/>
              </a:rPr>
              <a:t>核心素养的三大领域</a:t>
            </a:r>
            <a:endParaRPr lang="zh-CN" altLang="en-US" sz="1800" spc="100" dirty="0">
              <a:solidFill>
                <a:srgbClr val="59ACB4"/>
              </a:solidFill>
              <a:latin typeface="Arial" panose="020B0604020202020204" pitchFamily="34" charset="0"/>
              <a:ea typeface="微软雅黑" panose="020B0503020204020204" pitchFamily="34" charset="-122"/>
              <a:cs typeface="Arial" panose="020B0604020202020204" pitchFamily="34" charset="0"/>
            </a:endParaRPr>
          </a:p>
        </p:txBody>
      </p:sp>
      <p:sp>
        <p:nvSpPr>
          <p:cNvPr id="46" name="文本框 45"/>
          <p:cNvSpPr txBox="1"/>
          <p:nvPr/>
        </p:nvSpPr>
        <p:spPr>
          <a:xfrm>
            <a:off x="827762" y="2518635"/>
            <a:ext cx="1864613" cy="369332"/>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defTabSz="685800"/>
            <a:r>
              <a:rPr lang="en-US" altLang="zh-CN" sz="1800" spc="100" dirty="0">
                <a:solidFill>
                  <a:srgbClr val="E1740D"/>
                </a:solidFill>
                <a:latin typeface="Arial" panose="020B0604020202020204" pitchFamily="34" charset="0"/>
                <a:ea typeface="微软雅黑" panose="020B0503020204020204" pitchFamily="34" charset="-122"/>
                <a:cs typeface="Arial" panose="020B0604020202020204" pitchFamily="34" charset="0"/>
              </a:rPr>
              <a:t>1.</a:t>
            </a:r>
            <a:r>
              <a:rPr lang="zh-CN" altLang="en-US" sz="1800" spc="100" dirty="0">
                <a:solidFill>
                  <a:srgbClr val="E1740D"/>
                </a:solidFill>
                <a:latin typeface="Arial" panose="020B0604020202020204" pitchFamily="34" charset="0"/>
                <a:ea typeface="微软雅黑" panose="020B0503020204020204" pitchFamily="34" charset="-122"/>
                <a:cs typeface="Arial" panose="020B0604020202020204" pitchFamily="34" charset="0"/>
              </a:rPr>
              <a:t>指标遴选依据</a:t>
            </a:r>
            <a:endParaRPr lang="zh-CN" altLang="en-US" sz="1800" spc="100" dirty="0">
              <a:solidFill>
                <a:srgbClr val="E1740D"/>
              </a:solidFill>
              <a:latin typeface="Arial" panose="020B0604020202020204" pitchFamily="34" charset="0"/>
              <a:ea typeface="微软雅黑" panose="020B0503020204020204" pitchFamily="34" charset="-122"/>
              <a:cs typeface="Arial" panose="020B0604020202020204" pitchFamily="34" charset="0"/>
            </a:endParaRPr>
          </a:p>
        </p:txBody>
      </p:sp>
      <p:sp>
        <p:nvSpPr>
          <p:cNvPr id="51" name="文本框 50"/>
          <p:cNvSpPr txBox="1"/>
          <p:nvPr/>
        </p:nvSpPr>
        <p:spPr>
          <a:xfrm>
            <a:off x="830167" y="4146634"/>
            <a:ext cx="4057521" cy="369332"/>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defTabSz="685800"/>
            <a:r>
              <a:rPr lang="en-US" altLang="zh-CN" sz="1800" spc="100" dirty="0">
                <a:solidFill>
                  <a:srgbClr val="213C51"/>
                </a:solidFill>
                <a:latin typeface="Arial" panose="020B0604020202020204" pitchFamily="34" charset="0"/>
                <a:ea typeface="微软雅黑" panose="020B0503020204020204" pitchFamily="34" charset="-122"/>
                <a:cs typeface="Arial" panose="020B0604020202020204" pitchFamily="34" charset="0"/>
              </a:rPr>
              <a:t>4.</a:t>
            </a:r>
            <a:r>
              <a:rPr lang="zh-CN" altLang="en-US" sz="1800" spc="100" dirty="0">
                <a:solidFill>
                  <a:srgbClr val="213C51"/>
                </a:solidFill>
                <a:latin typeface="Arial" panose="020B0604020202020204" pitchFamily="34" charset="0"/>
                <a:ea typeface="微软雅黑" panose="020B0503020204020204" pitchFamily="34" charset="-122"/>
                <a:cs typeface="Arial" panose="020B0604020202020204" pitchFamily="34" charset="0"/>
              </a:rPr>
              <a:t>学生发展核心素养指标的主要表现</a:t>
            </a:r>
            <a:endParaRPr lang="zh-CN" altLang="en-US" sz="1800" spc="100" dirty="0">
              <a:solidFill>
                <a:srgbClr val="213C51"/>
              </a:solidFill>
              <a:latin typeface="Arial" panose="020B0604020202020204" pitchFamily="34" charset="0"/>
              <a:ea typeface="微软雅黑" panose="020B0503020204020204" pitchFamily="34" charset="-122"/>
              <a:cs typeface="Arial" panose="020B0604020202020204" pitchFamily="34" charset="0"/>
            </a:endParaRPr>
          </a:p>
        </p:txBody>
      </p:sp>
      <p:sp>
        <p:nvSpPr>
          <p:cNvPr id="56" name="文本框 55"/>
          <p:cNvSpPr txBox="1"/>
          <p:nvPr/>
        </p:nvSpPr>
        <p:spPr>
          <a:xfrm>
            <a:off x="827762" y="3570570"/>
            <a:ext cx="3326552" cy="369332"/>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defTabSz="685800"/>
            <a:r>
              <a:rPr lang="en-US" altLang="zh-CN" sz="1800" spc="100" dirty="0">
                <a:solidFill>
                  <a:srgbClr val="498B9C"/>
                </a:solidFill>
                <a:latin typeface="Arial" panose="020B0604020202020204" pitchFamily="34" charset="0"/>
                <a:ea typeface="微软雅黑" panose="020B0503020204020204" pitchFamily="34" charset="-122"/>
                <a:cs typeface="Arial" panose="020B0604020202020204" pitchFamily="34" charset="0"/>
              </a:rPr>
              <a:t>3.</a:t>
            </a:r>
            <a:r>
              <a:rPr lang="zh-CN" altLang="en-US" sz="1800" spc="100" dirty="0">
                <a:solidFill>
                  <a:srgbClr val="498B9C"/>
                </a:solidFill>
                <a:latin typeface="Arial" panose="020B0604020202020204" pitchFamily="34" charset="0"/>
                <a:ea typeface="微软雅黑" panose="020B0503020204020204" pitchFamily="34" charset="-122"/>
                <a:cs typeface="Arial" panose="020B0604020202020204" pitchFamily="34" charset="0"/>
              </a:rPr>
              <a:t>核心素养遴选的支撑性研究</a:t>
            </a:r>
            <a:endParaRPr lang="zh-CN" altLang="en-US" sz="1800" spc="100" dirty="0">
              <a:solidFill>
                <a:srgbClr val="498B9C"/>
              </a:solidFill>
              <a:latin typeface="Arial" panose="020B0604020202020204" pitchFamily="34" charset="0"/>
              <a:ea typeface="微软雅黑" panose="020B0503020204020204" pitchFamily="34" charset="-122"/>
              <a:cs typeface="Arial" panose="020B0604020202020204" pitchFamily="34" charset="0"/>
            </a:endParaRPr>
          </a:p>
        </p:txBody>
      </p:sp>
      <p:pic>
        <p:nvPicPr>
          <p:cNvPr id="21" name="图片 20"/>
          <p:cNvPicPr>
            <a:picLocks noChangeAspect="1"/>
          </p:cNvPicPr>
          <p:nvPr/>
        </p:nvPicPr>
        <p:blipFill>
          <a:blip r:embed="rId1"/>
          <a:stretch>
            <a:fillRect/>
          </a:stretch>
        </p:blipFill>
        <p:spPr>
          <a:xfrm>
            <a:off x="6516985" y="0"/>
            <a:ext cx="2640976" cy="2571750"/>
          </a:xfrm>
          <a:prstGeom prst="rect">
            <a:avLst/>
          </a:prstGeom>
        </p:spPr>
      </p:pic>
      <p:sp>
        <p:nvSpPr>
          <p:cNvPr id="4" name="文本框 3"/>
          <p:cNvSpPr txBox="1"/>
          <p:nvPr/>
        </p:nvSpPr>
        <p:spPr>
          <a:xfrm>
            <a:off x="549910" y="1212215"/>
            <a:ext cx="7461250" cy="704850"/>
          </a:xfrm>
          <a:prstGeom prst="rect">
            <a:avLst/>
          </a:prstGeom>
          <a:noFill/>
        </p:spPr>
        <p:txBody>
          <a:bodyPr wrap="square" rtlCol="0">
            <a:spAutoFit/>
          </a:bodyPr>
          <a:lstStyle/>
          <a:p>
            <a:pPr algn="l" defTabSz="685800"/>
            <a:r>
              <a:rPr lang="zh-CN" altLang="zh-CN" sz="4000" spc="-110" dirty="0">
                <a:solidFill>
                  <a:srgbClr val="231F20"/>
                </a:solidFill>
                <a:latin typeface="方正综艺简体" panose="03000509000000000000" pitchFamily="65" charset="-122"/>
                <a:ea typeface="方正综艺简体" panose="03000509000000000000" pitchFamily="65" charset="-122"/>
              </a:rPr>
              <a:t>三、核心素养总框架建构</a:t>
            </a:r>
            <a:endParaRPr lang="zh-CN" altLang="zh-CN" sz="4000" spc="-110" dirty="0">
              <a:solidFill>
                <a:srgbClr val="231F20"/>
              </a:solidFill>
              <a:latin typeface="方正综艺简体" panose="03000509000000000000" pitchFamily="65" charset="-122"/>
              <a:ea typeface="方正综艺简体" panose="03000509000000000000" pitchFamily="65"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56"/>
                                        </p:tgtEl>
                                        <p:attrNameLst>
                                          <p:attrName>style.visibility</p:attrName>
                                        </p:attrNameLst>
                                      </p:cBhvr>
                                      <p:to>
                                        <p:strVal val="visible"/>
                                      </p:to>
                                    </p:set>
                                    <p:anim calcmode="lin" valueType="num">
                                      <p:cBhvr>
                                        <p:cTn id="15" dur="500" fill="hold"/>
                                        <p:tgtEl>
                                          <p:spTgt spid="56"/>
                                        </p:tgtEl>
                                        <p:attrNameLst>
                                          <p:attrName>ppt_w</p:attrName>
                                        </p:attrNameLst>
                                      </p:cBhvr>
                                      <p:tavLst>
                                        <p:tav tm="0">
                                          <p:val>
                                            <p:fltVal val="0"/>
                                          </p:val>
                                        </p:tav>
                                        <p:tav tm="100000">
                                          <p:val>
                                            <p:strVal val="#ppt_w"/>
                                          </p:val>
                                        </p:tav>
                                      </p:tavLst>
                                    </p:anim>
                                    <p:anim calcmode="lin" valueType="num">
                                      <p:cBhvr>
                                        <p:cTn id="16" dur="500" fill="hold"/>
                                        <p:tgtEl>
                                          <p:spTgt spid="56"/>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p:cTn id="19" dur="500" fill="hold"/>
                                        <p:tgtEl>
                                          <p:spTgt spid="51"/>
                                        </p:tgtEl>
                                        <p:attrNameLst>
                                          <p:attrName>ppt_w</p:attrName>
                                        </p:attrNameLst>
                                      </p:cBhvr>
                                      <p:tavLst>
                                        <p:tav tm="0">
                                          <p:val>
                                            <p:fltVal val="0"/>
                                          </p:val>
                                        </p:tav>
                                        <p:tav tm="100000">
                                          <p:val>
                                            <p:strVal val="#ppt_w"/>
                                          </p:val>
                                        </p:tav>
                                      </p:tavLst>
                                    </p:anim>
                                    <p:anim calcmode="lin" valueType="num">
                                      <p:cBhvr>
                                        <p:cTn id="20"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6" grpId="0"/>
      <p:bldP spid="51" grpId="0"/>
      <p:bldP spid="5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内容占位符 2"/>
          <p:cNvSpPr>
            <a:spLocks noGrp="1"/>
          </p:cNvSpPr>
          <p:nvPr>
            <p:ph idx="4294967295"/>
          </p:nvPr>
        </p:nvSpPr>
        <p:spPr>
          <a:xfrm>
            <a:off x="1115616" y="735806"/>
            <a:ext cx="6786512" cy="4320779"/>
          </a:xfrm>
        </p:spPr>
        <p:txBody>
          <a:bodyPr vert="horz" wrap="square" lIns="68580" tIns="34290" rIns="68580" bIns="34290" rtlCol="0" anchor="t">
            <a:normAutofit fontScale="92500" lnSpcReduction="20000"/>
          </a:bodyPr>
          <a:lstStyle/>
          <a:p>
            <a:pPr indent="-257175">
              <a:buFont typeface="Wingdings" panose="05000000000000000000" pitchFamily="2" charset="2"/>
              <a:buChar char="Ø"/>
            </a:pPr>
            <a:endParaRPr lang="en-US" altLang="zh-CN" sz="600" b="1" dirty="0">
              <a:latin typeface="微软雅黑" panose="020B0503020204020204" pitchFamily="34" charset="-122"/>
              <a:ea typeface="微软雅黑" panose="020B0503020204020204" pitchFamily="34" charset="-122"/>
            </a:endParaRPr>
          </a:p>
          <a:p>
            <a:pPr indent="-257175">
              <a:buFont typeface="Wingdings" panose="05000000000000000000" pitchFamily="2" charset="2"/>
              <a:buChar char="Ø"/>
            </a:pPr>
            <a:r>
              <a:rPr lang="zh-CN" altLang="en-US" b="1" dirty="0">
                <a:latin typeface="微软雅黑" panose="020B0503020204020204" pitchFamily="34" charset="-122"/>
                <a:ea typeface="微软雅黑" panose="020B0503020204020204" pitchFamily="34" charset="-122"/>
              </a:rPr>
              <a:t>全面贯彻党的教育方针，落实立德树人根本任务</a:t>
            </a:r>
            <a:endParaRPr lang="en-US" altLang="zh-CN" b="1" dirty="0">
              <a:latin typeface="微软雅黑" panose="020B0503020204020204" pitchFamily="34" charset="-122"/>
              <a:ea typeface="微软雅黑" panose="020B0503020204020204" pitchFamily="34" charset="-122"/>
            </a:endParaRPr>
          </a:p>
          <a:p>
            <a:pPr indent="-257175">
              <a:buFont typeface="Wingdings" panose="05000000000000000000" pitchFamily="2" charset="2"/>
              <a:buChar char="Ø"/>
            </a:pPr>
            <a:endParaRPr lang="en-US" altLang="zh-CN" sz="600" b="1" dirty="0">
              <a:latin typeface="微软雅黑" panose="020B0503020204020204" pitchFamily="34" charset="-122"/>
              <a:ea typeface="微软雅黑" panose="020B0503020204020204" pitchFamily="34" charset="-122"/>
            </a:endParaRPr>
          </a:p>
          <a:p>
            <a:pPr lvl="2">
              <a:lnSpc>
                <a:spcPct val="150000"/>
              </a:lnSpc>
              <a:buFont typeface="Wingdings" panose="05000000000000000000" pitchFamily="2" charset="2"/>
              <a:buChar char="Ø"/>
            </a:pPr>
            <a:r>
              <a:rPr lang="zh-CN" altLang="en-US" sz="1900" dirty="0">
                <a:latin typeface="微软雅黑" panose="020B0503020204020204" pitchFamily="34" charset="-122"/>
                <a:ea typeface="微软雅黑" panose="020B0503020204020204" pitchFamily="34" charset="-122"/>
              </a:rPr>
              <a:t>以培养全面发展的人为核心</a:t>
            </a:r>
            <a:endParaRPr lang="zh-CN" altLang="en-US" sz="1900" dirty="0">
              <a:latin typeface="微软雅黑" panose="020B0503020204020204" pitchFamily="34" charset="-122"/>
              <a:ea typeface="微软雅黑" panose="020B0503020204020204" pitchFamily="34" charset="-122"/>
            </a:endParaRPr>
          </a:p>
          <a:p>
            <a:pPr lvl="2">
              <a:lnSpc>
                <a:spcPct val="150000"/>
              </a:lnSpc>
              <a:buFont typeface="Wingdings" panose="05000000000000000000" pitchFamily="2" charset="2"/>
              <a:buChar char="Ø"/>
            </a:pPr>
            <a:r>
              <a:rPr lang="zh-CN" altLang="en-US" sz="1900" dirty="0">
                <a:latin typeface="微软雅黑" panose="020B0503020204020204" pitchFamily="34" charset="-122"/>
                <a:ea typeface="微软雅黑" panose="020B0503020204020204" pitchFamily="34" charset="-122"/>
              </a:rPr>
              <a:t>增强学生社会责任感、创新精神和实践能力为重点 </a:t>
            </a:r>
            <a:endParaRPr lang="zh-CN" altLang="en-US" sz="600" dirty="0">
              <a:latin typeface="微软雅黑" panose="020B0503020204020204" pitchFamily="34" charset="-122"/>
              <a:ea typeface="微软雅黑" panose="020B0503020204020204" pitchFamily="34" charset="-122"/>
            </a:endParaRPr>
          </a:p>
          <a:p>
            <a:pPr indent="-257175">
              <a:lnSpc>
                <a:spcPct val="150000"/>
              </a:lnSpc>
              <a:buFont typeface="Wingdings" panose="05000000000000000000" pitchFamily="2" charset="2"/>
              <a:buChar char="Ø"/>
            </a:pPr>
            <a:r>
              <a:rPr lang="zh-CN" altLang="en-US" b="1" dirty="0">
                <a:latin typeface="微软雅黑" panose="020B0503020204020204" pitchFamily="34" charset="-122"/>
                <a:ea typeface="微软雅黑" panose="020B0503020204020204" pitchFamily="34" charset="-122"/>
              </a:rPr>
              <a:t>全面贯彻落实社会主义核心价值观</a:t>
            </a:r>
            <a:endParaRPr lang="zh-CN" altLang="en-US" b="1" dirty="0">
              <a:latin typeface="微软雅黑" panose="020B0503020204020204" pitchFamily="34" charset="-122"/>
              <a:ea typeface="微软雅黑" panose="020B0503020204020204" pitchFamily="34" charset="-122"/>
            </a:endParaRPr>
          </a:p>
          <a:p>
            <a:pPr lvl="2">
              <a:lnSpc>
                <a:spcPct val="150000"/>
              </a:lnSpc>
              <a:buFont typeface="Wingdings" panose="05000000000000000000" pitchFamily="2" charset="2"/>
              <a:buChar char="Ø"/>
            </a:pPr>
            <a:r>
              <a:rPr lang="zh-CN" altLang="en-US" sz="1900" dirty="0">
                <a:latin typeface="微软雅黑" panose="020B0503020204020204" pitchFamily="34" charset="-122"/>
                <a:ea typeface="微软雅黑" panose="020B0503020204020204" pitchFamily="34" charset="-122"/>
              </a:rPr>
              <a:t>以实现社会价值和个人价值为目标</a:t>
            </a:r>
            <a:endParaRPr lang="zh-CN" altLang="en-US" sz="1900" dirty="0">
              <a:latin typeface="微软雅黑" panose="020B0503020204020204" pitchFamily="34" charset="-122"/>
              <a:ea typeface="微软雅黑" panose="020B0503020204020204" pitchFamily="34" charset="-122"/>
            </a:endParaRPr>
          </a:p>
          <a:p>
            <a:pPr lvl="2">
              <a:lnSpc>
                <a:spcPct val="150000"/>
              </a:lnSpc>
              <a:buFont typeface="Wingdings" panose="05000000000000000000" pitchFamily="2" charset="2"/>
              <a:buChar char="Ø"/>
            </a:pPr>
            <a:r>
              <a:rPr lang="zh-CN" altLang="en-US" sz="1900" dirty="0">
                <a:latin typeface="微软雅黑" panose="020B0503020204020204" pitchFamily="34" charset="-122"/>
                <a:ea typeface="微软雅黑" panose="020B0503020204020204" pitchFamily="34" charset="-122"/>
              </a:rPr>
              <a:t>体现学生应该具有的国家、社会、个人层面的信念和价值要求</a:t>
            </a:r>
            <a:endParaRPr lang="zh-CN" altLang="en-US" sz="1900" dirty="0">
              <a:latin typeface="微软雅黑" panose="020B0503020204020204" pitchFamily="34" charset="-122"/>
              <a:ea typeface="微软雅黑" panose="020B0503020204020204" pitchFamily="34" charset="-122"/>
            </a:endParaRPr>
          </a:p>
          <a:p>
            <a:pPr lvl="2">
              <a:lnSpc>
                <a:spcPct val="150000"/>
              </a:lnSpc>
              <a:buFont typeface="Wingdings" panose="05000000000000000000" pitchFamily="2" charset="2"/>
              <a:buChar char="Ø"/>
            </a:pPr>
            <a:r>
              <a:rPr lang="zh-CN" altLang="en-US" sz="1900" dirty="0">
                <a:latin typeface="微软雅黑" panose="020B0503020204020204" pitchFamily="34" charset="-122"/>
                <a:ea typeface="微软雅黑" panose="020B0503020204020204" pitchFamily="34" charset="-122"/>
              </a:rPr>
              <a:t>以文化修养的不断积累和自主发展能力的不断提升为支撑条件，最终主要反映在学生的社会参与及互动过程中</a:t>
            </a:r>
            <a:endParaRPr lang="en-US" altLang="zh-CN" sz="1900" dirty="0">
              <a:latin typeface="微软雅黑" panose="020B0503020204020204" pitchFamily="34" charset="-122"/>
              <a:ea typeface="微软雅黑" panose="020B0503020204020204" pitchFamily="34" charset="-122"/>
            </a:endParaRPr>
          </a:p>
          <a:p>
            <a:pPr indent="-257175">
              <a:lnSpc>
                <a:spcPct val="150000"/>
              </a:lnSpc>
              <a:buFont typeface="Wingdings" panose="05000000000000000000" pitchFamily="2" charset="2"/>
              <a:buChar char="Ø"/>
            </a:pPr>
            <a:r>
              <a:rPr lang="zh-CN" altLang="en-US" b="1" dirty="0">
                <a:latin typeface="微软雅黑" panose="020B0503020204020204" pitchFamily="34" charset="-122"/>
                <a:ea typeface="微软雅黑" panose="020B0503020204020204" pitchFamily="34" charset="-122"/>
              </a:rPr>
              <a:t>把握三个原则：科学性、时代性、民族性</a:t>
            </a:r>
            <a:endParaRPr lang="zh-CN" altLang="en-US" b="1" dirty="0">
              <a:latin typeface="微软雅黑" panose="020B0503020204020204" pitchFamily="34" charset="-122"/>
              <a:ea typeface="微软雅黑" panose="020B0503020204020204" pitchFamily="34" charset="-122"/>
            </a:endParaRPr>
          </a:p>
        </p:txBody>
      </p:sp>
      <p:grpSp>
        <p:nvGrpSpPr>
          <p:cNvPr id="4" name="Group 4"/>
          <p:cNvGrpSpPr>
            <a:grpSpLocks noChangeAspect="1"/>
          </p:cNvGrpSpPr>
          <p:nvPr/>
        </p:nvGrpSpPr>
        <p:grpSpPr bwMode="auto">
          <a:xfrm rot="5400000">
            <a:off x="-9330" y="267599"/>
            <a:ext cx="409547" cy="390889"/>
            <a:chOff x="0" y="60"/>
            <a:chExt cx="439" cy="419"/>
          </a:xfrm>
        </p:grpSpPr>
        <p:sp>
          <p:nvSpPr>
            <p:cNvPr id="5" name="Freeform 5"/>
            <p:cNvSpPr/>
            <p:nvPr/>
          </p:nvSpPr>
          <p:spPr bwMode="auto">
            <a:xfrm>
              <a:off x="0" y="60"/>
              <a:ext cx="297" cy="419"/>
            </a:xfrm>
            <a:custGeom>
              <a:avLst/>
              <a:gdLst>
                <a:gd name="T0" fmla="*/ 297 w 297"/>
                <a:gd name="T1" fmla="*/ 0 h 419"/>
                <a:gd name="T2" fmla="*/ 143 w 297"/>
                <a:gd name="T3" fmla="*/ 0 h 419"/>
                <a:gd name="T4" fmla="*/ 0 w 297"/>
                <a:gd name="T5" fmla="*/ 419 h 419"/>
                <a:gd name="T6" fmla="*/ 155 w 297"/>
                <a:gd name="T7" fmla="*/ 419 h 419"/>
                <a:gd name="T8" fmla="*/ 297 w 297"/>
                <a:gd name="T9" fmla="*/ 0 h 419"/>
              </a:gdLst>
              <a:ahLst/>
              <a:cxnLst>
                <a:cxn ang="0">
                  <a:pos x="T0" y="T1"/>
                </a:cxn>
                <a:cxn ang="0">
                  <a:pos x="T2" y="T3"/>
                </a:cxn>
                <a:cxn ang="0">
                  <a:pos x="T4" y="T5"/>
                </a:cxn>
                <a:cxn ang="0">
                  <a:pos x="T6" y="T7"/>
                </a:cxn>
                <a:cxn ang="0">
                  <a:pos x="T8" y="T9"/>
                </a:cxn>
              </a:cxnLst>
              <a:rect l="0" t="0" r="r" b="b"/>
              <a:pathLst>
                <a:path w="297" h="419">
                  <a:moveTo>
                    <a:pt x="297" y="0"/>
                  </a:moveTo>
                  <a:lnTo>
                    <a:pt x="143" y="0"/>
                  </a:lnTo>
                  <a:lnTo>
                    <a:pt x="0" y="419"/>
                  </a:lnTo>
                  <a:lnTo>
                    <a:pt x="155" y="419"/>
                  </a:lnTo>
                  <a:lnTo>
                    <a:pt x="297" y="0"/>
                  </a:lnTo>
                  <a:close/>
                </a:path>
              </a:pathLst>
            </a:custGeom>
            <a:solidFill>
              <a:srgbClr val="0423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sp>
          <p:nvSpPr>
            <p:cNvPr id="6" name="Freeform 6"/>
            <p:cNvSpPr/>
            <p:nvPr/>
          </p:nvSpPr>
          <p:spPr bwMode="auto">
            <a:xfrm>
              <a:off x="143" y="60"/>
              <a:ext cx="296" cy="419"/>
            </a:xfrm>
            <a:custGeom>
              <a:avLst/>
              <a:gdLst>
                <a:gd name="T0" fmla="*/ 0 w 296"/>
                <a:gd name="T1" fmla="*/ 0 h 419"/>
                <a:gd name="T2" fmla="*/ 154 w 296"/>
                <a:gd name="T3" fmla="*/ 0 h 419"/>
                <a:gd name="T4" fmla="*/ 296 w 296"/>
                <a:gd name="T5" fmla="*/ 419 h 419"/>
                <a:gd name="T6" fmla="*/ 142 w 296"/>
                <a:gd name="T7" fmla="*/ 419 h 419"/>
                <a:gd name="T8" fmla="*/ 0 w 296"/>
                <a:gd name="T9" fmla="*/ 0 h 419"/>
              </a:gdLst>
              <a:ahLst/>
              <a:cxnLst>
                <a:cxn ang="0">
                  <a:pos x="T0" y="T1"/>
                </a:cxn>
                <a:cxn ang="0">
                  <a:pos x="T2" y="T3"/>
                </a:cxn>
                <a:cxn ang="0">
                  <a:pos x="T4" y="T5"/>
                </a:cxn>
                <a:cxn ang="0">
                  <a:pos x="T6" y="T7"/>
                </a:cxn>
                <a:cxn ang="0">
                  <a:pos x="T8" y="T9"/>
                </a:cxn>
              </a:cxnLst>
              <a:rect l="0" t="0" r="r" b="b"/>
              <a:pathLst>
                <a:path w="296" h="419">
                  <a:moveTo>
                    <a:pt x="0" y="0"/>
                  </a:moveTo>
                  <a:lnTo>
                    <a:pt x="154" y="0"/>
                  </a:lnTo>
                  <a:lnTo>
                    <a:pt x="296" y="419"/>
                  </a:lnTo>
                  <a:lnTo>
                    <a:pt x="142" y="419"/>
                  </a:lnTo>
                  <a:lnTo>
                    <a:pt x="0" y="0"/>
                  </a:lnTo>
                  <a:close/>
                </a:path>
              </a:pathLst>
            </a:custGeom>
            <a:solidFill>
              <a:srgbClr val="59A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grpSp>
      <p:sp>
        <p:nvSpPr>
          <p:cNvPr id="7" name="文本框 6"/>
          <p:cNvSpPr txBox="1"/>
          <p:nvPr/>
        </p:nvSpPr>
        <p:spPr>
          <a:xfrm>
            <a:off x="390888" y="195486"/>
            <a:ext cx="2108269" cy="461665"/>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defTabSz="685800"/>
            <a:r>
              <a:rPr lang="zh-CN" altLang="en-US" sz="2400" spc="100" dirty="0">
                <a:solidFill>
                  <a:srgbClr val="E1740D"/>
                </a:solidFill>
                <a:latin typeface="Arial" panose="020B0604020202020204" pitchFamily="34" charset="0"/>
                <a:ea typeface="微软雅黑" panose="020B0503020204020204" pitchFamily="34" charset="-122"/>
                <a:cs typeface="Arial" panose="020B0604020202020204" pitchFamily="34" charset="0"/>
              </a:rPr>
              <a:t>指标遴选依据</a:t>
            </a:r>
            <a:endParaRPr lang="zh-CN" altLang="en-US" sz="2400" spc="100" dirty="0">
              <a:solidFill>
                <a:srgbClr val="E1740D"/>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29026">
                                            <p:txEl>
                                              <p:pRg st="1" end="1"/>
                                            </p:txEl>
                                          </p:spTgt>
                                        </p:tgtEl>
                                        <p:attrNameLst>
                                          <p:attrName>style.visibility</p:attrName>
                                        </p:attrNameLst>
                                      </p:cBhvr>
                                      <p:to>
                                        <p:strVal val="visible"/>
                                      </p:to>
                                    </p:set>
                                    <p:anim calcmode="lin" valueType="num">
                                      <p:cBhvr additive="base">
                                        <p:cTn id="7" dur="500"/>
                                        <p:tgtEl>
                                          <p:spTgt spid="129026">
                                            <p:txEl>
                                              <p:pRg st="1" end="1"/>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129026">
                                            <p:txEl>
                                              <p:pRg st="1" end="1"/>
                                            </p:txEl>
                                          </p:spTgt>
                                        </p:tgtEl>
                                      </p:cBhvr>
                                    </p:animEffect>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129026">
                                            <p:txEl>
                                              <p:pRg st="3" end="3"/>
                                            </p:txEl>
                                          </p:spTgt>
                                        </p:tgtEl>
                                        <p:attrNameLst>
                                          <p:attrName>style.visibility</p:attrName>
                                        </p:attrNameLst>
                                      </p:cBhvr>
                                      <p:to>
                                        <p:strVal val="visible"/>
                                      </p:to>
                                    </p:set>
                                    <p:anim calcmode="lin" valueType="num">
                                      <p:cBhvr additive="base">
                                        <p:cTn id="12" dur="500"/>
                                        <p:tgtEl>
                                          <p:spTgt spid="129026">
                                            <p:txEl>
                                              <p:pRg st="3" end="3"/>
                                            </p:txEl>
                                          </p:spTgt>
                                        </p:tgtEl>
                                        <p:attrNameLst>
                                          <p:attrName>ppt_x</p:attrName>
                                        </p:attrNameLst>
                                      </p:cBhvr>
                                      <p:tavLst>
                                        <p:tav tm="0">
                                          <p:val>
                                            <p:strVal val="#ppt_x-#ppt_w*1.125000"/>
                                          </p:val>
                                        </p:tav>
                                        <p:tav tm="100000">
                                          <p:val>
                                            <p:strVal val="#ppt_x"/>
                                          </p:val>
                                        </p:tav>
                                      </p:tavLst>
                                    </p:anim>
                                    <p:animEffect transition="in" filter="wipe(right)">
                                      <p:cBhvr>
                                        <p:cTn id="13" dur="500"/>
                                        <p:tgtEl>
                                          <p:spTgt spid="129026">
                                            <p:txEl>
                                              <p:pRg st="3" end="3"/>
                                            </p:txEl>
                                          </p:spTgt>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129026">
                                            <p:txEl>
                                              <p:pRg st="4" end="4"/>
                                            </p:txEl>
                                          </p:spTgt>
                                        </p:tgtEl>
                                        <p:attrNameLst>
                                          <p:attrName>style.visibility</p:attrName>
                                        </p:attrNameLst>
                                      </p:cBhvr>
                                      <p:to>
                                        <p:strVal val="visible"/>
                                      </p:to>
                                    </p:set>
                                    <p:anim calcmode="lin" valueType="num">
                                      <p:cBhvr additive="base">
                                        <p:cTn id="17" dur="500"/>
                                        <p:tgtEl>
                                          <p:spTgt spid="129026">
                                            <p:txEl>
                                              <p:pRg st="4" end="4"/>
                                            </p:txEl>
                                          </p:spTgt>
                                        </p:tgtEl>
                                        <p:attrNameLst>
                                          <p:attrName>ppt_x</p:attrName>
                                        </p:attrNameLst>
                                      </p:cBhvr>
                                      <p:tavLst>
                                        <p:tav tm="0">
                                          <p:val>
                                            <p:strVal val="#ppt_x-#ppt_w*1.125000"/>
                                          </p:val>
                                        </p:tav>
                                        <p:tav tm="100000">
                                          <p:val>
                                            <p:strVal val="#ppt_x"/>
                                          </p:val>
                                        </p:tav>
                                      </p:tavLst>
                                    </p:anim>
                                    <p:animEffect transition="in" filter="wipe(right)">
                                      <p:cBhvr>
                                        <p:cTn id="18" dur="500"/>
                                        <p:tgtEl>
                                          <p:spTgt spid="129026">
                                            <p:txEl>
                                              <p:pRg st="4" end="4"/>
                                            </p:txEl>
                                          </p:spTgt>
                                        </p:tgtEl>
                                      </p:cBhvr>
                                    </p:animEffect>
                                  </p:childTnLst>
                                </p:cTn>
                              </p:par>
                            </p:childTnLst>
                          </p:cTn>
                        </p:par>
                        <p:par>
                          <p:cTn id="19" fill="hold">
                            <p:stCondLst>
                              <p:cond delay="1500"/>
                            </p:stCondLst>
                            <p:childTnLst>
                              <p:par>
                                <p:cTn id="20" presetID="12" presetClass="entr" presetSubtype="8" fill="hold" nodeType="afterEffect">
                                  <p:stCondLst>
                                    <p:cond delay="0"/>
                                  </p:stCondLst>
                                  <p:childTnLst>
                                    <p:set>
                                      <p:cBhvr>
                                        <p:cTn id="21" dur="1" fill="hold">
                                          <p:stCondLst>
                                            <p:cond delay="0"/>
                                          </p:stCondLst>
                                        </p:cTn>
                                        <p:tgtEl>
                                          <p:spTgt spid="129026">
                                            <p:txEl>
                                              <p:pRg st="5" end="5"/>
                                            </p:txEl>
                                          </p:spTgt>
                                        </p:tgtEl>
                                        <p:attrNameLst>
                                          <p:attrName>style.visibility</p:attrName>
                                        </p:attrNameLst>
                                      </p:cBhvr>
                                      <p:to>
                                        <p:strVal val="visible"/>
                                      </p:to>
                                    </p:set>
                                    <p:animEffect transition="in" filter="slide(fromLeft)">
                                      <p:cBhvr>
                                        <p:cTn id="22" dur="500"/>
                                        <p:tgtEl>
                                          <p:spTgt spid="129026">
                                            <p:txEl>
                                              <p:pRg st="5" end="5"/>
                                            </p:txEl>
                                          </p:spTgt>
                                        </p:tgtEl>
                                      </p:cBhvr>
                                    </p:animEffect>
                                  </p:childTnLst>
                                </p:cTn>
                              </p:par>
                              <p:par>
                                <p:cTn id="23" presetID="12" presetClass="entr" presetSubtype="8" fill="hold" nodeType="withEffect">
                                  <p:stCondLst>
                                    <p:cond delay="0"/>
                                  </p:stCondLst>
                                  <p:childTnLst>
                                    <p:set>
                                      <p:cBhvr>
                                        <p:cTn id="24" dur="1" fill="hold">
                                          <p:stCondLst>
                                            <p:cond delay="0"/>
                                          </p:stCondLst>
                                        </p:cTn>
                                        <p:tgtEl>
                                          <p:spTgt spid="129026">
                                            <p:txEl>
                                              <p:pRg st="6" end="6"/>
                                            </p:txEl>
                                          </p:spTgt>
                                        </p:tgtEl>
                                        <p:attrNameLst>
                                          <p:attrName>style.visibility</p:attrName>
                                        </p:attrNameLst>
                                      </p:cBhvr>
                                      <p:to>
                                        <p:strVal val="visible"/>
                                      </p:to>
                                    </p:set>
                                    <p:animEffect transition="in" filter="slide(fromLeft)">
                                      <p:cBhvr>
                                        <p:cTn id="25" dur="500"/>
                                        <p:tgtEl>
                                          <p:spTgt spid="129026">
                                            <p:txEl>
                                              <p:pRg st="6" end="6"/>
                                            </p:txEl>
                                          </p:spTgt>
                                        </p:tgtEl>
                                      </p:cBhvr>
                                    </p:animEffect>
                                  </p:childTnLst>
                                </p:cTn>
                              </p:par>
                              <p:par>
                                <p:cTn id="26" presetID="12" presetClass="entr" presetSubtype="8" fill="hold" nodeType="withEffect">
                                  <p:stCondLst>
                                    <p:cond delay="0"/>
                                  </p:stCondLst>
                                  <p:childTnLst>
                                    <p:set>
                                      <p:cBhvr>
                                        <p:cTn id="27" dur="1" fill="hold">
                                          <p:stCondLst>
                                            <p:cond delay="0"/>
                                          </p:stCondLst>
                                        </p:cTn>
                                        <p:tgtEl>
                                          <p:spTgt spid="129026">
                                            <p:txEl>
                                              <p:pRg st="7" end="7"/>
                                            </p:txEl>
                                          </p:spTgt>
                                        </p:tgtEl>
                                        <p:attrNameLst>
                                          <p:attrName>style.visibility</p:attrName>
                                        </p:attrNameLst>
                                      </p:cBhvr>
                                      <p:to>
                                        <p:strVal val="visible"/>
                                      </p:to>
                                    </p:set>
                                    <p:animEffect transition="in" filter="slide(fromLeft)">
                                      <p:cBhvr>
                                        <p:cTn id="28" dur="500"/>
                                        <p:tgtEl>
                                          <p:spTgt spid="129026">
                                            <p:txEl>
                                              <p:pRg st="7" end="7"/>
                                            </p:txEl>
                                          </p:spTgt>
                                        </p:tgtEl>
                                      </p:cBhvr>
                                    </p:animEffect>
                                  </p:childTnLst>
                                </p:cTn>
                              </p:par>
                              <p:par>
                                <p:cTn id="29" presetID="12" presetClass="entr" presetSubtype="8" fill="hold" nodeType="withEffect">
                                  <p:stCondLst>
                                    <p:cond delay="0"/>
                                  </p:stCondLst>
                                  <p:childTnLst>
                                    <p:set>
                                      <p:cBhvr>
                                        <p:cTn id="30" dur="1" fill="hold">
                                          <p:stCondLst>
                                            <p:cond delay="0"/>
                                          </p:stCondLst>
                                        </p:cTn>
                                        <p:tgtEl>
                                          <p:spTgt spid="129026">
                                            <p:txEl>
                                              <p:pRg st="8" end="8"/>
                                            </p:txEl>
                                          </p:spTgt>
                                        </p:tgtEl>
                                        <p:attrNameLst>
                                          <p:attrName>style.visibility</p:attrName>
                                        </p:attrNameLst>
                                      </p:cBhvr>
                                      <p:to>
                                        <p:strVal val="visible"/>
                                      </p:to>
                                    </p:set>
                                    <p:animEffect transition="in" filter="slide(fromLeft)">
                                      <p:cBhvr>
                                        <p:cTn id="31" dur="500"/>
                                        <p:tgtEl>
                                          <p:spTgt spid="129026">
                                            <p:txEl>
                                              <p:pRg st="8" end="8"/>
                                            </p:txEl>
                                          </p:spTgt>
                                        </p:tgtEl>
                                      </p:cBhvr>
                                    </p:animEffect>
                                  </p:childTnLst>
                                </p:cTn>
                              </p:par>
                              <p:par>
                                <p:cTn id="32" presetID="12" presetClass="entr" presetSubtype="8" fill="hold" nodeType="withEffect">
                                  <p:stCondLst>
                                    <p:cond delay="0"/>
                                  </p:stCondLst>
                                  <p:childTnLst>
                                    <p:set>
                                      <p:cBhvr>
                                        <p:cTn id="33" dur="1" fill="hold">
                                          <p:stCondLst>
                                            <p:cond delay="0"/>
                                          </p:stCondLst>
                                        </p:cTn>
                                        <p:tgtEl>
                                          <p:spTgt spid="129026">
                                            <p:txEl>
                                              <p:pRg st="9" end="9"/>
                                            </p:txEl>
                                          </p:spTgt>
                                        </p:tgtEl>
                                        <p:attrNameLst>
                                          <p:attrName>style.visibility</p:attrName>
                                        </p:attrNameLst>
                                      </p:cBhvr>
                                      <p:to>
                                        <p:strVal val="visible"/>
                                      </p:to>
                                    </p:set>
                                    <p:animEffect transition="in" filter="slide(fromLeft)">
                                      <p:cBhvr>
                                        <p:cTn id="34" dur="500"/>
                                        <p:tgtEl>
                                          <p:spTgt spid="12902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410" name="任意多边形 23"/>
          <p:cNvSpPr/>
          <p:nvPr/>
        </p:nvSpPr>
        <p:spPr>
          <a:xfrm>
            <a:off x="1178054" y="4670884"/>
            <a:ext cx="6858000" cy="466725"/>
          </a:xfrm>
          <a:custGeom>
            <a:avLst/>
            <a:gdLst>
              <a:gd name="txL" fmla="*/ 0 w 6089904"/>
              <a:gd name="txT" fmla="*/ 0 h 554640"/>
              <a:gd name="txR" fmla="*/ 6089904 w 6089904"/>
              <a:gd name="txB" fmla="*/ 554640 h 554640"/>
            </a:gdLst>
            <a:ahLst/>
            <a:cxnLst>
              <a:cxn ang="0">
                <a:pos x="0" y="0"/>
              </a:cxn>
              <a:cxn ang="0">
                <a:pos x="2147483647" y="0"/>
              </a:cxn>
              <a:cxn ang="0">
                <a:pos x="2147483647" y="11058989"/>
              </a:cxn>
              <a:cxn ang="0">
                <a:pos x="0" y="11058989"/>
              </a:cxn>
              <a:cxn ang="0">
                <a:pos x="0" y="0"/>
              </a:cxn>
            </a:cxnLst>
            <a:rect l="txL" t="txT" r="txR" b="txB"/>
            <a:pathLst>
              <a:path w="6089904" h="554640">
                <a:moveTo>
                  <a:pt x="0" y="0"/>
                </a:moveTo>
                <a:lnTo>
                  <a:pt x="6089904" y="0"/>
                </a:lnTo>
                <a:lnTo>
                  <a:pt x="6089904" y="554640"/>
                </a:lnTo>
                <a:lnTo>
                  <a:pt x="0" y="554640"/>
                </a:lnTo>
                <a:lnTo>
                  <a:pt x="0" y="0"/>
                </a:lnTo>
                <a:close/>
              </a:path>
            </a:pathLst>
          </a:custGeom>
          <a:noFill/>
          <a:ln w="9525">
            <a:noFill/>
          </a:ln>
        </p:spPr>
        <p:txBody>
          <a:bodyPr lIns="40005" tIns="40005" rIns="40005" bIns="40005" anchor="b"/>
          <a:lstStyle/>
          <a:p>
            <a:pPr algn="ctr" defTabSz="933450" eaLnBrk="0" hangingPunct="0">
              <a:lnSpc>
                <a:spcPct val="90000"/>
              </a:lnSpc>
            </a:pPr>
            <a:r>
              <a:rPr lang="zh-CN" altLang="en-US" sz="2000" b="1" dirty="0">
                <a:solidFill>
                  <a:srgbClr val="E1740D"/>
                </a:solidFill>
                <a:latin typeface="微软雅黑" panose="020B0503020204020204" pitchFamily="34" charset="-122"/>
                <a:ea typeface="微软雅黑" panose="020B0503020204020204" pitchFamily="34" charset="-122"/>
              </a:rPr>
              <a:t>核心素养的三大领域</a:t>
            </a:r>
            <a:endParaRPr lang="zh-CN" altLang="en-US" sz="2000" b="1" dirty="0">
              <a:solidFill>
                <a:srgbClr val="E1740D"/>
              </a:solidFill>
              <a:latin typeface="微软雅黑" panose="020B0503020204020204" pitchFamily="34" charset="-122"/>
              <a:ea typeface="微软雅黑" panose="020B0503020204020204" pitchFamily="34" charset="-122"/>
            </a:endParaRPr>
          </a:p>
        </p:txBody>
      </p:sp>
      <p:grpSp>
        <p:nvGrpSpPr>
          <p:cNvPr id="28" name="Group 4"/>
          <p:cNvGrpSpPr>
            <a:grpSpLocks noChangeAspect="1"/>
          </p:cNvGrpSpPr>
          <p:nvPr/>
        </p:nvGrpSpPr>
        <p:grpSpPr bwMode="auto">
          <a:xfrm rot="5400000">
            <a:off x="-9330" y="267599"/>
            <a:ext cx="409547" cy="390889"/>
            <a:chOff x="0" y="60"/>
            <a:chExt cx="439" cy="419"/>
          </a:xfrm>
        </p:grpSpPr>
        <p:sp>
          <p:nvSpPr>
            <p:cNvPr id="29" name="Freeform 5"/>
            <p:cNvSpPr/>
            <p:nvPr/>
          </p:nvSpPr>
          <p:spPr bwMode="auto">
            <a:xfrm>
              <a:off x="0" y="60"/>
              <a:ext cx="297" cy="419"/>
            </a:xfrm>
            <a:custGeom>
              <a:avLst/>
              <a:gdLst>
                <a:gd name="T0" fmla="*/ 297 w 297"/>
                <a:gd name="T1" fmla="*/ 0 h 419"/>
                <a:gd name="T2" fmla="*/ 143 w 297"/>
                <a:gd name="T3" fmla="*/ 0 h 419"/>
                <a:gd name="T4" fmla="*/ 0 w 297"/>
                <a:gd name="T5" fmla="*/ 419 h 419"/>
                <a:gd name="T6" fmla="*/ 155 w 297"/>
                <a:gd name="T7" fmla="*/ 419 h 419"/>
                <a:gd name="T8" fmla="*/ 297 w 297"/>
                <a:gd name="T9" fmla="*/ 0 h 419"/>
              </a:gdLst>
              <a:ahLst/>
              <a:cxnLst>
                <a:cxn ang="0">
                  <a:pos x="T0" y="T1"/>
                </a:cxn>
                <a:cxn ang="0">
                  <a:pos x="T2" y="T3"/>
                </a:cxn>
                <a:cxn ang="0">
                  <a:pos x="T4" y="T5"/>
                </a:cxn>
                <a:cxn ang="0">
                  <a:pos x="T6" y="T7"/>
                </a:cxn>
                <a:cxn ang="0">
                  <a:pos x="T8" y="T9"/>
                </a:cxn>
              </a:cxnLst>
              <a:rect l="0" t="0" r="r" b="b"/>
              <a:pathLst>
                <a:path w="297" h="419">
                  <a:moveTo>
                    <a:pt x="297" y="0"/>
                  </a:moveTo>
                  <a:lnTo>
                    <a:pt x="143" y="0"/>
                  </a:lnTo>
                  <a:lnTo>
                    <a:pt x="0" y="419"/>
                  </a:lnTo>
                  <a:lnTo>
                    <a:pt x="155" y="419"/>
                  </a:lnTo>
                  <a:lnTo>
                    <a:pt x="297" y="0"/>
                  </a:lnTo>
                  <a:close/>
                </a:path>
              </a:pathLst>
            </a:custGeom>
            <a:solidFill>
              <a:srgbClr val="0423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sp>
          <p:nvSpPr>
            <p:cNvPr id="30" name="Freeform 6"/>
            <p:cNvSpPr/>
            <p:nvPr/>
          </p:nvSpPr>
          <p:spPr bwMode="auto">
            <a:xfrm>
              <a:off x="143" y="60"/>
              <a:ext cx="296" cy="419"/>
            </a:xfrm>
            <a:custGeom>
              <a:avLst/>
              <a:gdLst>
                <a:gd name="T0" fmla="*/ 0 w 296"/>
                <a:gd name="T1" fmla="*/ 0 h 419"/>
                <a:gd name="T2" fmla="*/ 154 w 296"/>
                <a:gd name="T3" fmla="*/ 0 h 419"/>
                <a:gd name="T4" fmla="*/ 296 w 296"/>
                <a:gd name="T5" fmla="*/ 419 h 419"/>
                <a:gd name="T6" fmla="*/ 142 w 296"/>
                <a:gd name="T7" fmla="*/ 419 h 419"/>
                <a:gd name="T8" fmla="*/ 0 w 296"/>
                <a:gd name="T9" fmla="*/ 0 h 419"/>
              </a:gdLst>
              <a:ahLst/>
              <a:cxnLst>
                <a:cxn ang="0">
                  <a:pos x="T0" y="T1"/>
                </a:cxn>
                <a:cxn ang="0">
                  <a:pos x="T2" y="T3"/>
                </a:cxn>
                <a:cxn ang="0">
                  <a:pos x="T4" y="T5"/>
                </a:cxn>
                <a:cxn ang="0">
                  <a:pos x="T6" y="T7"/>
                </a:cxn>
                <a:cxn ang="0">
                  <a:pos x="T8" y="T9"/>
                </a:cxn>
              </a:cxnLst>
              <a:rect l="0" t="0" r="r" b="b"/>
              <a:pathLst>
                <a:path w="296" h="419">
                  <a:moveTo>
                    <a:pt x="0" y="0"/>
                  </a:moveTo>
                  <a:lnTo>
                    <a:pt x="154" y="0"/>
                  </a:lnTo>
                  <a:lnTo>
                    <a:pt x="296" y="419"/>
                  </a:lnTo>
                  <a:lnTo>
                    <a:pt x="142" y="419"/>
                  </a:lnTo>
                  <a:lnTo>
                    <a:pt x="0" y="0"/>
                  </a:lnTo>
                  <a:close/>
                </a:path>
              </a:pathLst>
            </a:custGeom>
            <a:solidFill>
              <a:srgbClr val="59A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grpSp>
      <p:sp>
        <p:nvSpPr>
          <p:cNvPr id="31" name="文本框 30"/>
          <p:cNvSpPr txBox="1"/>
          <p:nvPr/>
        </p:nvSpPr>
        <p:spPr>
          <a:xfrm>
            <a:off x="390888" y="195486"/>
            <a:ext cx="3390672" cy="461665"/>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defTabSz="685800"/>
            <a:r>
              <a:rPr lang="zh-CN" altLang="en-US" sz="2400" spc="100" dirty="0">
                <a:solidFill>
                  <a:srgbClr val="E1740D"/>
                </a:solidFill>
                <a:latin typeface="Arial" panose="020B0604020202020204" pitchFamily="34" charset="0"/>
                <a:ea typeface="微软雅黑" panose="020B0503020204020204" pitchFamily="34" charset="-122"/>
                <a:cs typeface="Arial" panose="020B0604020202020204" pitchFamily="34" charset="0"/>
              </a:rPr>
              <a:t>核心素养总框架的建构</a:t>
            </a:r>
            <a:endParaRPr lang="zh-CN" altLang="en-US" sz="2400" spc="100" dirty="0">
              <a:solidFill>
                <a:srgbClr val="E1740D"/>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34" name="组合 33"/>
          <p:cNvGrpSpPr/>
          <p:nvPr/>
        </p:nvGrpSpPr>
        <p:grpSpPr>
          <a:xfrm>
            <a:off x="1205169" y="339502"/>
            <a:ext cx="6722873" cy="4869900"/>
            <a:chOff x="1205169" y="483518"/>
            <a:chExt cx="6722873" cy="4869900"/>
          </a:xfrm>
        </p:grpSpPr>
        <p:graphicFrame>
          <p:nvGraphicFramePr>
            <p:cNvPr id="35" name="图示 34"/>
            <p:cNvGraphicFramePr/>
            <p:nvPr/>
          </p:nvGraphicFramePr>
          <p:xfrm>
            <a:off x="1205169" y="483518"/>
            <a:ext cx="6722873" cy="427573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6" name="MH_SubTitle_3"/>
            <p:cNvSpPr txBox="1">
              <a:spLocks noChangeArrowheads="1"/>
            </p:cNvSpPr>
            <p:nvPr>
              <p:custDataLst>
                <p:tags r:id="rId6"/>
              </p:custDataLst>
            </p:nvPr>
          </p:nvSpPr>
          <p:spPr bwMode="auto">
            <a:xfrm flipH="1">
              <a:off x="4107382" y="4543448"/>
              <a:ext cx="1243165" cy="809970"/>
            </a:xfrm>
            <a:prstGeom prst="rect">
              <a:avLst/>
            </a:prstGeom>
            <a:noFill/>
            <a:ln>
              <a:noFill/>
            </a:ln>
            <a:effectLst/>
          </p:spPr>
          <p:txBody>
            <a:bodyPr>
              <a:norm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fontAlgn="base" hangingPunct="1">
                <a:buClrTx/>
                <a:buFont typeface="Arial" panose="020B0604020202020204" pitchFamily="34" charset="0"/>
                <a:buNone/>
              </a:pPr>
              <a:r>
                <a:rPr lang="zh-CN" altLang="en-US" sz="2000" b="1" noProof="1">
                  <a:solidFill>
                    <a:schemeClr val="tx1">
                      <a:lumMod val="85000"/>
                      <a:lumOff val="15000"/>
                    </a:schemeClr>
                  </a:solidFill>
                  <a:latin typeface="微软雅黑" panose="020B0503020204020204" pitchFamily="34" charset="-122"/>
                  <a:ea typeface="微软雅黑" panose="020B0503020204020204" pitchFamily="34" charset="-122"/>
                  <a:cs typeface="+mn-ea"/>
                </a:rPr>
                <a:t>文化修养</a:t>
              </a:r>
              <a:endParaRPr lang="zh-CN" altLang="en-US" sz="2000" b="1" noProof="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7" name="MH_SubTitle_2"/>
            <p:cNvSpPr txBox="1">
              <a:spLocks noChangeArrowheads="1"/>
            </p:cNvSpPr>
            <p:nvPr>
              <p:custDataLst>
                <p:tags r:id="rId7"/>
              </p:custDataLst>
            </p:nvPr>
          </p:nvSpPr>
          <p:spPr bwMode="auto">
            <a:xfrm rot="16200000" flipH="1">
              <a:off x="4995074" y="2348956"/>
              <a:ext cx="3528392" cy="630124"/>
            </a:xfrm>
            <a:prstGeom prst="rect">
              <a:avLst/>
            </a:prstGeom>
            <a:noFill/>
            <a:ln>
              <a:noFill/>
            </a:ln>
            <a:effectLst/>
          </p:spPr>
          <p:txBody>
            <a:bodyPr vert="eaVert">
              <a:norm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2000" b="1" kern="0" dirty="0">
                  <a:latin typeface="微软雅黑" panose="020B0503020204020204" pitchFamily="34" charset="-122"/>
                  <a:ea typeface="微软雅黑" panose="020B0503020204020204" pitchFamily="34" charset="-122"/>
                </a:rPr>
                <a:t>社</a:t>
              </a:r>
              <a:endParaRPr lang="en-US" altLang="zh-CN" sz="2000" b="1" kern="0" dirty="0">
                <a:latin typeface="微软雅黑" panose="020B0503020204020204" pitchFamily="34" charset="-122"/>
                <a:ea typeface="微软雅黑" panose="020B0503020204020204" pitchFamily="34" charset="-122"/>
              </a:endParaRPr>
            </a:p>
            <a:p>
              <a:pPr algn="ctr" eaLnBrk="1" hangingPunct="1">
                <a:defRPr/>
              </a:pPr>
              <a:r>
                <a:rPr lang="zh-CN" altLang="en-US" sz="2000" b="1" kern="0" dirty="0">
                  <a:latin typeface="微软雅黑" panose="020B0503020204020204" pitchFamily="34" charset="-122"/>
                  <a:ea typeface="微软雅黑" panose="020B0503020204020204" pitchFamily="34" charset="-122"/>
                </a:rPr>
                <a:t>会</a:t>
              </a:r>
              <a:endParaRPr lang="en-US" altLang="zh-CN" sz="2000" b="1" kern="0" dirty="0">
                <a:latin typeface="微软雅黑" panose="020B0503020204020204" pitchFamily="34" charset="-122"/>
                <a:ea typeface="微软雅黑" panose="020B0503020204020204" pitchFamily="34" charset="-122"/>
              </a:endParaRPr>
            </a:p>
            <a:p>
              <a:pPr algn="ctr" eaLnBrk="1" hangingPunct="1">
                <a:defRPr/>
              </a:pPr>
              <a:r>
                <a:rPr lang="zh-CN" altLang="en-US" sz="2000" b="1" kern="0" dirty="0">
                  <a:latin typeface="微软雅黑" panose="020B0503020204020204" pitchFamily="34" charset="-122"/>
                  <a:ea typeface="微软雅黑" panose="020B0503020204020204" pitchFamily="34" charset="-122"/>
                </a:rPr>
                <a:t>参</a:t>
              </a:r>
              <a:endParaRPr lang="en-US" altLang="zh-CN" sz="2000" b="1" kern="0" dirty="0">
                <a:latin typeface="微软雅黑" panose="020B0503020204020204" pitchFamily="34" charset="-122"/>
                <a:ea typeface="微软雅黑" panose="020B0503020204020204" pitchFamily="34" charset="-122"/>
              </a:endParaRPr>
            </a:p>
            <a:p>
              <a:pPr algn="ctr" eaLnBrk="1" hangingPunct="1">
                <a:defRPr/>
              </a:pPr>
              <a:r>
                <a:rPr lang="zh-CN" altLang="en-US" sz="2000" b="1" kern="0" dirty="0">
                  <a:latin typeface="微软雅黑" panose="020B0503020204020204" pitchFamily="34" charset="-122"/>
                  <a:ea typeface="微软雅黑" panose="020B0503020204020204" pitchFamily="34" charset="-122"/>
                </a:rPr>
                <a:t>与</a:t>
              </a:r>
              <a:endParaRPr lang="en-US" altLang="zh-CN" sz="2000" b="1" kern="0" dirty="0">
                <a:latin typeface="微软雅黑" panose="020B0503020204020204" pitchFamily="34" charset="-122"/>
                <a:ea typeface="微软雅黑" panose="020B0503020204020204" pitchFamily="34" charset="-122"/>
              </a:endParaRPr>
            </a:p>
          </p:txBody>
        </p:sp>
        <p:sp>
          <p:nvSpPr>
            <p:cNvPr id="38" name="MH_SubTitle_2"/>
            <p:cNvSpPr txBox="1">
              <a:spLocks noChangeArrowheads="1"/>
            </p:cNvSpPr>
            <p:nvPr>
              <p:custDataLst>
                <p:tags r:id="rId8"/>
              </p:custDataLst>
            </p:nvPr>
          </p:nvSpPr>
          <p:spPr bwMode="auto">
            <a:xfrm rot="16200000" flipH="1">
              <a:off x="576061" y="2267749"/>
              <a:ext cx="3219822" cy="700548"/>
            </a:xfrm>
            <a:prstGeom prst="rect">
              <a:avLst/>
            </a:prstGeom>
            <a:noFill/>
            <a:ln>
              <a:noFill/>
            </a:ln>
            <a:effectLst/>
          </p:spPr>
          <p:txBody>
            <a:bodyPr vert="eaVert">
              <a:norm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2000" b="1" kern="0" dirty="0">
                  <a:latin typeface="微软雅黑" panose="020B0503020204020204" pitchFamily="34" charset="-122"/>
                  <a:ea typeface="微软雅黑" panose="020B0503020204020204" pitchFamily="34" charset="-122"/>
                </a:rPr>
                <a:t>自</a:t>
              </a:r>
              <a:endParaRPr lang="en-US" altLang="zh-CN" sz="2000" b="1" kern="0" dirty="0">
                <a:latin typeface="微软雅黑" panose="020B0503020204020204" pitchFamily="34" charset="-122"/>
                <a:ea typeface="微软雅黑" panose="020B0503020204020204" pitchFamily="34" charset="-122"/>
              </a:endParaRPr>
            </a:p>
            <a:p>
              <a:pPr algn="ctr" eaLnBrk="1" hangingPunct="1">
                <a:defRPr/>
              </a:pPr>
              <a:r>
                <a:rPr lang="zh-CN" altLang="en-US" sz="2000" b="1" kern="0" dirty="0">
                  <a:latin typeface="微软雅黑" panose="020B0503020204020204" pitchFamily="34" charset="-122"/>
                  <a:ea typeface="微软雅黑" panose="020B0503020204020204" pitchFamily="34" charset="-122"/>
                </a:rPr>
                <a:t>主</a:t>
              </a:r>
              <a:endParaRPr lang="en-US" altLang="zh-CN" sz="2000" b="1" kern="0" dirty="0">
                <a:latin typeface="微软雅黑" panose="020B0503020204020204" pitchFamily="34" charset="-122"/>
                <a:ea typeface="微软雅黑" panose="020B0503020204020204" pitchFamily="34" charset="-122"/>
              </a:endParaRPr>
            </a:p>
            <a:p>
              <a:pPr algn="ctr" eaLnBrk="1" hangingPunct="1">
                <a:defRPr/>
              </a:pPr>
              <a:r>
                <a:rPr lang="zh-CN" altLang="en-US" sz="2000" b="1" kern="0" dirty="0">
                  <a:latin typeface="微软雅黑" panose="020B0503020204020204" pitchFamily="34" charset="-122"/>
                  <a:ea typeface="微软雅黑" panose="020B0503020204020204" pitchFamily="34" charset="-122"/>
                </a:rPr>
                <a:t>发</a:t>
              </a:r>
              <a:endParaRPr lang="en-US" altLang="zh-CN" sz="2000" b="1" kern="0" dirty="0">
                <a:latin typeface="微软雅黑" panose="020B0503020204020204" pitchFamily="34" charset="-122"/>
                <a:ea typeface="微软雅黑" panose="020B0503020204020204" pitchFamily="34" charset="-122"/>
              </a:endParaRPr>
            </a:p>
            <a:p>
              <a:pPr algn="ctr" eaLnBrk="1" hangingPunct="1">
                <a:defRPr/>
              </a:pPr>
              <a:r>
                <a:rPr lang="zh-CN" altLang="en-US" sz="2000" b="1" kern="0" dirty="0">
                  <a:latin typeface="微软雅黑" panose="020B0503020204020204" pitchFamily="34" charset="-122"/>
                  <a:ea typeface="微软雅黑" panose="020B0503020204020204" pitchFamily="34" charset="-122"/>
                </a:rPr>
                <a:t>展</a:t>
              </a:r>
              <a:endParaRPr lang="en-US" altLang="zh-CN" sz="2000" b="1" kern="0" dirty="0">
                <a:latin typeface="微软雅黑" panose="020B0503020204020204" pitchFamily="34" charset="-122"/>
                <a:ea typeface="微软雅黑" panose="020B0503020204020204" pitchFamily="34" charset="-122"/>
              </a:endParaRPr>
            </a:p>
          </p:txBody>
        </p:sp>
        <p:pic>
          <p:nvPicPr>
            <p:cNvPr id="39" name="椭圆 12"/>
            <p:cNvPicPr/>
            <p:nvPr/>
          </p:nvPicPr>
          <p:blipFill>
            <a:blip r:embed="rId9">
              <a:duotone>
                <a:prstClr val="black"/>
                <a:schemeClr val="accent1">
                  <a:tint val="45000"/>
                  <a:satMod val="400000"/>
                </a:schemeClr>
              </a:duotone>
            </a:blip>
            <a:stretch>
              <a:fillRect/>
            </a:stretch>
          </p:blipFill>
          <p:spPr>
            <a:xfrm>
              <a:off x="3991418" y="1974651"/>
              <a:ext cx="1084638" cy="1101155"/>
            </a:xfrm>
            <a:prstGeom prst="rect">
              <a:avLst/>
            </a:prstGeom>
            <a:noFill/>
            <a:ln w="9525">
              <a:noFill/>
            </a:ln>
          </p:spPr>
        </p:pic>
        <p:sp>
          <p:nvSpPr>
            <p:cNvPr id="40" name="矩形 39"/>
            <p:cNvSpPr/>
            <p:nvPr/>
          </p:nvSpPr>
          <p:spPr>
            <a:xfrm>
              <a:off x="4113891" y="2211710"/>
              <a:ext cx="890157" cy="658131"/>
            </a:xfrm>
            <a:prstGeom prst="rect">
              <a:avLst/>
            </a:prstGeom>
          </p:spPr>
          <p:txBody>
            <a:bodyPr wrap="none">
              <a:spAutoFit/>
            </a:bodyPr>
            <a:lstStyle/>
            <a:p>
              <a:pPr algn="ctr"/>
              <a:r>
                <a:rPr lang="zh-CN" altLang="en-US" b="1" dirty="0">
                  <a:latin typeface="微软雅黑" panose="020B0503020204020204" pitchFamily="34" charset="-122"/>
                  <a:ea typeface="微软雅黑" panose="020B0503020204020204" pitchFamily="34" charset="-122"/>
                </a:rPr>
                <a:t>全面发</a:t>
              </a: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展的人</a:t>
              </a:r>
              <a:endParaRPr lang="zh-CN" altLang="en-US" b="1" dirty="0">
                <a:latin typeface="微软雅黑" panose="020B0503020204020204" pitchFamily="34" charset="-122"/>
                <a:ea typeface="微软雅黑" panose="020B0503020204020204" pitchFamily="34" charset="-122"/>
              </a:endParaRPr>
            </a:p>
          </p:txBody>
        </p:sp>
      </p:grpSp>
      <p:sp>
        <p:nvSpPr>
          <p:cNvPr id="15" name="圆角矩形 25"/>
          <p:cNvSpPr/>
          <p:nvPr/>
        </p:nvSpPr>
        <p:spPr>
          <a:xfrm>
            <a:off x="1871663" y="1924050"/>
            <a:ext cx="5400675" cy="1133475"/>
          </a:xfrm>
          <a:prstGeom prst="roundRect">
            <a:avLst>
              <a:gd name="adj" fmla="val 16667"/>
            </a:avLst>
          </a:prstGeom>
          <a:solidFill>
            <a:srgbClr val="4999A1"/>
          </a:solidFill>
          <a:ln w="25400" cap="flat" cmpd="sng">
            <a:solidFill>
              <a:srgbClr val="4999A1"/>
            </a:solidFill>
            <a:prstDash val="solid"/>
            <a:round/>
            <a:headEnd type="none" w="med" len="med"/>
            <a:tailEnd type="none" w="med" len="med"/>
          </a:ln>
        </p:spPr>
        <p:txBody>
          <a:bodyPr anchor="ctr"/>
          <a:lstStyle/>
          <a:p>
            <a:pPr algn="ctr"/>
            <a:r>
              <a:rPr lang="zh-CN" altLang="en-US" dirty="0">
                <a:solidFill>
                  <a:schemeClr val="bg1"/>
                </a:solidFill>
                <a:latin typeface="微软雅黑" panose="020B0503020204020204" pitchFamily="34" charset="-122"/>
                <a:ea typeface="微软雅黑" panose="020B0503020204020204" pitchFamily="34" charset="-122"/>
              </a:rPr>
              <a:t>文化修养是个体自主发展和参与社会的必要基础，</a:t>
            </a:r>
            <a:endParaRPr lang="zh-CN" altLang="en-US" dirty="0">
              <a:solidFill>
                <a:schemeClr val="bg1"/>
              </a:solidFill>
              <a:latin typeface="微软雅黑" panose="020B0503020204020204" pitchFamily="34" charset="-122"/>
              <a:ea typeface="微软雅黑" panose="020B0503020204020204" pitchFamily="34" charset="-122"/>
            </a:endParaRPr>
          </a:p>
          <a:p>
            <a:pPr algn="ctr"/>
            <a:r>
              <a:rPr lang="zh-CN" altLang="en-US" dirty="0">
                <a:solidFill>
                  <a:schemeClr val="bg1"/>
                </a:solidFill>
                <a:latin typeface="微软雅黑" panose="020B0503020204020204" pitchFamily="34" charset="-122"/>
                <a:ea typeface="微软雅黑" panose="020B0503020204020204" pitchFamily="34" charset="-122"/>
              </a:rPr>
              <a:t>自主发展和社会参与是促使个体适应社会和实现个人价值的重要前提与根本保证。</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6" name="圆角矩形 25"/>
          <p:cNvSpPr/>
          <p:nvPr/>
        </p:nvSpPr>
        <p:spPr>
          <a:xfrm>
            <a:off x="2033588" y="2194323"/>
            <a:ext cx="5076825" cy="592931"/>
          </a:xfrm>
          <a:prstGeom prst="roundRect">
            <a:avLst>
              <a:gd name="adj" fmla="val 16667"/>
            </a:avLst>
          </a:prstGeom>
          <a:solidFill>
            <a:srgbClr val="4999A1"/>
          </a:solidFill>
          <a:ln w="25400" cap="flat" cmpd="sng">
            <a:solidFill>
              <a:srgbClr val="4999A1"/>
            </a:solidFill>
            <a:prstDash val="solid"/>
            <a:round/>
            <a:headEnd type="none" w="med" len="med"/>
            <a:tailEnd type="none" w="med" len="med"/>
          </a:ln>
        </p:spPr>
        <p:txBody>
          <a:bodyPr anchor="ctr"/>
          <a:lstStyle/>
          <a:p>
            <a:pPr algn="ctr"/>
            <a:r>
              <a:rPr lang="zh-CN" altLang="en-US" sz="2000" dirty="0">
                <a:solidFill>
                  <a:schemeClr val="bg1"/>
                </a:solidFill>
                <a:latin typeface="微软雅黑" panose="020B0503020204020204" pitchFamily="34" charset="-122"/>
                <a:ea typeface="微软雅黑" panose="020B0503020204020204" pitchFamily="34" charset="-122"/>
              </a:rPr>
              <a:t>三个领域以动词的形式命名，反映其动态变化、与时俱进的发展性理念</a:t>
            </a:r>
            <a:r>
              <a:rPr lang="zh-CN" altLang="en-US" sz="1400" dirty="0">
                <a:solidFill>
                  <a:schemeClr val="bg1"/>
                </a:solidFill>
                <a:latin typeface="微软雅黑" panose="020B0503020204020204" pitchFamily="34" charset="-122"/>
                <a:ea typeface="微软雅黑" panose="020B0503020204020204" pitchFamily="34" charset="-122"/>
              </a:rPr>
              <a:t> </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16"/>
                                        </p:tgtEl>
                                        <p:attrNameLst>
                                          <p:attrName>style.visibility</p:attrName>
                                        </p:attrNameLst>
                                      </p:cBhvr>
                                      <p:to>
                                        <p:strVal val="hidden"/>
                                      </p:to>
                                    </p:set>
                                  </p:childTnLst>
                                </p:cTn>
                              </p:par>
                              <p:par>
                                <p:cTn id="12" presetID="22" presetClass="entr" presetSubtype="8"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6" grpId="0" bldLvl="0" animBg="1"/>
      <p:bldP spid="16" grpId="1" bldLvl="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905" name="文本框 5"/>
          <p:cNvSpPr txBox="1"/>
          <p:nvPr/>
        </p:nvSpPr>
        <p:spPr>
          <a:xfrm>
            <a:off x="827584" y="779245"/>
            <a:ext cx="1080120" cy="338554"/>
          </a:xfrm>
          <a:prstGeom prst="rect">
            <a:avLst/>
          </a:prstGeom>
          <a:solidFill>
            <a:srgbClr val="E1740D"/>
          </a:solidFill>
          <a:ln w="9525" cap="flat" cmpd="sng">
            <a:solidFill>
              <a:srgbClr val="CB5034"/>
            </a:solidFill>
            <a:prstDash val="solid"/>
            <a:miter/>
            <a:headEnd type="none" w="med" len="med"/>
            <a:tailEnd type="none" w="med" len="med"/>
          </a:ln>
          <a:effectLst>
            <a:outerShdw dist="20000" dir="5400000" algn="ctr" rotWithShape="0">
              <a:srgbClr val="808080">
                <a:alpha val="35999"/>
              </a:srgbClr>
            </a:outerShdw>
          </a:effectLst>
        </p:spPr>
        <p:txBody>
          <a:bodyPr wrap="square">
            <a:spAutoFit/>
          </a:bodyPr>
          <a:lstStyle/>
          <a:p>
            <a:pPr lvl="0" algn="ctr" eaLnBrk="1" fontAlgn="base" hangingPunct="1">
              <a:buClrTx/>
              <a:buFont typeface="Arial" panose="020B0604020202020204" pitchFamily="34" charset="0"/>
              <a:buNone/>
            </a:pPr>
            <a:r>
              <a:rPr lang="zh-CN" altLang="en-US" sz="1600" b="1" noProof="1">
                <a:solidFill>
                  <a:schemeClr val="bg1"/>
                </a:solidFill>
                <a:latin typeface="微软雅黑" panose="020B0503020204020204" pitchFamily="34" charset="-122"/>
                <a:ea typeface="微软雅黑" panose="020B0503020204020204" pitchFamily="34" charset="-122"/>
                <a:cs typeface="+mn-ea"/>
              </a:rPr>
              <a:t>政策分析</a:t>
            </a:r>
            <a:endParaRPr lang="zh-CN" altLang="en-US" sz="1600" b="1" noProof="1">
              <a:solidFill>
                <a:schemeClr val="bg1"/>
              </a:solidFill>
              <a:latin typeface="微软雅黑" panose="020B0503020204020204" pitchFamily="34" charset="-122"/>
              <a:ea typeface="微软雅黑" panose="020B0503020204020204" pitchFamily="34" charset="-122"/>
            </a:endParaRPr>
          </a:p>
        </p:txBody>
      </p:sp>
      <p:sp>
        <p:nvSpPr>
          <p:cNvPr id="891906" name="文本框 6"/>
          <p:cNvSpPr txBox="1"/>
          <p:nvPr/>
        </p:nvSpPr>
        <p:spPr>
          <a:xfrm>
            <a:off x="2442066" y="779245"/>
            <a:ext cx="1192313" cy="338554"/>
          </a:xfrm>
          <a:prstGeom prst="rect">
            <a:avLst/>
          </a:prstGeom>
          <a:solidFill>
            <a:srgbClr val="9DCED3"/>
          </a:solidFill>
          <a:ln w="9525" cap="flat" cmpd="sng">
            <a:solidFill>
              <a:srgbClr val="819B3D"/>
            </a:solidFill>
            <a:prstDash val="solid"/>
            <a:miter/>
            <a:headEnd type="none" w="med" len="med"/>
            <a:tailEnd type="none" w="med" len="med"/>
          </a:ln>
          <a:effectLst>
            <a:outerShdw dist="20000" dir="5400000" algn="ctr" rotWithShape="0">
              <a:srgbClr val="808080">
                <a:alpha val="35999"/>
              </a:srgbClr>
            </a:outerShdw>
          </a:effectLst>
        </p:spPr>
        <p:txBody>
          <a:bodyPr wrap="square">
            <a:spAutoFit/>
          </a:bodyPr>
          <a:lstStyle/>
          <a:p>
            <a:pPr lvl="0" algn="ctr" eaLnBrk="1" fontAlgn="base" hangingPunct="1">
              <a:buClrTx/>
              <a:buFont typeface="Arial" panose="020B0604020202020204" pitchFamily="34" charset="0"/>
              <a:buNone/>
            </a:pPr>
            <a:r>
              <a:rPr lang="zh-CN" altLang="en-US" sz="1600" b="1" noProof="1">
                <a:solidFill>
                  <a:schemeClr val="bg1"/>
                </a:solidFill>
                <a:latin typeface="微软雅黑" panose="020B0503020204020204" pitchFamily="34" charset="-122"/>
                <a:ea typeface="微软雅黑" panose="020B0503020204020204" pitchFamily="34" charset="-122"/>
                <a:cs typeface="+mn-ea"/>
              </a:rPr>
              <a:t>国际比较</a:t>
            </a:r>
            <a:endParaRPr lang="zh-CN" altLang="en-US" sz="1600" b="1" noProof="1">
              <a:solidFill>
                <a:schemeClr val="bg1"/>
              </a:solidFill>
              <a:latin typeface="微软雅黑" panose="020B0503020204020204" pitchFamily="34" charset="-122"/>
              <a:ea typeface="微软雅黑" panose="020B0503020204020204" pitchFamily="34" charset="-122"/>
            </a:endParaRPr>
          </a:p>
        </p:txBody>
      </p:sp>
      <p:sp>
        <p:nvSpPr>
          <p:cNvPr id="891907" name="文本框 7"/>
          <p:cNvSpPr txBox="1"/>
          <p:nvPr/>
        </p:nvSpPr>
        <p:spPr>
          <a:xfrm>
            <a:off x="4095179" y="779245"/>
            <a:ext cx="1052885" cy="338554"/>
          </a:xfrm>
          <a:prstGeom prst="rect">
            <a:avLst/>
          </a:prstGeom>
          <a:solidFill>
            <a:srgbClr val="4999A1"/>
          </a:solidFill>
          <a:ln w="9525" cap="flat" cmpd="sng">
            <a:solidFill>
              <a:srgbClr val="4999A1"/>
            </a:solidFill>
            <a:prstDash val="solid"/>
            <a:miter/>
            <a:headEnd type="none" w="med" len="med"/>
            <a:tailEnd type="none" w="med" len="med"/>
          </a:ln>
          <a:effectLst>
            <a:outerShdw dist="20000" dir="5400000" algn="ctr" rotWithShape="0">
              <a:srgbClr val="808080">
                <a:alpha val="35999"/>
              </a:srgbClr>
            </a:outerShdw>
          </a:effectLst>
        </p:spPr>
        <p:txBody>
          <a:bodyPr wrap="square">
            <a:spAutoFit/>
          </a:bodyPr>
          <a:lstStyle/>
          <a:p>
            <a:pPr lvl="0" algn="ctr" eaLnBrk="1" fontAlgn="base" hangingPunct="1">
              <a:buClrTx/>
              <a:buFont typeface="Arial" panose="020B0604020202020204" pitchFamily="34" charset="0"/>
              <a:buNone/>
            </a:pPr>
            <a:r>
              <a:rPr lang="zh-CN" altLang="en-US" sz="1600" b="1" noProof="1">
                <a:solidFill>
                  <a:schemeClr val="bg1"/>
                </a:solidFill>
                <a:latin typeface="微软雅黑" panose="020B0503020204020204" pitchFamily="34" charset="-122"/>
                <a:ea typeface="微软雅黑" panose="020B0503020204020204" pitchFamily="34" charset="-122"/>
                <a:cs typeface="+mn-ea"/>
              </a:rPr>
              <a:t>课标分析</a:t>
            </a:r>
            <a:endParaRPr lang="zh-CN" altLang="en-US" sz="1600" b="1" noProof="1">
              <a:solidFill>
                <a:schemeClr val="bg1"/>
              </a:solidFill>
              <a:latin typeface="微软雅黑" panose="020B0503020204020204" pitchFamily="34" charset="-122"/>
              <a:ea typeface="微软雅黑" panose="020B0503020204020204" pitchFamily="34" charset="-122"/>
            </a:endParaRPr>
          </a:p>
        </p:txBody>
      </p:sp>
      <p:sp>
        <p:nvSpPr>
          <p:cNvPr id="891908" name="文本框 8"/>
          <p:cNvSpPr txBox="1"/>
          <p:nvPr/>
        </p:nvSpPr>
        <p:spPr>
          <a:xfrm>
            <a:off x="5587752" y="779245"/>
            <a:ext cx="1031058" cy="338554"/>
          </a:xfrm>
          <a:prstGeom prst="rect">
            <a:avLst/>
          </a:prstGeom>
          <a:solidFill>
            <a:srgbClr val="356283"/>
          </a:solidFill>
          <a:ln w="9525" cap="flat" cmpd="sng">
            <a:solidFill>
              <a:srgbClr val="213C51"/>
            </a:solidFill>
            <a:prstDash val="solid"/>
            <a:miter/>
            <a:headEnd type="none" w="med" len="med"/>
            <a:tailEnd type="none" w="med" len="med"/>
          </a:ln>
          <a:effectLst>
            <a:outerShdw dist="20000" dir="5400000" algn="ctr" rotWithShape="0">
              <a:srgbClr val="808080">
                <a:alpha val="35999"/>
              </a:srgbClr>
            </a:outerShdw>
          </a:effectLst>
        </p:spPr>
        <p:txBody>
          <a:bodyPr wrap="square">
            <a:spAutoFit/>
          </a:bodyPr>
          <a:lstStyle/>
          <a:p>
            <a:pPr lvl="0" algn="ctr" eaLnBrk="1" fontAlgn="base" hangingPunct="1">
              <a:buClrTx/>
              <a:buFont typeface="Arial" panose="020B0604020202020204" pitchFamily="34" charset="0"/>
              <a:buNone/>
            </a:pPr>
            <a:r>
              <a:rPr lang="zh-CN" altLang="en-US" sz="1600" b="1" noProof="1">
                <a:solidFill>
                  <a:schemeClr val="bg1"/>
                </a:solidFill>
                <a:latin typeface="微软雅黑" panose="020B0503020204020204" pitchFamily="34" charset="-122"/>
                <a:ea typeface="微软雅黑" panose="020B0503020204020204" pitchFamily="34" charset="-122"/>
                <a:cs typeface="+mn-ea"/>
              </a:rPr>
              <a:t>传统文化</a:t>
            </a:r>
            <a:endParaRPr lang="zh-CN" altLang="en-US" sz="1600" b="1" noProof="1">
              <a:solidFill>
                <a:schemeClr val="bg1"/>
              </a:solidFill>
              <a:latin typeface="微软雅黑" panose="020B0503020204020204" pitchFamily="34" charset="-122"/>
              <a:ea typeface="微软雅黑" panose="020B0503020204020204" pitchFamily="34" charset="-122"/>
            </a:endParaRPr>
          </a:p>
        </p:txBody>
      </p:sp>
      <p:sp>
        <p:nvSpPr>
          <p:cNvPr id="891909" name="文本框 9"/>
          <p:cNvSpPr txBox="1"/>
          <p:nvPr/>
        </p:nvSpPr>
        <p:spPr>
          <a:xfrm>
            <a:off x="7205712" y="771550"/>
            <a:ext cx="1008112" cy="338554"/>
          </a:xfrm>
          <a:prstGeom prst="rect">
            <a:avLst/>
          </a:prstGeom>
          <a:solidFill>
            <a:srgbClr val="213C51"/>
          </a:solidFill>
          <a:ln w="9525" cap="flat" cmpd="sng">
            <a:solidFill>
              <a:srgbClr val="213C51"/>
            </a:solidFill>
            <a:prstDash val="solid"/>
            <a:miter/>
            <a:headEnd type="none" w="med" len="med"/>
            <a:tailEnd type="none" w="med" len="med"/>
          </a:ln>
          <a:effectLst>
            <a:outerShdw dist="20000" dir="5400000" algn="ctr" rotWithShape="0">
              <a:srgbClr val="808080">
                <a:alpha val="35999"/>
              </a:srgbClr>
            </a:outerShdw>
          </a:effectLst>
        </p:spPr>
        <p:txBody>
          <a:bodyPr wrap="square">
            <a:spAutoFit/>
          </a:bodyPr>
          <a:lstStyle/>
          <a:p>
            <a:pPr lvl="0" algn="ctr" eaLnBrk="1" fontAlgn="base" hangingPunct="1">
              <a:buClrTx/>
              <a:buFont typeface="Arial" panose="020B0604020202020204" pitchFamily="34" charset="0"/>
              <a:buNone/>
            </a:pPr>
            <a:r>
              <a:rPr lang="zh-CN" altLang="en-US" sz="1600" b="1" noProof="1">
                <a:solidFill>
                  <a:schemeClr val="bg1"/>
                </a:solidFill>
                <a:latin typeface="微软雅黑" panose="020B0503020204020204" pitchFamily="34" charset="-122"/>
                <a:ea typeface="微软雅黑" panose="020B0503020204020204" pitchFamily="34" charset="-122"/>
                <a:cs typeface="+mn-ea"/>
              </a:rPr>
              <a:t>实证研究</a:t>
            </a:r>
            <a:endParaRPr lang="zh-CN" altLang="en-US" sz="1600" b="1" noProof="1">
              <a:solidFill>
                <a:schemeClr val="bg1"/>
              </a:solidFill>
              <a:latin typeface="微软雅黑" panose="020B0503020204020204" pitchFamily="34" charset="-122"/>
              <a:ea typeface="微软雅黑" panose="020B0503020204020204" pitchFamily="34" charset="-122"/>
            </a:endParaRPr>
          </a:p>
        </p:txBody>
      </p:sp>
      <p:grpSp>
        <p:nvGrpSpPr>
          <p:cNvPr id="57" name="Group 4"/>
          <p:cNvGrpSpPr>
            <a:grpSpLocks noChangeAspect="1"/>
          </p:cNvGrpSpPr>
          <p:nvPr/>
        </p:nvGrpSpPr>
        <p:grpSpPr bwMode="auto">
          <a:xfrm rot="5400000">
            <a:off x="-9330" y="267599"/>
            <a:ext cx="409547" cy="390889"/>
            <a:chOff x="0" y="60"/>
            <a:chExt cx="439" cy="419"/>
          </a:xfrm>
        </p:grpSpPr>
        <p:sp>
          <p:nvSpPr>
            <p:cNvPr id="58" name="Freeform 5"/>
            <p:cNvSpPr/>
            <p:nvPr/>
          </p:nvSpPr>
          <p:spPr bwMode="auto">
            <a:xfrm>
              <a:off x="0" y="60"/>
              <a:ext cx="297" cy="419"/>
            </a:xfrm>
            <a:custGeom>
              <a:avLst/>
              <a:gdLst>
                <a:gd name="T0" fmla="*/ 297 w 297"/>
                <a:gd name="T1" fmla="*/ 0 h 419"/>
                <a:gd name="T2" fmla="*/ 143 w 297"/>
                <a:gd name="T3" fmla="*/ 0 h 419"/>
                <a:gd name="T4" fmla="*/ 0 w 297"/>
                <a:gd name="T5" fmla="*/ 419 h 419"/>
                <a:gd name="T6" fmla="*/ 155 w 297"/>
                <a:gd name="T7" fmla="*/ 419 h 419"/>
                <a:gd name="T8" fmla="*/ 297 w 297"/>
                <a:gd name="T9" fmla="*/ 0 h 419"/>
              </a:gdLst>
              <a:ahLst/>
              <a:cxnLst>
                <a:cxn ang="0">
                  <a:pos x="T0" y="T1"/>
                </a:cxn>
                <a:cxn ang="0">
                  <a:pos x="T2" y="T3"/>
                </a:cxn>
                <a:cxn ang="0">
                  <a:pos x="T4" y="T5"/>
                </a:cxn>
                <a:cxn ang="0">
                  <a:pos x="T6" y="T7"/>
                </a:cxn>
                <a:cxn ang="0">
                  <a:pos x="T8" y="T9"/>
                </a:cxn>
              </a:cxnLst>
              <a:rect l="0" t="0" r="r" b="b"/>
              <a:pathLst>
                <a:path w="297" h="419">
                  <a:moveTo>
                    <a:pt x="297" y="0"/>
                  </a:moveTo>
                  <a:lnTo>
                    <a:pt x="143" y="0"/>
                  </a:lnTo>
                  <a:lnTo>
                    <a:pt x="0" y="419"/>
                  </a:lnTo>
                  <a:lnTo>
                    <a:pt x="155" y="419"/>
                  </a:lnTo>
                  <a:lnTo>
                    <a:pt x="297" y="0"/>
                  </a:lnTo>
                  <a:close/>
                </a:path>
              </a:pathLst>
            </a:custGeom>
            <a:solidFill>
              <a:srgbClr val="0423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sp>
          <p:nvSpPr>
            <p:cNvPr id="59" name="Freeform 6"/>
            <p:cNvSpPr/>
            <p:nvPr/>
          </p:nvSpPr>
          <p:spPr bwMode="auto">
            <a:xfrm>
              <a:off x="143" y="60"/>
              <a:ext cx="296" cy="419"/>
            </a:xfrm>
            <a:custGeom>
              <a:avLst/>
              <a:gdLst>
                <a:gd name="T0" fmla="*/ 0 w 296"/>
                <a:gd name="T1" fmla="*/ 0 h 419"/>
                <a:gd name="T2" fmla="*/ 154 w 296"/>
                <a:gd name="T3" fmla="*/ 0 h 419"/>
                <a:gd name="T4" fmla="*/ 296 w 296"/>
                <a:gd name="T5" fmla="*/ 419 h 419"/>
                <a:gd name="T6" fmla="*/ 142 w 296"/>
                <a:gd name="T7" fmla="*/ 419 h 419"/>
                <a:gd name="T8" fmla="*/ 0 w 296"/>
                <a:gd name="T9" fmla="*/ 0 h 419"/>
              </a:gdLst>
              <a:ahLst/>
              <a:cxnLst>
                <a:cxn ang="0">
                  <a:pos x="T0" y="T1"/>
                </a:cxn>
                <a:cxn ang="0">
                  <a:pos x="T2" y="T3"/>
                </a:cxn>
                <a:cxn ang="0">
                  <a:pos x="T4" y="T5"/>
                </a:cxn>
                <a:cxn ang="0">
                  <a:pos x="T6" y="T7"/>
                </a:cxn>
                <a:cxn ang="0">
                  <a:pos x="T8" y="T9"/>
                </a:cxn>
              </a:cxnLst>
              <a:rect l="0" t="0" r="r" b="b"/>
              <a:pathLst>
                <a:path w="296" h="419">
                  <a:moveTo>
                    <a:pt x="0" y="0"/>
                  </a:moveTo>
                  <a:lnTo>
                    <a:pt x="154" y="0"/>
                  </a:lnTo>
                  <a:lnTo>
                    <a:pt x="296" y="419"/>
                  </a:lnTo>
                  <a:lnTo>
                    <a:pt x="142" y="419"/>
                  </a:lnTo>
                  <a:lnTo>
                    <a:pt x="0" y="0"/>
                  </a:lnTo>
                  <a:close/>
                </a:path>
              </a:pathLst>
            </a:custGeom>
            <a:solidFill>
              <a:srgbClr val="59A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grpSp>
      <p:sp>
        <p:nvSpPr>
          <p:cNvPr id="60" name="文本框 59"/>
          <p:cNvSpPr txBox="1"/>
          <p:nvPr/>
        </p:nvSpPr>
        <p:spPr>
          <a:xfrm>
            <a:off x="390888" y="195486"/>
            <a:ext cx="3390672" cy="461665"/>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defTabSz="685800"/>
            <a:r>
              <a:rPr lang="zh-CN" altLang="en-US" sz="2400" spc="100" dirty="0">
                <a:solidFill>
                  <a:srgbClr val="E1740D"/>
                </a:solidFill>
                <a:latin typeface="Arial" panose="020B0604020202020204" pitchFamily="34" charset="0"/>
                <a:ea typeface="微软雅黑" panose="020B0503020204020204" pitchFamily="34" charset="-122"/>
                <a:cs typeface="Arial" panose="020B0604020202020204" pitchFamily="34" charset="0"/>
              </a:rPr>
              <a:t>核心素养总框架的建构</a:t>
            </a:r>
            <a:endParaRPr lang="zh-CN" altLang="en-US" sz="2400" spc="100" dirty="0">
              <a:solidFill>
                <a:srgbClr val="E1740D"/>
              </a:solidFill>
              <a:latin typeface="Arial" panose="020B0604020202020204" pitchFamily="34" charset="0"/>
              <a:ea typeface="微软雅黑" panose="020B0503020204020204" pitchFamily="34" charset="-122"/>
              <a:cs typeface="Arial" panose="020B0604020202020204" pitchFamily="34" charset="0"/>
            </a:endParaRPr>
          </a:p>
        </p:txBody>
      </p:sp>
      <p:sp>
        <p:nvSpPr>
          <p:cNvPr id="2" name="文本框 1"/>
          <p:cNvSpPr txBox="1"/>
          <p:nvPr/>
        </p:nvSpPr>
        <p:spPr>
          <a:xfrm>
            <a:off x="539552" y="1189807"/>
            <a:ext cx="1620957" cy="2505301"/>
          </a:xfrm>
          <a:prstGeom prst="rect">
            <a:avLst/>
          </a:prstGeom>
          <a:noFill/>
        </p:spPr>
        <p:txBody>
          <a:bodyPr wrap="none" rtlCol="0">
            <a:spAutoFit/>
          </a:bodyPr>
          <a:lstStyle/>
          <a:p>
            <a:pPr algn="ctr">
              <a:lnSpc>
                <a:spcPct val="140000"/>
              </a:lnSpc>
            </a:pPr>
            <a:r>
              <a:rPr lang="zh-CN" altLang="en-US" sz="1600" dirty="0">
                <a:latin typeface="微软雅黑" panose="020B0503020204020204" pitchFamily="34" charset="-122"/>
                <a:ea typeface="微软雅黑" panose="020B0503020204020204" pitchFamily="34" charset="-122"/>
              </a:rPr>
              <a:t>道德品质</a:t>
            </a:r>
            <a:endParaRPr lang="en-US" altLang="zh-CN" sz="1600" dirty="0">
              <a:latin typeface="微软雅黑" panose="020B0503020204020204" pitchFamily="34" charset="-122"/>
              <a:ea typeface="微软雅黑" panose="020B0503020204020204" pitchFamily="34" charset="-122"/>
            </a:endParaRPr>
          </a:p>
          <a:p>
            <a:pPr algn="ctr">
              <a:lnSpc>
                <a:spcPct val="140000"/>
              </a:lnSpc>
            </a:pPr>
            <a:r>
              <a:rPr lang="zh-CN" altLang="en-US" sz="1600" dirty="0">
                <a:latin typeface="微软雅黑" panose="020B0503020204020204" pitchFamily="34" charset="-122"/>
                <a:ea typeface="微软雅黑" panose="020B0503020204020204" pitchFamily="34" charset="-122"/>
              </a:rPr>
              <a:t>实践能力</a:t>
            </a:r>
            <a:endParaRPr lang="en-US" altLang="zh-CN" sz="1600" dirty="0">
              <a:latin typeface="微软雅黑" panose="020B0503020204020204" pitchFamily="34" charset="-122"/>
              <a:ea typeface="微软雅黑" panose="020B0503020204020204" pitchFamily="34" charset="-122"/>
            </a:endParaRPr>
          </a:p>
          <a:p>
            <a:pPr algn="ctr">
              <a:lnSpc>
                <a:spcPct val="140000"/>
              </a:lnSpc>
            </a:pPr>
            <a:r>
              <a:rPr lang="zh-CN" altLang="en-US" sz="1600" dirty="0">
                <a:latin typeface="微软雅黑" panose="020B0503020204020204" pitchFamily="34" charset="-122"/>
                <a:ea typeface="微软雅黑" panose="020B0503020204020204" pitchFamily="34" charset="-122"/>
              </a:rPr>
              <a:t>创新素养</a:t>
            </a:r>
            <a:endParaRPr lang="en-US" altLang="zh-CN" sz="1600" dirty="0">
              <a:latin typeface="微软雅黑" panose="020B0503020204020204" pitchFamily="34" charset="-122"/>
              <a:ea typeface="微软雅黑" panose="020B0503020204020204" pitchFamily="34" charset="-122"/>
            </a:endParaRPr>
          </a:p>
          <a:p>
            <a:pPr algn="ctr">
              <a:lnSpc>
                <a:spcPct val="140000"/>
              </a:lnSpc>
            </a:pPr>
            <a:r>
              <a:rPr lang="zh-CN" altLang="en-US" sz="1600" dirty="0">
                <a:latin typeface="微软雅黑" panose="020B0503020204020204" pitchFamily="34" charset="-122"/>
                <a:ea typeface="微软雅黑" panose="020B0503020204020204" pitchFamily="34" charset="-122"/>
              </a:rPr>
              <a:t>学习能力</a:t>
            </a:r>
            <a:endParaRPr lang="en-US" altLang="zh-CN" sz="1600" dirty="0">
              <a:latin typeface="微软雅黑" panose="020B0503020204020204" pitchFamily="34" charset="-122"/>
              <a:ea typeface="微软雅黑" panose="020B0503020204020204" pitchFamily="34" charset="-122"/>
            </a:endParaRPr>
          </a:p>
          <a:p>
            <a:pPr algn="ctr">
              <a:lnSpc>
                <a:spcPct val="140000"/>
              </a:lnSpc>
            </a:pPr>
            <a:r>
              <a:rPr lang="zh-CN" altLang="en-US" sz="1600" dirty="0">
                <a:latin typeface="微软雅黑" panose="020B0503020204020204" pitchFamily="34" charset="-122"/>
                <a:ea typeface="微软雅黑" panose="020B0503020204020204" pitchFamily="34" charset="-122"/>
              </a:rPr>
              <a:t>社会责任</a:t>
            </a:r>
            <a:endParaRPr lang="en-US" altLang="zh-CN" sz="1600" dirty="0">
              <a:latin typeface="微软雅黑" panose="020B0503020204020204" pitchFamily="34" charset="-122"/>
              <a:ea typeface="微软雅黑" panose="020B0503020204020204" pitchFamily="34" charset="-122"/>
            </a:endParaRPr>
          </a:p>
          <a:p>
            <a:pPr algn="ctr">
              <a:lnSpc>
                <a:spcPct val="140000"/>
              </a:lnSpc>
            </a:pPr>
            <a:r>
              <a:rPr lang="zh-CN" altLang="en-US" sz="1600" dirty="0">
                <a:latin typeface="微软雅黑" panose="020B0503020204020204" pitchFamily="34" charset="-122"/>
                <a:ea typeface="微软雅黑" panose="020B0503020204020204" pitchFamily="34" charset="-122"/>
              </a:rPr>
              <a:t>审美和人文素养</a:t>
            </a:r>
            <a:endParaRPr lang="en-US" altLang="zh-CN" sz="1600" dirty="0">
              <a:latin typeface="微软雅黑" panose="020B0503020204020204" pitchFamily="34" charset="-122"/>
              <a:ea typeface="微软雅黑" panose="020B0503020204020204" pitchFamily="34" charset="-122"/>
            </a:endParaRPr>
          </a:p>
          <a:p>
            <a:pPr algn="ctr">
              <a:lnSpc>
                <a:spcPct val="140000"/>
              </a:lnSpc>
            </a:pPr>
            <a:r>
              <a:rPr lang="zh-CN" altLang="en-US" sz="1600" dirty="0">
                <a:latin typeface="微软雅黑" panose="020B0503020204020204" pitchFamily="34" charset="-122"/>
                <a:ea typeface="微软雅黑" panose="020B0503020204020204" pitchFamily="34" charset="-122"/>
              </a:rPr>
              <a:t>身心健康</a:t>
            </a:r>
            <a:endParaRPr lang="zh-CN" altLang="en-US" sz="1600" dirty="0">
              <a:latin typeface="微软雅黑" panose="020B0503020204020204" pitchFamily="34" charset="-122"/>
              <a:ea typeface="微软雅黑" panose="020B0503020204020204" pitchFamily="34" charset="-122"/>
            </a:endParaRPr>
          </a:p>
        </p:txBody>
      </p:sp>
      <p:sp>
        <p:nvSpPr>
          <p:cNvPr id="62" name="文本框 61"/>
          <p:cNvSpPr txBox="1"/>
          <p:nvPr/>
        </p:nvSpPr>
        <p:spPr>
          <a:xfrm>
            <a:off x="2267744" y="1189807"/>
            <a:ext cx="1620957" cy="3846822"/>
          </a:xfrm>
          <a:prstGeom prst="rect">
            <a:avLst/>
          </a:prstGeom>
          <a:noFill/>
        </p:spPr>
        <p:txBody>
          <a:bodyPr wrap="none" rtlCol="0">
            <a:spAutoFit/>
          </a:bodyPr>
          <a:lstStyle/>
          <a:p>
            <a:pPr algn="ctr">
              <a:lnSpc>
                <a:spcPct val="140000"/>
              </a:lnSpc>
            </a:pPr>
            <a:r>
              <a:rPr lang="zh-CN" altLang="en-US" sz="1600" dirty="0">
                <a:latin typeface="微软雅黑" panose="020B0503020204020204" pitchFamily="34" charset="-122"/>
                <a:ea typeface="微软雅黑" panose="020B0503020204020204" pitchFamily="34" charset="-122"/>
              </a:rPr>
              <a:t>沟通交流</a:t>
            </a:r>
            <a:endParaRPr lang="en-US" altLang="zh-CN" sz="1600" dirty="0">
              <a:latin typeface="微软雅黑" panose="020B0503020204020204" pitchFamily="34" charset="-122"/>
              <a:ea typeface="微软雅黑" panose="020B0503020204020204" pitchFamily="34" charset="-122"/>
            </a:endParaRPr>
          </a:p>
          <a:p>
            <a:pPr algn="ctr">
              <a:lnSpc>
                <a:spcPct val="140000"/>
              </a:lnSpc>
            </a:pPr>
            <a:r>
              <a:rPr lang="zh-CN" altLang="en-US" sz="1600" dirty="0">
                <a:latin typeface="微软雅黑" panose="020B0503020204020204" pitchFamily="34" charset="-122"/>
                <a:ea typeface="微软雅黑" panose="020B0503020204020204" pitchFamily="34" charset="-122"/>
              </a:rPr>
              <a:t>团队合作</a:t>
            </a:r>
            <a:endParaRPr lang="en-US" altLang="zh-CN" sz="1600" dirty="0">
              <a:latin typeface="微软雅黑" panose="020B0503020204020204" pitchFamily="34" charset="-122"/>
              <a:ea typeface="微软雅黑" panose="020B0503020204020204" pitchFamily="34" charset="-122"/>
            </a:endParaRPr>
          </a:p>
          <a:p>
            <a:pPr algn="ctr">
              <a:lnSpc>
                <a:spcPct val="140000"/>
              </a:lnSpc>
            </a:pPr>
            <a:r>
              <a:rPr lang="zh-CN" altLang="en-US" sz="1600" dirty="0">
                <a:latin typeface="微软雅黑" panose="020B0503020204020204" pitchFamily="34" charset="-122"/>
                <a:ea typeface="微软雅黑" panose="020B0503020204020204" pitchFamily="34" charset="-122"/>
              </a:rPr>
              <a:t>信息素养</a:t>
            </a:r>
            <a:endParaRPr lang="en-US" altLang="zh-CN" sz="1600" dirty="0">
              <a:latin typeface="微软雅黑" panose="020B0503020204020204" pitchFamily="34" charset="-122"/>
              <a:ea typeface="微软雅黑" panose="020B0503020204020204" pitchFamily="34" charset="-122"/>
            </a:endParaRPr>
          </a:p>
          <a:p>
            <a:pPr algn="ctr">
              <a:lnSpc>
                <a:spcPct val="140000"/>
              </a:lnSpc>
            </a:pPr>
            <a:r>
              <a:rPr lang="zh-CN" altLang="en-US" sz="1600" dirty="0">
                <a:latin typeface="微软雅黑" panose="020B0503020204020204" pitchFamily="34" charset="-122"/>
                <a:ea typeface="微软雅黑" panose="020B0503020204020204" pitchFamily="34" charset="-122"/>
              </a:rPr>
              <a:t>创新素养</a:t>
            </a:r>
            <a:endParaRPr lang="en-US" altLang="zh-CN" sz="1600" dirty="0">
              <a:latin typeface="微软雅黑" panose="020B0503020204020204" pitchFamily="34" charset="-122"/>
              <a:ea typeface="微软雅黑" panose="020B0503020204020204" pitchFamily="34" charset="-122"/>
            </a:endParaRPr>
          </a:p>
          <a:p>
            <a:pPr algn="ctr">
              <a:lnSpc>
                <a:spcPct val="140000"/>
              </a:lnSpc>
            </a:pPr>
            <a:r>
              <a:rPr lang="zh-CN" altLang="en-US" sz="1600" dirty="0">
                <a:latin typeface="微软雅黑" panose="020B0503020204020204" pitchFamily="34" charset="-122"/>
                <a:ea typeface="微软雅黑" panose="020B0503020204020204" pitchFamily="34" charset="-122"/>
              </a:rPr>
              <a:t>社会参与与贡献</a:t>
            </a:r>
            <a:endParaRPr lang="en-US" altLang="zh-CN" sz="1600" dirty="0">
              <a:latin typeface="微软雅黑" panose="020B0503020204020204" pitchFamily="34" charset="-122"/>
              <a:ea typeface="微软雅黑" panose="020B0503020204020204" pitchFamily="34" charset="-122"/>
            </a:endParaRPr>
          </a:p>
          <a:p>
            <a:pPr algn="ctr">
              <a:lnSpc>
                <a:spcPct val="140000"/>
              </a:lnSpc>
            </a:pPr>
            <a:r>
              <a:rPr lang="zh-CN" altLang="en-US" sz="1600" dirty="0">
                <a:latin typeface="微软雅黑" panose="020B0503020204020204" pitchFamily="34" charset="-122"/>
                <a:ea typeface="微软雅黑" panose="020B0503020204020204" pitchFamily="34" charset="-122"/>
              </a:rPr>
              <a:t>自我规划与管理</a:t>
            </a:r>
            <a:endParaRPr lang="en-US" altLang="zh-CN" sz="1600" dirty="0">
              <a:latin typeface="微软雅黑" panose="020B0503020204020204" pitchFamily="34" charset="-122"/>
              <a:ea typeface="微软雅黑" panose="020B0503020204020204" pitchFamily="34" charset="-122"/>
            </a:endParaRPr>
          </a:p>
          <a:p>
            <a:pPr algn="ctr">
              <a:lnSpc>
                <a:spcPct val="140000"/>
              </a:lnSpc>
            </a:pPr>
            <a:r>
              <a:rPr lang="zh-CN" altLang="en-US" sz="1600" dirty="0">
                <a:latin typeface="微软雅黑" panose="020B0503020204020204" pitchFamily="34" charset="-122"/>
                <a:ea typeface="微软雅黑" panose="020B0503020204020204" pitchFamily="34" charset="-122"/>
              </a:rPr>
              <a:t>国际视野</a:t>
            </a:r>
            <a:endParaRPr lang="en-US" altLang="zh-CN" sz="1600" dirty="0">
              <a:latin typeface="微软雅黑" panose="020B0503020204020204" pitchFamily="34" charset="-122"/>
              <a:ea typeface="微软雅黑" panose="020B0503020204020204" pitchFamily="34" charset="-122"/>
            </a:endParaRPr>
          </a:p>
          <a:p>
            <a:pPr algn="ctr">
              <a:lnSpc>
                <a:spcPct val="140000"/>
              </a:lnSpc>
            </a:pPr>
            <a:r>
              <a:rPr lang="zh-CN" altLang="en-US" sz="1600" dirty="0">
                <a:latin typeface="微软雅黑" panose="020B0503020204020204" pitchFamily="34" charset="-122"/>
                <a:ea typeface="微软雅黑" panose="020B0503020204020204" pitchFamily="34" charset="-122"/>
              </a:rPr>
              <a:t>语言素养</a:t>
            </a:r>
            <a:endParaRPr lang="en-US" altLang="zh-CN" sz="1600" dirty="0">
              <a:latin typeface="微软雅黑" panose="020B0503020204020204" pitchFamily="34" charset="-122"/>
              <a:ea typeface="微软雅黑" panose="020B0503020204020204" pitchFamily="34" charset="-122"/>
            </a:endParaRPr>
          </a:p>
          <a:p>
            <a:pPr algn="ctr">
              <a:lnSpc>
                <a:spcPct val="140000"/>
              </a:lnSpc>
            </a:pPr>
            <a:r>
              <a:rPr lang="zh-CN" altLang="en-US" sz="1600" dirty="0">
                <a:latin typeface="微软雅黑" panose="020B0503020204020204" pitchFamily="34" charset="-122"/>
                <a:ea typeface="微软雅黑" panose="020B0503020204020204" pitchFamily="34" charset="-122"/>
              </a:rPr>
              <a:t>数学素养</a:t>
            </a:r>
            <a:endParaRPr lang="en-US" altLang="zh-CN" sz="1600" dirty="0">
              <a:latin typeface="微软雅黑" panose="020B0503020204020204" pitchFamily="34" charset="-122"/>
              <a:ea typeface="微软雅黑" panose="020B0503020204020204" pitchFamily="34" charset="-122"/>
            </a:endParaRPr>
          </a:p>
          <a:p>
            <a:pPr algn="ctr">
              <a:lnSpc>
                <a:spcPct val="140000"/>
              </a:lnSpc>
            </a:pPr>
            <a:r>
              <a:rPr lang="zh-CN" altLang="en-US" sz="1600" dirty="0">
                <a:latin typeface="微软雅黑" panose="020B0503020204020204" pitchFamily="34" charset="-122"/>
                <a:ea typeface="微软雅黑" panose="020B0503020204020204" pitchFamily="34" charset="-122"/>
              </a:rPr>
              <a:t>学会学习</a:t>
            </a:r>
            <a:endParaRPr lang="en-US" altLang="zh-CN" sz="1600" dirty="0">
              <a:latin typeface="微软雅黑" panose="020B0503020204020204" pitchFamily="34" charset="-122"/>
              <a:ea typeface="微软雅黑" panose="020B0503020204020204" pitchFamily="34" charset="-122"/>
            </a:endParaRPr>
          </a:p>
          <a:p>
            <a:pPr algn="ctr">
              <a:lnSpc>
                <a:spcPct val="140000"/>
              </a:lnSpc>
            </a:pPr>
            <a:r>
              <a:rPr lang="zh-CN" altLang="en-US" sz="1600" dirty="0">
                <a:latin typeface="微软雅黑" panose="020B0503020204020204" pitchFamily="34" charset="-122"/>
                <a:ea typeface="微软雅黑" panose="020B0503020204020204" pitchFamily="34" charset="-122"/>
              </a:rPr>
              <a:t>问题解决</a:t>
            </a:r>
            <a:endParaRPr lang="zh-CN" altLang="en-US" sz="1600" dirty="0">
              <a:latin typeface="微软雅黑" panose="020B0503020204020204" pitchFamily="34" charset="-122"/>
              <a:ea typeface="微软雅黑" panose="020B0503020204020204" pitchFamily="34" charset="-122"/>
            </a:endParaRPr>
          </a:p>
        </p:txBody>
      </p:sp>
      <p:sp>
        <p:nvSpPr>
          <p:cNvPr id="64" name="文本框 63"/>
          <p:cNvSpPr txBox="1"/>
          <p:nvPr/>
        </p:nvSpPr>
        <p:spPr>
          <a:xfrm>
            <a:off x="3831313" y="1189807"/>
            <a:ext cx="1620957" cy="3539430"/>
          </a:xfrm>
          <a:prstGeom prst="rect">
            <a:avLst/>
          </a:prstGeom>
          <a:noFill/>
        </p:spPr>
        <p:txBody>
          <a:bodyPr wrap="none" rtlCol="0">
            <a:spAutoFit/>
          </a:bodyPr>
          <a:lstStyle/>
          <a:p>
            <a:pPr algn="ctr">
              <a:lnSpc>
                <a:spcPct val="140000"/>
              </a:lnSpc>
            </a:pPr>
            <a:r>
              <a:rPr lang="zh-CN" altLang="en-US" sz="1600" dirty="0">
                <a:latin typeface="微软雅黑" panose="020B0503020204020204" pitchFamily="34" charset="-122"/>
                <a:ea typeface="微软雅黑" panose="020B0503020204020204" pitchFamily="34" charset="-122"/>
              </a:rPr>
              <a:t>学习素养</a:t>
            </a:r>
            <a:endParaRPr lang="en-US" altLang="zh-CN" sz="1600" dirty="0">
              <a:latin typeface="微软雅黑" panose="020B0503020204020204" pitchFamily="34" charset="-122"/>
              <a:ea typeface="微软雅黑" panose="020B0503020204020204" pitchFamily="34" charset="-122"/>
            </a:endParaRPr>
          </a:p>
          <a:p>
            <a:pPr algn="ctr">
              <a:lnSpc>
                <a:spcPct val="140000"/>
              </a:lnSpc>
            </a:pPr>
            <a:r>
              <a:rPr lang="zh-CN" altLang="en-US" sz="1600" dirty="0">
                <a:latin typeface="微软雅黑" panose="020B0503020204020204" pitchFamily="34" charset="-122"/>
                <a:ea typeface="微软雅黑" panose="020B0503020204020204" pitchFamily="34" charset="-122"/>
              </a:rPr>
              <a:t>语言素养</a:t>
            </a:r>
            <a:endParaRPr lang="en-US" altLang="zh-CN" sz="1600" dirty="0">
              <a:latin typeface="微软雅黑" panose="020B0503020204020204" pitchFamily="34" charset="-122"/>
              <a:ea typeface="微软雅黑" panose="020B0503020204020204" pitchFamily="34" charset="-122"/>
            </a:endParaRPr>
          </a:p>
          <a:p>
            <a:pPr algn="ctr">
              <a:lnSpc>
                <a:spcPct val="140000"/>
              </a:lnSpc>
            </a:pPr>
            <a:r>
              <a:rPr lang="zh-CN" altLang="en-US" sz="1600" dirty="0">
                <a:latin typeface="微软雅黑" panose="020B0503020204020204" pitchFamily="34" charset="-122"/>
                <a:ea typeface="微软雅黑" panose="020B0503020204020204" pitchFamily="34" charset="-122"/>
              </a:rPr>
              <a:t>科学素养</a:t>
            </a:r>
            <a:endParaRPr lang="en-US" altLang="zh-CN" sz="1600" dirty="0">
              <a:latin typeface="微软雅黑" panose="020B0503020204020204" pitchFamily="34" charset="-122"/>
              <a:ea typeface="微软雅黑" panose="020B0503020204020204" pitchFamily="34" charset="-122"/>
            </a:endParaRPr>
          </a:p>
          <a:p>
            <a:pPr algn="ctr">
              <a:lnSpc>
                <a:spcPct val="140000"/>
              </a:lnSpc>
            </a:pPr>
            <a:r>
              <a:rPr lang="zh-CN" altLang="en-US" sz="1600" dirty="0">
                <a:latin typeface="微软雅黑" panose="020B0503020204020204" pitchFamily="34" charset="-122"/>
                <a:ea typeface="微软雅黑" panose="020B0503020204020204" pitchFamily="34" charset="-122"/>
              </a:rPr>
              <a:t>艺术与审美素养</a:t>
            </a:r>
            <a:endParaRPr lang="en-US" altLang="zh-CN" sz="1600" dirty="0">
              <a:latin typeface="微软雅黑" panose="020B0503020204020204" pitchFamily="34" charset="-122"/>
              <a:ea typeface="微软雅黑" panose="020B0503020204020204" pitchFamily="34" charset="-122"/>
            </a:endParaRPr>
          </a:p>
          <a:p>
            <a:pPr algn="ctr">
              <a:lnSpc>
                <a:spcPct val="140000"/>
              </a:lnSpc>
            </a:pPr>
            <a:r>
              <a:rPr lang="zh-CN" altLang="en-US" sz="1600" dirty="0">
                <a:latin typeface="微软雅黑" panose="020B0503020204020204" pitchFamily="34" charset="-122"/>
                <a:ea typeface="微软雅黑" panose="020B0503020204020204" pitchFamily="34" charset="-122"/>
              </a:rPr>
              <a:t>实践素养</a:t>
            </a:r>
            <a:endParaRPr lang="en-US" altLang="zh-CN" sz="1600" dirty="0">
              <a:latin typeface="微软雅黑" panose="020B0503020204020204" pitchFamily="34" charset="-122"/>
              <a:ea typeface="微软雅黑" panose="020B0503020204020204" pitchFamily="34" charset="-122"/>
            </a:endParaRPr>
          </a:p>
          <a:p>
            <a:pPr algn="ctr">
              <a:lnSpc>
                <a:spcPct val="140000"/>
              </a:lnSpc>
            </a:pPr>
            <a:r>
              <a:rPr lang="zh-CN" altLang="en-US" sz="1600" dirty="0">
                <a:latin typeface="微软雅黑" panose="020B0503020204020204" pitchFamily="34" charset="-122"/>
                <a:ea typeface="微软雅黑" panose="020B0503020204020204" pitchFamily="34" charset="-122"/>
              </a:rPr>
              <a:t>沟通交流</a:t>
            </a:r>
            <a:endParaRPr lang="en-US" altLang="zh-CN" sz="1600" dirty="0">
              <a:latin typeface="微软雅黑" panose="020B0503020204020204" pitchFamily="34" charset="-122"/>
              <a:ea typeface="微软雅黑" panose="020B0503020204020204" pitchFamily="34" charset="-122"/>
            </a:endParaRPr>
          </a:p>
          <a:p>
            <a:pPr algn="ctr">
              <a:lnSpc>
                <a:spcPct val="140000"/>
              </a:lnSpc>
            </a:pPr>
            <a:r>
              <a:rPr lang="zh-CN" altLang="en-US" sz="1600" dirty="0">
                <a:latin typeface="微软雅黑" panose="020B0503020204020204" pitchFamily="34" charset="-122"/>
                <a:ea typeface="微软雅黑" panose="020B0503020204020204" pitchFamily="34" charset="-122"/>
              </a:rPr>
              <a:t>主动探究</a:t>
            </a:r>
            <a:endParaRPr lang="en-US" altLang="zh-CN" sz="1600" dirty="0">
              <a:latin typeface="微软雅黑" panose="020B0503020204020204" pitchFamily="34" charset="-122"/>
              <a:ea typeface="微软雅黑" panose="020B0503020204020204" pitchFamily="34" charset="-122"/>
            </a:endParaRPr>
          </a:p>
          <a:p>
            <a:pPr algn="ctr">
              <a:lnSpc>
                <a:spcPct val="140000"/>
              </a:lnSpc>
            </a:pPr>
            <a:r>
              <a:rPr lang="zh-CN" altLang="en-US" sz="1600" dirty="0">
                <a:latin typeface="微软雅黑" panose="020B0503020204020204" pitchFamily="34" charset="-122"/>
                <a:ea typeface="微软雅黑" panose="020B0503020204020204" pitchFamily="34" charset="-122"/>
              </a:rPr>
              <a:t>信息素养</a:t>
            </a:r>
            <a:endParaRPr lang="en-US" altLang="zh-CN" sz="1600" dirty="0">
              <a:latin typeface="微软雅黑" panose="020B0503020204020204" pitchFamily="34" charset="-122"/>
              <a:ea typeface="微软雅黑" panose="020B0503020204020204" pitchFamily="34" charset="-122"/>
            </a:endParaRPr>
          </a:p>
          <a:p>
            <a:pPr algn="ctr">
              <a:lnSpc>
                <a:spcPct val="140000"/>
              </a:lnSpc>
            </a:pPr>
            <a:r>
              <a:rPr lang="zh-CN" altLang="en-US" sz="1600" dirty="0">
                <a:latin typeface="微软雅黑" panose="020B0503020204020204" pitchFamily="34" charset="-122"/>
                <a:ea typeface="微软雅黑" panose="020B0503020204020204" pitchFamily="34" charset="-122"/>
              </a:rPr>
              <a:t>人文素养</a:t>
            </a:r>
            <a:endParaRPr lang="en-US" altLang="zh-CN" sz="1600" dirty="0">
              <a:latin typeface="微软雅黑" panose="020B0503020204020204" pitchFamily="34" charset="-122"/>
              <a:ea typeface="微软雅黑" panose="020B0503020204020204" pitchFamily="34" charset="-122"/>
            </a:endParaRPr>
          </a:p>
          <a:p>
            <a:pPr algn="ctr">
              <a:lnSpc>
                <a:spcPct val="140000"/>
              </a:lnSpc>
            </a:pPr>
            <a:r>
              <a:rPr lang="zh-CN" altLang="en-US" sz="1600" dirty="0">
                <a:latin typeface="微软雅黑" panose="020B0503020204020204" pitchFamily="34" charset="-122"/>
                <a:ea typeface="微软雅黑" panose="020B0503020204020204" pitchFamily="34" charset="-122"/>
              </a:rPr>
              <a:t>问题解决</a:t>
            </a:r>
            <a:endParaRPr lang="zh-CN" altLang="en-US" sz="1600" dirty="0">
              <a:latin typeface="微软雅黑" panose="020B0503020204020204" pitchFamily="34" charset="-122"/>
              <a:ea typeface="微软雅黑" panose="020B0503020204020204" pitchFamily="34" charset="-122"/>
            </a:endParaRPr>
          </a:p>
        </p:txBody>
      </p:sp>
      <p:sp>
        <p:nvSpPr>
          <p:cNvPr id="66" name="文本框 65"/>
          <p:cNvSpPr txBox="1"/>
          <p:nvPr/>
        </p:nvSpPr>
        <p:spPr>
          <a:xfrm>
            <a:off x="5460484" y="1189807"/>
            <a:ext cx="1415772" cy="3933384"/>
          </a:xfrm>
          <a:prstGeom prst="rect">
            <a:avLst/>
          </a:prstGeom>
          <a:noFill/>
        </p:spPr>
        <p:txBody>
          <a:bodyPr wrap="none" rtlCol="0">
            <a:spAutoFit/>
          </a:bodyPr>
          <a:lstStyle/>
          <a:p>
            <a:pPr algn="ctr">
              <a:lnSpc>
                <a:spcPct val="130000"/>
              </a:lnSpc>
            </a:pPr>
            <a:r>
              <a:rPr lang="zh-CN" altLang="en-US" sz="1600" dirty="0">
                <a:latin typeface="微软雅黑" panose="020B0503020204020204" pitchFamily="34" charset="-122"/>
                <a:ea typeface="微软雅黑" panose="020B0503020204020204" pitchFamily="34" charset="-122"/>
              </a:rPr>
              <a:t>仁民爱物</a:t>
            </a:r>
            <a:endParaRPr lang="en-US" altLang="zh-CN" sz="1600" dirty="0">
              <a:latin typeface="微软雅黑" panose="020B0503020204020204" pitchFamily="34" charset="-122"/>
              <a:ea typeface="微软雅黑" panose="020B0503020204020204" pitchFamily="34" charset="-122"/>
            </a:endParaRPr>
          </a:p>
          <a:p>
            <a:pPr algn="ctr">
              <a:lnSpc>
                <a:spcPct val="130000"/>
              </a:lnSpc>
            </a:pPr>
            <a:r>
              <a:rPr lang="zh-CN" altLang="en-US" sz="1600" dirty="0">
                <a:latin typeface="微软雅黑" panose="020B0503020204020204" pitchFamily="34" charset="-122"/>
                <a:ea typeface="微软雅黑" panose="020B0503020204020204" pitchFamily="34" charset="-122"/>
              </a:rPr>
              <a:t>心怀谈下</a:t>
            </a:r>
            <a:endParaRPr lang="en-US" altLang="zh-CN" sz="1600" dirty="0">
              <a:latin typeface="微软雅黑" panose="020B0503020204020204" pitchFamily="34" charset="-122"/>
              <a:ea typeface="微软雅黑" panose="020B0503020204020204" pitchFamily="34" charset="-122"/>
            </a:endParaRPr>
          </a:p>
          <a:p>
            <a:pPr algn="ctr">
              <a:lnSpc>
                <a:spcPct val="130000"/>
              </a:lnSpc>
            </a:pPr>
            <a:r>
              <a:rPr lang="zh-CN" altLang="en-US" sz="1600" dirty="0">
                <a:latin typeface="微软雅黑" panose="020B0503020204020204" pitchFamily="34" charset="-122"/>
                <a:ea typeface="微软雅黑" panose="020B0503020204020204" pitchFamily="34" charset="-122"/>
              </a:rPr>
              <a:t>奉献社会</a:t>
            </a:r>
            <a:endParaRPr lang="en-US" altLang="zh-CN" sz="1600" dirty="0">
              <a:latin typeface="微软雅黑" panose="020B0503020204020204" pitchFamily="34" charset="-122"/>
              <a:ea typeface="微软雅黑" panose="020B0503020204020204" pitchFamily="34" charset="-122"/>
            </a:endParaRPr>
          </a:p>
          <a:p>
            <a:pPr algn="ctr">
              <a:lnSpc>
                <a:spcPct val="130000"/>
              </a:lnSpc>
            </a:pPr>
            <a:r>
              <a:rPr lang="zh-CN" altLang="en-US" sz="1600" dirty="0">
                <a:latin typeface="微软雅黑" panose="020B0503020204020204" pitchFamily="34" charset="-122"/>
                <a:ea typeface="微软雅黑" panose="020B0503020204020204" pitchFamily="34" charset="-122"/>
              </a:rPr>
              <a:t>孝亲爱国</a:t>
            </a:r>
            <a:endParaRPr lang="en-US" altLang="zh-CN" sz="1600" dirty="0">
              <a:latin typeface="微软雅黑" panose="020B0503020204020204" pitchFamily="34" charset="-122"/>
              <a:ea typeface="微软雅黑" panose="020B0503020204020204" pitchFamily="34" charset="-122"/>
            </a:endParaRPr>
          </a:p>
          <a:p>
            <a:pPr algn="ctr">
              <a:lnSpc>
                <a:spcPct val="130000"/>
              </a:lnSpc>
            </a:pPr>
            <a:r>
              <a:rPr lang="zh-CN" altLang="en-US" sz="1600" dirty="0">
                <a:latin typeface="微软雅黑" panose="020B0503020204020204" pitchFamily="34" charset="-122"/>
                <a:ea typeface="微软雅黑" panose="020B0503020204020204" pitchFamily="34" charset="-122"/>
              </a:rPr>
              <a:t>民族情怀</a:t>
            </a:r>
            <a:endParaRPr lang="en-US" altLang="zh-CN" sz="1600" dirty="0">
              <a:latin typeface="微软雅黑" panose="020B0503020204020204" pitchFamily="34" charset="-122"/>
              <a:ea typeface="微软雅黑" panose="020B0503020204020204" pitchFamily="34" charset="-122"/>
            </a:endParaRPr>
          </a:p>
          <a:p>
            <a:pPr algn="ctr">
              <a:lnSpc>
                <a:spcPct val="130000"/>
              </a:lnSpc>
            </a:pPr>
            <a:r>
              <a:rPr lang="zh-CN" altLang="en-US" sz="1600" dirty="0">
                <a:latin typeface="微软雅黑" panose="020B0503020204020204" pitchFamily="34" charset="-122"/>
                <a:ea typeface="微软雅黑" panose="020B0503020204020204" pitchFamily="34" charset="-122"/>
              </a:rPr>
              <a:t>乡土情感</a:t>
            </a:r>
            <a:endParaRPr lang="en-US" altLang="zh-CN" sz="1600" dirty="0">
              <a:latin typeface="微软雅黑" panose="020B0503020204020204" pitchFamily="34" charset="-122"/>
              <a:ea typeface="微软雅黑" panose="020B0503020204020204" pitchFamily="34" charset="-122"/>
            </a:endParaRPr>
          </a:p>
          <a:p>
            <a:pPr algn="ctr">
              <a:lnSpc>
                <a:spcPct val="130000"/>
              </a:lnSpc>
            </a:pPr>
            <a:r>
              <a:rPr lang="zh-CN" altLang="en-US" sz="1600" dirty="0">
                <a:latin typeface="微软雅黑" panose="020B0503020204020204" pitchFamily="34" charset="-122"/>
                <a:ea typeface="微软雅黑" panose="020B0503020204020204" pitchFamily="34" charset="-122"/>
              </a:rPr>
              <a:t>诚信自律</a:t>
            </a:r>
            <a:endParaRPr lang="en-US" altLang="zh-CN" sz="1600" dirty="0">
              <a:latin typeface="微软雅黑" panose="020B0503020204020204" pitchFamily="34" charset="-122"/>
              <a:ea typeface="微软雅黑" panose="020B0503020204020204" pitchFamily="34" charset="-122"/>
            </a:endParaRPr>
          </a:p>
          <a:p>
            <a:pPr algn="ctr">
              <a:lnSpc>
                <a:spcPct val="130000"/>
              </a:lnSpc>
            </a:pPr>
            <a:r>
              <a:rPr lang="zh-CN" altLang="en-US" sz="1600" dirty="0">
                <a:latin typeface="微软雅黑" panose="020B0503020204020204" pitchFamily="34" charset="-122"/>
                <a:ea typeface="微软雅黑" panose="020B0503020204020204" pitchFamily="34" charset="-122"/>
              </a:rPr>
              <a:t>崇德弘毅</a:t>
            </a:r>
            <a:endParaRPr lang="en-US" altLang="zh-CN" sz="1600" dirty="0">
              <a:latin typeface="微软雅黑" panose="020B0503020204020204" pitchFamily="34" charset="-122"/>
              <a:ea typeface="微软雅黑" panose="020B0503020204020204" pitchFamily="34" charset="-122"/>
            </a:endParaRPr>
          </a:p>
          <a:p>
            <a:pPr algn="ctr">
              <a:lnSpc>
                <a:spcPct val="130000"/>
              </a:lnSpc>
            </a:pPr>
            <a:r>
              <a:rPr lang="zh-CN" altLang="en-US" sz="1600" dirty="0">
                <a:latin typeface="微软雅黑" panose="020B0503020204020204" pitchFamily="34" charset="-122"/>
                <a:ea typeface="微软雅黑" panose="020B0503020204020204" pitchFamily="34" charset="-122"/>
              </a:rPr>
              <a:t>礼仪教育</a:t>
            </a:r>
            <a:endParaRPr lang="en-US" altLang="zh-CN" sz="1600" dirty="0">
              <a:latin typeface="微软雅黑" panose="020B0503020204020204" pitchFamily="34" charset="-122"/>
              <a:ea typeface="微软雅黑" panose="020B0503020204020204" pitchFamily="34" charset="-122"/>
            </a:endParaRPr>
          </a:p>
          <a:p>
            <a:pPr algn="ctr">
              <a:lnSpc>
                <a:spcPct val="130000"/>
              </a:lnSpc>
            </a:pPr>
            <a:r>
              <a:rPr lang="zh-CN" altLang="en-US" sz="1600" dirty="0">
                <a:latin typeface="微软雅黑" panose="020B0503020204020204" pitchFamily="34" charset="-122"/>
                <a:ea typeface="微软雅黑" panose="020B0503020204020204" pitchFamily="34" charset="-122"/>
              </a:rPr>
              <a:t>人文历史知识</a:t>
            </a:r>
            <a:endParaRPr lang="en-US" altLang="zh-CN" sz="1600" dirty="0">
              <a:latin typeface="微软雅黑" panose="020B0503020204020204" pitchFamily="34" charset="-122"/>
              <a:ea typeface="微软雅黑" panose="020B0503020204020204" pitchFamily="34" charset="-122"/>
            </a:endParaRPr>
          </a:p>
          <a:p>
            <a:pPr algn="ctr">
              <a:lnSpc>
                <a:spcPct val="130000"/>
              </a:lnSpc>
            </a:pPr>
            <a:r>
              <a:rPr lang="zh-CN" altLang="en-US" sz="1600" dirty="0">
                <a:latin typeface="微软雅黑" panose="020B0503020204020204" pitchFamily="34" charset="-122"/>
                <a:ea typeface="微软雅黑" panose="020B0503020204020204" pitchFamily="34" charset="-122"/>
              </a:rPr>
              <a:t>文字表达</a:t>
            </a:r>
            <a:endParaRPr lang="en-US" altLang="zh-CN" sz="1600" dirty="0">
              <a:latin typeface="微软雅黑" panose="020B0503020204020204" pitchFamily="34" charset="-122"/>
              <a:ea typeface="微软雅黑" panose="020B0503020204020204" pitchFamily="34" charset="-122"/>
            </a:endParaRPr>
          </a:p>
          <a:p>
            <a:pPr algn="ctr">
              <a:lnSpc>
                <a:spcPct val="130000"/>
              </a:lnSpc>
            </a:pPr>
            <a:r>
              <a:rPr lang="zh-CN" altLang="en-US" sz="1600" dirty="0">
                <a:latin typeface="微软雅黑" panose="020B0503020204020204" pitchFamily="34" charset="-122"/>
                <a:ea typeface="微软雅黑" panose="020B0503020204020204" pitchFamily="34" charset="-122"/>
              </a:rPr>
              <a:t>求学治学方法</a:t>
            </a:r>
            <a:endParaRPr lang="zh-CN" altLang="en-US" sz="1600" dirty="0">
              <a:latin typeface="微软雅黑" panose="020B0503020204020204" pitchFamily="34" charset="-122"/>
              <a:ea typeface="微软雅黑" panose="020B0503020204020204" pitchFamily="34" charset="-122"/>
            </a:endParaRPr>
          </a:p>
        </p:txBody>
      </p:sp>
      <p:sp>
        <p:nvSpPr>
          <p:cNvPr id="68" name="文本框 67"/>
          <p:cNvSpPr txBox="1"/>
          <p:nvPr/>
        </p:nvSpPr>
        <p:spPr>
          <a:xfrm>
            <a:off x="6983491" y="1189807"/>
            <a:ext cx="1620957" cy="3194721"/>
          </a:xfrm>
          <a:prstGeom prst="rect">
            <a:avLst/>
          </a:prstGeom>
          <a:noFill/>
        </p:spPr>
        <p:txBody>
          <a:bodyPr wrap="none" rtlCol="0">
            <a:spAutoFit/>
          </a:bodyPr>
          <a:lstStyle/>
          <a:p>
            <a:pPr algn="ctr">
              <a:lnSpc>
                <a:spcPct val="140000"/>
              </a:lnSpc>
            </a:pPr>
            <a:r>
              <a:rPr lang="zh-CN" altLang="en-US" sz="1600" dirty="0">
                <a:latin typeface="微软雅黑" panose="020B0503020204020204" pitchFamily="34" charset="-122"/>
                <a:ea typeface="微软雅黑" panose="020B0503020204020204" pitchFamily="34" charset="-122"/>
              </a:rPr>
              <a:t>道德品质</a:t>
            </a:r>
            <a:endParaRPr lang="en-US" altLang="zh-CN" sz="1600" dirty="0">
              <a:latin typeface="微软雅黑" panose="020B0503020204020204" pitchFamily="34" charset="-122"/>
              <a:ea typeface="微软雅黑" panose="020B0503020204020204" pitchFamily="34" charset="-122"/>
            </a:endParaRPr>
          </a:p>
          <a:p>
            <a:pPr algn="ctr">
              <a:lnSpc>
                <a:spcPct val="140000"/>
              </a:lnSpc>
            </a:pPr>
            <a:r>
              <a:rPr lang="zh-CN" altLang="en-US" sz="1600" dirty="0">
                <a:latin typeface="微软雅黑" panose="020B0503020204020204" pitchFamily="34" charset="-122"/>
                <a:ea typeface="微软雅黑" panose="020B0503020204020204" pitchFamily="34" charset="-122"/>
              </a:rPr>
              <a:t>交往合作</a:t>
            </a:r>
            <a:endParaRPr lang="en-US" altLang="zh-CN" sz="1600" dirty="0">
              <a:latin typeface="微软雅黑" panose="020B0503020204020204" pitchFamily="34" charset="-122"/>
              <a:ea typeface="微软雅黑" panose="020B0503020204020204" pitchFamily="34" charset="-122"/>
            </a:endParaRPr>
          </a:p>
          <a:p>
            <a:pPr algn="ctr">
              <a:lnSpc>
                <a:spcPct val="140000"/>
              </a:lnSpc>
            </a:pPr>
            <a:r>
              <a:rPr lang="zh-CN" altLang="en-US" sz="1600" dirty="0">
                <a:latin typeface="微软雅黑" panose="020B0503020204020204" pitchFamily="34" charset="-122"/>
                <a:ea typeface="微软雅黑" panose="020B0503020204020204" pitchFamily="34" charset="-122"/>
              </a:rPr>
              <a:t>法律规则</a:t>
            </a:r>
            <a:endParaRPr lang="en-US" altLang="zh-CN" sz="1600" dirty="0">
              <a:latin typeface="微软雅黑" panose="020B0503020204020204" pitchFamily="34" charset="-122"/>
              <a:ea typeface="微软雅黑" panose="020B0503020204020204" pitchFamily="34" charset="-122"/>
            </a:endParaRPr>
          </a:p>
          <a:p>
            <a:pPr algn="ctr">
              <a:lnSpc>
                <a:spcPct val="140000"/>
              </a:lnSpc>
            </a:pPr>
            <a:r>
              <a:rPr lang="zh-CN" altLang="en-US" sz="1600" dirty="0">
                <a:latin typeface="微软雅黑" panose="020B0503020204020204" pitchFamily="34" charset="-122"/>
                <a:ea typeface="微软雅黑" panose="020B0503020204020204" pitchFamily="34" charset="-122"/>
              </a:rPr>
              <a:t>社会责任</a:t>
            </a:r>
            <a:endParaRPr lang="en-US" altLang="zh-CN" sz="1600" dirty="0">
              <a:latin typeface="微软雅黑" panose="020B0503020204020204" pitchFamily="34" charset="-122"/>
              <a:ea typeface="微软雅黑" panose="020B0503020204020204" pitchFamily="34" charset="-122"/>
            </a:endParaRPr>
          </a:p>
          <a:p>
            <a:pPr algn="ctr">
              <a:lnSpc>
                <a:spcPct val="140000"/>
              </a:lnSpc>
            </a:pPr>
            <a:r>
              <a:rPr lang="zh-CN" altLang="en-US" sz="1600" dirty="0">
                <a:latin typeface="微软雅黑" panose="020B0503020204020204" pitchFamily="34" charset="-122"/>
                <a:ea typeface="微软雅黑" panose="020B0503020204020204" pitchFamily="34" charset="-122"/>
              </a:rPr>
              <a:t>身心健康</a:t>
            </a:r>
            <a:endParaRPr lang="en-US" altLang="zh-CN" sz="1600" dirty="0">
              <a:latin typeface="微软雅黑" panose="020B0503020204020204" pitchFamily="34" charset="-122"/>
              <a:ea typeface="微软雅黑" panose="020B0503020204020204" pitchFamily="34" charset="-122"/>
            </a:endParaRPr>
          </a:p>
          <a:p>
            <a:pPr algn="ctr">
              <a:lnSpc>
                <a:spcPct val="140000"/>
              </a:lnSpc>
            </a:pPr>
            <a:r>
              <a:rPr lang="zh-CN" altLang="en-US" sz="1600" dirty="0">
                <a:latin typeface="微软雅黑" panose="020B0503020204020204" pitchFamily="34" charset="-122"/>
                <a:ea typeface="微软雅黑" panose="020B0503020204020204" pitchFamily="34" charset="-122"/>
              </a:rPr>
              <a:t>自我管理</a:t>
            </a:r>
            <a:endParaRPr lang="en-US" altLang="zh-CN" sz="1600" dirty="0">
              <a:latin typeface="微软雅黑" panose="020B0503020204020204" pitchFamily="34" charset="-122"/>
              <a:ea typeface="微软雅黑" panose="020B0503020204020204" pitchFamily="34" charset="-122"/>
            </a:endParaRPr>
          </a:p>
          <a:p>
            <a:pPr algn="ctr">
              <a:lnSpc>
                <a:spcPct val="140000"/>
              </a:lnSpc>
            </a:pPr>
            <a:r>
              <a:rPr lang="zh-CN" altLang="en-US" sz="1600" dirty="0">
                <a:latin typeface="微软雅黑" panose="020B0503020204020204" pitchFamily="34" charset="-122"/>
                <a:ea typeface="微软雅黑" panose="020B0503020204020204" pitchFamily="34" charset="-122"/>
              </a:rPr>
              <a:t>学会学习</a:t>
            </a:r>
            <a:endParaRPr lang="en-US" altLang="zh-CN" sz="1600" dirty="0">
              <a:latin typeface="微软雅黑" panose="020B0503020204020204" pitchFamily="34" charset="-122"/>
              <a:ea typeface="微软雅黑" panose="020B0503020204020204" pitchFamily="34" charset="-122"/>
            </a:endParaRPr>
          </a:p>
          <a:p>
            <a:pPr algn="ctr">
              <a:lnSpc>
                <a:spcPct val="140000"/>
              </a:lnSpc>
            </a:pPr>
            <a:r>
              <a:rPr lang="zh-CN" altLang="en-US" sz="1600" dirty="0">
                <a:latin typeface="微软雅黑" panose="020B0503020204020204" pitchFamily="34" charset="-122"/>
                <a:ea typeface="微软雅黑" panose="020B0503020204020204" pitchFamily="34" charset="-122"/>
              </a:rPr>
              <a:t>问题解决与实践</a:t>
            </a:r>
            <a:endParaRPr lang="en-US" altLang="zh-CN" sz="1600" dirty="0">
              <a:latin typeface="微软雅黑" panose="020B0503020204020204" pitchFamily="34" charset="-122"/>
              <a:ea typeface="微软雅黑" panose="020B0503020204020204" pitchFamily="34" charset="-122"/>
            </a:endParaRPr>
          </a:p>
          <a:p>
            <a:pPr algn="ctr">
              <a:lnSpc>
                <a:spcPct val="140000"/>
              </a:lnSpc>
            </a:pPr>
            <a:r>
              <a:rPr lang="zh-CN" altLang="en-US" sz="1600" dirty="0">
                <a:latin typeface="微软雅黑" panose="020B0503020204020204" pitchFamily="34" charset="-122"/>
                <a:ea typeface="微软雅黑" panose="020B0503020204020204" pitchFamily="34" charset="-122"/>
              </a:rPr>
              <a:t>批判思维与创新</a:t>
            </a:r>
            <a:endParaRPr lang="zh-CN" altLang="en-US" sz="1600" dirty="0">
              <a:latin typeface="微软雅黑" panose="020B0503020204020204" pitchFamily="34" charset="-122"/>
              <a:ea typeface="微软雅黑" panose="020B0503020204020204" pitchFamily="34" charset="-122"/>
            </a:endParaRPr>
          </a:p>
        </p:txBody>
      </p:sp>
      <p:sp>
        <p:nvSpPr>
          <p:cNvPr id="69" name="矩形 16"/>
          <p:cNvSpPr/>
          <p:nvPr/>
        </p:nvSpPr>
        <p:spPr>
          <a:xfrm>
            <a:off x="611914" y="1214238"/>
            <a:ext cx="1519849" cy="349400"/>
          </a:xfrm>
          <a:prstGeom prst="rect">
            <a:avLst/>
          </a:prstGeom>
          <a:solidFill>
            <a:schemeClr val="accent1">
              <a:alpha val="23137"/>
            </a:schemeClr>
          </a:solidFill>
          <a:ln w="9525" cap="flat" cmpd="sng">
            <a:solidFill>
              <a:schemeClr val="tx1"/>
            </a:solidFill>
            <a:prstDash val="solid"/>
            <a:miter/>
            <a:headEnd type="none" w="med" len="med"/>
            <a:tailEnd type="none" w="med" len="med"/>
          </a:ln>
        </p:spPr>
        <p:txBody>
          <a:bodyPr anchor="t"/>
          <a:lstStyle/>
          <a:p>
            <a:endParaRPr lang="zh-CN" altLang="en-US" sz="1350" dirty="0">
              <a:solidFill>
                <a:srgbClr val="000000"/>
              </a:solidFill>
              <a:latin typeface="微软雅黑" panose="020B0503020204020204" pitchFamily="34" charset="-122"/>
              <a:ea typeface="微软雅黑" panose="020B0503020204020204" pitchFamily="34" charset="-122"/>
            </a:endParaRPr>
          </a:p>
        </p:txBody>
      </p:sp>
      <p:sp>
        <p:nvSpPr>
          <p:cNvPr id="70" name="矩形 17"/>
          <p:cNvSpPr/>
          <p:nvPr/>
        </p:nvSpPr>
        <p:spPr>
          <a:xfrm>
            <a:off x="611914" y="1563638"/>
            <a:ext cx="1519849" cy="364782"/>
          </a:xfrm>
          <a:prstGeom prst="rect">
            <a:avLst/>
          </a:prstGeom>
          <a:solidFill>
            <a:srgbClr val="99BBDE">
              <a:alpha val="23137"/>
            </a:srgbClr>
          </a:solidFill>
          <a:ln w="9525" cap="flat" cmpd="sng">
            <a:solidFill>
              <a:schemeClr val="tx1"/>
            </a:solidFill>
            <a:prstDash val="solid"/>
            <a:miter/>
            <a:headEnd type="none" w="med" len="med"/>
            <a:tailEnd type="none" w="med" len="med"/>
          </a:ln>
        </p:spPr>
        <p:txBody>
          <a:bodyPr anchor="t"/>
          <a:lstStyle/>
          <a:p>
            <a:endParaRPr lang="zh-CN" altLang="en-US" sz="1350" dirty="0">
              <a:solidFill>
                <a:srgbClr val="000000"/>
              </a:solidFill>
              <a:latin typeface="微软雅黑" panose="020B0503020204020204" pitchFamily="34" charset="-122"/>
              <a:ea typeface="微软雅黑" panose="020B0503020204020204" pitchFamily="34" charset="-122"/>
            </a:endParaRPr>
          </a:p>
        </p:txBody>
      </p:sp>
      <p:sp>
        <p:nvSpPr>
          <p:cNvPr id="71" name="矩形 18"/>
          <p:cNvSpPr/>
          <p:nvPr/>
        </p:nvSpPr>
        <p:spPr>
          <a:xfrm>
            <a:off x="611914" y="1923678"/>
            <a:ext cx="1519849" cy="356492"/>
          </a:xfrm>
          <a:prstGeom prst="rect">
            <a:avLst/>
          </a:prstGeom>
          <a:solidFill>
            <a:srgbClr val="0000FF">
              <a:alpha val="72156"/>
            </a:srgbClr>
          </a:solidFill>
          <a:ln w="9525" cap="flat" cmpd="sng">
            <a:solidFill>
              <a:schemeClr val="tx1"/>
            </a:solidFill>
            <a:prstDash val="solid"/>
            <a:miter/>
            <a:headEnd type="none" w="med" len="med"/>
            <a:tailEnd type="none" w="med" len="med"/>
          </a:ln>
        </p:spPr>
        <p:txBody>
          <a:bodyPr anchor="t"/>
          <a:lstStyle/>
          <a:p>
            <a:endParaRPr lang="zh-CN" altLang="en-US" sz="1350" dirty="0">
              <a:solidFill>
                <a:srgbClr val="000000"/>
              </a:solidFill>
              <a:latin typeface="微软雅黑" panose="020B0503020204020204" pitchFamily="34" charset="-122"/>
              <a:ea typeface="微软雅黑" panose="020B0503020204020204" pitchFamily="34" charset="-122"/>
            </a:endParaRPr>
          </a:p>
        </p:txBody>
      </p:sp>
      <p:sp>
        <p:nvSpPr>
          <p:cNvPr id="72" name="矩形 19"/>
          <p:cNvSpPr/>
          <p:nvPr/>
        </p:nvSpPr>
        <p:spPr>
          <a:xfrm>
            <a:off x="2294980" y="1222080"/>
            <a:ext cx="1528120" cy="341558"/>
          </a:xfrm>
          <a:prstGeom prst="rect">
            <a:avLst/>
          </a:prstGeom>
          <a:solidFill>
            <a:srgbClr val="FFFF00">
              <a:alpha val="38823"/>
            </a:srgbClr>
          </a:solidFill>
          <a:ln w="9525" cap="flat" cmpd="sng">
            <a:solidFill>
              <a:schemeClr val="tx1"/>
            </a:solidFill>
            <a:prstDash val="solid"/>
            <a:miter/>
            <a:headEnd type="none" w="med" len="med"/>
            <a:tailEnd type="none" w="med" len="med"/>
          </a:ln>
        </p:spPr>
        <p:txBody>
          <a:bodyPr anchor="t"/>
          <a:lstStyle/>
          <a:p>
            <a:endParaRPr lang="zh-CN" altLang="en-US" sz="1350" dirty="0">
              <a:solidFill>
                <a:srgbClr val="000000"/>
              </a:solidFill>
              <a:latin typeface="微软雅黑" panose="020B0503020204020204" pitchFamily="34" charset="-122"/>
              <a:ea typeface="微软雅黑" panose="020B0503020204020204" pitchFamily="34" charset="-122"/>
            </a:endParaRPr>
          </a:p>
        </p:txBody>
      </p:sp>
      <p:sp>
        <p:nvSpPr>
          <p:cNvPr id="73" name="矩形 20"/>
          <p:cNvSpPr/>
          <p:nvPr/>
        </p:nvSpPr>
        <p:spPr>
          <a:xfrm>
            <a:off x="2294980" y="1587799"/>
            <a:ext cx="1528120" cy="335879"/>
          </a:xfrm>
          <a:prstGeom prst="rect">
            <a:avLst/>
          </a:prstGeom>
          <a:solidFill>
            <a:srgbClr val="FFFF00">
              <a:alpha val="23137"/>
            </a:srgbClr>
          </a:solidFill>
          <a:ln w="9525" cap="flat" cmpd="sng">
            <a:solidFill>
              <a:schemeClr val="tx1"/>
            </a:solidFill>
            <a:prstDash val="solid"/>
            <a:miter/>
            <a:headEnd type="none" w="med" len="med"/>
            <a:tailEnd type="none" w="med" len="med"/>
          </a:ln>
        </p:spPr>
        <p:txBody>
          <a:bodyPr anchor="t"/>
          <a:lstStyle/>
          <a:p>
            <a:endParaRPr lang="zh-CN" altLang="en-US" sz="1350" dirty="0">
              <a:solidFill>
                <a:srgbClr val="000000"/>
              </a:solidFill>
              <a:latin typeface="微软雅黑" panose="020B0503020204020204" pitchFamily="34" charset="-122"/>
              <a:ea typeface="微软雅黑" panose="020B0503020204020204" pitchFamily="34" charset="-122"/>
            </a:endParaRPr>
          </a:p>
        </p:txBody>
      </p:sp>
      <p:sp>
        <p:nvSpPr>
          <p:cNvPr id="74" name="矩形 21"/>
          <p:cNvSpPr/>
          <p:nvPr/>
        </p:nvSpPr>
        <p:spPr>
          <a:xfrm>
            <a:off x="2294980" y="2268736"/>
            <a:ext cx="1528120" cy="303014"/>
          </a:xfrm>
          <a:prstGeom prst="rect">
            <a:avLst/>
          </a:prstGeom>
          <a:solidFill>
            <a:srgbClr val="0000FF">
              <a:alpha val="67058"/>
            </a:srgbClr>
          </a:solidFill>
          <a:ln w="9525" cap="flat" cmpd="sng">
            <a:solidFill>
              <a:schemeClr val="tx1"/>
            </a:solidFill>
            <a:prstDash val="solid"/>
            <a:miter/>
            <a:headEnd type="none" w="med" len="med"/>
            <a:tailEnd type="none" w="med" len="med"/>
          </a:ln>
        </p:spPr>
        <p:txBody>
          <a:bodyPr anchor="t"/>
          <a:lstStyle/>
          <a:p>
            <a:endParaRPr lang="zh-CN" altLang="en-US" sz="1350" dirty="0">
              <a:solidFill>
                <a:srgbClr val="000000"/>
              </a:solidFill>
              <a:latin typeface="微软雅黑" panose="020B0503020204020204" pitchFamily="34" charset="-122"/>
              <a:ea typeface="微软雅黑" panose="020B0503020204020204" pitchFamily="34" charset="-122"/>
            </a:endParaRPr>
          </a:p>
        </p:txBody>
      </p:sp>
      <p:sp>
        <p:nvSpPr>
          <p:cNvPr id="75" name="矩形 22"/>
          <p:cNvSpPr/>
          <p:nvPr/>
        </p:nvSpPr>
        <p:spPr>
          <a:xfrm>
            <a:off x="7024053" y="1203598"/>
            <a:ext cx="1489587" cy="421878"/>
          </a:xfrm>
          <a:prstGeom prst="rect">
            <a:avLst/>
          </a:prstGeom>
          <a:solidFill>
            <a:schemeClr val="accent1">
              <a:alpha val="23137"/>
            </a:schemeClr>
          </a:solidFill>
          <a:ln w="9525" cap="flat" cmpd="sng">
            <a:solidFill>
              <a:schemeClr val="tx1"/>
            </a:solidFill>
            <a:prstDash val="solid"/>
            <a:miter/>
            <a:headEnd type="none" w="med" len="med"/>
            <a:tailEnd type="none" w="med" len="med"/>
          </a:ln>
        </p:spPr>
        <p:txBody>
          <a:bodyPr anchor="t"/>
          <a:lstStyle/>
          <a:p>
            <a:endParaRPr lang="zh-CN" altLang="en-US" sz="1350" dirty="0">
              <a:solidFill>
                <a:srgbClr val="000000"/>
              </a:solidFill>
              <a:latin typeface="微软雅黑" panose="020B0503020204020204" pitchFamily="34" charset="-122"/>
              <a:ea typeface="微软雅黑" panose="020B0503020204020204" pitchFamily="34" charset="-122"/>
            </a:endParaRPr>
          </a:p>
        </p:txBody>
      </p:sp>
      <p:sp>
        <p:nvSpPr>
          <p:cNvPr id="76" name="矩形 23"/>
          <p:cNvSpPr/>
          <p:nvPr/>
        </p:nvSpPr>
        <p:spPr>
          <a:xfrm>
            <a:off x="5526085" y="3164104"/>
            <a:ext cx="1278163" cy="937506"/>
          </a:xfrm>
          <a:prstGeom prst="rect">
            <a:avLst/>
          </a:prstGeom>
          <a:solidFill>
            <a:schemeClr val="accent1">
              <a:alpha val="23137"/>
            </a:schemeClr>
          </a:solidFill>
          <a:ln w="9525" cap="flat" cmpd="sng">
            <a:solidFill>
              <a:schemeClr val="tx1"/>
            </a:solidFill>
            <a:prstDash val="solid"/>
            <a:miter/>
            <a:headEnd type="none" w="med" len="med"/>
            <a:tailEnd type="none" w="med" len="med"/>
          </a:ln>
        </p:spPr>
        <p:txBody>
          <a:bodyPr anchor="t"/>
          <a:lstStyle/>
          <a:p>
            <a:endParaRPr lang="zh-CN" altLang="en-US" sz="1350" dirty="0">
              <a:solidFill>
                <a:srgbClr val="000000"/>
              </a:solidFill>
              <a:latin typeface="微软雅黑" panose="020B0503020204020204" pitchFamily="34" charset="-122"/>
              <a:ea typeface="微软雅黑" panose="020B0503020204020204" pitchFamily="34" charset="-122"/>
            </a:endParaRPr>
          </a:p>
        </p:txBody>
      </p:sp>
      <p:sp>
        <p:nvSpPr>
          <p:cNvPr id="77" name="矩形 24"/>
          <p:cNvSpPr/>
          <p:nvPr/>
        </p:nvSpPr>
        <p:spPr>
          <a:xfrm>
            <a:off x="3930335" y="4320455"/>
            <a:ext cx="1422914" cy="339527"/>
          </a:xfrm>
          <a:prstGeom prst="rect">
            <a:avLst/>
          </a:prstGeom>
          <a:solidFill>
            <a:srgbClr val="CDE6E8">
              <a:alpha val="23137"/>
            </a:srgbClr>
          </a:solidFill>
          <a:ln w="9525" cap="flat" cmpd="sng">
            <a:solidFill>
              <a:schemeClr val="tx1"/>
            </a:solidFill>
            <a:prstDash val="solid"/>
            <a:miter/>
            <a:headEnd type="none" w="med" len="med"/>
            <a:tailEnd type="none" w="med" len="med"/>
          </a:ln>
        </p:spPr>
        <p:txBody>
          <a:bodyPr anchor="t"/>
          <a:lstStyle/>
          <a:p>
            <a:endParaRPr lang="zh-CN" altLang="en-US" sz="1350" dirty="0">
              <a:solidFill>
                <a:srgbClr val="000000"/>
              </a:solidFill>
              <a:latin typeface="微软雅黑" panose="020B0503020204020204" pitchFamily="34" charset="-122"/>
              <a:ea typeface="微软雅黑" panose="020B0503020204020204" pitchFamily="34" charset="-122"/>
            </a:endParaRPr>
          </a:p>
        </p:txBody>
      </p:sp>
      <p:sp>
        <p:nvSpPr>
          <p:cNvPr id="78" name="矩形 25"/>
          <p:cNvSpPr/>
          <p:nvPr/>
        </p:nvSpPr>
        <p:spPr>
          <a:xfrm>
            <a:off x="2294980" y="4677741"/>
            <a:ext cx="1528120" cy="358887"/>
          </a:xfrm>
          <a:prstGeom prst="rect">
            <a:avLst/>
          </a:prstGeom>
          <a:solidFill>
            <a:srgbClr val="CDE6E8">
              <a:alpha val="23137"/>
            </a:srgbClr>
          </a:solidFill>
          <a:ln w="9525" cap="flat" cmpd="sng">
            <a:solidFill>
              <a:schemeClr val="tx1"/>
            </a:solidFill>
            <a:prstDash val="solid"/>
            <a:miter/>
            <a:headEnd type="none" w="med" len="med"/>
            <a:tailEnd type="none" w="med" len="med"/>
          </a:ln>
        </p:spPr>
        <p:txBody>
          <a:bodyPr anchor="t"/>
          <a:lstStyle/>
          <a:p>
            <a:endParaRPr lang="zh-CN" altLang="en-US" sz="1350" dirty="0">
              <a:solidFill>
                <a:srgbClr val="000000"/>
              </a:solidFill>
              <a:latin typeface="微软雅黑" panose="020B0503020204020204" pitchFamily="34" charset="-122"/>
              <a:ea typeface="微软雅黑" panose="020B0503020204020204" pitchFamily="34" charset="-122"/>
            </a:endParaRPr>
          </a:p>
        </p:txBody>
      </p:sp>
      <p:sp>
        <p:nvSpPr>
          <p:cNvPr id="79" name="矩形 27"/>
          <p:cNvSpPr/>
          <p:nvPr/>
        </p:nvSpPr>
        <p:spPr>
          <a:xfrm>
            <a:off x="7024053" y="3623494"/>
            <a:ext cx="1489587" cy="316408"/>
          </a:xfrm>
          <a:prstGeom prst="rect">
            <a:avLst/>
          </a:prstGeom>
          <a:solidFill>
            <a:srgbClr val="CDE6E8">
              <a:alpha val="23137"/>
            </a:srgbClr>
          </a:solidFill>
          <a:ln w="9525" cap="flat" cmpd="sng">
            <a:solidFill>
              <a:schemeClr val="tx1"/>
            </a:solidFill>
            <a:prstDash val="solid"/>
            <a:miter/>
            <a:headEnd type="none" w="med" len="med"/>
            <a:tailEnd type="none" w="med" len="med"/>
          </a:ln>
        </p:spPr>
        <p:txBody>
          <a:bodyPr anchor="t"/>
          <a:lstStyle/>
          <a:p>
            <a:endParaRPr lang="zh-CN" altLang="en-US" sz="1350" dirty="0">
              <a:solidFill>
                <a:srgbClr val="000000"/>
              </a:solidFill>
              <a:latin typeface="微软雅黑" panose="020B0503020204020204" pitchFamily="34" charset="-122"/>
              <a:ea typeface="微软雅黑" panose="020B0503020204020204" pitchFamily="34" charset="-122"/>
            </a:endParaRPr>
          </a:p>
        </p:txBody>
      </p:sp>
      <p:sp>
        <p:nvSpPr>
          <p:cNvPr id="80" name="矩形 29"/>
          <p:cNvSpPr/>
          <p:nvPr/>
        </p:nvSpPr>
        <p:spPr>
          <a:xfrm>
            <a:off x="7024053" y="1635646"/>
            <a:ext cx="1489587" cy="339678"/>
          </a:xfrm>
          <a:prstGeom prst="rect">
            <a:avLst/>
          </a:prstGeom>
          <a:solidFill>
            <a:srgbClr val="FFFF00">
              <a:alpha val="23137"/>
            </a:srgbClr>
          </a:solidFill>
          <a:ln w="9525" cap="flat" cmpd="sng">
            <a:solidFill>
              <a:schemeClr val="tx1"/>
            </a:solidFill>
            <a:prstDash val="solid"/>
            <a:miter/>
            <a:headEnd type="none" w="med" len="med"/>
            <a:tailEnd type="none" w="med" len="med"/>
          </a:ln>
        </p:spPr>
        <p:txBody>
          <a:bodyPr anchor="t"/>
          <a:lstStyle/>
          <a:p>
            <a:endParaRPr lang="zh-CN" altLang="en-US" sz="1350" dirty="0">
              <a:solidFill>
                <a:srgbClr val="000000"/>
              </a:solidFill>
              <a:latin typeface="微软雅黑" panose="020B0503020204020204" pitchFamily="34" charset="-122"/>
              <a:ea typeface="微软雅黑" panose="020B0503020204020204" pitchFamily="34" charset="-122"/>
            </a:endParaRPr>
          </a:p>
        </p:txBody>
      </p:sp>
      <p:sp>
        <p:nvSpPr>
          <p:cNvPr id="81" name="矩形 30"/>
          <p:cNvSpPr/>
          <p:nvPr/>
        </p:nvSpPr>
        <p:spPr>
          <a:xfrm>
            <a:off x="3930335" y="2920948"/>
            <a:ext cx="1422914" cy="370882"/>
          </a:xfrm>
          <a:prstGeom prst="rect">
            <a:avLst/>
          </a:prstGeom>
          <a:solidFill>
            <a:srgbClr val="FFFF00">
              <a:alpha val="23137"/>
            </a:srgbClr>
          </a:solidFill>
          <a:ln w="9525" cap="flat" cmpd="sng">
            <a:solidFill>
              <a:schemeClr val="tx1"/>
            </a:solidFill>
            <a:prstDash val="solid"/>
            <a:miter/>
            <a:headEnd type="none" w="med" len="med"/>
            <a:tailEnd type="none" w="med" len="med"/>
          </a:ln>
        </p:spPr>
        <p:txBody>
          <a:bodyPr anchor="t"/>
          <a:lstStyle/>
          <a:p>
            <a:endParaRPr lang="zh-CN" altLang="en-US" sz="1350" dirty="0">
              <a:solidFill>
                <a:srgbClr val="000000"/>
              </a:solidFill>
              <a:latin typeface="微软雅黑" panose="020B0503020204020204" pitchFamily="34" charset="-122"/>
              <a:ea typeface="微软雅黑" panose="020B0503020204020204" pitchFamily="34" charset="-122"/>
            </a:endParaRPr>
          </a:p>
        </p:txBody>
      </p:sp>
      <p:sp>
        <p:nvSpPr>
          <p:cNvPr id="82" name="矩形 34"/>
          <p:cNvSpPr/>
          <p:nvPr/>
        </p:nvSpPr>
        <p:spPr>
          <a:xfrm>
            <a:off x="3930335" y="2552775"/>
            <a:ext cx="1422914" cy="365420"/>
          </a:xfrm>
          <a:prstGeom prst="rect">
            <a:avLst/>
          </a:prstGeom>
          <a:solidFill>
            <a:srgbClr val="CDE6E8">
              <a:alpha val="23137"/>
            </a:srgbClr>
          </a:solidFill>
          <a:ln w="9525" cap="flat" cmpd="sng">
            <a:solidFill>
              <a:schemeClr val="tx1"/>
            </a:solidFill>
            <a:prstDash val="solid"/>
            <a:miter/>
            <a:headEnd type="none" w="med" len="med"/>
            <a:tailEnd type="none" w="med" len="med"/>
          </a:ln>
        </p:spPr>
        <p:txBody>
          <a:bodyPr anchor="t"/>
          <a:lstStyle/>
          <a:p>
            <a:endParaRPr lang="zh-CN" altLang="en-US" sz="1350" dirty="0">
              <a:solidFill>
                <a:srgbClr val="000000"/>
              </a:solidFill>
              <a:latin typeface="微软雅黑" panose="020B0503020204020204" pitchFamily="34" charset="-122"/>
              <a:ea typeface="微软雅黑" panose="020B0503020204020204" pitchFamily="34" charset="-122"/>
            </a:endParaRPr>
          </a:p>
        </p:txBody>
      </p:sp>
      <p:sp>
        <p:nvSpPr>
          <p:cNvPr id="83" name="矩形 35"/>
          <p:cNvSpPr/>
          <p:nvPr/>
        </p:nvSpPr>
        <p:spPr>
          <a:xfrm>
            <a:off x="7024053" y="3939902"/>
            <a:ext cx="1489587" cy="360040"/>
          </a:xfrm>
          <a:prstGeom prst="rect">
            <a:avLst/>
          </a:prstGeom>
          <a:solidFill>
            <a:srgbClr val="0000FF">
              <a:alpha val="59999"/>
            </a:srgbClr>
          </a:solidFill>
          <a:ln w="9525" cap="flat" cmpd="sng">
            <a:solidFill>
              <a:schemeClr val="tx1"/>
            </a:solidFill>
            <a:prstDash val="solid"/>
            <a:miter/>
            <a:headEnd type="none" w="med" len="med"/>
            <a:tailEnd type="none" w="med" len="med"/>
          </a:ln>
        </p:spPr>
        <p:txBody>
          <a:bodyPr anchor="t"/>
          <a:lstStyle/>
          <a:p>
            <a:endParaRPr lang="zh-CN" altLang="en-US" sz="1350" dirty="0">
              <a:solidFill>
                <a:srgbClr val="000000"/>
              </a:solidFill>
              <a:latin typeface="微软雅黑" panose="020B0503020204020204" pitchFamily="34" charset="-122"/>
              <a:ea typeface="微软雅黑" panose="020B0503020204020204" pitchFamily="34" charset="-122"/>
            </a:endParaRPr>
          </a:p>
        </p:txBody>
      </p:sp>
      <p:sp>
        <p:nvSpPr>
          <p:cNvPr id="84" name="矩形 36"/>
          <p:cNvSpPr/>
          <p:nvPr/>
        </p:nvSpPr>
        <p:spPr>
          <a:xfrm>
            <a:off x="3930335" y="3280988"/>
            <a:ext cx="1422914" cy="370882"/>
          </a:xfrm>
          <a:prstGeom prst="rect">
            <a:avLst/>
          </a:prstGeom>
          <a:solidFill>
            <a:srgbClr val="0000FF">
              <a:alpha val="59999"/>
            </a:srgbClr>
          </a:solidFill>
          <a:ln w="9525" cap="flat" cmpd="sng">
            <a:solidFill>
              <a:schemeClr val="tx1"/>
            </a:solidFill>
            <a:prstDash val="solid"/>
            <a:miter/>
            <a:headEnd type="none" w="med" len="med"/>
            <a:tailEnd type="none" w="med" len="med"/>
          </a:ln>
        </p:spPr>
        <p:txBody>
          <a:bodyPr anchor="t"/>
          <a:lstStyle/>
          <a:p>
            <a:endParaRPr lang="zh-CN" altLang="en-US" sz="1350" dirty="0">
              <a:solidFill>
                <a:srgbClr val="000000"/>
              </a:solidFill>
              <a:latin typeface="微软雅黑" panose="020B0503020204020204" pitchFamily="34" charset="-122"/>
              <a:ea typeface="微软雅黑" panose="020B0503020204020204" pitchFamily="34" charset="-122"/>
            </a:endParaRPr>
          </a:p>
        </p:txBody>
      </p:sp>
      <p:sp>
        <p:nvSpPr>
          <p:cNvPr id="85" name="矩形 37"/>
          <p:cNvSpPr/>
          <p:nvPr/>
        </p:nvSpPr>
        <p:spPr>
          <a:xfrm>
            <a:off x="3930335" y="1203598"/>
            <a:ext cx="1422914" cy="356642"/>
          </a:xfrm>
          <a:prstGeom prst="rect">
            <a:avLst/>
          </a:prstGeom>
          <a:solidFill>
            <a:srgbClr val="0099CC">
              <a:alpha val="23137"/>
            </a:srgbClr>
          </a:solidFill>
          <a:ln w="9525" cap="flat" cmpd="sng">
            <a:solidFill>
              <a:schemeClr val="tx1"/>
            </a:solidFill>
            <a:prstDash val="solid"/>
            <a:miter/>
            <a:headEnd type="none" w="med" len="med"/>
            <a:tailEnd type="none" w="med" len="med"/>
          </a:ln>
        </p:spPr>
        <p:txBody>
          <a:bodyPr anchor="t"/>
          <a:lstStyle/>
          <a:p>
            <a:endParaRPr lang="zh-CN" altLang="en-US" sz="1350" dirty="0">
              <a:solidFill>
                <a:srgbClr val="000000"/>
              </a:solidFill>
              <a:latin typeface="微软雅黑" panose="020B0503020204020204" pitchFamily="34" charset="-122"/>
              <a:ea typeface="微软雅黑" panose="020B0503020204020204" pitchFamily="34" charset="-122"/>
            </a:endParaRPr>
          </a:p>
        </p:txBody>
      </p:sp>
      <p:sp>
        <p:nvSpPr>
          <p:cNvPr id="86" name="矩形 38"/>
          <p:cNvSpPr/>
          <p:nvPr/>
        </p:nvSpPr>
        <p:spPr>
          <a:xfrm>
            <a:off x="7024053" y="3291830"/>
            <a:ext cx="1489587" cy="342280"/>
          </a:xfrm>
          <a:prstGeom prst="rect">
            <a:avLst/>
          </a:prstGeom>
          <a:solidFill>
            <a:srgbClr val="0099CC">
              <a:alpha val="23137"/>
            </a:srgbClr>
          </a:solidFill>
          <a:ln w="9525" cap="flat" cmpd="sng">
            <a:solidFill>
              <a:schemeClr val="tx1"/>
            </a:solidFill>
            <a:prstDash val="solid"/>
            <a:miter/>
            <a:headEnd type="none" w="med" len="med"/>
            <a:tailEnd type="none" w="med" len="med"/>
          </a:ln>
        </p:spPr>
        <p:txBody>
          <a:bodyPr anchor="t"/>
          <a:lstStyle/>
          <a:p>
            <a:endParaRPr lang="zh-CN" altLang="en-US" sz="1350" dirty="0">
              <a:solidFill>
                <a:srgbClr val="000000"/>
              </a:solidFill>
              <a:latin typeface="微软雅黑" panose="020B0503020204020204" pitchFamily="34" charset="-122"/>
              <a:ea typeface="微软雅黑" panose="020B0503020204020204" pitchFamily="34" charset="-122"/>
            </a:endParaRPr>
          </a:p>
        </p:txBody>
      </p:sp>
      <p:sp>
        <p:nvSpPr>
          <p:cNvPr id="87" name="矩形 39"/>
          <p:cNvSpPr/>
          <p:nvPr/>
        </p:nvSpPr>
        <p:spPr>
          <a:xfrm>
            <a:off x="2294980" y="4371950"/>
            <a:ext cx="1528120" cy="284112"/>
          </a:xfrm>
          <a:prstGeom prst="rect">
            <a:avLst/>
          </a:prstGeom>
          <a:solidFill>
            <a:srgbClr val="0099CC">
              <a:alpha val="23137"/>
            </a:srgbClr>
          </a:solidFill>
          <a:ln w="9525" cap="flat" cmpd="sng">
            <a:solidFill>
              <a:schemeClr val="tx1"/>
            </a:solidFill>
            <a:prstDash val="solid"/>
            <a:miter/>
            <a:headEnd type="none" w="med" len="med"/>
            <a:tailEnd type="none" w="med" len="med"/>
          </a:ln>
        </p:spPr>
        <p:txBody>
          <a:bodyPr anchor="t"/>
          <a:lstStyle/>
          <a:p>
            <a:endParaRPr lang="zh-CN" altLang="en-US" sz="1350" dirty="0">
              <a:solidFill>
                <a:srgbClr val="000000"/>
              </a:solidFill>
              <a:latin typeface="微软雅黑" panose="020B0503020204020204" pitchFamily="34" charset="-122"/>
              <a:ea typeface="微软雅黑" panose="020B0503020204020204" pitchFamily="34" charset="-122"/>
            </a:endParaRPr>
          </a:p>
        </p:txBody>
      </p:sp>
      <p:sp>
        <p:nvSpPr>
          <p:cNvPr id="88" name="矩形 40"/>
          <p:cNvSpPr/>
          <p:nvPr/>
        </p:nvSpPr>
        <p:spPr>
          <a:xfrm>
            <a:off x="5526085" y="4731990"/>
            <a:ext cx="1278163" cy="391201"/>
          </a:xfrm>
          <a:prstGeom prst="rect">
            <a:avLst/>
          </a:prstGeom>
          <a:solidFill>
            <a:srgbClr val="0099CC">
              <a:alpha val="23137"/>
            </a:srgbClr>
          </a:solidFill>
          <a:ln w="9525" cap="flat" cmpd="sng">
            <a:solidFill>
              <a:schemeClr val="tx1"/>
            </a:solidFill>
            <a:prstDash val="solid"/>
            <a:miter/>
            <a:headEnd type="none" w="med" len="med"/>
            <a:tailEnd type="none" w="med" len="med"/>
          </a:ln>
        </p:spPr>
        <p:txBody>
          <a:bodyPr anchor="t"/>
          <a:lstStyle/>
          <a:p>
            <a:endParaRPr lang="zh-CN" altLang="en-US" sz="1350" dirty="0">
              <a:solidFill>
                <a:srgbClr val="000000"/>
              </a:solidFill>
              <a:latin typeface="微软雅黑" panose="020B0503020204020204" pitchFamily="34" charset="-122"/>
              <a:ea typeface="微软雅黑" panose="020B0503020204020204" pitchFamily="34" charset="-122"/>
            </a:endParaRPr>
          </a:p>
        </p:txBody>
      </p:sp>
      <p:sp>
        <p:nvSpPr>
          <p:cNvPr id="89" name="矩形 41"/>
          <p:cNvSpPr/>
          <p:nvPr/>
        </p:nvSpPr>
        <p:spPr>
          <a:xfrm>
            <a:off x="2294980" y="1923678"/>
            <a:ext cx="1528120" cy="342280"/>
          </a:xfrm>
          <a:prstGeom prst="rect">
            <a:avLst/>
          </a:prstGeom>
          <a:solidFill>
            <a:srgbClr val="627531">
              <a:alpha val="23137"/>
            </a:srgbClr>
          </a:solidFill>
          <a:ln w="9525" cap="flat" cmpd="sng">
            <a:solidFill>
              <a:schemeClr val="tx1"/>
            </a:solidFill>
            <a:prstDash val="solid"/>
            <a:miter/>
            <a:headEnd type="none" w="med" len="med"/>
            <a:tailEnd type="none" w="med" len="med"/>
          </a:ln>
        </p:spPr>
        <p:txBody>
          <a:bodyPr anchor="t"/>
          <a:lstStyle/>
          <a:p>
            <a:endParaRPr lang="zh-CN" altLang="en-US" sz="1350" dirty="0">
              <a:solidFill>
                <a:srgbClr val="000000"/>
              </a:solidFill>
              <a:latin typeface="微软雅黑" panose="020B0503020204020204" pitchFamily="34" charset="-122"/>
              <a:ea typeface="微软雅黑" panose="020B0503020204020204" pitchFamily="34" charset="-122"/>
            </a:endParaRPr>
          </a:p>
        </p:txBody>
      </p:sp>
      <p:sp>
        <p:nvSpPr>
          <p:cNvPr id="90" name="矩形 42"/>
          <p:cNvSpPr/>
          <p:nvPr/>
        </p:nvSpPr>
        <p:spPr>
          <a:xfrm>
            <a:off x="3930335" y="3601566"/>
            <a:ext cx="1422914" cy="407592"/>
          </a:xfrm>
          <a:prstGeom prst="rect">
            <a:avLst/>
          </a:prstGeom>
          <a:solidFill>
            <a:srgbClr val="627531">
              <a:alpha val="23137"/>
            </a:srgbClr>
          </a:solidFill>
          <a:ln w="9525" cap="flat" cmpd="sng">
            <a:solidFill>
              <a:schemeClr val="tx1"/>
            </a:solidFill>
            <a:prstDash val="solid"/>
            <a:miter/>
            <a:headEnd type="none" w="med" len="med"/>
            <a:tailEnd type="none" w="med" len="med"/>
          </a:ln>
        </p:spPr>
        <p:txBody>
          <a:bodyPr anchor="t"/>
          <a:lstStyle/>
          <a:p>
            <a:endParaRPr lang="zh-CN" altLang="en-US" sz="1350" dirty="0">
              <a:solidFill>
                <a:srgbClr val="000000"/>
              </a:solidFill>
              <a:latin typeface="微软雅黑" panose="020B0503020204020204" pitchFamily="34" charset="-122"/>
              <a:ea typeface="微软雅黑" panose="020B0503020204020204" pitchFamily="34" charset="-122"/>
            </a:endParaRPr>
          </a:p>
        </p:txBody>
      </p:sp>
      <p:sp>
        <p:nvSpPr>
          <p:cNvPr id="91" name="矩形 43"/>
          <p:cNvSpPr/>
          <p:nvPr/>
        </p:nvSpPr>
        <p:spPr>
          <a:xfrm>
            <a:off x="3930335" y="1923678"/>
            <a:ext cx="1422914" cy="323850"/>
          </a:xfrm>
          <a:prstGeom prst="rect">
            <a:avLst/>
          </a:prstGeom>
          <a:solidFill>
            <a:srgbClr val="627531">
              <a:alpha val="23137"/>
            </a:srgbClr>
          </a:solidFill>
          <a:ln w="9525" cap="flat" cmpd="sng">
            <a:solidFill>
              <a:schemeClr val="tx1"/>
            </a:solidFill>
            <a:prstDash val="solid"/>
            <a:miter/>
            <a:headEnd type="none" w="med" len="med"/>
            <a:tailEnd type="none" w="med" len="med"/>
          </a:ln>
        </p:spPr>
        <p:txBody>
          <a:bodyPr anchor="t"/>
          <a:lstStyle/>
          <a:p>
            <a:endParaRPr lang="zh-CN" altLang="en-US" sz="1350" dirty="0">
              <a:solidFill>
                <a:srgbClr val="000000"/>
              </a:solidFill>
              <a:latin typeface="微软雅黑" panose="020B0503020204020204" pitchFamily="34" charset="-122"/>
              <a:ea typeface="微软雅黑" panose="020B0503020204020204" pitchFamily="34" charset="-122"/>
            </a:endParaRPr>
          </a:p>
        </p:txBody>
      </p:sp>
      <p:sp>
        <p:nvSpPr>
          <p:cNvPr id="92" name="矩形 45"/>
          <p:cNvSpPr/>
          <p:nvPr/>
        </p:nvSpPr>
        <p:spPr>
          <a:xfrm>
            <a:off x="2294980" y="2573412"/>
            <a:ext cx="1528120" cy="358378"/>
          </a:xfrm>
          <a:prstGeom prst="rect">
            <a:avLst/>
          </a:prstGeom>
          <a:solidFill>
            <a:srgbClr val="FF6600">
              <a:alpha val="23137"/>
            </a:srgbClr>
          </a:solidFill>
          <a:ln w="9525" cap="flat" cmpd="sng">
            <a:solidFill>
              <a:schemeClr val="tx1"/>
            </a:solidFill>
            <a:prstDash val="solid"/>
            <a:miter/>
            <a:headEnd type="none" w="med" len="med"/>
            <a:tailEnd type="none" w="med" len="med"/>
          </a:ln>
        </p:spPr>
        <p:txBody>
          <a:bodyPr anchor="t"/>
          <a:lstStyle/>
          <a:p>
            <a:endParaRPr lang="zh-CN" altLang="en-US" sz="1350" dirty="0">
              <a:solidFill>
                <a:srgbClr val="000000"/>
              </a:solidFill>
              <a:latin typeface="微软雅黑" panose="020B0503020204020204" pitchFamily="34" charset="-122"/>
              <a:ea typeface="微软雅黑" panose="020B0503020204020204" pitchFamily="34" charset="-122"/>
            </a:endParaRPr>
          </a:p>
        </p:txBody>
      </p:sp>
      <p:sp>
        <p:nvSpPr>
          <p:cNvPr id="93" name="矩形 46"/>
          <p:cNvSpPr/>
          <p:nvPr/>
        </p:nvSpPr>
        <p:spPr>
          <a:xfrm>
            <a:off x="7024053" y="2293888"/>
            <a:ext cx="1489587" cy="349870"/>
          </a:xfrm>
          <a:prstGeom prst="rect">
            <a:avLst/>
          </a:prstGeom>
          <a:solidFill>
            <a:srgbClr val="FF6600">
              <a:alpha val="23137"/>
            </a:srgbClr>
          </a:solidFill>
          <a:ln w="9525" cap="flat" cmpd="sng">
            <a:solidFill>
              <a:schemeClr val="tx1"/>
            </a:solidFill>
            <a:prstDash val="solid"/>
            <a:miter/>
            <a:headEnd type="none" w="med" len="med"/>
            <a:tailEnd type="none" w="med" len="med"/>
          </a:ln>
        </p:spPr>
        <p:txBody>
          <a:bodyPr anchor="t"/>
          <a:lstStyle/>
          <a:p>
            <a:endParaRPr lang="zh-CN" altLang="en-US" sz="1350" dirty="0">
              <a:solidFill>
                <a:srgbClr val="000000"/>
              </a:solidFill>
              <a:latin typeface="微软雅黑" panose="020B0503020204020204" pitchFamily="34" charset="-122"/>
              <a:ea typeface="微软雅黑" panose="020B0503020204020204" pitchFamily="34" charset="-122"/>
            </a:endParaRPr>
          </a:p>
        </p:txBody>
      </p:sp>
      <p:sp>
        <p:nvSpPr>
          <p:cNvPr id="94" name="矩形 47"/>
          <p:cNvSpPr/>
          <p:nvPr/>
        </p:nvSpPr>
        <p:spPr>
          <a:xfrm>
            <a:off x="5526085" y="1203599"/>
            <a:ext cx="1278163" cy="986432"/>
          </a:xfrm>
          <a:prstGeom prst="rect">
            <a:avLst/>
          </a:prstGeom>
          <a:solidFill>
            <a:srgbClr val="FF6600">
              <a:alpha val="23137"/>
            </a:srgbClr>
          </a:solidFill>
          <a:ln w="9525" cap="flat" cmpd="sng">
            <a:solidFill>
              <a:schemeClr val="tx1"/>
            </a:solidFill>
            <a:prstDash val="solid"/>
            <a:miter/>
            <a:headEnd type="none" w="med" len="med"/>
            <a:tailEnd type="none" w="med" len="med"/>
          </a:ln>
        </p:spPr>
        <p:txBody>
          <a:bodyPr anchor="t"/>
          <a:lstStyle/>
          <a:p>
            <a:endParaRPr lang="zh-CN" altLang="en-US" sz="1350" dirty="0">
              <a:solidFill>
                <a:srgbClr val="000000"/>
              </a:solidFill>
              <a:latin typeface="微软雅黑" panose="020B0503020204020204" pitchFamily="34" charset="-122"/>
              <a:ea typeface="微软雅黑" panose="020B0503020204020204" pitchFamily="34" charset="-122"/>
            </a:endParaRPr>
          </a:p>
        </p:txBody>
      </p:sp>
      <p:sp>
        <p:nvSpPr>
          <p:cNvPr id="95" name="矩形 48"/>
          <p:cNvSpPr/>
          <p:nvPr/>
        </p:nvSpPr>
        <p:spPr>
          <a:xfrm>
            <a:off x="5534299" y="2211710"/>
            <a:ext cx="1278163" cy="963278"/>
          </a:xfrm>
          <a:prstGeom prst="rect">
            <a:avLst/>
          </a:prstGeom>
          <a:solidFill>
            <a:srgbClr val="FF0000">
              <a:alpha val="41960"/>
            </a:srgbClr>
          </a:solidFill>
          <a:ln w="9525" cap="flat" cmpd="sng">
            <a:solidFill>
              <a:schemeClr val="tx1"/>
            </a:solidFill>
            <a:prstDash val="solid"/>
            <a:miter/>
            <a:headEnd type="none" w="med" len="med"/>
            <a:tailEnd type="none" w="med" len="med"/>
          </a:ln>
        </p:spPr>
        <p:txBody>
          <a:bodyPr anchor="t"/>
          <a:lstStyle/>
          <a:p>
            <a:endParaRPr lang="zh-CN" altLang="en-US" sz="1350" dirty="0">
              <a:solidFill>
                <a:srgbClr val="000000"/>
              </a:solidFill>
              <a:latin typeface="微软雅黑" panose="020B0503020204020204" pitchFamily="34" charset="-122"/>
              <a:ea typeface="微软雅黑" panose="020B0503020204020204" pitchFamily="34" charset="-122"/>
            </a:endParaRPr>
          </a:p>
        </p:txBody>
      </p:sp>
      <p:sp>
        <p:nvSpPr>
          <p:cNvPr id="96" name="矩形 49"/>
          <p:cNvSpPr/>
          <p:nvPr/>
        </p:nvSpPr>
        <p:spPr>
          <a:xfrm>
            <a:off x="2294980" y="3291830"/>
            <a:ext cx="1528120" cy="360635"/>
          </a:xfrm>
          <a:prstGeom prst="rect">
            <a:avLst/>
          </a:prstGeom>
          <a:solidFill>
            <a:srgbClr val="FFFFFF">
              <a:alpha val="70979"/>
            </a:srgbClr>
          </a:solidFill>
          <a:ln w="9525" cap="flat" cmpd="sng">
            <a:solidFill>
              <a:schemeClr val="tx1"/>
            </a:solidFill>
            <a:prstDash val="solid"/>
            <a:miter/>
            <a:headEnd type="none" w="med" len="med"/>
            <a:tailEnd type="none" w="med" len="med"/>
          </a:ln>
        </p:spPr>
        <p:txBody>
          <a:bodyPr anchor="t"/>
          <a:lstStyle/>
          <a:p>
            <a:endParaRPr lang="zh-CN" altLang="en-US" sz="1350" dirty="0">
              <a:solidFill>
                <a:srgbClr val="000000"/>
              </a:solidFill>
              <a:latin typeface="微软雅黑" panose="020B0503020204020204" pitchFamily="34" charset="-122"/>
              <a:ea typeface="微软雅黑" panose="020B0503020204020204" pitchFamily="34" charset="-122"/>
            </a:endParaRPr>
          </a:p>
        </p:txBody>
      </p:sp>
      <p:sp>
        <p:nvSpPr>
          <p:cNvPr id="97" name="矩形 50"/>
          <p:cNvSpPr/>
          <p:nvPr/>
        </p:nvSpPr>
        <p:spPr>
          <a:xfrm>
            <a:off x="5534969" y="4443958"/>
            <a:ext cx="1278163" cy="311912"/>
          </a:xfrm>
          <a:prstGeom prst="rect">
            <a:avLst/>
          </a:prstGeom>
          <a:solidFill>
            <a:srgbClr val="708FBD">
              <a:alpha val="70195"/>
            </a:srgbClr>
          </a:solidFill>
          <a:ln w="9525" cap="flat" cmpd="sng">
            <a:solidFill>
              <a:schemeClr val="tx1"/>
            </a:solidFill>
            <a:prstDash val="solid"/>
            <a:miter/>
            <a:headEnd type="none" w="med" len="med"/>
            <a:tailEnd type="none" w="med" len="med"/>
          </a:ln>
        </p:spPr>
        <p:txBody>
          <a:bodyPr anchor="t"/>
          <a:lstStyle/>
          <a:p>
            <a:endParaRPr lang="zh-CN" altLang="en-US" sz="1350" dirty="0">
              <a:solidFill>
                <a:srgbClr val="000000"/>
              </a:solidFill>
              <a:latin typeface="微软雅黑" panose="020B0503020204020204" pitchFamily="34" charset="-122"/>
              <a:ea typeface="微软雅黑" panose="020B0503020204020204" pitchFamily="34" charset="-122"/>
            </a:endParaRPr>
          </a:p>
        </p:txBody>
      </p:sp>
      <p:sp>
        <p:nvSpPr>
          <p:cNvPr id="98" name="矩形 52"/>
          <p:cNvSpPr/>
          <p:nvPr/>
        </p:nvSpPr>
        <p:spPr>
          <a:xfrm>
            <a:off x="3930335" y="1584000"/>
            <a:ext cx="1422914" cy="339678"/>
          </a:xfrm>
          <a:prstGeom prst="rect">
            <a:avLst/>
          </a:prstGeom>
          <a:solidFill>
            <a:srgbClr val="708FBD">
              <a:alpha val="70195"/>
            </a:srgbClr>
          </a:solidFill>
          <a:ln w="9525" cap="flat" cmpd="sng">
            <a:solidFill>
              <a:schemeClr val="tx1"/>
            </a:solidFill>
            <a:prstDash val="solid"/>
            <a:miter/>
            <a:headEnd type="none" w="med" len="med"/>
            <a:tailEnd type="none" w="med" len="med"/>
          </a:ln>
        </p:spPr>
        <p:txBody>
          <a:bodyPr anchor="t"/>
          <a:lstStyle/>
          <a:p>
            <a:endParaRPr lang="zh-CN" altLang="en-US" sz="1350" dirty="0">
              <a:solidFill>
                <a:srgbClr val="000000"/>
              </a:solidFill>
              <a:latin typeface="微软雅黑" panose="020B0503020204020204" pitchFamily="34" charset="-122"/>
              <a:ea typeface="微软雅黑" panose="020B0503020204020204" pitchFamily="34" charset="-122"/>
            </a:endParaRPr>
          </a:p>
        </p:txBody>
      </p:sp>
      <p:sp>
        <p:nvSpPr>
          <p:cNvPr id="99" name="矩形 53"/>
          <p:cNvSpPr/>
          <p:nvPr/>
        </p:nvSpPr>
        <p:spPr>
          <a:xfrm>
            <a:off x="2294980" y="3695108"/>
            <a:ext cx="1528120" cy="316802"/>
          </a:xfrm>
          <a:prstGeom prst="rect">
            <a:avLst/>
          </a:prstGeom>
          <a:solidFill>
            <a:srgbClr val="708FBD">
              <a:alpha val="70195"/>
            </a:srgbClr>
          </a:solidFill>
          <a:ln w="9525" cap="flat" cmpd="sng">
            <a:solidFill>
              <a:schemeClr val="tx1"/>
            </a:solidFill>
            <a:prstDash val="solid"/>
            <a:miter/>
            <a:headEnd type="none" w="med" len="med"/>
            <a:tailEnd type="none" w="med" len="med"/>
          </a:ln>
        </p:spPr>
        <p:txBody>
          <a:bodyPr anchor="t"/>
          <a:lstStyle/>
          <a:p>
            <a:endParaRPr lang="zh-CN" altLang="en-US" sz="1350" dirty="0">
              <a:solidFill>
                <a:srgbClr val="000000"/>
              </a:solidFill>
              <a:latin typeface="微软雅黑" panose="020B0503020204020204" pitchFamily="34" charset="-122"/>
              <a:ea typeface="微软雅黑" panose="020B0503020204020204" pitchFamily="34" charset="-122"/>
            </a:endParaRPr>
          </a:p>
        </p:txBody>
      </p:sp>
      <p:sp>
        <p:nvSpPr>
          <p:cNvPr id="100" name="矩形 54"/>
          <p:cNvSpPr/>
          <p:nvPr/>
        </p:nvSpPr>
        <p:spPr>
          <a:xfrm>
            <a:off x="2294980" y="4029669"/>
            <a:ext cx="1528120" cy="320601"/>
          </a:xfrm>
          <a:prstGeom prst="rect">
            <a:avLst/>
          </a:prstGeom>
          <a:solidFill>
            <a:srgbClr val="00FF00">
              <a:alpha val="25098"/>
            </a:srgbClr>
          </a:solidFill>
          <a:ln w="9525" cap="flat" cmpd="sng">
            <a:solidFill>
              <a:schemeClr val="tx1"/>
            </a:solidFill>
            <a:prstDash val="solid"/>
            <a:miter/>
            <a:headEnd type="none" w="med" len="med"/>
            <a:tailEnd type="none" w="med" len="med"/>
          </a:ln>
        </p:spPr>
        <p:txBody>
          <a:bodyPr anchor="t"/>
          <a:lstStyle/>
          <a:p>
            <a:endParaRPr lang="zh-CN" altLang="en-US" sz="1350" dirty="0">
              <a:solidFill>
                <a:srgbClr val="000000"/>
              </a:solidFill>
              <a:latin typeface="微软雅黑" panose="020B0503020204020204" pitchFamily="34" charset="-122"/>
              <a:ea typeface="微软雅黑" panose="020B0503020204020204" pitchFamily="34" charset="-122"/>
            </a:endParaRPr>
          </a:p>
        </p:txBody>
      </p:sp>
      <p:sp>
        <p:nvSpPr>
          <p:cNvPr id="101" name="矩形 55"/>
          <p:cNvSpPr/>
          <p:nvPr/>
        </p:nvSpPr>
        <p:spPr>
          <a:xfrm>
            <a:off x="7024053" y="2941960"/>
            <a:ext cx="1489587" cy="349870"/>
          </a:xfrm>
          <a:prstGeom prst="rect">
            <a:avLst/>
          </a:prstGeom>
          <a:solidFill>
            <a:srgbClr val="00FF00">
              <a:alpha val="52940"/>
            </a:srgbClr>
          </a:solidFill>
          <a:ln w="28575" cap="flat" cmpd="sng">
            <a:solidFill>
              <a:srgbClr val="3F5D8A"/>
            </a:solidFill>
            <a:prstDash val="solid"/>
            <a:miter/>
            <a:headEnd type="none" w="med" len="med"/>
            <a:tailEnd type="none" w="med" len="med"/>
          </a:ln>
        </p:spPr>
        <p:txBody>
          <a:bodyPr anchor="t"/>
          <a:lstStyle/>
          <a:p>
            <a:endParaRPr lang="zh-CN" altLang="en-US" sz="1350" dirty="0">
              <a:solidFill>
                <a:srgbClr val="000000"/>
              </a:solidFill>
              <a:latin typeface="微软雅黑" panose="020B0503020204020204" pitchFamily="34" charset="-122"/>
              <a:ea typeface="微软雅黑" panose="020B0503020204020204" pitchFamily="34" charset="-122"/>
            </a:endParaRPr>
          </a:p>
        </p:txBody>
      </p:sp>
      <p:sp>
        <p:nvSpPr>
          <p:cNvPr id="102" name="矩形 56"/>
          <p:cNvSpPr/>
          <p:nvPr/>
        </p:nvSpPr>
        <p:spPr>
          <a:xfrm>
            <a:off x="2294980" y="2937148"/>
            <a:ext cx="1528120" cy="354682"/>
          </a:xfrm>
          <a:prstGeom prst="rect">
            <a:avLst/>
          </a:prstGeom>
          <a:solidFill>
            <a:srgbClr val="00FF00">
              <a:alpha val="70979"/>
            </a:srgbClr>
          </a:solidFill>
          <a:ln w="28575" cap="flat" cmpd="sng">
            <a:solidFill>
              <a:srgbClr val="3F5D8A"/>
            </a:solidFill>
            <a:prstDash val="solid"/>
            <a:miter/>
            <a:headEnd type="none" w="med" len="med"/>
            <a:tailEnd type="none" w="med" len="med"/>
          </a:ln>
        </p:spPr>
        <p:txBody>
          <a:bodyPr anchor="t"/>
          <a:lstStyle/>
          <a:p>
            <a:endParaRPr lang="zh-CN" altLang="en-US" sz="1350" dirty="0">
              <a:solidFill>
                <a:srgbClr val="000000"/>
              </a:solidFill>
              <a:latin typeface="微软雅黑" panose="020B0503020204020204" pitchFamily="34" charset="-122"/>
              <a:ea typeface="微软雅黑" panose="020B0503020204020204" pitchFamily="34" charset="-122"/>
            </a:endParaRPr>
          </a:p>
        </p:txBody>
      </p:sp>
      <p:sp>
        <p:nvSpPr>
          <p:cNvPr id="103" name="矩形 57"/>
          <p:cNvSpPr/>
          <p:nvPr/>
        </p:nvSpPr>
        <p:spPr>
          <a:xfrm>
            <a:off x="7024053" y="1978447"/>
            <a:ext cx="1489587" cy="305271"/>
          </a:xfrm>
          <a:prstGeom prst="rect">
            <a:avLst/>
          </a:prstGeom>
          <a:solidFill>
            <a:srgbClr val="5D94CC">
              <a:alpha val="58823"/>
            </a:srgbClr>
          </a:solidFill>
          <a:ln w="9525" cap="flat" cmpd="sng">
            <a:solidFill>
              <a:schemeClr val="tx1"/>
            </a:solidFill>
            <a:prstDash val="solid"/>
            <a:miter/>
            <a:headEnd type="none" w="med" len="med"/>
            <a:tailEnd type="none" w="med" len="med"/>
          </a:ln>
        </p:spPr>
        <p:txBody>
          <a:bodyPr anchor="t"/>
          <a:lstStyle/>
          <a:p>
            <a:endParaRPr lang="zh-CN" altLang="en-US" sz="1350" dirty="0">
              <a:solidFill>
                <a:srgbClr val="000000"/>
              </a:solidFill>
              <a:latin typeface="微软雅黑" panose="020B0503020204020204" pitchFamily="34" charset="-122"/>
              <a:ea typeface="微软雅黑" panose="020B0503020204020204" pitchFamily="34" charset="-122"/>
            </a:endParaRPr>
          </a:p>
        </p:txBody>
      </p:sp>
      <p:sp>
        <p:nvSpPr>
          <p:cNvPr id="104" name="矩形 58"/>
          <p:cNvSpPr>
            <a:spLocks noChangeArrowheads="1"/>
          </p:cNvSpPr>
          <p:nvPr/>
        </p:nvSpPr>
        <p:spPr bwMode="auto">
          <a:xfrm>
            <a:off x="3930335" y="4011910"/>
            <a:ext cx="1422914" cy="305792"/>
          </a:xfrm>
          <a:prstGeom prst="rect">
            <a:avLst/>
          </a:prstGeom>
          <a:solidFill>
            <a:srgbClr val="008000">
              <a:alpha val="34901"/>
            </a:srgbClr>
          </a:solidFill>
          <a:ln w="9525">
            <a:solidFill>
              <a:srgbClr val="819B3D"/>
            </a:solidFill>
            <a:miter lim="800000"/>
          </a:ln>
          <a:effectLst>
            <a:outerShdw blurRad="63500" dist="20000" dir="5400000" algn="ctr" rotWithShape="0">
              <a:srgbClr val="000000">
                <a:alpha val="35999"/>
              </a:srgbClr>
            </a:outerShdw>
          </a:effectLst>
        </p:spPr>
        <p:txBody>
          <a:bodyPr/>
          <a:lstStyle/>
          <a:p>
            <a:pPr defTabSz="685800" fontAlgn="base">
              <a:spcBef>
                <a:spcPct val="0"/>
              </a:spcBef>
              <a:spcAft>
                <a:spcPct val="0"/>
              </a:spcAft>
              <a:defRPr/>
            </a:pPr>
            <a:endParaRPr lang="zh-CN" altLang="en-US" sz="1350" b="1">
              <a:solidFill>
                <a:srgbClr val="000000"/>
              </a:solidFill>
              <a:latin typeface="微软雅黑" panose="020B0503020204020204" pitchFamily="34" charset="-122"/>
              <a:ea typeface="微软雅黑" panose="020B0503020204020204" pitchFamily="34" charset="-122"/>
              <a:cs typeface="华文细黑" panose="02010600040101010101" pitchFamily="1" charset="-122"/>
            </a:endParaRPr>
          </a:p>
        </p:txBody>
      </p:sp>
      <p:sp>
        <p:nvSpPr>
          <p:cNvPr id="105" name="矩形 59"/>
          <p:cNvSpPr>
            <a:spLocks noChangeArrowheads="1"/>
          </p:cNvSpPr>
          <p:nvPr/>
        </p:nvSpPr>
        <p:spPr bwMode="auto">
          <a:xfrm>
            <a:off x="3930335" y="2247800"/>
            <a:ext cx="1422914" cy="323950"/>
          </a:xfrm>
          <a:prstGeom prst="rect">
            <a:avLst/>
          </a:prstGeom>
          <a:solidFill>
            <a:srgbClr val="008000">
              <a:alpha val="34901"/>
            </a:srgbClr>
          </a:solidFill>
          <a:ln w="9525">
            <a:solidFill>
              <a:srgbClr val="819B3D"/>
            </a:solidFill>
            <a:miter lim="800000"/>
          </a:ln>
          <a:effectLst>
            <a:outerShdw blurRad="63500" dist="20000" dir="5400000" algn="ctr" rotWithShape="0">
              <a:srgbClr val="000000">
                <a:alpha val="35999"/>
              </a:srgbClr>
            </a:outerShdw>
          </a:effectLst>
        </p:spPr>
        <p:txBody>
          <a:bodyPr/>
          <a:lstStyle/>
          <a:p>
            <a:pPr defTabSz="685800" fontAlgn="base">
              <a:spcBef>
                <a:spcPct val="0"/>
              </a:spcBef>
              <a:spcAft>
                <a:spcPct val="0"/>
              </a:spcAft>
              <a:defRPr/>
            </a:pPr>
            <a:endParaRPr lang="zh-CN" altLang="en-US" sz="1350" b="1">
              <a:solidFill>
                <a:srgbClr val="000000"/>
              </a:solidFill>
              <a:latin typeface="微软雅黑" panose="020B0503020204020204" pitchFamily="34" charset="-122"/>
              <a:ea typeface="微软雅黑" panose="020B0503020204020204" pitchFamily="34" charset="-122"/>
              <a:cs typeface="华文细黑" panose="02010600040101010101" pitchFamily="1" charset="-122"/>
            </a:endParaRPr>
          </a:p>
        </p:txBody>
      </p:sp>
      <p:sp>
        <p:nvSpPr>
          <p:cNvPr id="106" name="矩形 60"/>
          <p:cNvSpPr>
            <a:spLocks noChangeArrowheads="1"/>
          </p:cNvSpPr>
          <p:nvPr/>
        </p:nvSpPr>
        <p:spPr bwMode="auto">
          <a:xfrm>
            <a:off x="5526085" y="4115804"/>
            <a:ext cx="1278163" cy="328154"/>
          </a:xfrm>
          <a:prstGeom prst="rect">
            <a:avLst/>
          </a:prstGeom>
          <a:solidFill>
            <a:srgbClr val="008000">
              <a:alpha val="34901"/>
            </a:srgbClr>
          </a:solidFill>
          <a:ln w="9525">
            <a:solidFill>
              <a:srgbClr val="819B3D"/>
            </a:solidFill>
            <a:miter lim="800000"/>
          </a:ln>
          <a:effectLst>
            <a:outerShdw blurRad="63500" dist="20000" dir="5400000" algn="ctr" rotWithShape="0">
              <a:srgbClr val="000000">
                <a:alpha val="35999"/>
              </a:srgbClr>
            </a:outerShdw>
          </a:effectLst>
        </p:spPr>
        <p:txBody>
          <a:bodyPr/>
          <a:lstStyle/>
          <a:p>
            <a:pPr defTabSz="685800" fontAlgn="base">
              <a:spcBef>
                <a:spcPct val="0"/>
              </a:spcBef>
              <a:spcAft>
                <a:spcPct val="0"/>
              </a:spcAft>
              <a:defRPr/>
            </a:pPr>
            <a:endParaRPr lang="zh-CN" altLang="en-US" sz="1350" b="1">
              <a:solidFill>
                <a:srgbClr val="000000"/>
              </a:solidFill>
              <a:latin typeface="微软雅黑" panose="020B0503020204020204" pitchFamily="34" charset="-122"/>
              <a:ea typeface="微软雅黑" panose="020B0503020204020204" pitchFamily="34" charset="-122"/>
              <a:cs typeface="华文细黑" panose="02010600040101010101" pitchFamily="1" charset="-122"/>
            </a:endParaRPr>
          </a:p>
        </p:txBody>
      </p:sp>
      <p:sp>
        <p:nvSpPr>
          <p:cNvPr id="107" name="矩形 61"/>
          <p:cNvSpPr/>
          <p:nvPr/>
        </p:nvSpPr>
        <p:spPr>
          <a:xfrm>
            <a:off x="7024053" y="2662709"/>
            <a:ext cx="1489587" cy="269081"/>
          </a:xfrm>
          <a:prstGeom prst="rect">
            <a:avLst/>
          </a:prstGeom>
          <a:solidFill>
            <a:srgbClr val="000000">
              <a:alpha val="45097"/>
            </a:srgbClr>
          </a:solidFill>
          <a:ln w="28575" cap="flat" cmpd="sng">
            <a:solidFill>
              <a:srgbClr val="3F5D8A"/>
            </a:solidFill>
            <a:prstDash val="solid"/>
            <a:miter/>
            <a:headEnd type="none" w="med" len="med"/>
            <a:tailEnd type="none" w="med" len="med"/>
          </a:ln>
        </p:spPr>
        <p:txBody>
          <a:bodyPr anchor="t"/>
          <a:lstStyle/>
          <a:p>
            <a:endParaRPr lang="zh-CN" altLang="en-US" sz="1350" dirty="0">
              <a:solidFill>
                <a:srgbClr val="000000"/>
              </a:solidFill>
              <a:latin typeface="微软雅黑" panose="020B0503020204020204" pitchFamily="34" charset="-122"/>
              <a:ea typeface="微软雅黑" panose="020B0503020204020204" pitchFamily="34" charset="-122"/>
            </a:endParaRPr>
          </a:p>
        </p:txBody>
      </p:sp>
      <p:sp>
        <p:nvSpPr>
          <p:cNvPr id="108" name="矩形 38"/>
          <p:cNvSpPr/>
          <p:nvPr/>
        </p:nvSpPr>
        <p:spPr>
          <a:xfrm>
            <a:off x="611561" y="2246709"/>
            <a:ext cx="1521714" cy="325041"/>
          </a:xfrm>
          <a:prstGeom prst="rect">
            <a:avLst/>
          </a:prstGeom>
          <a:solidFill>
            <a:srgbClr val="0099CC">
              <a:alpha val="23137"/>
            </a:srgbClr>
          </a:solidFill>
          <a:ln w="9525" cap="flat" cmpd="sng">
            <a:solidFill>
              <a:schemeClr val="tx1"/>
            </a:solidFill>
            <a:prstDash val="solid"/>
            <a:miter/>
            <a:headEnd type="none" w="med" len="med"/>
            <a:tailEnd type="none" w="med" len="med"/>
          </a:ln>
        </p:spPr>
        <p:txBody>
          <a:bodyPr anchor="t"/>
          <a:lstStyle/>
          <a:p>
            <a:endParaRPr lang="zh-CN" altLang="en-US" sz="1350" dirty="0">
              <a:solidFill>
                <a:srgbClr val="000000"/>
              </a:solidFill>
              <a:latin typeface="微软雅黑" panose="020B0503020204020204" pitchFamily="34" charset="-122"/>
              <a:ea typeface="微软雅黑" panose="020B0503020204020204" pitchFamily="34" charset="-122"/>
            </a:endParaRPr>
          </a:p>
        </p:txBody>
      </p:sp>
      <p:sp>
        <p:nvSpPr>
          <p:cNvPr id="109" name="矩形 46"/>
          <p:cNvSpPr/>
          <p:nvPr/>
        </p:nvSpPr>
        <p:spPr>
          <a:xfrm>
            <a:off x="611559" y="2571750"/>
            <a:ext cx="1521715" cy="328216"/>
          </a:xfrm>
          <a:prstGeom prst="rect">
            <a:avLst/>
          </a:prstGeom>
          <a:solidFill>
            <a:srgbClr val="FF6600">
              <a:alpha val="23137"/>
            </a:srgbClr>
          </a:solidFill>
          <a:ln w="9525" cap="flat" cmpd="sng">
            <a:solidFill>
              <a:schemeClr val="tx1"/>
            </a:solidFill>
            <a:prstDash val="solid"/>
            <a:miter/>
            <a:headEnd type="none" w="med" len="med"/>
            <a:tailEnd type="none" w="med" len="med"/>
          </a:ln>
        </p:spPr>
        <p:txBody>
          <a:bodyPr anchor="t"/>
          <a:lstStyle/>
          <a:p>
            <a:endParaRPr lang="zh-CN" altLang="en-US" sz="1350" dirty="0">
              <a:solidFill>
                <a:srgbClr val="000000"/>
              </a:solidFill>
              <a:latin typeface="微软雅黑" panose="020B0503020204020204" pitchFamily="34" charset="-122"/>
              <a:ea typeface="微软雅黑" panose="020B0503020204020204" pitchFamily="34" charset="-122"/>
            </a:endParaRPr>
          </a:p>
        </p:txBody>
      </p:sp>
      <p:sp>
        <p:nvSpPr>
          <p:cNvPr id="110" name="矩形 58"/>
          <p:cNvSpPr>
            <a:spLocks noChangeArrowheads="1"/>
          </p:cNvSpPr>
          <p:nvPr/>
        </p:nvSpPr>
        <p:spPr bwMode="auto">
          <a:xfrm>
            <a:off x="611557" y="2894410"/>
            <a:ext cx="1521718" cy="397790"/>
          </a:xfrm>
          <a:prstGeom prst="rect">
            <a:avLst/>
          </a:prstGeom>
          <a:solidFill>
            <a:srgbClr val="008000">
              <a:alpha val="34901"/>
            </a:srgbClr>
          </a:solidFill>
          <a:ln w="9525">
            <a:solidFill>
              <a:srgbClr val="819B3D"/>
            </a:solidFill>
            <a:miter lim="800000"/>
          </a:ln>
          <a:effectLst>
            <a:outerShdw blurRad="63500" dist="20000" dir="5400000" algn="ctr" rotWithShape="0">
              <a:srgbClr val="000000">
                <a:alpha val="35999"/>
              </a:srgbClr>
            </a:outerShdw>
          </a:effectLst>
        </p:spPr>
        <p:txBody>
          <a:bodyPr/>
          <a:lstStyle/>
          <a:p>
            <a:pPr defTabSz="685800" fontAlgn="base">
              <a:spcBef>
                <a:spcPct val="0"/>
              </a:spcBef>
              <a:spcAft>
                <a:spcPct val="0"/>
              </a:spcAft>
              <a:defRPr/>
            </a:pPr>
            <a:endParaRPr lang="zh-CN" altLang="en-US" sz="1350" b="1">
              <a:solidFill>
                <a:srgbClr val="000000"/>
              </a:solidFill>
              <a:latin typeface="微软雅黑" panose="020B0503020204020204" pitchFamily="34" charset="-122"/>
              <a:ea typeface="微软雅黑" panose="020B0503020204020204" pitchFamily="34" charset="-122"/>
              <a:cs typeface="华文细黑" panose="02010600040101010101" pitchFamily="1" charset="-122"/>
            </a:endParaRPr>
          </a:p>
        </p:txBody>
      </p:sp>
      <p:sp>
        <p:nvSpPr>
          <p:cNvPr id="111" name="矩形 61"/>
          <p:cNvSpPr/>
          <p:nvPr/>
        </p:nvSpPr>
        <p:spPr>
          <a:xfrm>
            <a:off x="611555" y="3291830"/>
            <a:ext cx="1521719" cy="317897"/>
          </a:xfrm>
          <a:prstGeom prst="rect">
            <a:avLst/>
          </a:prstGeom>
          <a:solidFill>
            <a:srgbClr val="000000">
              <a:alpha val="45097"/>
            </a:srgbClr>
          </a:solidFill>
          <a:ln w="28575" cap="flat" cmpd="sng">
            <a:solidFill>
              <a:srgbClr val="3F5D8A"/>
            </a:solidFill>
            <a:prstDash val="solid"/>
            <a:miter/>
            <a:headEnd type="none" w="med" len="med"/>
            <a:tailEnd type="none" w="med" len="med"/>
          </a:ln>
        </p:spPr>
        <p:txBody>
          <a:bodyPr anchor="t"/>
          <a:lstStyle/>
          <a:p>
            <a:endParaRPr lang="zh-CN" altLang="en-US" sz="135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891905"/>
                                        </p:tgtEl>
                                        <p:attrNameLst>
                                          <p:attrName>style.visibility</p:attrName>
                                        </p:attrNameLst>
                                      </p:cBhvr>
                                      <p:to>
                                        <p:strVal val="visible"/>
                                      </p:to>
                                    </p:set>
                                    <p:animEffect transition="in" filter="wipe(up)">
                                      <p:cBhvr>
                                        <p:cTn id="7" dur="150"/>
                                        <p:tgtEl>
                                          <p:spTgt spid="89190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891906"/>
                                        </p:tgtEl>
                                        <p:attrNameLst>
                                          <p:attrName>style.visibility</p:attrName>
                                        </p:attrNameLst>
                                      </p:cBhvr>
                                      <p:to>
                                        <p:strVal val="visible"/>
                                      </p:to>
                                    </p:set>
                                    <p:animEffect transition="in" filter="wipe(up)">
                                      <p:cBhvr>
                                        <p:cTn id="10" dur="150"/>
                                        <p:tgtEl>
                                          <p:spTgt spid="891906"/>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891907"/>
                                        </p:tgtEl>
                                        <p:attrNameLst>
                                          <p:attrName>style.visibility</p:attrName>
                                        </p:attrNameLst>
                                      </p:cBhvr>
                                      <p:to>
                                        <p:strVal val="visible"/>
                                      </p:to>
                                    </p:set>
                                    <p:animEffect transition="in" filter="wipe(up)">
                                      <p:cBhvr>
                                        <p:cTn id="13" dur="150"/>
                                        <p:tgtEl>
                                          <p:spTgt spid="891907"/>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891908"/>
                                        </p:tgtEl>
                                        <p:attrNameLst>
                                          <p:attrName>style.visibility</p:attrName>
                                        </p:attrNameLst>
                                      </p:cBhvr>
                                      <p:to>
                                        <p:strVal val="visible"/>
                                      </p:to>
                                    </p:set>
                                    <p:animEffect transition="in" filter="wipe(up)">
                                      <p:cBhvr>
                                        <p:cTn id="16" dur="150"/>
                                        <p:tgtEl>
                                          <p:spTgt spid="891908"/>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891909"/>
                                        </p:tgtEl>
                                        <p:attrNameLst>
                                          <p:attrName>style.visibility</p:attrName>
                                        </p:attrNameLst>
                                      </p:cBhvr>
                                      <p:to>
                                        <p:strVal val="visible"/>
                                      </p:to>
                                    </p:set>
                                    <p:animEffect transition="in" filter="wipe(up)">
                                      <p:cBhvr>
                                        <p:cTn id="19" dur="150"/>
                                        <p:tgtEl>
                                          <p:spTgt spid="891909"/>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150" fill="hold"/>
                                        <p:tgtEl>
                                          <p:spTgt spid="69"/>
                                        </p:tgtEl>
                                        <p:attrNameLst>
                                          <p:attrName>ppt_w</p:attrName>
                                        </p:attrNameLst>
                                      </p:cBhvr>
                                      <p:tavLst>
                                        <p:tav tm="0">
                                          <p:val>
                                            <p:fltVal val="0"/>
                                          </p:val>
                                        </p:tav>
                                        <p:tav tm="100000">
                                          <p:val>
                                            <p:strVal val="#ppt_w"/>
                                          </p:val>
                                        </p:tav>
                                      </p:tavLst>
                                    </p:anim>
                                    <p:anim calcmode="lin" valueType="num">
                                      <p:cBhvr>
                                        <p:cTn id="24" dur="150" fill="hold"/>
                                        <p:tgtEl>
                                          <p:spTgt spid="69"/>
                                        </p:tgtEl>
                                        <p:attrNameLst>
                                          <p:attrName>ppt_h</p:attrName>
                                        </p:attrNameLst>
                                      </p:cBhvr>
                                      <p:tavLst>
                                        <p:tav tm="0">
                                          <p:val>
                                            <p:fltVal val="0"/>
                                          </p:val>
                                        </p:tav>
                                        <p:tav tm="100000">
                                          <p:val>
                                            <p:strVal val="#ppt_h"/>
                                          </p:val>
                                        </p:tav>
                                      </p:tavLst>
                                    </p:anim>
                                    <p:animEffect transition="in" filter="fade">
                                      <p:cBhvr>
                                        <p:cTn id="25" dur="150"/>
                                        <p:tgtEl>
                                          <p:spTgt spid="6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6"/>
                                        </p:tgtEl>
                                        <p:attrNameLst>
                                          <p:attrName>style.visibility</p:attrName>
                                        </p:attrNameLst>
                                      </p:cBhvr>
                                      <p:to>
                                        <p:strVal val="visible"/>
                                      </p:to>
                                    </p:set>
                                    <p:anim calcmode="lin" valueType="num">
                                      <p:cBhvr>
                                        <p:cTn id="28" dur="150" fill="hold"/>
                                        <p:tgtEl>
                                          <p:spTgt spid="76"/>
                                        </p:tgtEl>
                                        <p:attrNameLst>
                                          <p:attrName>ppt_w</p:attrName>
                                        </p:attrNameLst>
                                      </p:cBhvr>
                                      <p:tavLst>
                                        <p:tav tm="0">
                                          <p:val>
                                            <p:fltVal val="0"/>
                                          </p:val>
                                        </p:tav>
                                        <p:tav tm="100000">
                                          <p:val>
                                            <p:strVal val="#ppt_w"/>
                                          </p:val>
                                        </p:tav>
                                      </p:tavLst>
                                    </p:anim>
                                    <p:anim calcmode="lin" valueType="num">
                                      <p:cBhvr>
                                        <p:cTn id="29" dur="150" fill="hold"/>
                                        <p:tgtEl>
                                          <p:spTgt spid="76"/>
                                        </p:tgtEl>
                                        <p:attrNameLst>
                                          <p:attrName>ppt_h</p:attrName>
                                        </p:attrNameLst>
                                      </p:cBhvr>
                                      <p:tavLst>
                                        <p:tav tm="0">
                                          <p:val>
                                            <p:fltVal val="0"/>
                                          </p:val>
                                        </p:tav>
                                        <p:tav tm="100000">
                                          <p:val>
                                            <p:strVal val="#ppt_h"/>
                                          </p:val>
                                        </p:tav>
                                      </p:tavLst>
                                    </p:anim>
                                    <p:animEffect transition="in" filter="fade">
                                      <p:cBhvr>
                                        <p:cTn id="30" dur="150"/>
                                        <p:tgtEl>
                                          <p:spTgt spid="7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150" fill="hold"/>
                                        <p:tgtEl>
                                          <p:spTgt spid="75"/>
                                        </p:tgtEl>
                                        <p:attrNameLst>
                                          <p:attrName>ppt_w</p:attrName>
                                        </p:attrNameLst>
                                      </p:cBhvr>
                                      <p:tavLst>
                                        <p:tav tm="0">
                                          <p:val>
                                            <p:fltVal val="0"/>
                                          </p:val>
                                        </p:tav>
                                        <p:tav tm="100000">
                                          <p:val>
                                            <p:strVal val="#ppt_w"/>
                                          </p:val>
                                        </p:tav>
                                      </p:tavLst>
                                    </p:anim>
                                    <p:anim calcmode="lin" valueType="num">
                                      <p:cBhvr>
                                        <p:cTn id="34" dur="150" fill="hold"/>
                                        <p:tgtEl>
                                          <p:spTgt spid="75"/>
                                        </p:tgtEl>
                                        <p:attrNameLst>
                                          <p:attrName>ppt_h</p:attrName>
                                        </p:attrNameLst>
                                      </p:cBhvr>
                                      <p:tavLst>
                                        <p:tav tm="0">
                                          <p:val>
                                            <p:fltVal val="0"/>
                                          </p:val>
                                        </p:tav>
                                        <p:tav tm="100000">
                                          <p:val>
                                            <p:strVal val="#ppt_h"/>
                                          </p:val>
                                        </p:tav>
                                      </p:tavLst>
                                    </p:anim>
                                    <p:animEffect transition="in" filter="fade">
                                      <p:cBhvr>
                                        <p:cTn id="35" dur="150"/>
                                        <p:tgtEl>
                                          <p:spTgt spid="75"/>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150" fill="hold"/>
                                        <p:tgtEl>
                                          <p:spTgt spid="78"/>
                                        </p:tgtEl>
                                        <p:attrNameLst>
                                          <p:attrName>ppt_w</p:attrName>
                                        </p:attrNameLst>
                                      </p:cBhvr>
                                      <p:tavLst>
                                        <p:tav tm="0">
                                          <p:val>
                                            <p:fltVal val="0"/>
                                          </p:val>
                                        </p:tav>
                                        <p:tav tm="100000">
                                          <p:val>
                                            <p:strVal val="#ppt_w"/>
                                          </p:val>
                                        </p:tav>
                                      </p:tavLst>
                                    </p:anim>
                                    <p:anim calcmode="lin" valueType="num">
                                      <p:cBhvr>
                                        <p:cTn id="40" dur="150" fill="hold"/>
                                        <p:tgtEl>
                                          <p:spTgt spid="78"/>
                                        </p:tgtEl>
                                        <p:attrNameLst>
                                          <p:attrName>ppt_h</p:attrName>
                                        </p:attrNameLst>
                                      </p:cBhvr>
                                      <p:tavLst>
                                        <p:tav tm="0">
                                          <p:val>
                                            <p:fltVal val="0"/>
                                          </p:val>
                                        </p:tav>
                                        <p:tav tm="100000">
                                          <p:val>
                                            <p:strVal val="#ppt_h"/>
                                          </p:val>
                                        </p:tav>
                                      </p:tavLst>
                                    </p:anim>
                                    <p:animEffect transition="in" filter="fade">
                                      <p:cBhvr>
                                        <p:cTn id="41" dur="150"/>
                                        <p:tgtEl>
                                          <p:spTgt spid="7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p:cTn id="44" dur="150" fill="hold"/>
                                        <p:tgtEl>
                                          <p:spTgt spid="70"/>
                                        </p:tgtEl>
                                        <p:attrNameLst>
                                          <p:attrName>ppt_w</p:attrName>
                                        </p:attrNameLst>
                                      </p:cBhvr>
                                      <p:tavLst>
                                        <p:tav tm="0">
                                          <p:val>
                                            <p:fltVal val="0"/>
                                          </p:val>
                                        </p:tav>
                                        <p:tav tm="100000">
                                          <p:val>
                                            <p:strVal val="#ppt_w"/>
                                          </p:val>
                                        </p:tav>
                                      </p:tavLst>
                                    </p:anim>
                                    <p:anim calcmode="lin" valueType="num">
                                      <p:cBhvr>
                                        <p:cTn id="45" dur="150" fill="hold"/>
                                        <p:tgtEl>
                                          <p:spTgt spid="70"/>
                                        </p:tgtEl>
                                        <p:attrNameLst>
                                          <p:attrName>ppt_h</p:attrName>
                                        </p:attrNameLst>
                                      </p:cBhvr>
                                      <p:tavLst>
                                        <p:tav tm="0">
                                          <p:val>
                                            <p:fltVal val="0"/>
                                          </p:val>
                                        </p:tav>
                                        <p:tav tm="100000">
                                          <p:val>
                                            <p:strVal val="#ppt_h"/>
                                          </p:val>
                                        </p:tav>
                                      </p:tavLst>
                                    </p:anim>
                                    <p:animEffect transition="in" filter="fade">
                                      <p:cBhvr>
                                        <p:cTn id="46" dur="150"/>
                                        <p:tgtEl>
                                          <p:spTgt spid="7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150" fill="hold"/>
                                        <p:tgtEl>
                                          <p:spTgt spid="82"/>
                                        </p:tgtEl>
                                        <p:attrNameLst>
                                          <p:attrName>ppt_w</p:attrName>
                                        </p:attrNameLst>
                                      </p:cBhvr>
                                      <p:tavLst>
                                        <p:tav tm="0">
                                          <p:val>
                                            <p:fltVal val="0"/>
                                          </p:val>
                                        </p:tav>
                                        <p:tav tm="100000">
                                          <p:val>
                                            <p:strVal val="#ppt_w"/>
                                          </p:val>
                                        </p:tav>
                                      </p:tavLst>
                                    </p:anim>
                                    <p:anim calcmode="lin" valueType="num">
                                      <p:cBhvr>
                                        <p:cTn id="50" dur="150" fill="hold"/>
                                        <p:tgtEl>
                                          <p:spTgt spid="82"/>
                                        </p:tgtEl>
                                        <p:attrNameLst>
                                          <p:attrName>ppt_h</p:attrName>
                                        </p:attrNameLst>
                                      </p:cBhvr>
                                      <p:tavLst>
                                        <p:tav tm="0">
                                          <p:val>
                                            <p:fltVal val="0"/>
                                          </p:val>
                                        </p:tav>
                                        <p:tav tm="100000">
                                          <p:val>
                                            <p:strVal val="#ppt_h"/>
                                          </p:val>
                                        </p:tav>
                                      </p:tavLst>
                                    </p:anim>
                                    <p:animEffect transition="in" filter="fade">
                                      <p:cBhvr>
                                        <p:cTn id="51" dur="150"/>
                                        <p:tgtEl>
                                          <p:spTgt spid="8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77"/>
                                        </p:tgtEl>
                                        <p:attrNameLst>
                                          <p:attrName>style.visibility</p:attrName>
                                        </p:attrNameLst>
                                      </p:cBhvr>
                                      <p:to>
                                        <p:strVal val="visible"/>
                                      </p:to>
                                    </p:set>
                                    <p:anim calcmode="lin" valueType="num">
                                      <p:cBhvr>
                                        <p:cTn id="54" dur="150" fill="hold"/>
                                        <p:tgtEl>
                                          <p:spTgt spid="77"/>
                                        </p:tgtEl>
                                        <p:attrNameLst>
                                          <p:attrName>ppt_w</p:attrName>
                                        </p:attrNameLst>
                                      </p:cBhvr>
                                      <p:tavLst>
                                        <p:tav tm="0">
                                          <p:val>
                                            <p:fltVal val="0"/>
                                          </p:val>
                                        </p:tav>
                                        <p:tav tm="100000">
                                          <p:val>
                                            <p:strVal val="#ppt_w"/>
                                          </p:val>
                                        </p:tav>
                                      </p:tavLst>
                                    </p:anim>
                                    <p:anim calcmode="lin" valueType="num">
                                      <p:cBhvr>
                                        <p:cTn id="55" dur="150" fill="hold"/>
                                        <p:tgtEl>
                                          <p:spTgt spid="77"/>
                                        </p:tgtEl>
                                        <p:attrNameLst>
                                          <p:attrName>ppt_h</p:attrName>
                                        </p:attrNameLst>
                                      </p:cBhvr>
                                      <p:tavLst>
                                        <p:tav tm="0">
                                          <p:val>
                                            <p:fltVal val="0"/>
                                          </p:val>
                                        </p:tav>
                                        <p:tav tm="100000">
                                          <p:val>
                                            <p:strVal val="#ppt_h"/>
                                          </p:val>
                                        </p:tav>
                                      </p:tavLst>
                                    </p:anim>
                                    <p:animEffect transition="in" filter="fade">
                                      <p:cBhvr>
                                        <p:cTn id="56" dur="150"/>
                                        <p:tgtEl>
                                          <p:spTgt spid="7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79"/>
                                        </p:tgtEl>
                                        <p:attrNameLst>
                                          <p:attrName>style.visibility</p:attrName>
                                        </p:attrNameLst>
                                      </p:cBhvr>
                                      <p:to>
                                        <p:strVal val="visible"/>
                                      </p:to>
                                    </p:set>
                                    <p:anim calcmode="lin" valueType="num">
                                      <p:cBhvr>
                                        <p:cTn id="59" dur="150" fill="hold"/>
                                        <p:tgtEl>
                                          <p:spTgt spid="79"/>
                                        </p:tgtEl>
                                        <p:attrNameLst>
                                          <p:attrName>ppt_w</p:attrName>
                                        </p:attrNameLst>
                                      </p:cBhvr>
                                      <p:tavLst>
                                        <p:tav tm="0">
                                          <p:val>
                                            <p:fltVal val="0"/>
                                          </p:val>
                                        </p:tav>
                                        <p:tav tm="100000">
                                          <p:val>
                                            <p:strVal val="#ppt_w"/>
                                          </p:val>
                                        </p:tav>
                                      </p:tavLst>
                                    </p:anim>
                                    <p:anim calcmode="lin" valueType="num">
                                      <p:cBhvr>
                                        <p:cTn id="60" dur="150" fill="hold"/>
                                        <p:tgtEl>
                                          <p:spTgt spid="79"/>
                                        </p:tgtEl>
                                        <p:attrNameLst>
                                          <p:attrName>ppt_h</p:attrName>
                                        </p:attrNameLst>
                                      </p:cBhvr>
                                      <p:tavLst>
                                        <p:tav tm="0">
                                          <p:val>
                                            <p:fltVal val="0"/>
                                          </p:val>
                                        </p:tav>
                                        <p:tav tm="100000">
                                          <p:val>
                                            <p:strVal val="#ppt_h"/>
                                          </p:val>
                                        </p:tav>
                                      </p:tavLst>
                                    </p:anim>
                                    <p:animEffect transition="in" filter="fade">
                                      <p:cBhvr>
                                        <p:cTn id="61" dur="150"/>
                                        <p:tgtEl>
                                          <p:spTgt spid="79"/>
                                        </p:tgtEl>
                                      </p:cBhvr>
                                    </p:animEffect>
                                  </p:childTnLst>
                                </p:cTn>
                              </p:par>
                            </p:childTnLst>
                          </p:cTn>
                        </p:par>
                        <p:par>
                          <p:cTn id="62" fill="hold">
                            <p:stCondLst>
                              <p:cond delay="1500"/>
                            </p:stCondLst>
                            <p:childTnLst>
                              <p:par>
                                <p:cTn id="63" presetID="10"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 calcmode="lin" valueType="num">
                                      <p:cBhvr>
                                        <p:cTn id="65" dur="150" fill="hold"/>
                                        <p:tgtEl>
                                          <p:spTgt spid="72"/>
                                        </p:tgtEl>
                                        <p:attrNameLst>
                                          <p:attrName>ppt_w</p:attrName>
                                        </p:attrNameLst>
                                      </p:cBhvr>
                                      <p:tavLst>
                                        <p:tav tm="0">
                                          <p:val>
                                            <p:fltVal val="0"/>
                                          </p:val>
                                        </p:tav>
                                        <p:tav tm="100000">
                                          <p:val>
                                            <p:strVal val="#ppt_w"/>
                                          </p:val>
                                        </p:tav>
                                      </p:tavLst>
                                    </p:anim>
                                    <p:anim calcmode="lin" valueType="num">
                                      <p:cBhvr>
                                        <p:cTn id="66" dur="150" fill="hold"/>
                                        <p:tgtEl>
                                          <p:spTgt spid="72"/>
                                        </p:tgtEl>
                                        <p:attrNameLst>
                                          <p:attrName>ppt_h</p:attrName>
                                        </p:attrNameLst>
                                      </p:cBhvr>
                                      <p:tavLst>
                                        <p:tav tm="0">
                                          <p:val>
                                            <p:fltVal val="0"/>
                                          </p:val>
                                        </p:tav>
                                        <p:tav tm="100000">
                                          <p:val>
                                            <p:strVal val="#ppt_h"/>
                                          </p:val>
                                        </p:tav>
                                      </p:tavLst>
                                    </p:anim>
                                    <p:animEffect transition="in" filter="fade">
                                      <p:cBhvr>
                                        <p:cTn id="67" dur="150"/>
                                        <p:tgtEl>
                                          <p:spTgt spid="7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80"/>
                                        </p:tgtEl>
                                        <p:attrNameLst>
                                          <p:attrName>style.visibility</p:attrName>
                                        </p:attrNameLst>
                                      </p:cBhvr>
                                      <p:to>
                                        <p:strVal val="visible"/>
                                      </p:to>
                                    </p:set>
                                    <p:anim calcmode="lin" valueType="num">
                                      <p:cBhvr>
                                        <p:cTn id="70" dur="150" fill="hold"/>
                                        <p:tgtEl>
                                          <p:spTgt spid="80"/>
                                        </p:tgtEl>
                                        <p:attrNameLst>
                                          <p:attrName>ppt_w</p:attrName>
                                        </p:attrNameLst>
                                      </p:cBhvr>
                                      <p:tavLst>
                                        <p:tav tm="0">
                                          <p:val>
                                            <p:fltVal val="0"/>
                                          </p:val>
                                        </p:tav>
                                        <p:tav tm="100000">
                                          <p:val>
                                            <p:strVal val="#ppt_w"/>
                                          </p:val>
                                        </p:tav>
                                      </p:tavLst>
                                    </p:anim>
                                    <p:anim calcmode="lin" valueType="num">
                                      <p:cBhvr>
                                        <p:cTn id="71" dur="150" fill="hold"/>
                                        <p:tgtEl>
                                          <p:spTgt spid="80"/>
                                        </p:tgtEl>
                                        <p:attrNameLst>
                                          <p:attrName>ppt_h</p:attrName>
                                        </p:attrNameLst>
                                      </p:cBhvr>
                                      <p:tavLst>
                                        <p:tav tm="0">
                                          <p:val>
                                            <p:fltVal val="0"/>
                                          </p:val>
                                        </p:tav>
                                        <p:tav tm="100000">
                                          <p:val>
                                            <p:strVal val="#ppt_h"/>
                                          </p:val>
                                        </p:tav>
                                      </p:tavLst>
                                    </p:anim>
                                    <p:animEffect transition="in" filter="fade">
                                      <p:cBhvr>
                                        <p:cTn id="72" dur="150"/>
                                        <p:tgtEl>
                                          <p:spTgt spid="80"/>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p:cTn id="75" dur="150" fill="hold"/>
                                        <p:tgtEl>
                                          <p:spTgt spid="73"/>
                                        </p:tgtEl>
                                        <p:attrNameLst>
                                          <p:attrName>ppt_w</p:attrName>
                                        </p:attrNameLst>
                                      </p:cBhvr>
                                      <p:tavLst>
                                        <p:tav tm="0">
                                          <p:val>
                                            <p:fltVal val="0"/>
                                          </p:val>
                                        </p:tav>
                                        <p:tav tm="100000">
                                          <p:val>
                                            <p:strVal val="#ppt_w"/>
                                          </p:val>
                                        </p:tav>
                                      </p:tavLst>
                                    </p:anim>
                                    <p:anim calcmode="lin" valueType="num">
                                      <p:cBhvr>
                                        <p:cTn id="76" dur="150" fill="hold"/>
                                        <p:tgtEl>
                                          <p:spTgt spid="73"/>
                                        </p:tgtEl>
                                        <p:attrNameLst>
                                          <p:attrName>ppt_h</p:attrName>
                                        </p:attrNameLst>
                                      </p:cBhvr>
                                      <p:tavLst>
                                        <p:tav tm="0">
                                          <p:val>
                                            <p:fltVal val="0"/>
                                          </p:val>
                                        </p:tav>
                                        <p:tav tm="100000">
                                          <p:val>
                                            <p:strVal val="#ppt_h"/>
                                          </p:val>
                                        </p:tav>
                                      </p:tavLst>
                                    </p:anim>
                                    <p:animEffect transition="in" filter="fade">
                                      <p:cBhvr>
                                        <p:cTn id="77" dur="150"/>
                                        <p:tgtEl>
                                          <p:spTgt spid="73"/>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81"/>
                                        </p:tgtEl>
                                        <p:attrNameLst>
                                          <p:attrName>style.visibility</p:attrName>
                                        </p:attrNameLst>
                                      </p:cBhvr>
                                      <p:to>
                                        <p:strVal val="visible"/>
                                      </p:to>
                                    </p:set>
                                    <p:anim calcmode="lin" valueType="num">
                                      <p:cBhvr>
                                        <p:cTn id="80" dur="150" fill="hold"/>
                                        <p:tgtEl>
                                          <p:spTgt spid="81"/>
                                        </p:tgtEl>
                                        <p:attrNameLst>
                                          <p:attrName>ppt_w</p:attrName>
                                        </p:attrNameLst>
                                      </p:cBhvr>
                                      <p:tavLst>
                                        <p:tav tm="0">
                                          <p:val>
                                            <p:fltVal val="0"/>
                                          </p:val>
                                        </p:tav>
                                        <p:tav tm="100000">
                                          <p:val>
                                            <p:strVal val="#ppt_w"/>
                                          </p:val>
                                        </p:tav>
                                      </p:tavLst>
                                    </p:anim>
                                    <p:anim calcmode="lin" valueType="num">
                                      <p:cBhvr>
                                        <p:cTn id="81" dur="150" fill="hold"/>
                                        <p:tgtEl>
                                          <p:spTgt spid="81"/>
                                        </p:tgtEl>
                                        <p:attrNameLst>
                                          <p:attrName>ppt_h</p:attrName>
                                        </p:attrNameLst>
                                      </p:cBhvr>
                                      <p:tavLst>
                                        <p:tav tm="0">
                                          <p:val>
                                            <p:fltVal val="0"/>
                                          </p:val>
                                        </p:tav>
                                        <p:tav tm="100000">
                                          <p:val>
                                            <p:strVal val="#ppt_h"/>
                                          </p:val>
                                        </p:tav>
                                      </p:tavLst>
                                    </p:anim>
                                    <p:animEffect transition="in" filter="fade">
                                      <p:cBhvr>
                                        <p:cTn id="82" dur="150"/>
                                        <p:tgtEl>
                                          <p:spTgt spid="81"/>
                                        </p:tgtEl>
                                      </p:cBhvr>
                                    </p:animEffect>
                                  </p:childTnLst>
                                </p:cTn>
                              </p:par>
                            </p:childTnLst>
                          </p:cTn>
                        </p:par>
                        <p:par>
                          <p:cTn id="83" fill="hold">
                            <p:stCondLst>
                              <p:cond delay="2000"/>
                            </p:stCondLst>
                            <p:childTnLst>
                              <p:par>
                                <p:cTn id="84" presetID="10" presetClass="entr" presetSubtype="0"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150" fill="hold"/>
                                        <p:tgtEl>
                                          <p:spTgt spid="71"/>
                                        </p:tgtEl>
                                        <p:attrNameLst>
                                          <p:attrName>ppt_w</p:attrName>
                                        </p:attrNameLst>
                                      </p:cBhvr>
                                      <p:tavLst>
                                        <p:tav tm="0">
                                          <p:val>
                                            <p:fltVal val="0"/>
                                          </p:val>
                                        </p:tav>
                                        <p:tav tm="100000">
                                          <p:val>
                                            <p:strVal val="#ppt_w"/>
                                          </p:val>
                                        </p:tav>
                                      </p:tavLst>
                                    </p:anim>
                                    <p:anim calcmode="lin" valueType="num">
                                      <p:cBhvr>
                                        <p:cTn id="87" dur="150" fill="hold"/>
                                        <p:tgtEl>
                                          <p:spTgt spid="71"/>
                                        </p:tgtEl>
                                        <p:attrNameLst>
                                          <p:attrName>ppt_h</p:attrName>
                                        </p:attrNameLst>
                                      </p:cBhvr>
                                      <p:tavLst>
                                        <p:tav tm="0">
                                          <p:val>
                                            <p:fltVal val="0"/>
                                          </p:val>
                                        </p:tav>
                                        <p:tav tm="100000">
                                          <p:val>
                                            <p:strVal val="#ppt_h"/>
                                          </p:val>
                                        </p:tav>
                                      </p:tavLst>
                                    </p:anim>
                                    <p:animEffect transition="in" filter="fade">
                                      <p:cBhvr>
                                        <p:cTn id="88" dur="150"/>
                                        <p:tgtEl>
                                          <p:spTgt spid="71"/>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74"/>
                                        </p:tgtEl>
                                        <p:attrNameLst>
                                          <p:attrName>style.visibility</p:attrName>
                                        </p:attrNameLst>
                                      </p:cBhvr>
                                      <p:to>
                                        <p:strVal val="visible"/>
                                      </p:to>
                                    </p:set>
                                    <p:anim calcmode="lin" valueType="num">
                                      <p:cBhvr>
                                        <p:cTn id="91" dur="150" fill="hold"/>
                                        <p:tgtEl>
                                          <p:spTgt spid="74"/>
                                        </p:tgtEl>
                                        <p:attrNameLst>
                                          <p:attrName>ppt_w</p:attrName>
                                        </p:attrNameLst>
                                      </p:cBhvr>
                                      <p:tavLst>
                                        <p:tav tm="0">
                                          <p:val>
                                            <p:fltVal val="0"/>
                                          </p:val>
                                        </p:tav>
                                        <p:tav tm="100000">
                                          <p:val>
                                            <p:strVal val="#ppt_w"/>
                                          </p:val>
                                        </p:tav>
                                      </p:tavLst>
                                    </p:anim>
                                    <p:anim calcmode="lin" valueType="num">
                                      <p:cBhvr>
                                        <p:cTn id="92" dur="150" fill="hold"/>
                                        <p:tgtEl>
                                          <p:spTgt spid="74"/>
                                        </p:tgtEl>
                                        <p:attrNameLst>
                                          <p:attrName>ppt_h</p:attrName>
                                        </p:attrNameLst>
                                      </p:cBhvr>
                                      <p:tavLst>
                                        <p:tav tm="0">
                                          <p:val>
                                            <p:fltVal val="0"/>
                                          </p:val>
                                        </p:tav>
                                        <p:tav tm="100000">
                                          <p:val>
                                            <p:strVal val="#ppt_h"/>
                                          </p:val>
                                        </p:tav>
                                      </p:tavLst>
                                    </p:anim>
                                    <p:animEffect transition="in" filter="fade">
                                      <p:cBhvr>
                                        <p:cTn id="93" dur="150"/>
                                        <p:tgtEl>
                                          <p:spTgt spid="74"/>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p:cTn id="96" dur="150" fill="hold"/>
                                        <p:tgtEl>
                                          <p:spTgt spid="84"/>
                                        </p:tgtEl>
                                        <p:attrNameLst>
                                          <p:attrName>ppt_w</p:attrName>
                                        </p:attrNameLst>
                                      </p:cBhvr>
                                      <p:tavLst>
                                        <p:tav tm="0">
                                          <p:val>
                                            <p:fltVal val="0"/>
                                          </p:val>
                                        </p:tav>
                                        <p:tav tm="100000">
                                          <p:val>
                                            <p:strVal val="#ppt_w"/>
                                          </p:val>
                                        </p:tav>
                                      </p:tavLst>
                                    </p:anim>
                                    <p:anim calcmode="lin" valueType="num">
                                      <p:cBhvr>
                                        <p:cTn id="97" dur="150" fill="hold"/>
                                        <p:tgtEl>
                                          <p:spTgt spid="84"/>
                                        </p:tgtEl>
                                        <p:attrNameLst>
                                          <p:attrName>ppt_h</p:attrName>
                                        </p:attrNameLst>
                                      </p:cBhvr>
                                      <p:tavLst>
                                        <p:tav tm="0">
                                          <p:val>
                                            <p:fltVal val="0"/>
                                          </p:val>
                                        </p:tav>
                                        <p:tav tm="100000">
                                          <p:val>
                                            <p:strVal val="#ppt_h"/>
                                          </p:val>
                                        </p:tav>
                                      </p:tavLst>
                                    </p:anim>
                                    <p:animEffect transition="in" filter="fade">
                                      <p:cBhvr>
                                        <p:cTn id="98" dur="150"/>
                                        <p:tgtEl>
                                          <p:spTgt spid="84"/>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83"/>
                                        </p:tgtEl>
                                        <p:attrNameLst>
                                          <p:attrName>style.visibility</p:attrName>
                                        </p:attrNameLst>
                                      </p:cBhvr>
                                      <p:to>
                                        <p:strVal val="visible"/>
                                      </p:to>
                                    </p:set>
                                    <p:anim calcmode="lin" valueType="num">
                                      <p:cBhvr>
                                        <p:cTn id="101" dur="150" fill="hold"/>
                                        <p:tgtEl>
                                          <p:spTgt spid="83"/>
                                        </p:tgtEl>
                                        <p:attrNameLst>
                                          <p:attrName>ppt_w</p:attrName>
                                        </p:attrNameLst>
                                      </p:cBhvr>
                                      <p:tavLst>
                                        <p:tav tm="0">
                                          <p:val>
                                            <p:fltVal val="0"/>
                                          </p:val>
                                        </p:tav>
                                        <p:tav tm="100000">
                                          <p:val>
                                            <p:strVal val="#ppt_w"/>
                                          </p:val>
                                        </p:tav>
                                      </p:tavLst>
                                    </p:anim>
                                    <p:anim calcmode="lin" valueType="num">
                                      <p:cBhvr>
                                        <p:cTn id="102" dur="150" fill="hold"/>
                                        <p:tgtEl>
                                          <p:spTgt spid="83"/>
                                        </p:tgtEl>
                                        <p:attrNameLst>
                                          <p:attrName>ppt_h</p:attrName>
                                        </p:attrNameLst>
                                      </p:cBhvr>
                                      <p:tavLst>
                                        <p:tav tm="0">
                                          <p:val>
                                            <p:fltVal val="0"/>
                                          </p:val>
                                        </p:tav>
                                        <p:tav tm="100000">
                                          <p:val>
                                            <p:strVal val="#ppt_h"/>
                                          </p:val>
                                        </p:tav>
                                      </p:tavLst>
                                    </p:anim>
                                    <p:animEffect transition="in" filter="fade">
                                      <p:cBhvr>
                                        <p:cTn id="103" dur="150"/>
                                        <p:tgtEl>
                                          <p:spTgt spid="83"/>
                                        </p:tgtEl>
                                      </p:cBhvr>
                                    </p:animEffect>
                                  </p:childTnLst>
                                </p:cTn>
                              </p:par>
                            </p:childTnLst>
                          </p:cTn>
                        </p:par>
                        <p:par>
                          <p:cTn id="104" fill="hold">
                            <p:stCondLst>
                              <p:cond delay="2500"/>
                            </p:stCondLst>
                            <p:childTnLst>
                              <p:par>
                                <p:cTn id="105" presetID="10" presetClass="entr" presetSubtype="0" fill="hold" grpId="0" nodeType="afterEffect">
                                  <p:stCondLst>
                                    <p:cond delay="0"/>
                                  </p:stCondLst>
                                  <p:childTnLst>
                                    <p:set>
                                      <p:cBhvr>
                                        <p:cTn id="106" dur="1" fill="hold">
                                          <p:stCondLst>
                                            <p:cond delay="0"/>
                                          </p:stCondLst>
                                        </p:cTn>
                                        <p:tgtEl>
                                          <p:spTgt spid="85"/>
                                        </p:tgtEl>
                                        <p:attrNameLst>
                                          <p:attrName>style.visibility</p:attrName>
                                        </p:attrNameLst>
                                      </p:cBhvr>
                                      <p:to>
                                        <p:strVal val="visible"/>
                                      </p:to>
                                    </p:set>
                                    <p:anim calcmode="lin" valueType="num">
                                      <p:cBhvr>
                                        <p:cTn id="107" dur="150" fill="hold"/>
                                        <p:tgtEl>
                                          <p:spTgt spid="85"/>
                                        </p:tgtEl>
                                        <p:attrNameLst>
                                          <p:attrName>ppt_w</p:attrName>
                                        </p:attrNameLst>
                                      </p:cBhvr>
                                      <p:tavLst>
                                        <p:tav tm="0">
                                          <p:val>
                                            <p:fltVal val="0"/>
                                          </p:val>
                                        </p:tav>
                                        <p:tav tm="100000">
                                          <p:val>
                                            <p:strVal val="#ppt_w"/>
                                          </p:val>
                                        </p:tav>
                                      </p:tavLst>
                                    </p:anim>
                                    <p:anim calcmode="lin" valueType="num">
                                      <p:cBhvr>
                                        <p:cTn id="108" dur="150" fill="hold"/>
                                        <p:tgtEl>
                                          <p:spTgt spid="85"/>
                                        </p:tgtEl>
                                        <p:attrNameLst>
                                          <p:attrName>ppt_h</p:attrName>
                                        </p:attrNameLst>
                                      </p:cBhvr>
                                      <p:tavLst>
                                        <p:tav tm="0">
                                          <p:val>
                                            <p:fltVal val="0"/>
                                          </p:val>
                                        </p:tav>
                                        <p:tav tm="100000">
                                          <p:val>
                                            <p:strVal val="#ppt_h"/>
                                          </p:val>
                                        </p:tav>
                                      </p:tavLst>
                                    </p:anim>
                                    <p:animEffect transition="in" filter="fade">
                                      <p:cBhvr>
                                        <p:cTn id="109" dur="150"/>
                                        <p:tgtEl>
                                          <p:spTgt spid="85"/>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86"/>
                                        </p:tgtEl>
                                        <p:attrNameLst>
                                          <p:attrName>style.visibility</p:attrName>
                                        </p:attrNameLst>
                                      </p:cBhvr>
                                      <p:to>
                                        <p:strVal val="visible"/>
                                      </p:to>
                                    </p:set>
                                    <p:anim calcmode="lin" valueType="num">
                                      <p:cBhvr>
                                        <p:cTn id="112" dur="150" fill="hold"/>
                                        <p:tgtEl>
                                          <p:spTgt spid="86"/>
                                        </p:tgtEl>
                                        <p:attrNameLst>
                                          <p:attrName>ppt_w</p:attrName>
                                        </p:attrNameLst>
                                      </p:cBhvr>
                                      <p:tavLst>
                                        <p:tav tm="0">
                                          <p:val>
                                            <p:fltVal val="0"/>
                                          </p:val>
                                        </p:tav>
                                        <p:tav tm="100000">
                                          <p:val>
                                            <p:strVal val="#ppt_w"/>
                                          </p:val>
                                        </p:tav>
                                      </p:tavLst>
                                    </p:anim>
                                    <p:anim calcmode="lin" valueType="num">
                                      <p:cBhvr>
                                        <p:cTn id="113" dur="150" fill="hold"/>
                                        <p:tgtEl>
                                          <p:spTgt spid="86"/>
                                        </p:tgtEl>
                                        <p:attrNameLst>
                                          <p:attrName>ppt_h</p:attrName>
                                        </p:attrNameLst>
                                      </p:cBhvr>
                                      <p:tavLst>
                                        <p:tav tm="0">
                                          <p:val>
                                            <p:fltVal val="0"/>
                                          </p:val>
                                        </p:tav>
                                        <p:tav tm="100000">
                                          <p:val>
                                            <p:strVal val="#ppt_h"/>
                                          </p:val>
                                        </p:tav>
                                      </p:tavLst>
                                    </p:anim>
                                    <p:animEffect transition="in" filter="fade">
                                      <p:cBhvr>
                                        <p:cTn id="114" dur="150"/>
                                        <p:tgtEl>
                                          <p:spTgt spid="86"/>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87"/>
                                        </p:tgtEl>
                                        <p:attrNameLst>
                                          <p:attrName>style.visibility</p:attrName>
                                        </p:attrNameLst>
                                      </p:cBhvr>
                                      <p:to>
                                        <p:strVal val="visible"/>
                                      </p:to>
                                    </p:set>
                                    <p:anim calcmode="lin" valueType="num">
                                      <p:cBhvr>
                                        <p:cTn id="117" dur="150" fill="hold"/>
                                        <p:tgtEl>
                                          <p:spTgt spid="87"/>
                                        </p:tgtEl>
                                        <p:attrNameLst>
                                          <p:attrName>ppt_w</p:attrName>
                                        </p:attrNameLst>
                                      </p:cBhvr>
                                      <p:tavLst>
                                        <p:tav tm="0">
                                          <p:val>
                                            <p:fltVal val="0"/>
                                          </p:val>
                                        </p:tav>
                                        <p:tav tm="100000">
                                          <p:val>
                                            <p:strVal val="#ppt_w"/>
                                          </p:val>
                                        </p:tav>
                                      </p:tavLst>
                                    </p:anim>
                                    <p:anim calcmode="lin" valueType="num">
                                      <p:cBhvr>
                                        <p:cTn id="118" dur="150" fill="hold"/>
                                        <p:tgtEl>
                                          <p:spTgt spid="87"/>
                                        </p:tgtEl>
                                        <p:attrNameLst>
                                          <p:attrName>ppt_h</p:attrName>
                                        </p:attrNameLst>
                                      </p:cBhvr>
                                      <p:tavLst>
                                        <p:tav tm="0">
                                          <p:val>
                                            <p:fltVal val="0"/>
                                          </p:val>
                                        </p:tav>
                                        <p:tav tm="100000">
                                          <p:val>
                                            <p:strVal val="#ppt_h"/>
                                          </p:val>
                                        </p:tav>
                                      </p:tavLst>
                                    </p:anim>
                                    <p:animEffect transition="in" filter="fade">
                                      <p:cBhvr>
                                        <p:cTn id="119" dur="150"/>
                                        <p:tgtEl>
                                          <p:spTgt spid="87"/>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p:cTn id="122" dur="150" fill="hold"/>
                                        <p:tgtEl>
                                          <p:spTgt spid="88"/>
                                        </p:tgtEl>
                                        <p:attrNameLst>
                                          <p:attrName>ppt_w</p:attrName>
                                        </p:attrNameLst>
                                      </p:cBhvr>
                                      <p:tavLst>
                                        <p:tav tm="0">
                                          <p:val>
                                            <p:fltVal val="0"/>
                                          </p:val>
                                        </p:tav>
                                        <p:tav tm="100000">
                                          <p:val>
                                            <p:strVal val="#ppt_w"/>
                                          </p:val>
                                        </p:tav>
                                      </p:tavLst>
                                    </p:anim>
                                    <p:anim calcmode="lin" valueType="num">
                                      <p:cBhvr>
                                        <p:cTn id="123" dur="150" fill="hold"/>
                                        <p:tgtEl>
                                          <p:spTgt spid="88"/>
                                        </p:tgtEl>
                                        <p:attrNameLst>
                                          <p:attrName>ppt_h</p:attrName>
                                        </p:attrNameLst>
                                      </p:cBhvr>
                                      <p:tavLst>
                                        <p:tav tm="0">
                                          <p:val>
                                            <p:fltVal val="0"/>
                                          </p:val>
                                        </p:tav>
                                        <p:tav tm="100000">
                                          <p:val>
                                            <p:strVal val="#ppt_h"/>
                                          </p:val>
                                        </p:tav>
                                      </p:tavLst>
                                    </p:anim>
                                    <p:animEffect transition="in" filter="fade">
                                      <p:cBhvr>
                                        <p:cTn id="124" dur="150"/>
                                        <p:tgtEl>
                                          <p:spTgt spid="88"/>
                                        </p:tgtEl>
                                      </p:cBhvr>
                                    </p:animEffect>
                                  </p:childTnLst>
                                </p:cTn>
                              </p:par>
                              <p:par>
                                <p:cTn id="125" presetID="10" presetClass="entr" presetSubtype="0" fill="hold" grpId="1" nodeType="withEffect">
                                  <p:stCondLst>
                                    <p:cond delay="0"/>
                                  </p:stCondLst>
                                  <p:childTnLst>
                                    <p:set>
                                      <p:cBhvr>
                                        <p:cTn id="126" dur="1" fill="hold">
                                          <p:stCondLst>
                                            <p:cond delay="0"/>
                                          </p:stCondLst>
                                        </p:cTn>
                                        <p:tgtEl>
                                          <p:spTgt spid="85"/>
                                        </p:tgtEl>
                                        <p:attrNameLst>
                                          <p:attrName>style.visibility</p:attrName>
                                        </p:attrNameLst>
                                      </p:cBhvr>
                                      <p:to>
                                        <p:strVal val="visible"/>
                                      </p:to>
                                    </p:set>
                                    <p:anim calcmode="lin" valueType="num">
                                      <p:cBhvr>
                                        <p:cTn id="127" dur="150" fill="hold"/>
                                        <p:tgtEl>
                                          <p:spTgt spid="85"/>
                                        </p:tgtEl>
                                        <p:attrNameLst>
                                          <p:attrName>ppt_w</p:attrName>
                                        </p:attrNameLst>
                                      </p:cBhvr>
                                      <p:tavLst>
                                        <p:tav tm="0">
                                          <p:val>
                                            <p:fltVal val="0"/>
                                          </p:val>
                                        </p:tav>
                                        <p:tav tm="100000">
                                          <p:val>
                                            <p:strVal val="#ppt_w"/>
                                          </p:val>
                                        </p:tav>
                                      </p:tavLst>
                                    </p:anim>
                                    <p:anim calcmode="lin" valueType="num">
                                      <p:cBhvr>
                                        <p:cTn id="128" dur="150" fill="hold"/>
                                        <p:tgtEl>
                                          <p:spTgt spid="85"/>
                                        </p:tgtEl>
                                        <p:attrNameLst>
                                          <p:attrName>ppt_h</p:attrName>
                                        </p:attrNameLst>
                                      </p:cBhvr>
                                      <p:tavLst>
                                        <p:tav tm="0">
                                          <p:val>
                                            <p:fltVal val="0"/>
                                          </p:val>
                                        </p:tav>
                                        <p:tav tm="100000">
                                          <p:val>
                                            <p:strVal val="#ppt_h"/>
                                          </p:val>
                                        </p:tav>
                                      </p:tavLst>
                                    </p:anim>
                                    <p:animEffect transition="in" filter="fade">
                                      <p:cBhvr>
                                        <p:cTn id="129" dur="150"/>
                                        <p:tgtEl>
                                          <p:spTgt spid="85"/>
                                        </p:tgtEl>
                                      </p:cBhvr>
                                    </p:animEffect>
                                  </p:childTnLst>
                                </p:cTn>
                              </p:par>
                            </p:childTnLst>
                          </p:cTn>
                        </p:par>
                        <p:par>
                          <p:cTn id="130" fill="hold">
                            <p:stCondLst>
                              <p:cond delay="3000"/>
                            </p:stCondLst>
                            <p:childTnLst>
                              <p:par>
                                <p:cTn id="131" presetID="10" presetClass="entr" presetSubtype="0" fill="hold" grpId="0" nodeType="afterEffect">
                                  <p:stCondLst>
                                    <p:cond delay="0"/>
                                  </p:stCondLst>
                                  <p:childTnLst>
                                    <p:set>
                                      <p:cBhvr>
                                        <p:cTn id="132" dur="1" fill="hold">
                                          <p:stCondLst>
                                            <p:cond delay="0"/>
                                          </p:stCondLst>
                                        </p:cTn>
                                        <p:tgtEl>
                                          <p:spTgt spid="89"/>
                                        </p:tgtEl>
                                        <p:attrNameLst>
                                          <p:attrName>style.visibility</p:attrName>
                                        </p:attrNameLst>
                                      </p:cBhvr>
                                      <p:to>
                                        <p:strVal val="visible"/>
                                      </p:to>
                                    </p:set>
                                    <p:anim calcmode="lin" valueType="num">
                                      <p:cBhvr>
                                        <p:cTn id="133" dur="150" fill="hold"/>
                                        <p:tgtEl>
                                          <p:spTgt spid="89"/>
                                        </p:tgtEl>
                                        <p:attrNameLst>
                                          <p:attrName>ppt_w</p:attrName>
                                        </p:attrNameLst>
                                      </p:cBhvr>
                                      <p:tavLst>
                                        <p:tav tm="0">
                                          <p:val>
                                            <p:fltVal val="0"/>
                                          </p:val>
                                        </p:tav>
                                        <p:tav tm="100000">
                                          <p:val>
                                            <p:strVal val="#ppt_w"/>
                                          </p:val>
                                        </p:tav>
                                      </p:tavLst>
                                    </p:anim>
                                    <p:anim calcmode="lin" valueType="num">
                                      <p:cBhvr>
                                        <p:cTn id="134" dur="150" fill="hold"/>
                                        <p:tgtEl>
                                          <p:spTgt spid="89"/>
                                        </p:tgtEl>
                                        <p:attrNameLst>
                                          <p:attrName>ppt_h</p:attrName>
                                        </p:attrNameLst>
                                      </p:cBhvr>
                                      <p:tavLst>
                                        <p:tav tm="0">
                                          <p:val>
                                            <p:fltVal val="0"/>
                                          </p:val>
                                        </p:tav>
                                        <p:tav tm="100000">
                                          <p:val>
                                            <p:strVal val="#ppt_h"/>
                                          </p:val>
                                        </p:tav>
                                      </p:tavLst>
                                    </p:anim>
                                    <p:animEffect transition="in" filter="fade">
                                      <p:cBhvr>
                                        <p:cTn id="135" dur="150"/>
                                        <p:tgtEl>
                                          <p:spTgt spid="89"/>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90"/>
                                        </p:tgtEl>
                                        <p:attrNameLst>
                                          <p:attrName>style.visibility</p:attrName>
                                        </p:attrNameLst>
                                      </p:cBhvr>
                                      <p:to>
                                        <p:strVal val="visible"/>
                                      </p:to>
                                    </p:set>
                                    <p:anim calcmode="lin" valueType="num">
                                      <p:cBhvr>
                                        <p:cTn id="138" dur="150" fill="hold"/>
                                        <p:tgtEl>
                                          <p:spTgt spid="90"/>
                                        </p:tgtEl>
                                        <p:attrNameLst>
                                          <p:attrName>ppt_w</p:attrName>
                                        </p:attrNameLst>
                                      </p:cBhvr>
                                      <p:tavLst>
                                        <p:tav tm="0">
                                          <p:val>
                                            <p:fltVal val="0"/>
                                          </p:val>
                                        </p:tav>
                                        <p:tav tm="100000">
                                          <p:val>
                                            <p:strVal val="#ppt_w"/>
                                          </p:val>
                                        </p:tav>
                                      </p:tavLst>
                                    </p:anim>
                                    <p:anim calcmode="lin" valueType="num">
                                      <p:cBhvr>
                                        <p:cTn id="139" dur="150" fill="hold"/>
                                        <p:tgtEl>
                                          <p:spTgt spid="90"/>
                                        </p:tgtEl>
                                        <p:attrNameLst>
                                          <p:attrName>ppt_h</p:attrName>
                                        </p:attrNameLst>
                                      </p:cBhvr>
                                      <p:tavLst>
                                        <p:tav tm="0">
                                          <p:val>
                                            <p:fltVal val="0"/>
                                          </p:val>
                                        </p:tav>
                                        <p:tav tm="100000">
                                          <p:val>
                                            <p:strVal val="#ppt_h"/>
                                          </p:val>
                                        </p:tav>
                                      </p:tavLst>
                                    </p:anim>
                                    <p:animEffect transition="in" filter="fade">
                                      <p:cBhvr>
                                        <p:cTn id="140" dur="150"/>
                                        <p:tgtEl>
                                          <p:spTgt spid="90"/>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91"/>
                                        </p:tgtEl>
                                        <p:attrNameLst>
                                          <p:attrName>style.visibility</p:attrName>
                                        </p:attrNameLst>
                                      </p:cBhvr>
                                      <p:to>
                                        <p:strVal val="visible"/>
                                      </p:to>
                                    </p:set>
                                    <p:anim calcmode="lin" valueType="num">
                                      <p:cBhvr>
                                        <p:cTn id="143" dur="150" fill="hold"/>
                                        <p:tgtEl>
                                          <p:spTgt spid="91"/>
                                        </p:tgtEl>
                                        <p:attrNameLst>
                                          <p:attrName>ppt_w</p:attrName>
                                        </p:attrNameLst>
                                      </p:cBhvr>
                                      <p:tavLst>
                                        <p:tav tm="0">
                                          <p:val>
                                            <p:fltVal val="0"/>
                                          </p:val>
                                        </p:tav>
                                        <p:tav tm="100000">
                                          <p:val>
                                            <p:strVal val="#ppt_w"/>
                                          </p:val>
                                        </p:tav>
                                      </p:tavLst>
                                    </p:anim>
                                    <p:anim calcmode="lin" valueType="num">
                                      <p:cBhvr>
                                        <p:cTn id="144" dur="150" fill="hold"/>
                                        <p:tgtEl>
                                          <p:spTgt spid="91"/>
                                        </p:tgtEl>
                                        <p:attrNameLst>
                                          <p:attrName>ppt_h</p:attrName>
                                        </p:attrNameLst>
                                      </p:cBhvr>
                                      <p:tavLst>
                                        <p:tav tm="0">
                                          <p:val>
                                            <p:fltVal val="0"/>
                                          </p:val>
                                        </p:tav>
                                        <p:tav tm="100000">
                                          <p:val>
                                            <p:strVal val="#ppt_h"/>
                                          </p:val>
                                        </p:tav>
                                      </p:tavLst>
                                    </p:anim>
                                    <p:animEffect transition="in" filter="fade">
                                      <p:cBhvr>
                                        <p:cTn id="145" dur="150"/>
                                        <p:tgtEl>
                                          <p:spTgt spid="91"/>
                                        </p:tgtEl>
                                      </p:cBhvr>
                                    </p:animEffect>
                                  </p:childTnLst>
                                </p:cTn>
                              </p:par>
                            </p:childTnLst>
                          </p:cTn>
                        </p:par>
                        <p:par>
                          <p:cTn id="146" fill="hold">
                            <p:stCondLst>
                              <p:cond delay="3500"/>
                            </p:stCondLst>
                            <p:childTnLst>
                              <p:par>
                                <p:cTn id="147" presetID="10" presetClass="entr" presetSubtype="0" fill="hold" grpId="0" nodeType="afterEffect">
                                  <p:stCondLst>
                                    <p:cond delay="0"/>
                                  </p:stCondLst>
                                  <p:childTnLst>
                                    <p:set>
                                      <p:cBhvr>
                                        <p:cTn id="148" dur="1" fill="hold">
                                          <p:stCondLst>
                                            <p:cond delay="0"/>
                                          </p:stCondLst>
                                        </p:cTn>
                                        <p:tgtEl>
                                          <p:spTgt spid="92"/>
                                        </p:tgtEl>
                                        <p:attrNameLst>
                                          <p:attrName>style.visibility</p:attrName>
                                        </p:attrNameLst>
                                      </p:cBhvr>
                                      <p:to>
                                        <p:strVal val="visible"/>
                                      </p:to>
                                    </p:set>
                                    <p:anim calcmode="lin" valueType="num">
                                      <p:cBhvr>
                                        <p:cTn id="149" dur="150" fill="hold"/>
                                        <p:tgtEl>
                                          <p:spTgt spid="92"/>
                                        </p:tgtEl>
                                        <p:attrNameLst>
                                          <p:attrName>ppt_w</p:attrName>
                                        </p:attrNameLst>
                                      </p:cBhvr>
                                      <p:tavLst>
                                        <p:tav tm="0">
                                          <p:val>
                                            <p:fltVal val="0"/>
                                          </p:val>
                                        </p:tav>
                                        <p:tav tm="100000">
                                          <p:val>
                                            <p:strVal val="#ppt_w"/>
                                          </p:val>
                                        </p:tav>
                                      </p:tavLst>
                                    </p:anim>
                                    <p:anim calcmode="lin" valueType="num">
                                      <p:cBhvr>
                                        <p:cTn id="150" dur="150" fill="hold"/>
                                        <p:tgtEl>
                                          <p:spTgt spid="92"/>
                                        </p:tgtEl>
                                        <p:attrNameLst>
                                          <p:attrName>ppt_h</p:attrName>
                                        </p:attrNameLst>
                                      </p:cBhvr>
                                      <p:tavLst>
                                        <p:tav tm="0">
                                          <p:val>
                                            <p:fltVal val="0"/>
                                          </p:val>
                                        </p:tav>
                                        <p:tav tm="100000">
                                          <p:val>
                                            <p:strVal val="#ppt_h"/>
                                          </p:val>
                                        </p:tav>
                                      </p:tavLst>
                                    </p:anim>
                                    <p:animEffect transition="in" filter="fade">
                                      <p:cBhvr>
                                        <p:cTn id="151" dur="150"/>
                                        <p:tgtEl>
                                          <p:spTgt spid="92"/>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94"/>
                                        </p:tgtEl>
                                        <p:attrNameLst>
                                          <p:attrName>style.visibility</p:attrName>
                                        </p:attrNameLst>
                                      </p:cBhvr>
                                      <p:to>
                                        <p:strVal val="visible"/>
                                      </p:to>
                                    </p:set>
                                    <p:anim calcmode="lin" valueType="num">
                                      <p:cBhvr>
                                        <p:cTn id="154" dur="150" fill="hold"/>
                                        <p:tgtEl>
                                          <p:spTgt spid="94"/>
                                        </p:tgtEl>
                                        <p:attrNameLst>
                                          <p:attrName>ppt_w</p:attrName>
                                        </p:attrNameLst>
                                      </p:cBhvr>
                                      <p:tavLst>
                                        <p:tav tm="0">
                                          <p:val>
                                            <p:fltVal val="0"/>
                                          </p:val>
                                        </p:tav>
                                        <p:tav tm="100000">
                                          <p:val>
                                            <p:strVal val="#ppt_w"/>
                                          </p:val>
                                        </p:tav>
                                      </p:tavLst>
                                    </p:anim>
                                    <p:anim calcmode="lin" valueType="num">
                                      <p:cBhvr>
                                        <p:cTn id="155" dur="150" fill="hold"/>
                                        <p:tgtEl>
                                          <p:spTgt spid="94"/>
                                        </p:tgtEl>
                                        <p:attrNameLst>
                                          <p:attrName>ppt_h</p:attrName>
                                        </p:attrNameLst>
                                      </p:cBhvr>
                                      <p:tavLst>
                                        <p:tav tm="0">
                                          <p:val>
                                            <p:fltVal val="0"/>
                                          </p:val>
                                        </p:tav>
                                        <p:tav tm="100000">
                                          <p:val>
                                            <p:strVal val="#ppt_h"/>
                                          </p:val>
                                        </p:tav>
                                      </p:tavLst>
                                    </p:anim>
                                    <p:animEffect transition="in" filter="fade">
                                      <p:cBhvr>
                                        <p:cTn id="156" dur="150"/>
                                        <p:tgtEl>
                                          <p:spTgt spid="94"/>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93"/>
                                        </p:tgtEl>
                                        <p:attrNameLst>
                                          <p:attrName>style.visibility</p:attrName>
                                        </p:attrNameLst>
                                      </p:cBhvr>
                                      <p:to>
                                        <p:strVal val="visible"/>
                                      </p:to>
                                    </p:set>
                                    <p:anim calcmode="lin" valueType="num">
                                      <p:cBhvr>
                                        <p:cTn id="159" dur="150" fill="hold"/>
                                        <p:tgtEl>
                                          <p:spTgt spid="93"/>
                                        </p:tgtEl>
                                        <p:attrNameLst>
                                          <p:attrName>ppt_w</p:attrName>
                                        </p:attrNameLst>
                                      </p:cBhvr>
                                      <p:tavLst>
                                        <p:tav tm="0">
                                          <p:val>
                                            <p:fltVal val="0"/>
                                          </p:val>
                                        </p:tav>
                                        <p:tav tm="100000">
                                          <p:val>
                                            <p:strVal val="#ppt_w"/>
                                          </p:val>
                                        </p:tav>
                                      </p:tavLst>
                                    </p:anim>
                                    <p:anim calcmode="lin" valueType="num">
                                      <p:cBhvr>
                                        <p:cTn id="160" dur="150" fill="hold"/>
                                        <p:tgtEl>
                                          <p:spTgt spid="93"/>
                                        </p:tgtEl>
                                        <p:attrNameLst>
                                          <p:attrName>ppt_h</p:attrName>
                                        </p:attrNameLst>
                                      </p:cBhvr>
                                      <p:tavLst>
                                        <p:tav tm="0">
                                          <p:val>
                                            <p:fltVal val="0"/>
                                          </p:val>
                                        </p:tav>
                                        <p:tav tm="100000">
                                          <p:val>
                                            <p:strVal val="#ppt_h"/>
                                          </p:val>
                                        </p:tav>
                                      </p:tavLst>
                                    </p:anim>
                                    <p:animEffect transition="in" filter="fade">
                                      <p:cBhvr>
                                        <p:cTn id="161" dur="150"/>
                                        <p:tgtEl>
                                          <p:spTgt spid="93"/>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109"/>
                                        </p:tgtEl>
                                        <p:attrNameLst>
                                          <p:attrName>style.visibility</p:attrName>
                                        </p:attrNameLst>
                                      </p:cBhvr>
                                      <p:to>
                                        <p:strVal val="visible"/>
                                      </p:to>
                                    </p:set>
                                    <p:anim calcmode="lin" valueType="num">
                                      <p:cBhvr>
                                        <p:cTn id="164" dur="150" fill="hold"/>
                                        <p:tgtEl>
                                          <p:spTgt spid="109"/>
                                        </p:tgtEl>
                                        <p:attrNameLst>
                                          <p:attrName>ppt_w</p:attrName>
                                        </p:attrNameLst>
                                      </p:cBhvr>
                                      <p:tavLst>
                                        <p:tav tm="0">
                                          <p:val>
                                            <p:fltVal val="0"/>
                                          </p:val>
                                        </p:tav>
                                        <p:tav tm="100000">
                                          <p:val>
                                            <p:strVal val="#ppt_w"/>
                                          </p:val>
                                        </p:tav>
                                      </p:tavLst>
                                    </p:anim>
                                    <p:anim calcmode="lin" valueType="num">
                                      <p:cBhvr>
                                        <p:cTn id="165" dur="150" fill="hold"/>
                                        <p:tgtEl>
                                          <p:spTgt spid="109"/>
                                        </p:tgtEl>
                                        <p:attrNameLst>
                                          <p:attrName>ppt_h</p:attrName>
                                        </p:attrNameLst>
                                      </p:cBhvr>
                                      <p:tavLst>
                                        <p:tav tm="0">
                                          <p:val>
                                            <p:fltVal val="0"/>
                                          </p:val>
                                        </p:tav>
                                        <p:tav tm="100000">
                                          <p:val>
                                            <p:strVal val="#ppt_h"/>
                                          </p:val>
                                        </p:tav>
                                      </p:tavLst>
                                    </p:anim>
                                    <p:animEffect transition="in" filter="fade">
                                      <p:cBhvr>
                                        <p:cTn id="166" dur="150"/>
                                        <p:tgtEl>
                                          <p:spTgt spid="109"/>
                                        </p:tgtEl>
                                      </p:cBhvr>
                                    </p:animEffect>
                                  </p:childTnLst>
                                </p:cTn>
                              </p:par>
                            </p:childTnLst>
                          </p:cTn>
                        </p:par>
                        <p:par>
                          <p:cTn id="167" fill="hold">
                            <p:stCondLst>
                              <p:cond delay="4000"/>
                            </p:stCondLst>
                            <p:childTnLst>
                              <p:par>
                                <p:cTn id="168" presetID="10" presetClass="entr" presetSubtype="0" fill="hold" grpId="0" nodeType="afterEffect">
                                  <p:stCondLst>
                                    <p:cond delay="0"/>
                                  </p:stCondLst>
                                  <p:childTnLst>
                                    <p:set>
                                      <p:cBhvr>
                                        <p:cTn id="169" dur="1" fill="hold">
                                          <p:stCondLst>
                                            <p:cond delay="0"/>
                                          </p:stCondLst>
                                        </p:cTn>
                                        <p:tgtEl>
                                          <p:spTgt spid="95"/>
                                        </p:tgtEl>
                                        <p:attrNameLst>
                                          <p:attrName>style.visibility</p:attrName>
                                        </p:attrNameLst>
                                      </p:cBhvr>
                                      <p:to>
                                        <p:strVal val="visible"/>
                                      </p:to>
                                    </p:set>
                                    <p:anim calcmode="lin" valueType="num">
                                      <p:cBhvr>
                                        <p:cTn id="170" dur="150" fill="hold"/>
                                        <p:tgtEl>
                                          <p:spTgt spid="95"/>
                                        </p:tgtEl>
                                        <p:attrNameLst>
                                          <p:attrName>ppt_w</p:attrName>
                                        </p:attrNameLst>
                                      </p:cBhvr>
                                      <p:tavLst>
                                        <p:tav tm="0">
                                          <p:val>
                                            <p:fltVal val="0"/>
                                          </p:val>
                                        </p:tav>
                                        <p:tav tm="100000">
                                          <p:val>
                                            <p:strVal val="#ppt_w"/>
                                          </p:val>
                                        </p:tav>
                                      </p:tavLst>
                                    </p:anim>
                                    <p:anim calcmode="lin" valueType="num">
                                      <p:cBhvr>
                                        <p:cTn id="171" dur="150" fill="hold"/>
                                        <p:tgtEl>
                                          <p:spTgt spid="95"/>
                                        </p:tgtEl>
                                        <p:attrNameLst>
                                          <p:attrName>ppt_h</p:attrName>
                                        </p:attrNameLst>
                                      </p:cBhvr>
                                      <p:tavLst>
                                        <p:tav tm="0">
                                          <p:val>
                                            <p:fltVal val="0"/>
                                          </p:val>
                                        </p:tav>
                                        <p:tav tm="100000">
                                          <p:val>
                                            <p:strVal val="#ppt_h"/>
                                          </p:val>
                                        </p:tav>
                                      </p:tavLst>
                                    </p:anim>
                                    <p:animEffect transition="in" filter="fade">
                                      <p:cBhvr>
                                        <p:cTn id="172" dur="150"/>
                                        <p:tgtEl>
                                          <p:spTgt spid="95"/>
                                        </p:tgtEl>
                                      </p:cBhvr>
                                    </p:animEffect>
                                  </p:childTnLst>
                                </p:cTn>
                              </p:par>
                            </p:childTnLst>
                          </p:cTn>
                        </p:par>
                        <p:par>
                          <p:cTn id="173" fill="hold">
                            <p:stCondLst>
                              <p:cond delay="4500"/>
                            </p:stCondLst>
                            <p:childTnLst>
                              <p:par>
                                <p:cTn id="174" presetID="10" presetClass="entr" presetSubtype="0" fill="hold" grpId="0" nodeType="afterEffect">
                                  <p:stCondLst>
                                    <p:cond delay="0"/>
                                  </p:stCondLst>
                                  <p:childTnLst>
                                    <p:set>
                                      <p:cBhvr>
                                        <p:cTn id="175" dur="1" fill="hold">
                                          <p:stCondLst>
                                            <p:cond delay="0"/>
                                          </p:stCondLst>
                                        </p:cTn>
                                        <p:tgtEl>
                                          <p:spTgt spid="96"/>
                                        </p:tgtEl>
                                        <p:attrNameLst>
                                          <p:attrName>style.visibility</p:attrName>
                                        </p:attrNameLst>
                                      </p:cBhvr>
                                      <p:to>
                                        <p:strVal val="visible"/>
                                      </p:to>
                                    </p:set>
                                    <p:anim calcmode="lin" valueType="num">
                                      <p:cBhvr>
                                        <p:cTn id="176" dur="150" fill="hold"/>
                                        <p:tgtEl>
                                          <p:spTgt spid="96"/>
                                        </p:tgtEl>
                                        <p:attrNameLst>
                                          <p:attrName>ppt_w</p:attrName>
                                        </p:attrNameLst>
                                      </p:cBhvr>
                                      <p:tavLst>
                                        <p:tav tm="0">
                                          <p:val>
                                            <p:fltVal val="0"/>
                                          </p:val>
                                        </p:tav>
                                        <p:tav tm="100000">
                                          <p:val>
                                            <p:strVal val="#ppt_w"/>
                                          </p:val>
                                        </p:tav>
                                      </p:tavLst>
                                    </p:anim>
                                    <p:anim calcmode="lin" valueType="num">
                                      <p:cBhvr>
                                        <p:cTn id="177" dur="150" fill="hold"/>
                                        <p:tgtEl>
                                          <p:spTgt spid="96"/>
                                        </p:tgtEl>
                                        <p:attrNameLst>
                                          <p:attrName>ppt_h</p:attrName>
                                        </p:attrNameLst>
                                      </p:cBhvr>
                                      <p:tavLst>
                                        <p:tav tm="0">
                                          <p:val>
                                            <p:fltVal val="0"/>
                                          </p:val>
                                        </p:tav>
                                        <p:tav tm="100000">
                                          <p:val>
                                            <p:strVal val="#ppt_h"/>
                                          </p:val>
                                        </p:tav>
                                      </p:tavLst>
                                    </p:anim>
                                    <p:animEffect transition="in" filter="fade">
                                      <p:cBhvr>
                                        <p:cTn id="178" dur="150"/>
                                        <p:tgtEl>
                                          <p:spTgt spid="96"/>
                                        </p:tgtEl>
                                      </p:cBhvr>
                                    </p:animEffect>
                                  </p:childTnLst>
                                </p:cTn>
                              </p:par>
                            </p:childTnLst>
                          </p:cTn>
                        </p:par>
                        <p:par>
                          <p:cTn id="179" fill="hold">
                            <p:stCondLst>
                              <p:cond delay="5000"/>
                            </p:stCondLst>
                            <p:childTnLst>
                              <p:par>
                                <p:cTn id="180" presetID="10" presetClass="entr" presetSubtype="0" fill="hold" grpId="0" nodeType="afterEffect">
                                  <p:stCondLst>
                                    <p:cond delay="0"/>
                                  </p:stCondLst>
                                  <p:childTnLst>
                                    <p:set>
                                      <p:cBhvr>
                                        <p:cTn id="181" dur="1" fill="hold">
                                          <p:stCondLst>
                                            <p:cond delay="0"/>
                                          </p:stCondLst>
                                        </p:cTn>
                                        <p:tgtEl>
                                          <p:spTgt spid="97"/>
                                        </p:tgtEl>
                                        <p:attrNameLst>
                                          <p:attrName>style.visibility</p:attrName>
                                        </p:attrNameLst>
                                      </p:cBhvr>
                                      <p:to>
                                        <p:strVal val="visible"/>
                                      </p:to>
                                    </p:set>
                                    <p:anim calcmode="lin" valueType="num">
                                      <p:cBhvr>
                                        <p:cTn id="182" dur="150" fill="hold"/>
                                        <p:tgtEl>
                                          <p:spTgt spid="97"/>
                                        </p:tgtEl>
                                        <p:attrNameLst>
                                          <p:attrName>ppt_w</p:attrName>
                                        </p:attrNameLst>
                                      </p:cBhvr>
                                      <p:tavLst>
                                        <p:tav tm="0">
                                          <p:val>
                                            <p:fltVal val="0"/>
                                          </p:val>
                                        </p:tav>
                                        <p:tav tm="100000">
                                          <p:val>
                                            <p:strVal val="#ppt_w"/>
                                          </p:val>
                                        </p:tav>
                                      </p:tavLst>
                                    </p:anim>
                                    <p:anim calcmode="lin" valueType="num">
                                      <p:cBhvr>
                                        <p:cTn id="183" dur="150" fill="hold"/>
                                        <p:tgtEl>
                                          <p:spTgt spid="97"/>
                                        </p:tgtEl>
                                        <p:attrNameLst>
                                          <p:attrName>ppt_h</p:attrName>
                                        </p:attrNameLst>
                                      </p:cBhvr>
                                      <p:tavLst>
                                        <p:tav tm="0">
                                          <p:val>
                                            <p:fltVal val="0"/>
                                          </p:val>
                                        </p:tav>
                                        <p:tav tm="100000">
                                          <p:val>
                                            <p:strVal val="#ppt_h"/>
                                          </p:val>
                                        </p:tav>
                                      </p:tavLst>
                                    </p:anim>
                                    <p:animEffect transition="in" filter="fade">
                                      <p:cBhvr>
                                        <p:cTn id="184" dur="150"/>
                                        <p:tgtEl>
                                          <p:spTgt spid="97"/>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98"/>
                                        </p:tgtEl>
                                        <p:attrNameLst>
                                          <p:attrName>style.visibility</p:attrName>
                                        </p:attrNameLst>
                                      </p:cBhvr>
                                      <p:to>
                                        <p:strVal val="visible"/>
                                      </p:to>
                                    </p:set>
                                    <p:anim calcmode="lin" valueType="num">
                                      <p:cBhvr>
                                        <p:cTn id="187" dur="150" fill="hold"/>
                                        <p:tgtEl>
                                          <p:spTgt spid="98"/>
                                        </p:tgtEl>
                                        <p:attrNameLst>
                                          <p:attrName>ppt_w</p:attrName>
                                        </p:attrNameLst>
                                      </p:cBhvr>
                                      <p:tavLst>
                                        <p:tav tm="0">
                                          <p:val>
                                            <p:fltVal val="0"/>
                                          </p:val>
                                        </p:tav>
                                        <p:tav tm="100000">
                                          <p:val>
                                            <p:strVal val="#ppt_w"/>
                                          </p:val>
                                        </p:tav>
                                      </p:tavLst>
                                    </p:anim>
                                    <p:anim calcmode="lin" valueType="num">
                                      <p:cBhvr>
                                        <p:cTn id="188" dur="150" fill="hold"/>
                                        <p:tgtEl>
                                          <p:spTgt spid="98"/>
                                        </p:tgtEl>
                                        <p:attrNameLst>
                                          <p:attrName>ppt_h</p:attrName>
                                        </p:attrNameLst>
                                      </p:cBhvr>
                                      <p:tavLst>
                                        <p:tav tm="0">
                                          <p:val>
                                            <p:fltVal val="0"/>
                                          </p:val>
                                        </p:tav>
                                        <p:tav tm="100000">
                                          <p:val>
                                            <p:strVal val="#ppt_h"/>
                                          </p:val>
                                        </p:tav>
                                      </p:tavLst>
                                    </p:anim>
                                    <p:animEffect transition="in" filter="fade">
                                      <p:cBhvr>
                                        <p:cTn id="189" dur="150"/>
                                        <p:tgtEl>
                                          <p:spTgt spid="98"/>
                                        </p:tgtEl>
                                      </p:cBhvr>
                                    </p:animEffect>
                                  </p:childTnLst>
                                </p:cTn>
                              </p:par>
                              <p:par>
                                <p:cTn id="190" presetID="10" presetClass="entr" presetSubtype="0" fill="hold" grpId="0" nodeType="withEffect">
                                  <p:stCondLst>
                                    <p:cond delay="0"/>
                                  </p:stCondLst>
                                  <p:childTnLst>
                                    <p:set>
                                      <p:cBhvr>
                                        <p:cTn id="191" dur="1" fill="hold">
                                          <p:stCondLst>
                                            <p:cond delay="0"/>
                                          </p:stCondLst>
                                        </p:cTn>
                                        <p:tgtEl>
                                          <p:spTgt spid="99"/>
                                        </p:tgtEl>
                                        <p:attrNameLst>
                                          <p:attrName>style.visibility</p:attrName>
                                        </p:attrNameLst>
                                      </p:cBhvr>
                                      <p:to>
                                        <p:strVal val="visible"/>
                                      </p:to>
                                    </p:set>
                                    <p:anim calcmode="lin" valueType="num">
                                      <p:cBhvr>
                                        <p:cTn id="192" dur="150" fill="hold"/>
                                        <p:tgtEl>
                                          <p:spTgt spid="99"/>
                                        </p:tgtEl>
                                        <p:attrNameLst>
                                          <p:attrName>ppt_w</p:attrName>
                                        </p:attrNameLst>
                                      </p:cBhvr>
                                      <p:tavLst>
                                        <p:tav tm="0">
                                          <p:val>
                                            <p:fltVal val="0"/>
                                          </p:val>
                                        </p:tav>
                                        <p:tav tm="100000">
                                          <p:val>
                                            <p:strVal val="#ppt_w"/>
                                          </p:val>
                                        </p:tav>
                                      </p:tavLst>
                                    </p:anim>
                                    <p:anim calcmode="lin" valueType="num">
                                      <p:cBhvr>
                                        <p:cTn id="193" dur="150" fill="hold"/>
                                        <p:tgtEl>
                                          <p:spTgt spid="99"/>
                                        </p:tgtEl>
                                        <p:attrNameLst>
                                          <p:attrName>ppt_h</p:attrName>
                                        </p:attrNameLst>
                                      </p:cBhvr>
                                      <p:tavLst>
                                        <p:tav tm="0">
                                          <p:val>
                                            <p:fltVal val="0"/>
                                          </p:val>
                                        </p:tav>
                                        <p:tav tm="100000">
                                          <p:val>
                                            <p:strVal val="#ppt_h"/>
                                          </p:val>
                                        </p:tav>
                                      </p:tavLst>
                                    </p:anim>
                                    <p:animEffect transition="in" filter="fade">
                                      <p:cBhvr>
                                        <p:cTn id="194" dur="150"/>
                                        <p:tgtEl>
                                          <p:spTgt spid="99"/>
                                        </p:tgtEl>
                                      </p:cBhvr>
                                    </p:animEffect>
                                  </p:childTnLst>
                                </p:cTn>
                              </p:par>
                            </p:childTnLst>
                          </p:cTn>
                        </p:par>
                        <p:par>
                          <p:cTn id="195" fill="hold">
                            <p:stCondLst>
                              <p:cond delay="5500"/>
                            </p:stCondLst>
                            <p:childTnLst>
                              <p:par>
                                <p:cTn id="196" presetID="10" presetClass="entr" presetSubtype="0" fill="hold" grpId="0" nodeType="afterEffect">
                                  <p:stCondLst>
                                    <p:cond delay="0"/>
                                  </p:stCondLst>
                                  <p:childTnLst>
                                    <p:set>
                                      <p:cBhvr>
                                        <p:cTn id="197" dur="1" fill="hold">
                                          <p:stCondLst>
                                            <p:cond delay="0"/>
                                          </p:stCondLst>
                                        </p:cTn>
                                        <p:tgtEl>
                                          <p:spTgt spid="100"/>
                                        </p:tgtEl>
                                        <p:attrNameLst>
                                          <p:attrName>style.visibility</p:attrName>
                                        </p:attrNameLst>
                                      </p:cBhvr>
                                      <p:to>
                                        <p:strVal val="visible"/>
                                      </p:to>
                                    </p:set>
                                    <p:anim calcmode="lin" valueType="num">
                                      <p:cBhvr>
                                        <p:cTn id="198" dur="150" fill="hold"/>
                                        <p:tgtEl>
                                          <p:spTgt spid="100"/>
                                        </p:tgtEl>
                                        <p:attrNameLst>
                                          <p:attrName>ppt_w</p:attrName>
                                        </p:attrNameLst>
                                      </p:cBhvr>
                                      <p:tavLst>
                                        <p:tav tm="0">
                                          <p:val>
                                            <p:fltVal val="0"/>
                                          </p:val>
                                        </p:tav>
                                        <p:tav tm="100000">
                                          <p:val>
                                            <p:strVal val="#ppt_w"/>
                                          </p:val>
                                        </p:tav>
                                      </p:tavLst>
                                    </p:anim>
                                    <p:anim calcmode="lin" valueType="num">
                                      <p:cBhvr>
                                        <p:cTn id="199" dur="150" fill="hold"/>
                                        <p:tgtEl>
                                          <p:spTgt spid="100"/>
                                        </p:tgtEl>
                                        <p:attrNameLst>
                                          <p:attrName>ppt_h</p:attrName>
                                        </p:attrNameLst>
                                      </p:cBhvr>
                                      <p:tavLst>
                                        <p:tav tm="0">
                                          <p:val>
                                            <p:fltVal val="0"/>
                                          </p:val>
                                        </p:tav>
                                        <p:tav tm="100000">
                                          <p:val>
                                            <p:strVal val="#ppt_h"/>
                                          </p:val>
                                        </p:tav>
                                      </p:tavLst>
                                    </p:anim>
                                    <p:animEffect transition="in" filter="fade">
                                      <p:cBhvr>
                                        <p:cTn id="200" dur="150"/>
                                        <p:tgtEl>
                                          <p:spTgt spid="100"/>
                                        </p:tgtEl>
                                      </p:cBhvr>
                                    </p:animEffect>
                                  </p:childTnLst>
                                </p:cTn>
                              </p:par>
                            </p:childTnLst>
                          </p:cTn>
                        </p:par>
                        <p:par>
                          <p:cTn id="201" fill="hold">
                            <p:stCondLst>
                              <p:cond delay="6000"/>
                            </p:stCondLst>
                            <p:childTnLst>
                              <p:par>
                                <p:cTn id="202" presetID="10" presetClass="entr" presetSubtype="0" fill="hold" grpId="0" nodeType="afterEffect">
                                  <p:stCondLst>
                                    <p:cond delay="0"/>
                                  </p:stCondLst>
                                  <p:childTnLst>
                                    <p:set>
                                      <p:cBhvr>
                                        <p:cTn id="203" dur="1" fill="hold">
                                          <p:stCondLst>
                                            <p:cond delay="0"/>
                                          </p:stCondLst>
                                        </p:cTn>
                                        <p:tgtEl>
                                          <p:spTgt spid="101"/>
                                        </p:tgtEl>
                                        <p:attrNameLst>
                                          <p:attrName>style.visibility</p:attrName>
                                        </p:attrNameLst>
                                      </p:cBhvr>
                                      <p:to>
                                        <p:strVal val="visible"/>
                                      </p:to>
                                    </p:set>
                                    <p:anim calcmode="lin" valueType="num">
                                      <p:cBhvr>
                                        <p:cTn id="204" dur="150" fill="hold"/>
                                        <p:tgtEl>
                                          <p:spTgt spid="101"/>
                                        </p:tgtEl>
                                        <p:attrNameLst>
                                          <p:attrName>ppt_w</p:attrName>
                                        </p:attrNameLst>
                                      </p:cBhvr>
                                      <p:tavLst>
                                        <p:tav tm="0">
                                          <p:val>
                                            <p:fltVal val="0"/>
                                          </p:val>
                                        </p:tav>
                                        <p:tav tm="100000">
                                          <p:val>
                                            <p:strVal val="#ppt_w"/>
                                          </p:val>
                                        </p:tav>
                                      </p:tavLst>
                                    </p:anim>
                                    <p:anim calcmode="lin" valueType="num">
                                      <p:cBhvr>
                                        <p:cTn id="205" dur="150" fill="hold"/>
                                        <p:tgtEl>
                                          <p:spTgt spid="101"/>
                                        </p:tgtEl>
                                        <p:attrNameLst>
                                          <p:attrName>ppt_h</p:attrName>
                                        </p:attrNameLst>
                                      </p:cBhvr>
                                      <p:tavLst>
                                        <p:tav tm="0">
                                          <p:val>
                                            <p:fltVal val="0"/>
                                          </p:val>
                                        </p:tav>
                                        <p:tav tm="100000">
                                          <p:val>
                                            <p:strVal val="#ppt_h"/>
                                          </p:val>
                                        </p:tav>
                                      </p:tavLst>
                                    </p:anim>
                                    <p:animEffect transition="in" filter="fade">
                                      <p:cBhvr>
                                        <p:cTn id="206" dur="150"/>
                                        <p:tgtEl>
                                          <p:spTgt spid="101"/>
                                        </p:tgtEl>
                                      </p:cBhvr>
                                    </p:animEffect>
                                  </p:childTnLst>
                                </p:cTn>
                              </p:par>
                              <p:par>
                                <p:cTn id="207" presetID="10" presetClass="entr" presetSubtype="0" fill="hold" grpId="0" nodeType="withEffect">
                                  <p:stCondLst>
                                    <p:cond delay="0"/>
                                  </p:stCondLst>
                                  <p:childTnLst>
                                    <p:set>
                                      <p:cBhvr>
                                        <p:cTn id="208" dur="1" fill="hold">
                                          <p:stCondLst>
                                            <p:cond delay="0"/>
                                          </p:stCondLst>
                                        </p:cTn>
                                        <p:tgtEl>
                                          <p:spTgt spid="102"/>
                                        </p:tgtEl>
                                        <p:attrNameLst>
                                          <p:attrName>style.visibility</p:attrName>
                                        </p:attrNameLst>
                                      </p:cBhvr>
                                      <p:to>
                                        <p:strVal val="visible"/>
                                      </p:to>
                                    </p:set>
                                    <p:anim calcmode="lin" valueType="num">
                                      <p:cBhvr>
                                        <p:cTn id="209" dur="150" fill="hold"/>
                                        <p:tgtEl>
                                          <p:spTgt spid="102"/>
                                        </p:tgtEl>
                                        <p:attrNameLst>
                                          <p:attrName>ppt_w</p:attrName>
                                        </p:attrNameLst>
                                      </p:cBhvr>
                                      <p:tavLst>
                                        <p:tav tm="0">
                                          <p:val>
                                            <p:fltVal val="0"/>
                                          </p:val>
                                        </p:tav>
                                        <p:tav tm="100000">
                                          <p:val>
                                            <p:strVal val="#ppt_w"/>
                                          </p:val>
                                        </p:tav>
                                      </p:tavLst>
                                    </p:anim>
                                    <p:anim calcmode="lin" valueType="num">
                                      <p:cBhvr>
                                        <p:cTn id="210" dur="150" fill="hold"/>
                                        <p:tgtEl>
                                          <p:spTgt spid="102"/>
                                        </p:tgtEl>
                                        <p:attrNameLst>
                                          <p:attrName>ppt_h</p:attrName>
                                        </p:attrNameLst>
                                      </p:cBhvr>
                                      <p:tavLst>
                                        <p:tav tm="0">
                                          <p:val>
                                            <p:fltVal val="0"/>
                                          </p:val>
                                        </p:tav>
                                        <p:tav tm="100000">
                                          <p:val>
                                            <p:strVal val="#ppt_h"/>
                                          </p:val>
                                        </p:tav>
                                      </p:tavLst>
                                    </p:anim>
                                    <p:animEffect transition="in" filter="fade">
                                      <p:cBhvr>
                                        <p:cTn id="211" dur="150"/>
                                        <p:tgtEl>
                                          <p:spTgt spid="102"/>
                                        </p:tgtEl>
                                      </p:cBhvr>
                                    </p:animEffect>
                                  </p:childTnLst>
                                </p:cTn>
                              </p:par>
                            </p:childTnLst>
                          </p:cTn>
                        </p:par>
                        <p:par>
                          <p:cTn id="212" fill="hold">
                            <p:stCondLst>
                              <p:cond delay="6500"/>
                            </p:stCondLst>
                            <p:childTnLst>
                              <p:par>
                                <p:cTn id="213" presetID="10"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 calcmode="lin" valueType="num">
                                      <p:cBhvr>
                                        <p:cTn id="215" dur="150" fill="hold"/>
                                        <p:tgtEl>
                                          <p:spTgt spid="103"/>
                                        </p:tgtEl>
                                        <p:attrNameLst>
                                          <p:attrName>ppt_w</p:attrName>
                                        </p:attrNameLst>
                                      </p:cBhvr>
                                      <p:tavLst>
                                        <p:tav tm="0">
                                          <p:val>
                                            <p:fltVal val="0"/>
                                          </p:val>
                                        </p:tav>
                                        <p:tav tm="100000">
                                          <p:val>
                                            <p:strVal val="#ppt_w"/>
                                          </p:val>
                                        </p:tav>
                                      </p:tavLst>
                                    </p:anim>
                                    <p:anim calcmode="lin" valueType="num">
                                      <p:cBhvr>
                                        <p:cTn id="216" dur="150" fill="hold"/>
                                        <p:tgtEl>
                                          <p:spTgt spid="103"/>
                                        </p:tgtEl>
                                        <p:attrNameLst>
                                          <p:attrName>ppt_h</p:attrName>
                                        </p:attrNameLst>
                                      </p:cBhvr>
                                      <p:tavLst>
                                        <p:tav tm="0">
                                          <p:val>
                                            <p:fltVal val="0"/>
                                          </p:val>
                                        </p:tav>
                                        <p:tav tm="100000">
                                          <p:val>
                                            <p:strVal val="#ppt_h"/>
                                          </p:val>
                                        </p:tav>
                                      </p:tavLst>
                                    </p:anim>
                                    <p:animEffect transition="in" filter="fade">
                                      <p:cBhvr>
                                        <p:cTn id="217" dur="150"/>
                                        <p:tgtEl>
                                          <p:spTgt spid="103"/>
                                        </p:tgtEl>
                                      </p:cBhvr>
                                    </p:animEffect>
                                  </p:childTnLst>
                                </p:cTn>
                              </p:par>
                            </p:childTnLst>
                          </p:cTn>
                        </p:par>
                        <p:par>
                          <p:cTn id="218" fill="hold">
                            <p:stCondLst>
                              <p:cond delay="7000"/>
                            </p:stCondLst>
                            <p:childTnLst>
                              <p:par>
                                <p:cTn id="219" presetID="10" presetClass="entr" presetSubtype="0" fill="hold" grpId="0" nodeType="afterEffect">
                                  <p:stCondLst>
                                    <p:cond delay="0"/>
                                  </p:stCondLst>
                                  <p:childTnLst>
                                    <p:set>
                                      <p:cBhvr>
                                        <p:cTn id="220" dur="1" fill="hold">
                                          <p:stCondLst>
                                            <p:cond delay="0"/>
                                          </p:stCondLst>
                                        </p:cTn>
                                        <p:tgtEl>
                                          <p:spTgt spid="104"/>
                                        </p:tgtEl>
                                        <p:attrNameLst>
                                          <p:attrName>style.visibility</p:attrName>
                                        </p:attrNameLst>
                                      </p:cBhvr>
                                      <p:to>
                                        <p:strVal val="visible"/>
                                      </p:to>
                                    </p:set>
                                    <p:anim calcmode="lin" valueType="num">
                                      <p:cBhvr>
                                        <p:cTn id="221" dur="150" fill="hold"/>
                                        <p:tgtEl>
                                          <p:spTgt spid="104"/>
                                        </p:tgtEl>
                                        <p:attrNameLst>
                                          <p:attrName>ppt_w</p:attrName>
                                        </p:attrNameLst>
                                      </p:cBhvr>
                                      <p:tavLst>
                                        <p:tav tm="0">
                                          <p:val>
                                            <p:fltVal val="0"/>
                                          </p:val>
                                        </p:tav>
                                        <p:tav tm="100000">
                                          <p:val>
                                            <p:strVal val="#ppt_w"/>
                                          </p:val>
                                        </p:tav>
                                      </p:tavLst>
                                    </p:anim>
                                    <p:anim calcmode="lin" valueType="num">
                                      <p:cBhvr>
                                        <p:cTn id="222" dur="150" fill="hold"/>
                                        <p:tgtEl>
                                          <p:spTgt spid="104"/>
                                        </p:tgtEl>
                                        <p:attrNameLst>
                                          <p:attrName>ppt_h</p:attrName>
                                        </p:attrNameLst>
                                      </p:cBhvr>
                                      <p:tavLst>
                                        <p:tav tm="0">
                                          <p:val>
                                            <p:fltVal val="0"/>
                                          </p:val>
                                        </p:tav>
                                        <p:tav tm="100000">
                                          <p:val>
                                            <p:strVal val="#ppt_h"/>
                                          </p:val>
                                        </p:tav>
                                      </p:tavLst>
                                    </p:anim>
                                    <p:animEffect transition="in" filter="fade">
                                      <p:cBhvr>
                                        <p:cTn id="223" dur="150"/>
                                        <p:tgtEl>
                                          <p:spTgt spid="104"/>
                                        </p:tgtEl>
                                      </p:cBhvr>
                                    </p:animEffect>
                                  </p:childTnLst>
                                </p:cTn>
                              </p:par>
                              <p:par>
                                <p:cTn id="224" presetID="10" presetClass="entr" presetSubtype="0" fill="hold" grpId="0" nodeType="withEffect">
                                  <p:stCondLst>
                                    <p:cond delay="0"/>
                                  </p:stCondLst>
                                  <p:childTnLst>
                                    <p:set>
                                      <p:cBhvr>
                                        <p:cTn id="225" dur="1" fill="hold">
                                          <p:stCondLst>
                                            <p:cond delay="0"/>
                                          </p:stCondLst>
                                        </p:cTn>
                                        <p:tgtEl>
                                          <p:spTgt spid="105"/>
                                        </p:tgtEl>
                                        <p:attrNameLst>
                                          <p:attrName>style.visibility</p:attrName>
                                        </p:attrNameLst>
                                      </p:cBhvr>
                                      <p:to>
                                        <p:strVal val="visible"/>
                                      </p:to>
                                    </p:set>
                                    <p:anim calcmode="lin" valueType="num">
                                      <p:cBhvr>
                                        <p:cTn id="226" dur="150" fill="hold"/>
                                        <p:tgtEl>
                                          <p:spTgt spid="105"/>
                                        </p:tgtEl>
                                        <p:attrNameLst>
                                          <p:attrName>ppt_w</p:attrName>
                                        </p:attrNameLst>
                                      </p:cBhvr>
                                      <p:tavLst>
                                        <p:tav tm="0">
                                          <p:val>
                                            <p:fltVal val="0"/>
                                          </p:val>
                                        </p:tav>
                                        <p:tav tm="100000">
                                          <p:val>
                                            <p:strVal val="#ppt_w"/>
                                          </p:val>
                                        </p:tav>
                                      </p:tavLst>
                                    </p:anim>
                                    <p:anim calcmode="lin" valueType="num">
                                      <p:cBhvr>
                                        <p:cTn id="227" dur="150" fill="hold"/>
                                        <p:tgtEl>
                                          <p:spTgt spid="105"/>
                                        </p:tgtEl>
                                        <p:attrNameLst>
                                          <p:attrName>ppt_h</p:attrName>
                                        </p:attrNameLst>
                                      </p:cBhvr>
                                      <p:tavLst>
                                        <p:tav tm="0">
                                          <p:val>
                                            <p:fltVal val="0"/>
                                          </p:val>
                                        </p:tav>
                                        <p:tav tm="100000">
                                          <p:val>
                                            <p:strVal val="#ppt_h"/>
                                          </p:val>
                                        </p:tav>
                                      </p:tavLst>
                                    </p:anim>
                                    <p:animEffect transition="in" filter="fade">
                                      <p:cBhvr>
                                        <p:cTn id="228" dur="150"/>
                                        <p:tgtEl>
                                          <p:spTgt spid="105"/>
                                        </p:tgtEl>
                                      </p:cBhvr>
                                    </p:animEffect>
                                  </p:childTnLst>
                                </p:cTn>
                              </p:par>
                              <p:par>
                                <p:cTn id="229" presetID="10" presetClass="entr" presetSubtype="0" fill="hold" grpId="0" nodeType="withEffect">
                                  <p:stCondLst>
                                    <p:cond delay="0"/>
                                  </p:stCondLst>
                                  <p:childTnLst>
                                    <p:set>
                                      <p:cBhvr>
                                        <p:cTn id="230" dur="1" fill="hold">
                                          <p:stCondLst>
                                            <p:cond delay="0"/>
                                          </p:stCondLst>
                                        </p:cTn>
                                        <p:tgtEl>
                                          <p:spTgt spid="106"/>
                                        </p:tgtEl>
                                        <p:attrNameLst>
                                          <p:attrName>style.visibility</p:attrName>
                                        </p:attrNameLst>
                                      </p:cBhvr>
                                      <p:to>
                                        <p:strVal val="visible"/>
                                      </p:to>
                                    </p:set>
                                    <p:anim calcmode="lin" valueType="num">
                                      <p:cBhvr>
                                        <p:cTn id="231" dur="150" fill="hold"/>
                                        <p:tgtEl>
                                          <p:spTgt spid="106"/>
                                        </p:tgtEl>
                                        <p:attrNameLst>
                                          <p:attrName>ppt_w</p:attrName>
                                        </p:attrNameLst>
                                      </p:cBhvr>
                                      <p:tavLst>
                                        <p:tav tm="0">
                                          <p:val>
                                            <p:fltVal val="0"/>
                                          </p:val>
                                        </p:tav>
                                        <p:tav tm="100000">
                                          <p:val>
                                            <p:strVal val="#ppt_w"/>
                                          </p:val>
                                        </p:tav>
                                      </p:tavLst>
                                    </p:anim>
                                    <p:anim calcmode="lin" valueType="num">
                                      <p:cBhvr>
                                        <p:cTn id="232" dur="150" fill="hold"/>
                                        <p:tgtEl>
                                          <p:spTgt spid="106"/>
                                        </p:tgtEl>
                                        <p:attrNameLst>
                                          <p:attrName>ppt_h</p:attrName>
                                        </p:attrNameLst>
                                      </p:cBhvr>
                                      <p:tavLst>
                                        <p:tav tm="0">
                                          <p:val>
                                            <p:fltVal val="0"/>
                                          </p:val>
                                        </p:tav>
                                        <p:tav tm="100000">
                                          <p:val>
                                            <p:strVal val="#ppt_h"/>
                                          </p:val>
                                        </p:tav>
                                      </p:tavLst>
                                    </p:anim>
                                    <p:animEffect transition="in" filter="fade">
                                      <p:cBhvr>
                                        <p:cTn id="233" dur="150"/>
                                        <p:tgtEl>
                                          <p:spTgt spid="106"/>
                                        </p:tgtEl>
                                      </p:cBhvr>
                                    </p:animEffect>
                                  </p:childTnLst>
                                </p:cTn>
                              </p:par>
                              <p:par>
                                <p:cTn id="234" presetID="10" presetClass="entr" presetSubtype="0" fill="hold" grpId="0" nodeType="withEffect">
                                  <p:stCondLst>
                                    <p:cond delay="0"/>
                                  </p:stCondLst>
                                  <p:childTnLst>
                                    <p:set>
                                      <p:cBhvr>
                                        <p:cTn id="235" dur="1" fill="hold">
                                          <p:stCondLst>
                                            <p:cond delay="0"/>
                                          </p:stCondLst>
                                        </p:cTn>
                                        <p:tgtEl>
                                          <p:spTgt spid="107"/>
                                        </p:tgtEl>
                                        <p:attrNameLst>
                                          <p:attrName>style.visibility</p:attrName>
                                        </p:attrNameLst>
                                      </p:cBhvr>
                                      <p:to>
                                        <p:strVal val="visible"/>
                                      </p:to>
                                    </p:set>
                                    <p:anim calcmode="lin" valueType="num">
                                      <p:cBhvr>
                                        <p:cTn id="236" dur="150" fill="hold"/>
                                        <p:tgtEl>
                                          <p:spTgt spid="107"/>
                                        </p:tgtEl>
                                        <p:attrNameLst>
                                          <p:attrName>ppt_w</p:attrName>
                                        </p:attrNameLst>
                                      </p:cBhvr>
                                      <p:tavLst>
                                        <p:tav tm="0">
                                          <p:val>
                                            <p:fltVal val="0"/>
                                          </p:val>
                                        </p:tav>
                                        <p:tav tm="100000">
                                          <p:val>
                                            <p:strVal val="#ppt_w"/>
                                          </p:val>
                                        </p:tav>
                                      </p:tavLst>
                                    </p:anim>
                                    <p:anim calcmode="lin" valueType="num">
                                      <p:cBhvr>
                                        <p:cTn id="237" dur="150" fill="hold"/>
                                        <p:tgtEl>
                                          <p:spTgt spid="107"/>
                                        </p:tgtEl>
                                        <p:attrNameLst>
                                          <p:attrName>ppt_h</p:attrName>
                                        </p:attrNameLst>
                                      </p:cBhvr>
                                      <p:tavLst>
                                        <p:tav tm="0">
                                          <p:val>
                                            <p:fltVal val="0"/>
                                          </p:val>
                                        </p:tav>
                                        <p:tav tm="100000">
                                          <p:val>
                                            <p:strVal val="#ppt_h"/>
                                          </p:val>
                                        </p:tav>
                                      </p:tavLst>
                                    </p:anim>
                                    <p:animEffect transition="in" filter="fade">
                                      <p:cBhvr>
                                        <p:cTn id="238" dur="150"/>
                                        <p:tgtEl>
                                          <p:spTgt spid="107"/>
                                        </p:tgtEl>
                                      </p:cBhvr>
                                    </p:animEffect>
                                  </p:childTnLst>
                                </p:cTn>
                              </p:par>
                              <p:par>
                                <p:cTn id="239" presetID="10" presetClass="entr" presetSubtype="0" fill="hold" grpId="0" nodeType="withEffect">
                                  <p:stCondLst>
                                    <p:cond delay="0"/>
                                  </p:stCondLst>
                                  <p:childTnLst>
                                    <p:set>
                                      <p:cBhvr>
                                        <p:cTn id="240" dur="1" fill="hold">
                                          <p:stCondLst>
                                            <p:cond delay="0"/>
                                          </p:stCondLst>
                                        </p:cTn>
                                        <p:tgtEl>
                                          <p:spTgt spid="108"/>
                                        </p:tgtEl>
                                        <p:attrNameLst>
                                          <p:attrName>style.visibility</p:attrName>
                                        </p:attrNameLst>
                                      </p:cBhvr>
                                      <p:to>
                                        <p:strVal val="visible"/>
                                      </p:to>
                                    </p:set>
                                    <p:anim calcmode="lin" valueType="num">
                                      <p:cBhvr>
                                        <p:cTn id="241" dur="150" fill="hold"/>
                                        <p:tgtEl>
                                          <p:spTgt spid="108"/>
                                        </p:tgtEl>
                                        <p:attrNameLst>
                                          <p:attrName>ppt_w</p:attrName>
                                        </p:attrNameLst>
                                      </p:cBhvr>
                                      <p:tavLst>
                                        <p:tav tm="0">
                                          <p:val>
                                            <p:fltVal val="0"/>
                                          </p:val>
                                        </p:tav>
                                        <p:tav tm="100000">
                                          <p:val>
                                            <p:strVal val="#ppt_w"/>
                                          </p:val>
                                        </p:tav>
                                      </p:tavLst>
                                    </p:anim>
                                    <p:anim calcmode="lin" valueType="num">
                                      <p:cBhvr>
                                        <p:cTn id="242" dur="150" fill="hold"/>
                                        <p:tgtEl>
                                          <p:spTgt spid="108"/>
                                        </p:tgtEl>
                                        <p:attrNameLst>
                                          <p:attrName>ppt_h</p:attrName>
                                        </p:attrNameLst>
                                      </p:cBhvr>
                                      <p:tavLst>
                                        <p:tav tm="0">
                                          <p:val>
                                            <p:fltVal val="0"/>
                                          </p:val>
                                        </p:tav>
                                        <p:tav tm="100000">
                                          <p:val>
                                            <p:strVal val="#ppt_h"/>
                                          </p:val>
                                        </p:tav>
                                      </p:tavLst>
                                    </p:anim>
                                    <p:animEffect transition="in" filter="fade">
                                      <p:cBhvr>
                                        <p:cTn id="243" dur="150"/>
                                        <p:tgtEl>
                                          <p:spTgt spid="108"/>
                                        </p:tgtEl>
                                      </p:cBhvr>
                                    </p:animEffect>
                                  </p:childTnLst>
                                </p:cTn>
                              </p:par>
                            </p:childTnLst>
                          </p:cTn>
                        </p:par>
                        <p:par>
                          <p:cTn id="244" fill="hold">
                            <p:stCondLst>
                              <p:cond delay="7500"/>
                            </p:stCondLst>
                            <p:childTnLst>
                              <p:par>
                                <p:cTn id="245" presetID="10" presetClass="entr" presetSubtype="0" fill="hold" grpId="0" nodeType="afterEffect">
                                  <p:stCondLst>
                                    <p:cond delay="0"/>
                                  </p:stCondLst>
                                  <p:childTnLst>
                                    <p:set>
                                      <p:cBhvr>
                                        <p:cTn id="246" dur="1" fill="hold">
                                          <p:stCondLst>
                                            <p:cond delay="0"/>
                                          </p:stCondLst>
                                        </p:cTn>
                                        <p:tgtEl>
                                          <p:spTgt spid="110"/>
                                        </p:tgtEl>
                                        <p:attrNameLst>
                                          <p:attrName>style.visibility</p:attrName>
                                        </p:attrNameLst>
                                      </p:cBhvr>
                                      <p:to>
                                        <p:strVal val="visible"/>
                                      </p:to>
                                    </p:set>
                                    <p:anim calcmode="lin" valueType="num">
                                      <p:cBhvr>
                                        <p:cTn id="247" dur="150" fill="hold"/>
                                        <p:tgtEl>
                                          <p:spTgt spid="110"/>
                                        </p:tgtEl>
                                        <p:attrNameLst>
                                          <p:attrName>ppt_w</p:attrName>
                                        </p:attrNameLst>
                                      </p:cBhvr>
                                      <p:tavLst>
                                        <p:tav tm="0">
                                          <p:val>
                                            <p:fltVal val="0"/>
                                          </p:val>
                                        </p:tav>
                                        <p:tav tm="100000">
                                          <p:val>
                                            <p:strVal val="#ppt_w"/>
                                          </p:val>
                                        </p:tav>
                                      </p:tavLst>
                                    </p:anim>
                                    <p:anim calcmode="lin" valueType="num">
                                      <p:cBhvr>
                                        <p:cTn id="248" dur="150" fill="hold"/>
                                        <p:tgtEl>
                                          <p:spTgt spid="110"/>
                                        </p:tgtEl>
                                        <p:attrNameLst>
                                          <p:attrName>ppt_h</p:attrName>
                                        </p:attrNameLst>
                                      </p:cBhvr>
                                      <p:tavLst>
                                        <p:tav tm="0">
                                          <p:val>
                                            <p:fltVal val="0"/>
                                          </p:val>
                                        </p:tav>
                                        <p:tav tm="100000">
                                          <p:val>
                                            <p:strVal val="#ppt_h"/>
                                          </p:val>
                                        </p:tav>
                                      </p:tavLst>
                                    </p:anim>
                                    <p:animEffect transition="in" filter="fade">
                                      <p:cBhvr>
                                        <p:cTn id="249" dur="150"/>
                                        <p:tgtEl>
                                          <p:spTgt spid="110"/>
                                        </p:tgtEl>
                                      </p:cBhvr>
                                    </p:animEffect>
                                  </p:childTnLst>
                                </p:cTn>
                              </p:par>
                            </p:childTnLst>
                          </p:cTn>
                        </p:par>
                        <p:par>
                          <p:cTn id="250" fill="hold">
                            <p:stCondLst>
                              <p:cond delay="8000"/>
                            </p:stCondLst>
                            <p:childTnLst>
                              <p:par>
                                <p:cTn id="251" presetID="10" presetClass="entr" presetSubtype="0" fill="hold" grpId="0" nodeType="afterEffect">
                                  <p:stCondLst>
                                    <p:cond delay="0"/>
                                  </p:stCondLst>
                                  <p:childTnLst>
                                    <p:set>
                                      <p:cBhvr>
                                        <p:cTn id="252" dur="1" fill="hold">
                                          <p:stCondLst>
                                            <p:cond delay="0"/>
                                          </p:stCondLst>
                                        </p:cTn>
                                        <p:tgtEl>
                                          <p:spTgt spid="111"/>
                                        </p:tgtEl>
                                        <p:attrNameLst>
                                          <p:attrName>style.visibility</p:attrName>
                                        </p:attrNameLst>
                                      </p:cBhvr>
                                      <p:to>
                                        <p:strVal val="visible"/>
                                      </p:to>
                                    </p:set>
                                    <p:anim calcmode="lin" valueType="num">
                                      <p:cBhvr>
                                        <p:cTn id="253" dur="150" fill="hold"/>
                                        <p:tgtEl>
                                          <p:spTgt spid="111"/>
                                        </p:tgtEl>
                                        <p:attrNameLst>
                                          <p:attrName>ppt_w</p:attrName>
                                        </p:attrNameLst>
                                      </p:cBhvr>
                                      <p:tavLst>
                                        <p:tav tm="0">
                                          <p:val>
                                            <p:fltVal val="0"/>
                                          </p:val>
                                        </p:tav>
                                        <p:tav tm="100000">
                                          <p:val>
                                            <p:strVal val="#ppt_w"/>
                                          </p:val>
                                        </p:tav>
                                      </p:tavLst>
                                    </p:anim>
                                    <p:anim calcmode="lin" valueType="num">
                                      <p:cBhvr>
                                        <p:cTn id="254" dur="150" fill="hold"/>
                                        <p:tgtEl>
                                          <p:spTgt spid="111"/>
                                        </p:tgtEl>
                                        <p:attrNameLst>
                                          <p:attrName>ppt_h</p:attrName>
                                        </p:attrNameLst>
                                      </p:cBhvr>
                                      <p:tavLst>
                                        <p:tav tm="0">
                                          <p:val>
                                            <p:fltVal val="0"/>
                                          </p:val>
                                        </p:tav>
                                        <p:tav tm="100000">
                                          <p:val>
                                            <p:strVal val="#ppt_h"/>
                                          </p:val>
                                        </p:tav>
                                      </p:tavLst>
                                    </p:anim>
                                    <p:animEffect transition="in" filter="fade">
                                      <p:cBhvr>
                                        <p:cTn id="255" dur="15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905" grpId="0" bldLvl="0" animBg="1"/>
      <p:bldP spid="891906" grpId="0" bldLvl="0" animBg="1"/>
      <p:bldP spid="891907" grpId="0" bldLvl="0" animBg="1"/>
      <p:bldP spid="891908" grpId="0" bldLvl="0" animBg="1"/>
      <p:bldP spid="891909" grpId="0" bldLvl="0" animBg="1"/>
      <p:bldP spid="69" grpId="0" bldLvl="0" animBg="1"/>
      <p:bldP spid="70" grpId="0" bldLvl="0" animBg="1"/>
      <p:bldP spid="71" grpId="0" bldLvl="0" animBg="1"/>
      <p:bldP spid="72" grpId="0" bldLvl="0" animBg="1"/>
      <p:bldP spid="73" grpId="0" bldLvl="0" animBg="1"/>
      <p:bldP spid="74" grpId="0" bldLvl="0" animBg="1"/>
      <p:bldP spid="75" grpId="0" bldLvl="0" animBg="1"/>
      <p:bldP spid="76" grpId="0" bldLvl="0" animBg="1"/>
      <p:bldP spid="77" grpId="0" bldLvl="0" animBg="1"/>
      <p:bldP spid="78" grpId="0" bldLvl="0" animBg="1"/>
      <p:bldP spid="79" grpId="0" bldLvl="0" animBg="1"/>
      <p:bldP spid="80" grpId="0" bldLvl="0" animBg="1"/>
      <p:bldP spid="81" grpId="0" bldLvl="0" animBg="1"/>
      <p:bldP spid="82" grpId="0" bldLvl="0" animBg="1"/>
      <p:bldP spid="83" grpId="0" bldLvl="0" animBg="1"/>
      <p:bldP spid="84" grpId="0" bldLvl="0" animBg="1"/>
      <p:bldP spid="85" grpId="0" bldLvl="0" animBg="1"/>
      <p:bldP spid="85" grpId="1" bldLvl="0" animBg="1"/>
      <p:bldP spid="86" grpId="0" bldLvl="0" animBg="1"/>
      <p:bldP spid="87" grpId="0" bldLvl="0" animBg="1"/>
      <p:bldP spid="88" grpId="0" bldLvl="0" animBg="1"/>
      <p:bldP spid="89" grpId="0" bldLvl="0" animBg="1"/>
      <p:bldP spid="90" grpId="0" bldLvl="0" animBg="1"/>
      <p:bldP spid="91" grpId="0" bldLvl="0" animBg="1"/>
      <p:bldP spid="92" grpId="0" bldLvl="0" animBg="1"/>
      <p:bldP spid="93" grpId="0" bldLvl="0" animBg="1"/>
      <p:bldP spid="94" grpId="0" bldLvl="0" animBg="1"/>
      <p:bldP spid="95" grpId="0" bldLvl="0" animBg="1"/>
      <p:bldP spid="96" grpId="0" bldLvl="0" animBg="1"/>
      <p:bldP spid="97" grpId="0" bldLvl="0" animBg="1"/>
      <p:bldP spid="98" grpId="0" bldLvl="0" animBg="1"/>
      <p:bldP spid="99" grpId="0" bldLvl="0" animBg="1"/>
      <p:bldP spid="100" grpId="0" bldLvl="0" animBg="1"/>
      <p:bldP spid="101" grpId="0" bldLvl="0" animBg="1"/>
      <p:bldP spid="102" grpId="0" bldLvl="0" animBg="1"/>
      <p:bldP spid="103" grpId="0" bldLvl="0" animBg="1"/>
      <p:bldP spid="104" grpId="0" bldLvl="0" animBg="1"/>
      <p:bldP spid="105" grpId="0" bldLvl="0" animBg="1"/>
      <p:bldP spid="106" grpId="0" bldLvl="0" animBg="1"/>
      <p:bldP spid="107" grpId="0" bldLvl="0" animBg="1"/>
      <p:bldP spid="108" grpId="0" bldLvl="0" animBg="1"/>
      <p:bldP spid="109" grpId="0" bldLvl="0" animBg="1"/>
      <p:bldP spid="110" grpId="0" bldLvl="0" animBg="1"/>
      <p:bldP spid="111" grpId="0" bldLvl="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410" name="任意多边形 23"/>
          <p:cNvSpPr/>
          <p:nvPr/>
        </p:nvSpPr>
        <p:spPr>
          <a:xfrm>
            <a:off x="1178054" y="4670884"/>
            <a:ext cx="6858000" cy="466725"/>
          </a:xfrm>
          <a:custGeom>
            <a:avLst/>
            <a:gdLst>
              <a:gd name="txL" fmla="*/ 0 w 6089904"/>
              <a:gd name="txT" fmla="*/ 0 h 554640"/>
              <a:gd name="txR" fmla="*/ 6089904 w 6089904"/>
              <a:gd name="txB" fmla="*/ 554640 h 554640"/>
            </a:gdLst>
            <a:ahLst/>
            <a:cxnLst>
              <a:cxn ang="0">
                <a:pos x="0" y="0"/>
              </a:cxn>
              <a:cxn ang="0">
                <a:pos x="2147483647" y="0"/>
              </a:cxn>
              <a:cxn ang="0">
                <a:pos x="2147483647" y="11058989"/>
              </a:cxn>
              <a:cxn ang="0">
                <a:pos x="0" y="11058989"/>
              </a:cxn>
              <a:cxn ang="0">
                <a:pos x="0" y="0"/>
              </a:cxn>
            </a:cxnLst>
            <a:rect l="txL" t="txT" r="txR" b="txB"/>
            <a:pathLst>
              <a:path w="6089904" h="554640">
                <a:moveTo>
                  <a:pt x="0" y="0"/>
                </a:moveTo>
                <a:lnTo>
                  <a:pt x="6089904" y="0"/>
                </a:lnTo>
                <a:lnTo>
                  <a:pt x="6089904" y="554640"/>
                </a:lnTo>
                <a:lnTo>
                  <a:pt x="0" y="554640"/>
                </a:lnTo>
                <a:lnTo>
                  <a:pt x="0" y="0"/>
                </a:lnTo>
                <a:close/>
              </a:path>
            </a:pathLst>
          </a:custGeom>
          <a:noFill/>
          <a:ln w="9525">
            <a:noFill/>
          </a:ln>
        </p:spPr>
        <p:txBody>
          <a:bodyPr lIns="40005" tIns="40005" rIns="40005" bIns="40005" anchor="b"/>
          <a:lstStyle/>
          <a:p>
            <a:pPr algn="ctr" defTabSz="933450" eaLnBrk="0" hangingPunct="0">
              <a:lnSpc>
                <a:spcPct val="90000"/>
              </a:lnSpc>
            </a:pPr>
            <a:r>
              <a:rPr lang="zh-CN" altLang="en-US" sz="2000" b="1" dirty="0">
                <a:solidFill>
                  <a:srgbClr val="E1740D"/>
                </a:solidFill>
                <a:latin typeface="微软雅黑" panose="020B0503020204020204" pitchFamily="34" charset="-122"/>
                <a:ea typeface="微软雅黑" panose="020B0503020204020204" pitchFamily="34" charset="-122"/>
              </a:rPr>
              <a:t>核心素养体系总框架</a:t>
            </a:r>
            <a:r>
              <a:rPr lang="en-US" altLang="zh-CN" sz="2000" b="1" dirty="0">
                <a:solidFill>
                  <a:srgbClr val="E1740D"/>
                </a:solidFill>
                <a:latin typeface="微软雅黑" panose="020B0503020204020204" pitchFamily="34" charset="-122"/>
                <a:ea typeface="微软雅黑" panose="020B0503020204020204" pitchFamily="34" charset="-122"/>
              </a:rPr>
              <a:t>——12</a:t>
            </a:r>
            <a:r>
              <a:rPr lang="zh-CN" altLang="en-US" sz="2000" b="1" dirty="0">
                <a:solidFill>
                  <a:srgbClr val="E1740D"/>
                </a:solidFill>
                <a:latin typeface="微软雅黑" panose="020B0503020204020204" pitchFamily="34" charset="-122"/>
                <a:ea typeface="微软雅黑" panose="020B0503020204020204" pitchFamily="34" charset="-122"/>
              </a:rPr>
              <a:t>个指标</a:t>
            </a:r>
            <a:endParaRPr lang="zh-CN" altLang="en-US" sz="2000" b="1" dirty="0">
              <a:solidFill>
                <a:srgbClr val="E1740D"/>
              </a:solidFill>
              <a:latin typeface="微软雅黑" panose="020B0503020204020204" pitchFamily="34" charset="-122"/>
              <a:ea typeface="微软雅黑" panose="020B0503020204020204" pitchFamily="34" charset="-122"/>
            </a:endParaRPr>
          </a:p>
        </p:txBody>
      </p:sp>
      <p:grpSp>
        <p:nvGrpSpPr>
          <p:cNvPr id="28" name="Group 4"/>
          <p:cNvGrpSpPr>
            <a:grpSpLocks noChangeAspect="1"/>
          </p:cNvGrpSpPr>
          <p:nvPr/>
        </p:nvGrpSpPr>
        <p:grpSpPr bwMode="auto">
          <a:xfrm rot="5400000">
            <a:off x="-9330" y="267599"/>
            <a:ext cx="409547" cy="390889"/>
            <a:chOff x="0" y="60"/>
            <a:chExt cx="439" cy="419"/>
          </a:xfrm>
        </p:grpSpPr>
        <p:sp>
          <p:nvSpPr>
            <p:cNvPr id="29" name="Freeform 5"/>
            <p:cNvSpPr/>
            <p:nvPr/>
          </p:nvSpPr>
          <p:spPr bwMode="auto">
            <a:xfrm>
              <a:off x="0" y="60"/>
              <a:ext cx="297" cy="419"/>
            </a:xfrm>
            <a:custGeom>
              <a:avLst/>
              <a:gdLst>
                <a:gd name="T0" fmla="*/ 297 w 297"/>
                <a:gd name="T1" fmla="*/ 0 h 419"/>
                <a:gd name="T2" fmla="*/ 143 w 297"/>
                <a:gd name="T3" fmla="*/ 0 h 419"/>
                <a:gd name="T4" fmla="*/ 0 w 297"/>
                <a:gd name="T5" fmla="*/ 419 h 419"/>
                <a:gd name="T6" fmla="*/ 155 w 297"/>
                <a:gd name="T7" fmla="*/ 419 h 419"/>
                <a:gd name="T8" fmla="*/ 297 w 297"/>
                <a:gd name="T9" fmla="*/ 0 h 419"/>
              </a:gdLst>
              <a:ahLst/>
              <a:cxnLst>
                <a:cxn ang="0">
                  <a:pos x="T0" y="T1"/>
                </a:cxn>
                <a:cxn ang="0">
                  <a:pos x="T2" y="T3"/>
                </a:cxn>
                <a:cxn ang="0">
                  <a:pos x="T4" y="T5"/>
                </a:cxn>
                <a:cxn ang="0">
                  <a:pos x="T6" y="T7"/>
                </a:cxn>
                <a:cxn ang="0">
                  <a:pos x="T8" y="T9"/>
                </a:cxn>
              </a:cxnLst>
              <a:rect l="0" t="0" r="r" b="b"/>
              <a:pathLst>
                <a:path w="297" h="419">
                  <a:moveTo>
                    <a:pt x="297" y="0"/>
                  </a:moveTo>
                  <a:lnTo>
                    <a:pt x="143" y="0"/>
                  </a:lnTo>
                  <a:lnTo>
                    <a:pt x="0" y="419"/>
                  </a:lnTo>
                  <a:lnTo>
                    <a:pt x="155" y="419"/>
                  </a:lnTo>
                  <a:lnTo>
                    <a:pt x="297" y="0"/>
                  </a:lnTo>
                  <a:close/>
                </a:path>
              </a:pathLst>
            </a:custGeom>
            <a:solidFill>
              <a:srgbClr val="0423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sp>
          <p:nvSpPr>
            <p:cNvPr id="30" name="Freeform 6"/>
            <p:cNvSpPr/>
            <p:nvPr/>
          </p:nvSpPr>
          <p:spPr bwMode="auto">
            <a:xfrm>
              <a:off x="143" y="60"/>
              <a:ext cx="296" cy="419"/>
            </a:xfrm>
            <a:custGeom>
              <a:avLst/>
              <a:gdLst>
                <a:gd name="T0" fmla="*/ 0 w 296"/>
                <a:gd name="T1" fmla="*/ 0 h 419"/>
                <a:gd name="T2" fmla="*/ 154 w 296"/>
                <a:gd name="T3" fmla="*/ 0 h 419"/>
                <a:gd name="T4" fmla="*/ 296 w 296"/>
                <a:gd name="T5" fmla="*/ 419 h 419"/>
                <a:gd name="T6" fmla="*/ 142 w 296"/>
                <a:gd name="T7" fmla="*/ 419 h 419"/>
                <a:gd name="T8" fmla="*/ 0 w 296"/>
                <a:gd name="T9" fmla="*/ 0 h 419"/>
              </a:gdLst>
              <a:ahLst/>
              <a:cxnLst>
                <a:cxn ang="0">
                  <a:pos x="T0" y="T1"/>
                </a:cxn>
                <a:cxn ang="0">
                  <a:pos x="T2" y="T3"/>
                </a:cxn>
                <a:cxn ang="0">
                  <a:pos x="T4" y="T5"/>
                </a:cxn>
                <a:cxn ang="0">
                  <a:pos x="T6" y="T7"/>
                </a:cxn>
                <a:cxn ang="0">
                  <a:pos x="T8" y="T9"/>
                </a:cxn>
              </a:cxnLst>
              <a:rect l="0" t="0" r="r" b="b"/>
              <a:pathLst>
                <a:path w="296" h="419">
                  <a:moveTo>
                    <a:pt x="0" y="0"/>
                  </a:moveTo>
                  <a:lnTo>
                    <a:pt x="154" y="0"/>
                  </a:lnTo>
                  <a:lnTo>
                    <a:pt x="296" y="419"/>
                  </a:lnTo>
                  <a:lnTo>
                    <a:pt x="142" y="419"/>
                  </a:lnTo>
                  <a:lnTo>
                    <a:pt x="0" y="0"/>
                  </a:lnTo>
                  <a:close/>
                </a:path>
              </a:pathLst>
            </a:custGeom>
            <a:solidFill>
              <a:srgbClr val="59A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grpSp>
      <p:sp>
        <p:nvSpPr>
          <p:cNvPr id="31" name="文本框 30"/>
          <p:cNvSpPr txBox="1"/>
          <p:nvPr/>
        </p:nvSpPr>
        <p:spPr>
          <a:xfrm>
            <a:off x="390888" y="195486"/>
            <a:ext cx="3390672" cy="461665"/>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defTabSz="685800"/>
            <a:r>
              <a:rPr lang="zh-CN" altLang="en-US" sz="2400" spc="100" dirty="0">
                <a:solidFill>
                  <a:srgbClr val="E1740D"/>
                </a:solidFill>
                <a:latin typeface="Arial" panose="020B0604020202020204" pitchFamily="34" charset="0"/>
                <a:ea typeface="微软雅黑" panose="020B0503020204020204" pitchFamily="34" charset="-122"/>
                <a:cs typeface="Arial" panose="020B0604020202020204" pitchFamily="34" charset="0"/>
              </a:rPr>
              <a:t>核心素养总框架的建构</a:t>
            </a:r>
            <a:endParaRPr lang="zh-CN" altLang="en-US" sz="2400" spc="100" dirty="0">
              <a:solidFill>
                <a:srgbClr val="E1740D"/>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34" name="组合 33"/>
          <p:cNvGrpSpPr/>
          <p:nvPr/>
        </p:nvGrpSpPr>
        <p:grpSpPr>
          <a:xfrm>
            <a:off x="1205169" y="339502"/>
            <a:ext cx="6722873" cy="4869900"/>
            <a:chOff x="1205169" y="483518"/>
            <a:chExt cx="6722873" cy="4869900"/>
          </a:xfrm>
        </p:grpSpPr>
        <p:graphicFrame>
          <p:nvGraphicFramePr>
            <p:cNvPr id="35" name="图示 34"/>
            <p:cNvGraphicFramePr/>
            <p:nvPr/>
          </p:nvGraphicFramePr>
          <p:xfrm>
            <a:off x="1205169" y="483518"/>
            <a:ext cx="6722873" cy="427573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6" name="MH_SubTitle_3"/>
            <p:cNvSpPr txBox="1">
              <a:spLocks noChangeArrowheads="1"/>
            </p:cNvSpPr>
            <p:nvPr>
              <p:custDataLst>
                <p:tags r:id="rId6"/>
              </p:custDataLst>
            </p:nvPr>
          </p:nvSpPr>
          <p:spPr bwMode="auto">
            <a:xfrm flipH="1">
              <a:off x="4107382" y="4543448"/>
              <a:ext cx="1243165" cy="809970"/>
            </a:xfrm>
            <a:prstGeom prst="rect">
              <a:avLst/>
            </a:prstGeom>
            <a:noFill/>
            <a:ln>
              <a:noFill/>
            </a:ln>
            <a:effectLst/>
          </p:spPr>
          <p:txBody>
            <a:bodyPr>
              <a:norm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fontAlgn="base" hangingPunct="1">
                <a:buClrTx/>
                <a:buFont typeface="Arial" panose="020B0604020202020204" pitchFamily="34" charset="0"/>
                <a:buNone/>
              </a:pPr>
              <a:r>
                <a:rPr lang="zh-CN" altLang="en-US" sz="2000" b="1" noProof="1">
                  <a:solidFill>
                    <a:schemeClr val="tx1">
                      <a:lumMod val="85000"/>
                      <a:lumOff val="15000"/>
                    </a:schemeClr>
                  </a:solidFill>
                  <a:latin typeface="微软雅黑" panose="020B0503020204020204" pitchFamily="34" charset="-122"/>
                  <a:ea typeface="微软雅黑" panose="020B0503020204020204" pitchFamily="34" charset="-122"/>
                  <a:cs typeface="+mn-ea"/>
                </a:rPr>
                <a:t>文化修养</a:t>
              </a:r>
              <a:endParaRPr lang="zh-CN" altLang="en-US" sz="2000" b="1" noProof="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7" name="MH_SubTitle_2"/>
            <p:cNvSpPr txBox="1">
              <a:spLocks noChangeArrowheads="1"/>
            </p:cNvSpPr>
            <p:nvPr>
              <p:custDataLst>
                <p:tags r:id="rId7"/>
              </p:custDataLst>
            </p:nvPr>
          </p:nvSpPr>
          <p:spPr bwMode="auto">
            <a:xfrm rot="16200000" flipH="1">
              <a:off x="4995074" y="2348956"/>
              <a:ext cx="3528392" cy="630124"/>
            </a:xfrm>
            <a:prstGeom prst="rect">
              <a:avLst/>
            </a:prstGeom>
            <a:noFill/>
            <a:ln>
              <a:noFill/>
            </a:ln>
            <a:effectLst/>
          </p:spPr>
          <p:txBody>
            <a:bodyPr vert="eaVert">
              <a:norm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2000" b="1" kern="0" dirty="0">
                  <a:latin typeface="微软雅黑" panose="020B0503020204020204" pitchFamily="34" charset="-122"/>
                  <a:ea typeface="微软雅黑" panose="020B0503020204020204" pitchFamily="34" charset="-122"/>
                </a:rPr>
                <a:t>自</a:t>
              </a:r>
              <a:endParaRPr lang="en-US" altLang="zh-CN" sz="2000" b="1" kern="0" dirty="0">
                <a:latin typeface="微软雅黑" panose="020B0503020204020204" pitchFamily="34" charset="-122"/>
                <a:ea typeface="微软雅黑" panose="020B0503020204020204" pitchFamily="34" charset="-122"/>
              </a:endParaRPr>
            </a:p>
            <a:p>
              <a:pPr algn="ctr" eaLnBrk="1" hangingPunct="1">
                <a:defRPr/>
              </a:pPr>
              <a:r>
                <a:rPr lang="zh-CN" altLang="en-US" sz="2000" b="1" kern="0" dirty="0">
                  <a:latin typeface="微软雅黑" panose="020B0503020204020204" pitchFamily="34" charset="-122"/>
                  <a:ea typeface="微软雅黑" panose="020B0503020204020204" pitchFamily="34" charset="-122"/>
                </a:rPr>
                <a:t>主</a:t>
              </a:r>
              <a:endParaRPr lang="en-US" altLang="zh-CN" sz="2000" b="1" kern="0" dirty="0">
                <a:latin typeface="微软雅黑" panose="020B0503020204020204" pitchFamily="34" charset="-122"/>
                <a:ea typeface="微软雅黑" panose="020B0503020204020204" pitchFamily="34" charset="-122"/>
              </a:endParaRPr>
            </a:p>
            <a:p>
              <a:pPr algn="ctr" eaLnBrk="1" hangingPunct="1">
                <a:defRPr/>
              </a:pPr>
              <a:r>
                <a:rPr lang="zh-CN" altLang="en-US" sz="2000" b="1" kern="0" dirty="0">
                  <a:latin typeface="微软雅黑" panose="020B0503020204020204" pitchFamily="34" charset="-122"/>
                  <a:ea typeface="微软雅黑" panose="020B0503020204020204" pitchFamily="34" charset="-122"/>
                </a:rPr>
                <a:t>发</a:t>
              </a:r>
              <a:endParaRPr lang="en-US" altLang="zh-CN" sz="2000" b="1" kern="0" dirty="0">
                <a:latin typeface="微软雅黑" panose="020B0503020204020204" pitchFamily="34" charset="-122"/>
                <a:ea typeface="微软雅黑" panose="020B0503020204020204" pitchFamily="34" charset="-122"/>
              </a:endParaRPr>
            </a:p>
            <a:p>
              <a:pPr algn="ctr" eaLnBrk="1" hangingPunct="1">
                <a:defRPr/>
              </a:pPr>
              <a:r>
                <a:rPr lang="zh-CN" altLang="en-US" sz="2000" b="1" kern="0" dirty="0">
                  <a:latin typeface="微软雅黑" panose="020B0503020204020204" pitchFamily="34" charset="-122"/>
                  <a:ea typeface="微软雅黑" panose="020B0503020204020204" pitchFamily="34" charset="-122"/>
                </a:rPr>
                <a:t>展</a:t>
              </a:r>
              <a:endParaRPr lang="en-US" altLang="zh-CN" sz="2000" b="1" kern="0" dirty="0">
                <a:latin typeface="微软雅黑" panose="020B0503020204020204" pitchFamily="34" charset="-122"/>
                <a:ea typeface="微软雅黑" panose="020B0503020204020204" pitchFamily="34" charset="-122"/>
              </a:endParaRPr>
            </a:p>
          </p:txBody>
        </p:sp>
        <p:sp>
          <p:nvSpPr>
            <p:cNvPr id="38" name="MH_SubTitle_2"/>
            <p:cNvSpPr txBox="1">
              <a:spLocks noChangeArrowheads="1"/>
            </p:cNvSpPr>
            <p:nvPr>
              <p:custDataLst>
                <p:tags r:id="rId8"/>
              </p:custDataLst>
            </p:nvPr>
          </p:nvSpPr>
          <p:spPr bwMode="auto">
            <a:xfrm rot="16200000" flipH="1">
              <a:off x="576061" y="2267749"/>
              <a:ext cx="3219822" cy="700548"/>
            </a:xfrm>
            <a:prstGeom prst="rect">
              <a:avLst/>
            </a:prstGeom>
            <a:noFill/>
            <a:ln>
              <a:noFill/>
            </a:ln>
            <a:effectLst/>
          </p:spPr>
          <p:txBody>
            <a:bodyPr vert="eaVert">
              <a:norm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2000" b="1" kern="0" dirty="0">
                  <a:latin typeface="微软雅黑" panose="020B0503020204020204" pitchFamily="34" charset="-122"/>
                  <a:ea typeface="微软雅黑" panose="020B0503020204020204" pitchFamily="34" charset="-122"/>
                </a:rPr>
                <a:t>社</a:t>
              </a:r>
              <a:endParaRPr lang="en-US" altLang="zh-CN" sz="2000" b="1" kern="0" dirty="0">
                <a:latin typeface="微软雅黑" panose="020B0503020204020204" pitchFamily="34" charset="-122"/>
                <a:ea typeface="微软雅黑" panose="020B0503020204020204" pitchFamily="34" charset="-122"/>
              </a:endParaRPr>
            </a:p>
            <a:p>
              <a:pPr algn="ctr" eaLnBrk="1" hangingPunct="1">
                <a:defRPr/>
              </a:pPr>
              <a:r>
                <a:rPr lang="zh-CN" altLang="en-US" sz="2000" b="1" kern="0" dirty="0">
                  <a:latin typeface="微软雅黑" panose="020B0503020204020204" pitchFamily="34" charset="-122"/>
                  <a:ea typeface="微软雅黑" panose="020B0503020204020204" pitchFamily="34" charset="-122"/>
                </a:rPr>
                <a:t>会</a:t>
              </a:r>
              <a:endParaRPr lang="en-US" altLang="zh-CN" sz="2000" b="1" kern="0" dirty="0">
                <a:latin typeface="微软雅黑" panose="020B0503020204020204" pitchFamily="34" charset="-122"/>
                <a:ea typeface="微软雅黑" panose="020B0503020204020204" pitchFamily="34" charset="-122"/>
              </a:endParaRPr>
            </a:p>
            <a:p>
              <a:pPr algn="ctr" eaLnBrk="1" hangingPunct="1">
                <a:defRPr/>
              </a:pPr>
              <a:r>
                <a:rPr lang="zh-CN" altLang="en-US" sz="2000" b="1" kern="0" dirty="0">
                  <a:latin typeface="微软雅黑" panose="020B0503020204020204" pitchFamily="34" charset="-122"/>
                  <a:ea typeface="微软雅黑" panose="020B0503020204020204" pitchFamily="34" charset="-122"/>
                </a:rPr>
                <a:t>参</a:t>
              </a:r>
              <a:endParaRPr lang="en-US" altLang="zh-CN" sz="2000" b="1" kern="0" dirty="0">
                <a:latin typeface="微软雅黑" panose="020B0503020204020204" pitchFamily="34" charset="-122"/>
                <a:ea typeface="微软雅黑" panose="020B0503020204020204" pitchFamily="34" charset="-122"/>
              </a:endParaRPr>
            </a:p>
            <a:p>
              <a:pPr algn="ctr" eaLnBrk="1" hangingPunct="1">
                <a:defRPr/>
              </a:pPr>
              <a:r>
                <a:rPr lang="zh-CN" altLang="en-US" sz="2000" b="1" kern="0" dirty="0">
                  <a:latin typeface="微软雅黑" panose="020B0503020204020204" pitchFamily="34" charset="-122"/>
                  <a:ea typeface="微软雅黑" panose="020B0503020204020204" pitchFamily="34" charset="-122"/>
                </a:rPr>
                <a:t>与</a:t>
              </a:r>
              <a:endParaRPr lang="en-US" altLang="zh-CN" sz="2000" b="1" kern="0" dirty="0">
                <a:latin typeface="微软雅黑" panose="020B0503020204020204" pitchFamily="34" charset="-122"/>
                <a:ea typeface="微软雅黑" panose="020B0503020204020204" pitchFamily="34" charset="-122"/>
              </a:endParaRPr>
            </a:p>
          </p:txBody>
        </p:sp>
        <p:pic>
          <p:nvPicPr>
            <p:cNvPr id="39" name="椭圆 12"/>
            <p:cNvPicPr/>
            <p:nvPr/>
          </p:nvPicPr>
          <p:blipFill>
            <a:blip r:embed="rId9">
              <a:duotone>
                <a:prstClr val="black"/>
                <a:schemeClr val="accent1">
                  <a:tint val="45000"/>
                  <a:satMod val="400000"/>
                </a:schemeClr>
              </a:duotone>
            </a:blip>
            <a:stretch>
              <a:fillRect/>
            </a:stretch>
          </p:blipFill>
          <p:spPr>
            <a:xfrm>
              <a:off x="3991418" y="1974651"/>
              <a:ext cx="1084638" cy="1101155"/>
            </a:xfrm>
            <a:prstGeom prst="rect">
              <a:avLst/>
            </a:prstGeom>
            <a:noFill/>
            <a:ln w="9525">
              <a:noFill/>
            </a:ln>
          </p:spPr>
        </p:pic>
        <p:sp>
          <p:nvSpPr>
            <p:cNvPr id="40" name="矩形 39"/>
            <p:cNvSpPr/>
            <p:nvPr/>
          </p:nvSpPr>
          <p:spPr>
            <a:xfrm>
              <a:off x="4113891" y="2211710"/>
              <a:ext cx="890157" cy="658131"/>
            </a:xfrm>
            <a:prstGeom prst="rect">
              <a:avLst/>
            </a:prstGeom>
          </p:spPr>
          <p:txBody>
            <a:bodyPr wrap="none">
              <a:spAutoFit/>
            </a:bodyPr>
            <a:lstStyle/>
            <a:p>
              <a:pPr algn="ctr"/>
              <a:r>
                <a:rPr lang="zh-CN" altLang="en-US" b="1" dirty="0">
                  <a:latin typeface="微软雅黑" panose="020B0503020204020204" pitchFamily="34" charset="-122"/>
                  <a:ea typeface="微软雅黑" panose="020B0503020204020204" pitchFamily="34" charset="-122"/>
                </a:rPr>
                <a:t>全面发</a:t>
              </a: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展的人</a:t>
              </a:r>
              <a:endParaRPr lang="zh-CN" altLang="en-US" b="1" dirty="0">
                <a:latin typeface="微软雅黑" panose="020B0503020204020204" pitchFamily="34" charset="-122"/>
                <a:ea typeface="微软雅黑" panose="020B0503020204020204" pitchFamily="34" charset="-122"/>
              </a:endParaRPr>
            </a:p>
          </p:txBody>
        </p:sp>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410" name="任意多边形 23"/>
          <p:cNvSpPr/>
          <p:nvPr/>
        </p:nvSpPr>
        <p:spPr>
          <a:xfrm>
            <a:off x="1178054" y="4670884"/>
            <a:ext cx="6858000" cy="466725"/>
          </a:xfrm>
          <a:custGeom>
            <a:avLst/>
            <a:gdLst>
              <a:gd name="txL" fmla="*/ 0 w 6089904"/>
              <a:gd name="txT" fmla="*/ 0 h 554640"/>
              <a:gd name="txR" fmla="*/ 6089904 w 6089904"/>
              <a:gd name="txB" fmla="*/ 554640 h 554640"/>
            </a:gdLst>
            <a:ahLst/>
            <a:cxnLst>
              <a:cxn ang="0">
                <a:pos x="0" y="0"/>
              </a:cxn>
              <a:cxn ang="0">
                <a:pos x="2147483647" y="0"/>
              </a:cxn>
              <a:cxn ang="0">
                <a:pos x="2147483647" y="11058989"/>
              </a:cxn>
              <a:cxn ang="0">
                <a:pos x="0" y="11058989"/>
              </a:cxn>
              <a:cxn ang="0">
                <a:pos x="0" y="0"/>
              </a:cxn>
            </a:cxnLst>
            <a:rect l="txL" t="txT" r="txR" b="txB"/>
            <a:pathLst>
              <a:path w="6089904" h="554640">
                <a:moveTo>
                  <a:pt x="0" y="0"/>
                </a:moveTo>
                <a:lnTo>
                  <a:pt x="6089904" y="0"/>
                </a:lnTo>
                <a:lnTo>
                  <a:pt x="6089904" y="554640"/>
                </a:lnTo>
                <a:lnTo>
                  <a:pt x="0" y="554640"/>
                </a:lnTo>
                <a:lnTo>
                  <a:pt x="0" y="0"/>
                </a:lnTo>
                <a:close/>
              </a:path>
            </a:pathLst>
          </a:custGeom>
          <a:noFill/>
          <a:ln w="9525">
            <a:noFill/>
          </a:ln>
        </p:spPr>
        <p:txBody>
          <a:bodyPr lIns="40005" tIns="40005" rIns="40005" bIns="40005" anchor="b"/>
          <a:lstStyle/>
          <a:p>
            <a:pPr algn="ctr" defTabSz="933450" eaLnBrk="0" hangingPunct="0">
              <a:lnSpc>
                <a:spcPct val="90000"/>
              </a:lnSpc>
            </a:pPr>
            <a:r>
              <a:rPr lang="zh-CN" altLang="en-US" sz="2000" b="1" dirty="0">
                <a:solidFill>
                  <a:srgbClr val="E1740D"/>
                </a:solidFill>
                <a:latin typeface="微软雅黑" panose="020B0503020204020204" pitchFamily="34" charset="-122"/>
                <a:ea typeface="微软雅黑" panose="020B0503020204020204" pitchFamily="34" charset="-122"/>
              </a:rPr>
              <a:t>学生发展核心素养</a:t>
            </a:r>
            <a:r>
              <a:rPr lang="en-US" altLang="zh-CN" sz="2000" b="1" dirty="0">
                <a:solidFill>
                  <a:srgbClr val="E1740D"/>
                </a:solidFill>
                <a:latin typeface="微软雅黑" panose="020B0503020204020204" pitchFamily="34" charset="-122"/>
                <a:ea typeface="微软雅黑" panose="020B0503020204020204" pitchFamily="34" charset="-122"/>
              </a:rPr>
              <a:t>——9</a:t>
            </a:r>
            <a:r>
              <a:rPr lang="zh-CN" altLang="en-US" sz="2000" b="1" dirty="0">
                <a:solidFill>
                  <a:srgbClr val="E1740D"/>
                </a:solidFill>
                <a:latin typeface="微软雅黑" panose="020B0503020204020204" pitchFamily="34" charset="-122"/>
                <a:ea typeface="微软雅黑" panose="020B0503020204020204" pitchFamily="34" charset="-122"/>
              </a:rPr>
              <a:t>个指标</a:t>
            </a:r>
            <a:endParaRPr lang="zh-CN" altLang="en-US" sz="2000" b="1" dirty="0">
              <a:solidFill>
                <a:srgbClr val="E1740D"/>
              </a:solidFill>
              <a:latin typeface="微软雅黑" panose="020B0503020204020204" pitchFamily="34" charset="-122"/>
              <a:ea typeface="微软雅黑" panose="020B0503020204020204" pitchFamily="34" charset="-122"/>
            </a:endParaRPr>
          </a:p>
        </p:txBody>
      </p:sp>
      <p:grpSp>
        <p:nvGrpSpPr>
          <p:cNvPr id="28" name="Group 4"/>
          <p:cNvGrpSpPr>
            <a:grpSpLocks noChangeAspect="1"/>
          </p:cNvGrpSpPr>
          <p:nvPr/>
        </p:nvGrpSpPr>
        <p:grpSpPr bwMode="auto">
          <a:xfrm rot="5400000">
            <a:off x="-9330" y="267599"/>
            <a:ext cx="409547" cy="390889"/>
            <a:chOff x="0" y="60"/>
            <a:chExt cx="439" cy="419"/>
          </a:xfrm>
        </p:grpSpPr>
        <p:sp>
          <p:nvSpPr>
            <p:cNvPr id="29" name="Freeform 5"/>
            <p:cNvSpPr/>
            <p:nvPr/>
          </p:nvSpPr>
          <p:spPr bwMode="auto">
            <a:xfrm>
              <a:off x="0" y="60"/>
              <a:ext cx="297" cy="419"/>
            </a:xfrm>
            <a:custGeom>
              <a:avLst/>
              <a:gdLst>
                <a:gd name="T0" fmla="*/ 297 w 297"/>
                <a:gd name="T1" fmla="*/ 0 h 419"/>
                <a:gd name="T2" fmla="*/ 143 w 297"/>
                <a:gd name="T3" fmla="*/ 0 h 419"/>
                <a:gd name="T4" fmla="*/ 0 w 297"/>
                <a:gd name="T5" fmla="*/ 419 h 419"/>
                <a:gd name="T6" fmla="*/ 155 w 297"/>
                <a:gd name="T7" fmla="*/ 419 h 419"/>
                <a:gd name="T8" fmla="*/ 297 w 297"/>
                <a:gd name="T9" fmla="*/ 0 h 419"/>
              </a:gdLst>
              <a:ahLst/>
              <a:cxnLst>
                <a:cxn ang="0">
                  <a:pos x="T0" y="T1"/>
                </a:cxn>
                <a:cxn ang="0">
                  <a:pos x="T2" y="T3"/>
                </a:cxn>
                <a:cxn ang="0">
                  <a:pos x="T4" y="T5"/>
                </a:cxn>
                <a:cxn ang="0">
                  <a:pos x="T6" y="T7"/>
                </a:cxn>
                <a:cxn ang="0">
                  <a:pos x="T8" y="T9"/>
                </a:cxn>
              </a:cxnLst>
              <a:rect l="0" t="0" r="r" b="b"/>
              <a:pathLst>
                <a:path w="297" h="419">
                  <a:moveTo>
                    <a:pt x="297" y="0"/>
                  </a:moveTo>
                  <a:lnTo>
                    <a:pt x="143" y="0"/>
                  </a:lnTo>
                  <a:lnTo>
                    <a:pt x="0" y="419"/>
                  </a:lnTo>
                  <a:lnTo>
                    <a:pt x="155" y="419"/>
                  </a:lnTo>
                  <a:lnTo>
                    <a:pt x="297" y="0"/>
                  </a:lnTo>
                  <a:close/>
                </a:path>
              </a:pathLst>
            </a:custGeom>
            <a:solidFill>
              <a:srgbClr val="0423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sp>
          <p:nvSpPr>
            <p:cNvPr id="30" name="Freeform 6"/>
            <p:cNvSpPr/>
            <p:nvPr/>
          </p:nvSpPr>
          <p:spPr bwMode="auto">
            <a:xfrm>
              <a:off x="143" y="60"/>
              <a:ext cx="296" cy="419"/>
            </a:xfrm>
            <a:custGeom>
              <a:avLst/>
              <a:gdLst>
                <a:gd name="T0" fmla="*/ 0 w 296"/>
                <a:gd name="T1" fmla="*/ 0 h 419"/>
                <a:gd name="T2" fmla="*/ 154 w 296"/>
                <a:gd name="T3" fmla="*/ 0 h 419"/>
                <a:gd name="T4" fmla="*/ 296 w 296"/>
                <a:gd name="T5" fmla="*/ 419 h 419"/>
                <a:gd name="T6" fmla="*/ 142 w 296"/>
                <a:gd name="T7" fmla="*/ 419 h 419"/>
                <a:gd name="T8" fmla="*/ 0 w 296"/>
                <a:gd name="T9" fmla="*/ 0 h 419"/>
              </a:gdLst>
              <a:ahLst/>
              <a:cxnLst>
                <a:cxn ang="0">
                  <a:pos x="T0" y="T1"/>
                </a:cxn>
                <a:cxn ang="0">
                  <a:pos x="T2" y="T3"/>
                </a:cxn>
                <a:cxn ang="0">
                  <a:pos x="T4" y="T5"/>
                </a:cxn>
                <a:cxn ang="0">
                  <a:pos x="T6" y="T7"/>
                </a:cxn>
                <a:cxn ang="0">
                  <a:pos x="T8" y="T9"/>
                </a:cxn>
              </a:cxnLst>
              <a:rect l="0" t="0" r="r" b="b"/>
              <a:pathLst>
                <a:path w="296" h="419">
                  <a:moveTo>
                    <a:pt x="0" y="0"/>
                  </a:moveTo>
                  <a:lnTo>
                    <a:pt x="154" y="0"/>
                  </a:lnTo>
                  <a:lnTo>
                    <a:pt x="296" y="419"/>
                  </a:lnTo>
                  <a:lnTo>
                    <a:pt x="142" y="419"/>
                  </a:lnTo>
                  <a:lnTo>
                    <a:pt x="0" y="0"/>
                  </a:lnTo>
                  <a:close/>
                </a:path>
              </a:pathLst>
            </a:custGeom>
            <a:solidFill>
              <a:srgbClr val="59A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grpSp>
      <p:sp>
        <p:nvSpPr>
          <p:cNvPr id="31" name="文本框 30"/>
          <p:cNvSpPr txBox="1"/>
          <p:nvPr/>
        </p:nvSpPr>
        <p:spPr>
          <a:xfrm>
            <a:off x="390888" y="195486"/>
            <a:ext cx="3390672" cy="461665"/>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defTabSz="685800"/>
            <a:r>
              <a:rPr lang="zh-CN" altLang="en-US" sz="2400" spc="100" dirty="0">
                <a:solidFill>
                  <a:srgbClr val="E1740D"/>
                </a:solidFill>
                <a:latin typeface="Arial" panose="020B0604020202020204" pitchFamily="34" charset="0"/>
                <a:ea typeface="微软雅黑" panose="020B0503020204020204" pitchFamily="34" charset="-122"/>
                <a:cs typeface="Arial" panose="020B0604020202020204" pitchFamily="34" charset="0"/>
              </a:rPr>
              <a:t>核心素养总框架的建构</a:t>
            </a:r>
            <a:endParaRPr lang="zh-CN" altLang="en-US" sz="2400" spc="100" dirty="0">
              <a:solidFill>
                <a:srgbClr val="E1740D"/>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34" name="组合 33"/>
          <p:cNvGrpSpPr/>
          <p:nvPr/>
        </p:nvGrpSpPr>
        <p:grpSpPr>
          <a:xfrm>
            <a:off x="1205169" y="339502"/>
            <a:ext cx="6722873" cy="4869900"/>
            <a:chOff x="1205169" y="483518"/>
            <a:chExt cx="6722873" cy="4869900"/>
          </a:xfrm>
        </p:grpSpPr>
        <p:graphicFrame>
          <p:nvGraphicFramePr>
            <p:cNvPr id="35" name="图示 34"/>
            <p:cNvGraphicFramePr/>
            <p:nvPr/>
          </p:nvGraphicFramePr>
          <p:xfrm>
            <a:off x="1205169" y="483518"/>
            <a:ext cx="6722873" cy="427573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6" name="MH_SubTitle_3"/>
            <p:cNvSpPr txBox="1">
              <a:spLocks noChangeArrowheads="1"/>
            </p:cNvSpPr>
            <p:nvPr>
              <p:custDataLst>
                <p:tags r:id="rId6"/>
              </p:custDataLst>
            </p:nvPr>
          </p:nvSpPr>
          <p:spPr bwMode="auto">
            <a:xfrm flipH="1">
              <a:off x="4107382" y="4543448"/>
              <a:ext cx="1243165" cy="809970"/>
            </a:xfrm>
            <a:prstGeom prst="rect">
              <a:avLst/>
            </a:prstGeom>
            <a:noFill/>
            <a:ln>
              <a:noFill/>
            </a:ln>
            <a:effectLst/>
          </p:spPr>
          <p:txBody>
            <a:bodyPr>
              <a:norm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fontAlgn="base" hangingPunct="1">
                <a:buClrTx/>
                <a:buFont typeface="Arial" panose="020B0604020202020204" pitchFamily="34" charset="0"/>
                <a:buNone/>
              </a:pPr>
              <a:r>
                <a:rPr lang="zh-CN" altLang="en-US" sz="2000" b="1" noProof="1">
                  <a:solidFill>
                    <a:schemeClr val="tx1">
                      <a:lumMod val="85000"/>
                      <a:lumOff val="15000"/>
                    </a:schemeClr>
                  </a:solidFill>
                  <a:latin typeface="微软雅黑" panose="020B0503020204020204" pitchFamily="34" charset="-122"/>
                  <a:ea typeface="微软雅黑" panose="020B0503020204020204" pitchFamily="34" charset="-122"/>
                  <a:cs typeface="+mn-ea"/>
                </a:rPr>
                <a:t>文化修习</a:t>
              </a:r>
              <a:endParaRPr lang="zh-CN" altLang="en-US" sz="2000" b="1" noProof="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7" name="MH_SubTitle_2"/>
            <p:cNvSpPr txBox="1">
              <a:spLocks noChangeArrowheads="1"/>
            </p:cNvSpPr>
            <p:nvPr>
              <p:custDataLst>
                <p:tags r:id="rId7"/>
              </p:custDataLst>
            </p:nvPr>
          </p:nvSpPr>
          <p:spPr bwMode="auto">
            <a:xfrm rot="16200000" flipH="1">
              <a:off x="4995074" y="2348956"/>
              <a:ext cx="3528392" cy="630124"/>
            </a:xfrm>
            <a:prstGeom prst="rect">
              <a:avLst/>
            </a:prstGeom>
            <a:noFill/>
            <a:ln>
              <a:noFill/>
            </a:ln>
            <a:effectLst/>
          </p:spPr>
          <p:txBody>
            <a:bodyPr vert="eaVert">
              <a:norm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2000" b="1" kern="0" dirty="0">
                  <a:latin typeface="微软雅黑" panose="020B0503020204020204" pitchFamily="34" charset="-122"/>
                  <a:ea typeface="微软雅黑" panose="020B0503020204020204" pitchFamily="34" charset="-122"/>
                </a:rPr>
                <a:t>自</a:t>
              </a:r>
              <a:endParaRPr lang="en-US" altLang="zh-CN" sz="2000" b="1" kern="0" dirty="0">
                <a:latin typeface="微软雅黑" panose="020B0503020204020204" pitchFamily="34" charset="-122"/>
                <a:ea typeface="微软雅黑" panose="020B0503020204020204" pitchFamily="34" charset="-122"/>
              </a:endParaRPr>
            </a:p>
            <a:p>
              <a:pPr algn="ctr" eaLnBrk="1" hangingPunct="1">
                <a:defRPr/>
              </a:pPr>
              <a:r>
                <a:rPr lang="zh-CN" altLang="en-US" sz="2000" b="1" kern="0" dirty="0">
                  <a:latin typeface="微软雅黑" panose="020B0503020204020204" pitchFamily="34" charset="-122"/>
                  <a:ea typeface="微软雅黑" panose="020B0503020204020204" pitchFamily="34" charset="-122"/>
                </a:rPr>
                <a:t>我</a:t>
              </a:r>
              <a:endParaRPr lang="en-US" altLang="zh-CN" sz="2000" b="1" kern="0" dirty="0">
                <a:latin typeface="微软雅黑" panose="020B0503020204020204" pitchFamily="34" charset="-122"/>
                <a:ea typeface="微软雅黑" panose="020B0503020204020204" pitchFamily="34" charset="-122"/>
              </a:endParaRPr>
            </a:p>
            <a:p>
              <a:pPr algn="ctr" eaLnBrk="1" hangingPunct="1">
                <a:defRPr/>
              </a:pPr>
              <a:r>
                <a:rPr lang="zh-CN" altLang="en-US" sz="2000" b="1" kern="0" dirty="0">
                  <a:latin typeface="微软雅黑" panose="020B0503020204020204" pitchFamily="34" charset="-122"/>
                  <a:ea typeface="微软雅黑" panose="020B0503020204020204" pitchFamily="34" charset="-122"/>
                </a:rPr>
                <a:t>管</a:t>
              </a:r>
              <a:endParaRPr lang="en-US" altLang="zh-CN" sz="2000" b="1" kern="0" dirty="0">
                <a:latin typeface="微软雅黑" panose="020B0503020204020204" pitchFamily="34" charset="-122"/>
                <a:ea typeface="微软雅黑" panose="020B0503020204020204" pitchFamily="34" charset="-122"/>
              </a:endParaRPr>
            </a:p>
            <a:p>
              <a:pPr algn="ctr" eaLnBrk="1" hangingPunct="1">
                <a:defRPr/>
              </a:pPr>
              <a:r>
                <a:rPr lang="zh-CN" altLang="en-US" sz="2000" b="1" kern="0" dirty="0">
                  <a:latin typeface="微软雅黑" panose="020B0503020204020204" pitchFamily="34" charset="-122"/>
                  <a:ea typeface="微软雅黑" panose="020B0503020204020204" pitchFamily="34" charset="-122"/>
                </a:rPr>
                <a:t>理</a:t>
              </a:r>
              <a:endParaRPr lang="en-US" altLang="zh-CN" sz="2000" b="1" kern="0" dirty="0">
                <a:latin typeface="微软雅黑" panose="020B0503020204020204" pitchFamily="34" charset="-122"/>
                <a:ea typeface="微软雅黑" panose="020B0503020204020204" pitchFamily="34" charset="-122"/>
              </a:endParaRPr>
            </a:p>
          </p:txBody>
        </p:sp>
        <p:sp>
          <p:nvSpPr>
            <p:cNvPr id="38" name="MH_SubTitle_2"/>
            <p:cNvSpPr txBox="1">
              <a:spLocks noChangeArrowheads="1"/>
            </p:cNvSpPr>
            <p:nvPr>
              <p:custDataLst>
                <p:tags r:id="rId8"/>
              </p:custDataLst>
            </p:nvPr>
          </p:nvSpPr>
          <p:spPr bwMode="auto">
            <a:xfrm rot="16200000" flipH="1">
              <a:off x="576061" y="2267749"/>
              <a:ext cx="3219822" cy="700548"/>
            </a:xfrm>
            <a:prstGeom prst="rect">
              <a:avLst/>
            </a:prstGeom>
            <a:noFill/>
            <a:ln>
              <a:noFill/>
            </a:ln>
            <a:effectLst/>
          </p:spPr>
          <p:txBody>
            <a:bodyPr vert="eaVert">
              <a:norm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2000" b="1" kern="0" dirty="0">
                  <a:latin typeface="微软雅黑" panose="020B0503020204020204" pitchFamily="34" charset="-122"/>
                  <a:ea typeface="微软雅黑" panose="020B0503020204020204" pitchFamily="34" charset="-122"/>
                </a:rPr>
                <a:t>社</a:t>
              </a:r>
              <a:endParaRPr lang="en-US" altLang="zh-CN" sz="2000" b="1" kern="0" dirty="0">
                <a:latin typeface="微软雅黑" panose="020B0503020204020204" pitchFamily="34" charset="-122"/>
                <a:ea typeface="微软雅黑" panose="020B0503020204020204" pitchFamily="34" charset="-122"/>
              </a:endParaRPr>
            </a:p>
            <a:p>
              <a:pPr algn="ctr" eaLnBrk="1" hangingPunct="1">
                <a:defRPr/>
              </a:pPr>
              <a:r>
                <a:rPr lang="zh-CN" altLang="en-US" sz="2000" b="1" kern="0" dirty="0">
                  <a:latin typeface="微软雅黑" panose="020B0503020204020204" pitchFamily="34" charset="-122"/>
                  <a:ea typeface="微软雅黑" panose="020B0503020204020204" pitchFamily="34" charset="-122"/>
                </a:rPr>
                <a:t>会</a:t>
              </a:r>
              <a:endParaRPr lang="en-US" altLang="zh-CN" sz="2000" b="1" kern="0" dirty="0">
                <a:latin typeface="微软雅黑" panose="020B0503020204020204" pitchFamily="34" charset="-122"/>
                <a:ea typeface="微软雅黑" panose="020B0503020204020204" pitchFamily="34" charset="-122"/>
              </a:endParaRPr>
            </a:p>
            <a:p>
              <a:pPr algn="ctr" eaLnBrk="1" hangingPunct="1">
                <a:defRPr/>
              </a:pPr>
              <a:r>
                <a:rPr lang="zh-CN" altLang="en-US" sz="2000" b="1" kern="0" dirty="0">
                  <a:latin typeface="微软雅黑" panose="020B0503020204020204" pitchFamily="34" charset="-122"/>
                  <a:ea typeface="微软雅黑" panose="020B0503020204020204" pitchFamily="34" charset="-122"/>
                </a:rPr>
                <a:t>参</a:t>
              </a:r>
              <a:endParaRPr lang="en-US" altLang="zh-CN" sz="2000" b="1" kern="0" dirty="0">
                <a:latin typeface="微软雅黑" panose="020B0503020204020204" pitchFamily="34" charset="-122"/>
                <a:ea typeface="微软雅黑" panose="020B0503020204020204" pitchFamily="34" charset="-122"/>
              </a:endParaRPr>
            </a:p>
            <a:p>
              <a:pPr algn="ctr" eaLnBrk="1" hangingPunct="1">
                <a:defRPr/>
              </a:pPr>
              <a:r>
                <a:rPr lang="zh-CN" altLang="en-US" sz="2000" b="1" kern="0" dirty="0">
                  <a:latin typeface="微软雅黑" panose="020B0503020204020204" pitchFamily="34" charset="-122"/>
                  <a:ea typeface="微软雅黑" panose="020B0503020204020204" pitchFamily="34" charset="-122"/>
                </a:rPr>
                <a:t>与</a:t>
              </a:r>
              <a:endParaRPr lang="en-US" altLang="zh-CN" sz="2000" b="1" kern="0" dirty="0">
                <a:latin typeface="微软雅黑" panose="020B0503020204020204" pitchFamily="34" charset="-122"/>
                <a:ea typeface="微软雅黑" panose="020B0503020204020204" pitchFamily="34" charset="-122"/>
              </a:endParaRPr>
            </a:p>
          </p:txBody>
        </p:sp>
        <p:pic>
          <p:nvPicPr>
            <p:cNvPr id="39" name="椭圆 12"/>
            <p:cNvPicPr/>
            <p:nvPr/>
          </p:nvPicPr>
          <p:blipFill>
            <a:blip r:embed="rId9">
              <a:duotone>
                <a:prstClr val="black"/>
                <a:schemeClr val="accent1">
                  <a:tint val="45000"/>
                  <a:satMod val="400000"/>
                </a:schemeClr>
              </a:duotone>
            </a:blip>
            <a:stretch>
              <a:fillRect/>
            </a:stretch>
          </p:blipFill>
          <p:spPr>
            <a:xfrm>
              <a:off x="3991418" y="1974651"/>
              <a:ext cx="1084638" cy="1101155"/>
            </a:xfrm>
            <a:prstGeom prst="rect">
              <a:avLst/>
            </a:prstGeom>
            <a:noFill/>
            <a:ln w="9525">
              <a:noFill/>
            </a:ln>
          </p:spPr>
        </p:pic>
        <p:sp>
          <p:nvSpPr>
            <p:cNvPr id="40" name="矩形 39"/>
            <p:cNvSpPr/>
            <p:nvPr/>
          </p:nvSpPr>
          <p:spPr>
            <a:xfrm>
              <a:off x="4113891" y="2211710"/>
              <a:ext cx="890157" cy="658131"/>
            </a:xfrm>
            <a:prstGeom prst="rect">
              <a:avLst/>
            </a:prstGeom>
          </p:spPr>
          <p:txBody>
            <a:bodyPr wrap="none">
              <a:spAutoFit/>
            </a:bodyPr>
            <a:lstStyle/>
            <a:p>
              <a:pPr algn="ctr"/>
              <a:r>
                <a:rPr lang="zh-CN" altLang="en-US" b="1" dirty="0">
                  <a:latin typeface="微软雅黑" panose="020B0503020204020204" pitchFamily="34" charset="-122"/>
                  <a:ea typeface="微软雅黑" panose="020B0503020204020204" pitchFamily="34" charset="-122"/>
                </a:rPr>
                <a:t>全面发</a:t>
              </a: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展的人</a:t>
              </a:r>
              <a:endParaRPr lang="zh-CN" altLang="en-US" b="1" dirty="0">
                <a:latin typeface="微软雅黑" panose="020B0503020204020204" pitchFamily="34" charset="-122"/>
                <a:ea typeface="微软雅黑" panose="020B0503020204020204" pitchFamily="34" charset="-122"/>
              </a:endParaRPr>
            </a:p>
          </p:txBody>
        </p:sp>
      </p:gr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410" name="任意多边形 23"/>
          <p:cNvSpPr/>
          <p:nvPr/>
        </p:nvSpPr>
        <p:spPr>
          <a:xfrm>
            <a:off x="1178054" y="4670884"/>
            <a:ext cx="6858000" cy="466725"/>
          </a:xfrm>
          <a:custGeom>
            <a:avLst/>
            <a:gdLst>
              <a:gd name="txL" fmla="*/ 0 w 6089904"/>
              <a:gd name="txT" fmla="*/ 0 h 554640"/>
              <a:gd name="txR" fmla="*/ 6089904 w 6089904"/>
              <a:gd name="txB" fmla="*/ 554640 h 554640"/>
            </a:gdLst>
            <a:ahLst/>
            <a:cxnLst>
              <a:cxn ang="0">
                <a:pos x="0" y="0"/>
              </a:cxn>
              <a:cxn ang="0">
                <a:pos x="2147483647" y="0"/>
              </a:cxn>
              <a:cxn ang="0">
                <a:pos x="2147483647" y="11058989"/>
              </a:cxn>
              <a:cxn ang="0">
                <a:pos x="0" y="11058989"/>
              </a:cxn>
              <a:cxn ang="0">
                <a:pos x="0" y="0"/>
              </a:cxn>
            </a:cxnLst>
            <a:rect l="txL" t="txT" r="txR" b="txB"/>
            <a:pathLst>
              <a:path w="6089904" h="554640">
                <a:moveTo>
                  <a:pt x="0" y="0"/>
                </a:moveTo>
                <a:lnTo>
                  <a:pt x="6089904" y="0"/>
                </a:lnTo>
                <a:lnTo>
                  <a:pt x="6089904" y="554640"/>
                </a:lnTo>
                <a:lnTo>
                  <a:pt x="0" y="554640"/>
                </a:lnTo>
                <a:lnTo>
                  <a:pt x="0" y="0"/>
                </a:lnTo>
                <a:close/>
              </a:path>
            </a:pathLst>
          </a:custGeom>
          <a:noFill/>
          <a:ln w="9525">
            <a:noFill/>
          </a:ln>
        </p:spPr>
        <p:txBody>
          <a:bodyPr lIns="40005" tIns="40005" rIns="40005" bIns="40005" anchor="b"/>
          <a:lstStyle/>
          <a:p>
            <a:pPr algn="ctr" defTabSz="933450" eaLnBrk="0" hangingPunct="0">
              <a:lnSpc>
                <a:spcPct val="90000"/>
              </a:lnSpc>
            </a:pPr>
            <a:r>
              <a:rPr lang="zh-CN" altLang="en-US" sz="2000" b="1" dirty="0">
                <a:solidFill>
                  <a:srgbClr val="E1740D"/>
                </a:solidFill>
                <a:latin typeface="微软雅黑" panose="020B0503020204020204" pitchFamily="34" charset="-122"/>
                <a:ea typeface="微软雅黑" panose="020B0503020204020204" pitchFamily="34" charset="-122"/>
              </a:rPr>
              <a:t>核心素养体系总框架</a:t>
            </a:r>
            <a:r>
              <a:rPr lang="en-US" altLang="zh-CN" sz="2000" b="1" dirty="0">
                <a:solidFill>
                  <a:srgbClr val="E1740D"/>
                </a:solidFill>
                <a:latin typeface="微软雅黑" panose="020B0503020204020204" pitchFamily="34" charset="-122"/>
                <a:ea typeface="微软雅黑" panose="020B0503020204020204" pitchFamily="34" charset="-122"/>
              </a:rPr>
              <a:t>——6</a:t>
            </a:r>
            <a:r>
              <a:rPr lang="zh-CN" altLang="en-US" sz="2000" b="1" dirty="0">
                <a:solidFill>
                  <a:srgbClr val="E1740D"/>
                </a:solidFill>
                <a:latin typeface="微软雅黑" panose="020B0503020204020204" pitchFamily="34" charset="-122"/>
                <a:ea typeface="微软雅黑" panose="020B0503020204020204" pitchFamily="34" charset="-122"/>
              </a:rPr>
              <a:t>个指标</a:t>
            </a:r>
            <a:endParaRPr lang="zh-CN" altLang="en-US" sz="2000" b="1" dirty="0">
              <a:solidFill>
                <a:srgbClr val="E1740D"/>
              </a:solidFill>
              <a:latin typeface="微软雅黑" panose="020B0503020204020204" pitchFamily="34" charset="-122"/>
              <a:ea typeface="微软雅黑" panose="020B0503020204020204" pitchFamily="34" charset="-122"/>
            </a:endParaRPr>
          </a:p>
        </p:txBody>
      </p:sp>
      <p:grpSp>
        <p:nvGrpSpPr>
          <p:cNvPr id="28" name="Group 4"/>
          <p:cNvGrpSpPr>
            <a:grpSpLocks noChangeAspect="1"/>
          </p:cNvGrpSpPr>
          <p:nvPr/>
        </p:nvGrpSpPr>
        <p:grpSpPr bwMode="auto">
          <a:xfrm rot="5400000">
            <a:off x="-9330" y="267599"/>
            <a:ext cx="409547" cy="390889"/>
            <a:chOff x="0" y="60"/>
            <a:chExt cx="439" cy="419"/>
          </a:xfrm>
        </p:grpSpPr>
        <p:sp>
          <p:nvSpPr>
            <p:cNvPr id="29" name="Freeform 5"/>
            <p:cNvSpPr/>
            <p:nvPr/>
          </p:nvSpPr>
          <p:spPr bwMode="auto">
            <a:xfrm>
              <a:off x="0" y="60"/>
              <a:ext cx="297" cy="419"/>
            </a:xfrm>
            <a:custGeom>
              <a:avLst/>
              <a:gdLst>
                <a:gd name="T0" fmla="*/ 297 w 297"/>
                <a:gd name="T1" fmla="*/ 0 h 419"/>
                <a:gd name="T2" fmla="*/ 143 w 297"/>
                <a:gd name="T3" fmla="*/ 0 h 419"/>
                <a:gd name="T4" fmla="*/ 0 w 297"/>
                <a:gd name="T5" fmla="*/ 419 h 419"/>
                <a:gd name="T6" fmla="*/ 155 w 297"/>
                <a:gd name="T7" fmla="*/ 419 h 419"/>
                <a:gd name="T8" fmla="*/ 297 w 297"/>
                <a:gd name="T9" fmla="*/ 0 h 419"/>
              </a:gdLst>
              <a:ahLst/>
              <a:cxnLst>
                <a:cxn ang="0">
                  <a:pos x="T0" y="T1"/>
                </a:cxn>
                <a:cxn ang="0">
                  <a:pos x="T2" y="T3"/>
                </a:cxn>
                <a:cxn ang="0">
                  <a:pos x="T4" y="T5"/>
                </a:cxn>
                <a:cxn ang="0">
                  <a:pos x="T6" y="T7"/>
                </a:cxn>
                <a:cxn ang="0">
                  <a:pos x="T8" y="T9"/>
                </a:cxn>
              </a:cxnLst>
              <a:rect l="0" t="0" r="r" b="b"/>
              <a:pathLst>
                <a:path w="297" h="419">
                  <a:moveTo>
                    <a:pt x="297" y="0"/>
                  </a:moveTo>
                  <a:lnTo>
                    <a:pt x="143" y="0"/>
                  </a:lnTo>
                  <a:lnTo>
                    <a:pt x="0" y="419"/>
                  </a:lnTo>
                  <a:lnTo>
                    <a:pt x="155" y="419"/>
                  </a:lnTo>
                  <a:lnTo>
                    <a:pt x="297" y="0"/>
                  </a:lnTo>
                  <a:close/>
                </a:path>
              </a:pathLst>
            </a:custGeom>
            <a:solidFill>
              <a:srgbClr val="0423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sp>
          <p:nvSpPr>
            <p:cNvPr id="30" name="Freeform 6"/>
            <p:cNvSpPr/>
            <p:nvPr/>
          </p:nvSpPr>
          <p:spPr bwMode="auto">
            <a:xfrm>
              <a:off x="143" y="60"/>
              <a:ext cx="296" cy="419"/>
            </a:xfrm>
            <a:custGeom>
              <a:avLst/>
              <a:gdLst>
                <a:gd name="T0" fmla="*/ 0 w 296"/>
                <a:gd name="T1" fmla="*/ 0 h 419"/>
                <a:gd name="T2" fmla="*/ 154 w 296"/>
                <a:gd name="T3" fmla="*/ 0 h 419"/>
                <a:gd name="T4" fmla="*/ 296 w 296"/>
                <a:gd name="T5" fmla="*/ 419 h 419"/>
                <a:gd name="T6" fmla="*/ 142 w 296"/>
                <a:gd name="T7" fmla="*/ 419 h 419"/>
                <a:gd name="T8" fmla="*/ 0 w 296"/>
                <a:gd name="T9" fmla="*/ 0 h 419"/>
              </a:gdLst>
              <a:ahLst/>
              <a:cxnLst>
                <a:cxn ang="0">
                  <a:pos x="T0" y="T1"/>
                </a:cxn>
                <a:cxn ang="0">
                  <a:pos x="T2" y="T3"/>
                </a:cxn>
                <a:cxn ang="0">
                  <a:pos x="T4" y="T5"/>
                </a:cxn>
                <a:cxn ang="0">
                  <a:pos x="T6" y="T7"/>
                </a:cxn>
                <a:cxn ang="0">
                  <a:pos x="T8" y="T9"/>
                </a:cxn>
              </a:cxnLst>
              <a:rect l="0" t="0" r="r" b="b"/>
              <a:pathLst>
                <a:path w="296" h="419">
                  <a:moveTo>
                    <a:pt x="0" y="0"/>
                  </a:moveTo>
                  <a:lnTo>
                    <a:pt x="154" y="0"/>
                  </a:lnTo>
                  <a:lnTo>
                    <a:pt x="296" y="419"/>
                  </a:lnTo>
                  <a:lnTo>
                    <a:pt x="142" y="419"/>
                  </a:lnTo>
                  <a:lnTo>
                    <a:pt x="0" y="0"/>
                  </a:lnTo>
                  <a:close/>
                </a:path>
              </a:pathLst>
            </a:custGeom>
            <a:solidFill>
              <a:srgbClr val="59A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grpSp>
      <p:sp>
        <p:nvSpPr>
          <p:cNvPr id="31" name="文本框 30"/>
          <p:cNvSpPr txBox="1"/>
          <p:nvPr/>
        </p:nvSpPr>
        <p:spPr>
          <a:xfrm>
            <a:off x="390888" y="195486"/>
            <a:ext cx="3390672" cy="461665"/>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defTabSz="685800"/>
            <a:r>
              <a:rPr lang="zh-CN" altLang="en-US" sz="2400" spc="100" dirty="0">
                <a:solidFill>
                  <a:srgbClr val="E1740D"/>
                </a:solidFill>
                <a:latin typeface="Arial" panose="020B0604020202020204" pitchFamily="34" charset="0"/>
                <a:ea typeface="微软雅黑" panose="020B0503020204020204" pitchFamily="34" charset="-122"/>
                <a:cs typeface="Arial" panose="020B0604020202020204" pitchFamily="34" charset="0"/>
              </a:rPr>
              <a:t>核心素养总框架的建构</a:t>
            </a:r>
            <a:endParaRPr lang="zh-CN" altLang="en-US" sz="2400" spc="100" dirty="0">
              <a:solidFill>
                <a:srgbClr val="E1740D"/>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34" name="组合 33"/>
          <p:cNvGrpSpPr/>
          <p:nvPr/>
        </p:nvGrpSpPr>
        <p:grpSpPr>
          <a:xfrm>
            <a:off x="1205169" y="339502"/>
            <a:ext cx="6722873" cy="4869900"/>
            <a:chOff x="1205169" y="483518"/>
            <a:chExt cx="6722873" cy="4869900"/>
          </a:xfrm>
        </p:grpSpPr>
        <p:graphicFrame>
          <p:nvGraphicFramePr>
            <p:cNvPr id="35" name="图示 34"/>
            <p:cNvGraphicFramePr/>
            <p:nvPr/>
          </p:nvGraphicFramePr>
          <p:xfrm>
            <a:off x="1205169" y="483518"/>
            <a:ext cx="6722873" cy="427573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6" name="MH_SubTitle_3"/>
            <p:cNvSpPr txBox="1">
              <a:spLocks noChangeArrowheads="1"/>
            </p:cNvSpPr>
            <p:nvPr>
              <p:custDataLst>
                <p:tags r:id="rId6"/>
              </p:custDataLst>
            </p:nvPr>
          </p:nvSpPr>
          <p:spPr bwMode="auto">
            <a:xfrm flipH="1">
              <a:off x="4107382" y="4543448"/>
              <a:ext cx="1243165" cy="809970"/>
            </a:xfrm>
            <a:prstGeom prst="rect">
              <a:avLst/>
            </a:prstGeom>
            <a:noFill/>
            <a:ln>
              <a:noFill/>
            </a:ln>
            <a:effectLst/>
          </p:spPr>
          <p:txBody>
            <a:bodyPr>
              <a:norm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fontAlgn="base" hangingPunct="1">
                <a:buClrTx/>
                <a:buFont typeface="Arial" panose="020B0604020202020204" pitchFamily="34" charset="0"/>
                <a:buNone/>
              </a:pPr>
              <a:r>
                <a:rPr lang="zh-CN" altLang="en-US" sz="2000" b="1" noProof="1">
                  <a:solidFill>
                    <a:schemeClr val="tx1">
                      <a:lumMod val="85000"/>
                      <a:lumOff val="15000"/>
                    </a:schemeClr>
                  </a:solidFill>
                  <a:latin typeface="微软雅黑" panose="020B0503020204020204" pitchFamily="34" charset="-122"/>
                  <a:ea typeface="微软雅黑" panose="020B0503020204020204" pitchFamily="34" charset="-122"/>
                  <a:cs typeface="+mn-ea"/>
                </a:rPr>
                <a:t>文化基础</a:t>
              </a:r>
              <a:endParaRPr lang="zh-CN" altLang="en-US" sz="2000" b="1" noProof="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7" name="MH_SubTitle_2"/>
            <p:cNvSpPr txBox="1">
              <a:spLocks noChangeArrowheads="1"/>
            </p:cNvSpPr>
            <p:nvPr>
              <p:custDataLst>
                <p:tags r:id="rId7"/>
              </p:custDataLst>
            </p:nvPr>
          </p:nvSpPr>
          <p:spPr bwMode="auto">
            <a:xfrm rot="16200000" flipH="1">
              <a:off x="4995074" y="2348956"/>
              <a:ext cx="3528392" cy="630124"/>
            </a:xfrm>
            <a:prstGeom prst="rect">
              <a:avLst/>
            </a:prstGeom>
            <a:noFill/>
            <a:ln>
              <a:noFill/>
            </a:ln>
            <a:effectLst/>
          </p:spPr>
          <p:txBody>
            <a:bodyPr vert="eaVert">
              <a:norm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2000" b="1" kern="0" dirty="0">
                  <a:latin typeface="微软雅黑" panose="020B0503020204020204" pitchFamily="34" charset="-122"/>
                  <a:ea typeface="微软雅黑" panose="020B0503020204020204" pitchFamily="34" charset="-122"/>
                </a:rPr>
                <a:t>社</a:t>
              </a:r>
              <a:endParaRPr lang="en-US" altLang="zh-CN" sz="2000" b="1" kern="0" dirty="0">
                <a:latin typeface="微软雅黑" panose="020B0503020204020204" pitchFamily="34" charset="-122"/>
                <a:ea typeface="微软雅黑" panose="020B0503020204020204" pitchFamily="34" charset="-122"/>
              </a:endParaRPr>
            </a:p>
            <a:p>
              <a:pPr algn="ctr" eaLnBrk="1" hangingPunct="1">
                <a:defRPr/>
              </a:pPr>
              <a:r>
                <a:rPr lang="zh-CN" altLang="en-US" sz="2000" b="1" kern="0" dirty="0">
                  <a:latin typeface="微软雅黑" panose="020B0503020204020204" pitchFamily="34" charset="-122"/>
                  <a:ea typeface="微软雅黑" panose="020B0503020204020204" pitchFamily="34" charset="-122"/>
                </a:rPr>
                <a:t>会</a:t>
              </a:r>
              <a:endParaRPr lang="en-US" altLang="zh-CN" sz="2000" b="1" kern="0" dirty="0">
                <a:latin typeface="微软雅黑" panose="020B0503020204020204" pitchFamily="34" charset="-122"/>
                <a:ea typeface="微软雅黑" panose="020B0503020204020204" pitchFamily="34" charset="-122"/>
              </a:endParaRPr>
            </a:p>
            <a:p>
              <a:pPr algn="ctr" eaLnBrk="1" hangingPunct="1">
                <a:defRPr/>
              </a:pPr>
              <a:r>
                <a:rPr lang="zh-CN" altLang="en-US" sz="2000" b="1" kern="0" dirty="0">
                  <a:latin typeface="微软雅黑" panose="020B0503020204020204" pitchFamily="34" charset="-122"/>
                  <a:ea typeface="微软雅黑" panose="020B0503020204020204" pitchFamily="34" charset="-122"/>
                </a:rPr>
                <a:t>参</a:t>
              </a:r>
              <a:endParaRPr lang="en-US" altLang="zh-CN" sz="2000" b="1" kern="0" dirty="0">
                <a:latin typeface="微软雅黑" panose="020B0503020204020204" pitchFamily="34" charset="-122"/>
                <a:ea typeface="微软雅黑" panose="020B0503020204020204" pitchFamily="34" charset="-122"/>
              </a:endParaRPr>
            </a:p>
            <a:p>
              <a:pPr algn="ctr" eaLnBrk="1" hangingPunct="1">
                <a:defRPr/>
              </a:pPr>
              <a:r>
                <a:rPr lang="zh-CN" altLang="en-US" sz="2000" b="1" kern="0" dirty="0">
                  <a:latin typeface="微软雅黑" panose="020B0503020204020204" pitchFamily="34" charset="-122"/>
                  <a:ea typeface="微软雅黑" panose="020B0503020204020204" pitchFamily="34" charset="-122"/>
                </a:rPr>
                <a:t>与</a:t>
              </a:r>
              <a:endParaRPr lang="en-US" altLang="zh-CN" sz="2000" b="1" kern="0" dirty="0">
                <a:latin typeface="微软雅黑" panose="020B0503020204020204" pitchFamily="34" charset="-122"/>
                <a:ea typeface="微软雅黑" panose="020B0503020204020204" pitchFamily="34" charset="-122"/>
              </a:endParaRPr>
            </a:p>
          </p:txBody>
        </p:sp>
        <p:sp>
          <p:nvSpPr>
            <p:cNvPr id="38" name="MH_SubTitle_2"/>
            <p:cNvSpPr txBox="1">
              <a:spLocks noChangeArrowheads="1"/>
            </p:cNvSpPr>
            <p:nvPr>
              <p:custDataLst>
                <p:tags r:id="rId8"/>
              </p:custDataLst>
            </p:nvPr>
          </p:nvSpPr>
          <p:spPr bwMode="auto">
            <a:xfrm rot="16200000" flipH="1">
              <a:off x="576061" y="2267749"/>
              <a:ext cx="3219822" cy="700548"/>
            </a:xfrm>
            <a:prstGeom prst="rect">
              <a:avLst/>
            </a:prstGeom>
            <a:noFill/>
            <a:ln>
              <a:noFill/>
            </a:ln>
            <a:effectLst/>
          </p:spPr>
          <p:txBody>
            <a:bodyPr vert="eaVert">
              <a:norm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2000" b="1" kern="0" dirty="0">
                  <a:latin typeface="微软雅黑" panose="020B0503020204020204" pitchFamily="34" charset="-122"/>
                  <a:ea typeface="微软雅黑" panose="020B0503020204020204" pitchFamily="34" charset="-122"/>
                </a:rPr>
                <a:t>自</a:t>
              </a:r>
              <a:endParaRPr lang="en-US" altLang="zh-CN" sz="2000" b="1" kern="0" dirty="0">
                <a:latin typeface="微软雅黑" panose="020B0503020204020204" pitchFamily="34" charset="-122"/>
                <a:ea typeface="微软雅黑" panose="020B0503020204020204" pitchFamily="34" charset="-122"/>
              </a:endParaRPr>
            </a:p>
            <a:p>
              <a:pPr algn="ctr" eaLnBrk="1" hangingPunct="1">
                <a:defRPr/>
              </a:pPr>
              <a:r>
                <a:rPr lang="zh-CN" altLang="en-US" sz="2000" b="1" kern="0" dirty="0">
                  <a:latin typeface="微软雅黑" panose="020B0503020204020204" pitchFamily="34" charset="-122"/>
                  <a:ea typeface="微软雅黑" panose="020B0503020204020204" pitchFamily="34" charset="-122"/>
                </a:rPr>
                <a:t>主</a:t>
              </a:r>
              <a:endParaRPr lang="en-US" altLang="zh-CN" sz="2000" b="1" kern="0" dirty="0">
                <a:latin typeface="微软雅黑" panose="020B0503020204020204" pitchFamily="34" charset="-122"/>
                <a:ea typeface="微软雅黑" panose="020B0503020204020204" pitchFamily="34" charset="-122"/>
              </a:endParaRPr>
            </a:p>
            <a:p>
              <a:pPr algn="ctr" eaLnBrk="1" hangingPunct="1">
                <a:defRPr/>
              </a:pPr>
              <a:r>
                <a:rPr lang="zh-CN" altLang="en-US" sz="2000" b="1" kern="0" dirty="0">
                  <a:latin typeface="微软雅黑" panose="020B0503020204020204" pitchFamily="34" charset="-122"/>
                  <a:ea typeface="微软雅黑" panose="020B0503020204020204" pitchFamily="34" charset="-122"/>
                </a:rPr>
                <a:t>发</a:t>
              </a:r>
              <a:endParaRPr lang="en-US" altLang="zh-CN" sz="2000" b="1" kern="0" dirty="0">
                <a:latin typeface="微软雅黑" panose="020B0503020204020204" pitchFamily="34" charset="-122"/>
                <a:ea typeface="微软雅黑" panose="020B0503020204020204" pitchFamily="34" charset="-122"/>
              </a:endParaRPr>
            </a:p>
            <a:p>
              <a:pPr algn="ctr" eaLnBrk="1" hangingPunct="1">
                <a:defRPr/>
              </a:pPr>
              <a:r>
                <a:rPr lang="zh-CN" altLang="en-US" sz="2000" b="1" kern="0" dirty="0">
                  <a:latin typeface="微软雅黑" panose="020B0503020204020204" pitchFamily="34" charset="-122"/>
                  <a:ea typeface="微软雅黑" panose="020B0503020204020204" pitchFamily="34" charset="-122"/>
                </a:rPr>
                <a:t>展</a:t>
              </a:r>
              <a:endParaRPr lang="en-US" altLang="zh-CN" sz="2000" b="1" kern="0" dirty="0">
                <a:latin typeface="微软雅黑" panose="020B0503020204020204" pitchFamily="34" charset="-122"/>
                <a:ea typeface="微软雅黑" panose="020B0503020204020204" pitchFamily="34" charset="-122"/>
              </a:endParaRPr>
            </a:p>
          </p:txBody>
        </p:sp>
        <p:pic>
          <p:nvPicPr>
            <p:cNvPr id="39" name="椭圆 12"/>
            <p:cNvPicPr/>
            <p:nvPr/>
          </p:nvPicPr>
          <p:blipFill>
            <a:blip r:embed="rId9">
              <a:duotone>
                <a:prstClr val="black"/>
                <a:schemeClr val="accent1">
                  <a:tint val="45000"/>
                  <a:satMod val="400000"/>
                </a:schemeClr>
              </a:duotone>
            </a:blip>
            <a:stretch>
              <a:fillRect/>
            </a:stretch>
          </p:blipFill>
          <p:spPr>
            <a:xfrm>
              <a:off x="3991418" y="1974651"/>
              <a:ext cx="1084638" cy="1101155"/>
            </a:xfrm>
            <a:prstGeom prst="rect">
              <a:avLst/>
            </a:prstGeom>
            <a:noFill/>
            <a:ln w="9525">
              <a:noFill/>
            </a:ln>
          </p:spPr>
        </p:pic>
        <p:sp>
          <p:nvSpPr>
            <p:cNvPr id="40" name="矩形 39"/>
            <p:cNvSpPr/>
            <p:nvPr/>
          </p:nvSpPr>
          <p:spPr>
            <a:xfrm>
              <a:off x="4113891" y="2211710"/>
              <a:ext cx="890157" cy="658131"/>
            </a:xfrm>
            <a:prstGeom prst="rect">
              <a:avLst/>
            </a:prstGeom>
          </p:spPr>
          <p:txBody>
            <a:bodyPr wrap="none">
              <a:spAutoFit/>
            </a:bodyPr>
            <a:lstStyle/>
            <a:p>
              <a:pPr algn="ctr"/>
              <a:r>
                <a:rPr lang="zh-CN" altLang="en-US" b="1" dirty="0">
                  <a:latin typeface="微软雅黑" panose="020B0503020204020204" pitchFamily="34" charset="-122"/>
                  <a:ea typeface="微软雅黑" panose="020B0503020204020204" pitchFamily="34" charset="-122"/>
                </a:rPr>
                <a:t>全面发</a:t>
              </a: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展的人</a:t>
              </a:r>
              <a:endParaRPr lang="zh-CN" altLang="en-US" b="1" dirty="0">
                <a:latin typeface="微软雅黑" panose="020B0503020204020204" pitchFamily="34" charset="-122"/>
                <a:ea typeface="微软雅黑" panose="020B0503020204020204" pitchFamily="34" charset="-122"/>
              </a:endParaRPr>
            </a:p>
          </p:txBody>
        </p:sp>
      </p:gr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94977" name="内容占位符 894976"/>
          <p:cNvGraphicFramePr>
            <a:graphicFrameLocks noGrp="1"/>
          </p:cNvGraphicFramePr>
          <p:nvPr>
            <p:ph idx="4294967295"/>
          </p:nvPr>
        </p:nvGraphicFramePr>
        <p:xfrm>
          <a:off x="1153716" y="735806"/>
          <a:ext cx="6858000" cy="4320779"/>
        </p:xfrm>
        <a:graphic>
          <a:graphicData uri="http://schemas.openxmlformats.org/drawingml/2006/table">
            <a:tbl>
              <a:tblPr/>
              <a:tblGrid>
                <a:gridCol w="1257300"/>
                <a:gridCol w="1350169"/>
                <a:gridCol w="4250531"/>
              </a:tblGrid>
              <a:tr h="452438">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buClr>
                          <a:srgbClr val="000000"/>
                        </a:buClr>
                        <a:buFont typeface="华文细黑" panose="02010600040101010101" pitchFamily="1" charset="-122"/>
                        <a:buNone/>
                      </a:pPr>
                      <a:r>
                        <a:rPr lang="zh-CN" altLang="en-US" sz="2100" i="0" dirty="0">
                          <a:solidFill>
                            <a:schemeClr val="bg1"/>
                          </a:solidFill>
                          <a:latin typeface="微软雅黑" panose="020B0503020204020204" pitchFamily="34" charset="-122"/>
                          <a:ea typeface="微软雅黑" panose="020B0503020204020204" pitchFamily="34" charset="-122"/>
                        </a:rPr>
                        <a:t>核心素养</a:t>
                      </a:r>
                      <a:endParaRPr lang="zh-CN" altLang="en-US" sz="2100" i="0" dirty="0">
                        <a:solidFill>
                          <a:schemeClr val="bg1"/>
                        </a:solidFill>
                        <a:latin typeface="微软雅黑" panose="020B0503020204020204" pitchFamily="34" charset="-122"/>
                        <a:ea typeface="微软雅黑" panose="020B0503020204020204" pitchFamily="34" charset="-122"/>
                      </a:endParaRPr>
                    </a:p>
                  </a:txBody>
                  <a:tcPr marL="68585" marR="68585" marT="34296" marB="34296"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4999A1"/>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buClr>
                          <a:srgbClr val="000000"/>
                        </a:buClr>
                        <a:buFont typeface="华文细黑" panose="02010600040101010101" pitchFamily="1" charset="-122"/>
                        <a:buNone/>
                      </a:pPr>
                      <a:r>
                        <a:rPr lang="zh-CN" altLang="en-US" sz="2100" i="0" dirty="0">
                          <a:solidFill>
                            <a:schemeClr val="bg1"/>
                          </a:solidFill>
                          <a:latin typeface="微软雅黑" panose="020B0503020204020204" pitchFamily="34" charset="-122"/>
                          <a:ea typeface="微软雅黑" panose="020B0503020204020204" pitchFamily="34" charset="-122"/>
                        </a:rPr>
                        <a:t>基本要点</a:t>
                      </a:r>
                      <a:endParaRPr lang="zh-CN" altLang="en-US" sz="2100" i="0" dirty="0">
                        <a:solidFill>
                          <a:schemeClr val="bg1"/>
                        </a:solidFill>
                        <a:latin typeface="微软雅黑" panose="020B0503020204020204" pitchFamily="34" charset="-122"/>
                        <a:ea typeface="微软雅黑" panose="020B0503020204020204" pitchFamily="34" charset="-122"/>
                      </a:endParaRPr>
                    </a:p>
                  </a:txBody>
                  <a:tcPr marL="68585" marR="68585" marT="34296" marB="34296"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4999A1"/>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buClr>
                          <a:srgbClr val="000000"/>
                        </a:buClr>
                        <a:buFont typeface="华文细黑" panose="02010600040101010101" pitchFamily="1" charset="-122"/>
                        <a:buNone/>
                      </a:pPr>
                      <a:r>
                        <a:rPr lang="zh-CN" altLang="en-US" sz="2100" i="0" dirty="0">
                          <a:solidFill>
                            <a:schemeClr val="bg1"/>
                          </a:solidFill>
                          <a:latin typeface="微软雅黑" panose="020B0503020204020204" pitchFamily="34" charset="-122"/>
                          <a:ea typeface="微软雅黑" panose="020B0503020204020204" pitchFamily="34" charset="-122"/>
                        </a:rPr>
                        <a:t>主要表现</a:t>
                      </a:r>
                      <a:endParaRPr lang="zh-CN" altLang="en-US" sz="2100" i="0" dirty="0">
                        <a:solidFill>
                          <a:schemeClr val="bg1"/>
                        </a:solidFill>
                        <a:latin typeface="微软雅黑" panose="020B0503020204020204" pitchFamily="34" charset="-122"/>
                        <a:ea typeface="微软雅黑" panose="020B0503020204020204" pitchFamily="34" charset="-122"/>
                      </a:endParaRPr>
                    </a:p>
                  </a:txBody>
                  <a:tcPr marL="68585" marR="68585" marT="34296" marB="34296"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4999A1"/>
                    </a:solidFill>
                  </a:tcPr>
                </a:tc>
              </a:tr>
              <a:tr h="1289447">
                <a:tc rowSpan="3">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50000"/>
                        </a:lnSpc>
                        <a:buClr>
                          <a:srgbClr val="000000"/>
                        </a:buClr>
                        <a:buFont typeface="华文细黑" panose="02010600040101010101" pitchFamily="1" charset="-122"/>
                        <a:buNone/>
                      </a:pPr>
                      <a:r>
                        <a:rPr lang="zh-CN" altLang="en-US" sz="2400" i="0" dirty="0">
                          <a:solidFill>
                            <a:srgbClr val="FF0000"/>
                          </a:solidFill>
                          <a:latin typeface="微软雅黑" panose="020B0503020204020204" pitchFamily="34" charset="-122"/>
                          <a:ea typeface="微软雅黑" panose="020B0503020204020204" pitchFamily="34" charset="-122"/>
                        </a:rPr>
                        <a:t>人</a:t>
                      </a:r>
                      <a:endParaRPr lang="en-US" altLang="zh-CN" sz="2400" i="0" dirty="0">
                        <a:solidFill>
                          <a:srgbClr val="FF0000"/>
                        </a:solidFill>
                        <a:latin typeface="微软雅黑" panose="020B0503020204020204" pitchFamily="34" charset="-122"/>
                        <a:ea typeface="微软雅黑" panose="020B0503020204020204" pitchFamily="34" charset="-122"/>
                      </a:endParaRPr>
                    </a:p>
                    <a:p>
                      <a:pPr lvl="0" algn="ctr" eaLnBrk="1" hangingPunct="1">
                        <a:lnSpc>
                          <a:spcPct val="150000"/>
                        </a:lnSpc>
                        <a:buClr>
                          <a:srgbClr val="000000"/>
                        </a:buClr>
                        <a:buFont typeface="华文细黑" panose="02010600040101010101" pitchFamily="1" charset="-122"/>
                        <a:buNone/>
                      </a:pPr>
                      <a:r>
                        <a:rPr lang="zh-CN" altLang="en-US" sz="2400" i="0" dirty="0">
                          <a:solidFill>
                            <a:srgbClr val="FF0000"/>
                          </a:solidFill>
                          <a:latin typeface="微软雅黑" panose="020B0503020204020204" pitchFamily="34" charset="-122"/>
                          <a:ea typeface="微软雅黑" panose="020B0503020204020204" pitchFamily="34" charset="-122"/>
                        </a:rPr>
                        <a:t>文</a:t>
                      </a:r>
                      <a:endParaRPr lang="en-US" altLang="zh-CN" sz="2400" i="0" dirty="0">
                        <a:solidFill>
                          <a:srgbClr val="FF0000"/>
                        </a:solidFill>
                        <a:latin typeface="微软雅黑" panose="020B0503020204020204" pitchFamily="34" charset="-122"/>
                        <a:ea typeface="微软雅黑" panose="020B0503020204020204" pitchFamily="34" charset="-122"/>
                      </a:endParaRPr>
                    </a:p>
                    <a:p>
                      <a:pPr lvl="0" algn="ctr" eaLnBrk="1" hangingPunct="1">
                        <a:lnSpc>
                          <a:spcPct val="150000"/>
                        </a:lnSpc>
                        <a:buClr>
                          <a:srgbClr val="000000"/>
                        </a:buClr>
                        <a:buFont typeface="华文细黑" panose="02010600040101010101" pitchFamily="1" charset="-122"/>
                        <a:buNone/>
                      </a:pPr>
                      <a:r>
                        <a:rPr lang="zh-CN" altLang="en-US" sz="2400" i="0" dirty="0">
                          <a:solidFill>
                            <a:srgbClr val="FF0000"/>
                          </a:solidFill>
                          <a:latin typeface="微软雅黑" panose="020B0503020204020204" pitchFamily="34" charset="-122"/>
                          <a:ea typeface="微软雅黑" panose="020B0503020204020204" pitchFamily="34" charset="-122"/>
                        </a:rPr>
                        <a:t>底</a:t>
                      </a:r>
                      <a:endParaRPr lang="en-US" altLang="zh-CN" sz="2400" i="0" dirty="0">
                        <a:solidFill>
                          <a:srgbClr val="FF0000"/>
                        </a:solidFill>
                        <a:latin typeface="微软雅黑" panose="020B0503020204020204" pitchFamily="34" charset="-122"/>
                        <a:ea typeface="微软雅黑" panose="020B0503020204020204" pitchFamily="34" charset="-122"/>
                      </a:endParaRPr>
                    </a:p>
                    <a:p>
                      <a:pPr lvl="0" algn="ctr" eaLnBrk="1" hangingPunct="1">
                        <a:lnSpc>
                          <a:spcPct val="150000"/>
                        </a:lnSpc>
                        <a:buClr>
                          <a:srgbClr val="000000"/>
                        </a:buClr>
                        <a:buFont typeface="华文细黑" panose="02010600040101010101" pitchFamily="1" charset="-122"/>
                        <a:buNone/>
                      </a:pPr>
                      <a:r>
                        <a:rPr lang="zh-CN" altLang="en-US" sz="2400" i="0" dirty="0">
                          <a:solidFill>
                            <a:srgbClr val="FF0000"/>
                          </a:solidFill>
                          <a:latin typeface="微软雅黑" panose="020B0503020204020204" pitchFamily="34" charset="-122"/>
                          <a:ea typeface="微软雅黑" panose="020B0503020204020204" pitchFamily="34" charset="-122"/>
                        </a:rPr>
                        <a:t>蕴</a:t>
                      </a:r>
                      <a:endParaRPr lang="zh-CN" altLang="en-US" sz="2400" i="0" dirty="0">
                        <a:solidFill>
                          <a:srgbClr val="FF0000"/>
                        </a:solidFill>
                        <a:latin typeface="微软雅黑" panose="020B0503020204020204" pitchFamily="34" charset="-122"/>
                        <a:ea typeface="微软雅黑" panose="020B0503020204020204" pitchFamily="34" charset="-122"/>
                      </a:endParaRPr>
                    </a:p>
                  </a:txBody>
                  <a:tcPr marL="68585" marR="68585" marT="34296" marB="34296"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356283"/>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50000"/>
                        </a:lnSpc>
                        <a:buClr>
                          <a:srgbClr val="000000"/>
                        </a:buClr>
                        <a:buFont typeface="华文细黑" panose="02010600040101010101" pitchFamily="1" charset="-122"/>
                        <a:buNone/>
                      </a:pPr>
                      <a:r>
                        <a:rPr lang="zh-CN" altLang="en-US" sz="2100" i="0" dirty="0">
                          <a:solidFill>
                            <a:schemeClr val="bg1"/>
                          </a:solidFill>
                          <a:latin typeface="微软雅黑" panose="020B0503020204020204" pitchFamily="34" charset="-122"/>
                          <a:ea typeface="微软雅黑" panose="020B0503020204020204" pitchFamily="34" charset="-122"/>
                        </a:rPr>
                        <a:t>人文积淀</a:t>
                      </a:r>
                      <a:endParaRPr lang="zh-CN" altLang="en-US" sz="2100" i="0" dirty="0">
                        <a:solidFill>
                          <a:schemeClr val="bg1"/>
                        </a:solidFill>
                        <a:latin typeface="微软雅黑" panose="020B0503020204020204" pitchFamily="34" charset="-122"/>
                        <a:ea typeface="微软雅黑" panose="020B0503020204020204" pitchFamily="34" charset="-122"/>
                      </a:endParaRPr>
                    </a:p>
                  </a:txBody>
                  <a:tcPr marL="68585" marR="68585" marT="34296" marB="34296"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356283"/>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eaLnBrk="1" hangingPunct="1">
                        <a:buClr>
                          <a:srgbClr val="000000"/>
                        </a:buClr>
                        <a:buFont typeface="华文细黑" panose="02010600040101010101" pitchFamily="1" charset="-122"/>
                        <a:buNone/>
                      </a:pPr>
                      <a:r>
                        <a:rPr lang="zh-CN" altLang="zh-CN" sz="1500" b="0" i="0" dirty="0">
                          <a:solidFill>
                            <a:schemeClr val="bg1"/>
                          </a:solidFill>
                          <a:latin typeface="微软雅黑" panose="020B0503020204020204" pitchFamily="34" charset="-122"/>
                          <a:ea typeface="微软雅黑" panose="020B0503020204020204" pitchFamily="34" charset="-122"/>
                        </a:rPr>
                        <a:t>重点是</a:t>
                      </a:r>
                      <a:r>
                        <a:rPr lang="zh-CN" altLang="en-US" sz="1500" b="0" i="0" dirty="0">
                          <a:solidFill>
                            <a:schemeClr val="bg1"/>
                          </a:solidFill>
                          <a:latin typeface="微软雅黑" panose="020B0503020204020204" pitchFamily="34" charset="-122"/>
                          <a:ea typeface="微软雅黑" panose="020B0503020204020204" pitchFamily="34" charset="-122"/>
                        </a:rPr>
                        <a:t>：</a:t>
                      </a:r>
                      <a:r>
                        <a:rPr lang="zh-CN" altLang="zh-CN" sz="1500" b="0" i="0" dirty="0">
                          <a:solidFill>
                            <a:schemeClr val="bg1"/>
                          </a:solidFill>
                          <a:latin typeface="微软雅黑" panose="020B0503020204020204" pitchFamily="34" charset="-122"/>
                          <a:ea typeface="微软雅黑" panose="020B0503020204020204" pitchFamily="34" charset="-122"/>
                        </a:rPr>
                        <a:t>具有古今中外人文领域基本知识和成果的积累；能理解和掌握人文思想中所蕴含的认识方法和实践方法等。 </a:t>
                      </a:r>
                      <a:endParaRPr lang="zh-CN" altLang="en-US" sz="1500" i="0" dirty="0">
                        <a:solidFill>
                          <a:schemeClr val="bg1"/>
                        </a:solidFill>
                        <a:latin typeface="微软雅黑" panose="020B0503020204020204" pitchFamily="34" charset="-122"/>
                        <a:ea typeface="微软雅黑" panose="020B0503020204020204" pitchFamily="34" charset="-122"/>
                      </a:endParaRPr>
                    </a:p>
                  </a:txBody>
                  <a:tcPr marL="68585" marR="68585" marT="34296" marB="34296"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356283"/>
                    </a:solidFill>
                  </a:tcPr>
                </a:tc>
              </a:tr>
              <a:tr h="1289447">
                <a:tc vMerge="1">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50000"/>
                        </a:lnSpc>
                        <a:buClr>
                          <a:srgbClr val="000000"/>
                        </a:buClr>
                        <a:buFont typeface="华文细黑" panose="02010600040101010101" pitchFamily="1" charset="-122"/>
                        <a:buNone/>
                      </a:pPr>
                      <a:r>
                        <a:rPr lang="zh-CN" altLang="en-US" sz="2100" i="0" dirty="0">
                          <a:solidFill>
                            <a:schemeClr val="bg1"/>
                          </a:solidFill>
                          <a:latin typeface="微软雅黑" panose="020B0503020204020204" pitchFamily="34" charset="-122"/>
                          <a:ea typeface="微软雅黑" panose="020B0503020204020204" pitchFamily="34" charset="-122"/>
                        </a:rPr>
                        <a:t>人文情怀</a:t>
                      </a:r>
                      <a:endParaRPr lang="en-US" altLang="zh-CN" sz="2100" i="0" dirty="0">
                        <a:solidFill>
                          <a:schemeClr val="bg1"/>
                        </a:solidFill>
                        <a:latin typeface="微软雅黑" panose="020B0503020204020204" pitchFamily="34" charset="-122"/>
                        <a:ea typeface="微软雅黑" panose="020B0503020204020204" pitchFamily="34" charset="-122"/>
                      </a:endParaRPr>
                    </a:p>
                  </a:txBody>
                  <a:tcPr marL="68585" marR="68585" marT="34296" marB="34296"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356283"/>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eaLnBrk="1" hangingPunct="1">
                        <a:buClr>
                          <a:srgbClr val="000000"/>
                        </a:buClr>
                        <a:buFont typeface="华文细黑" panose="02010600040101010101" pitchFamily="1" charset="-122"/>
                        <a:buNone/>
                      </a:pPr>
                      <a:r>
                        <a:rPr lang="zh-CN" altLang="zh-CN" sz="1500" b="0" i="0" dirty="0">
                          <a:solidFill>
                            <a:schemeClr val="bg1"/>
                          </a:solidFill>
                          <a:latin typeface="微软雅黑" panose="020B0503020204020204" pitchFamily="34" charset="-122"/>
                          <a:ea typeface="微软雅黑" panose="020B0503020204020204" pitchFamily="34" charset="-122"/>
                        </a:rPr>
                        <a:t>重点是</a:t>
                      </a:r>
                      <a:r>
                        <a:rPr lang="zh-CN" altLang="en-US" sz="1500" b="0" i="0" dirty="0">
                          <a:solidFill>
                            <a:schemeClr val="bg1"/>
                          </a:solidFill>
                          <a:latin typeface="微软雅黑" panose="020B0503020204020204" pitchFamily="34" charset="-122"/>
                          <a:ea typeface="微软雅黑" panose="020B0503020204020204" pitchFamily="34" charset="-122"/>
                        </a:rPr>
                        <a:t>：</a:t>
                      </a:r>
                      <a:r>
                        <a:rPr lang="zh-CN" altLang="zh-CN" sz="1500" b="0" i="0" dirty="0">
                          <a:solidFill>
                            <a:schemeClr val="bg1"/>
                          </a:solidFill>
                          <a:latin typeface="微软雅黑" panose="020B0503020204020204" pitchFamily="34" charset="-122"/>
                          <a:ea typeface="微软雅黑" panose="020B0503020204020204" pitchFamily="34" charset="-122"/>
                        </a:rPr>
                        <a:t>具有以人为本的意识，尊重、维护人的尊严和价值；能关切人的生存、发展和幸福等。 </a:t>
                      </a:r>
                      <a:endParaRPr lang="zh-CN" altLang="en-US" sz="1500" i="0" dirty="0">
                        <a:solidFill>
                          <a:schemeClr val="bg1"/>
                        </a:solidFill>
                        <a:latin typeface="微软雅黑" panose="020B0503020204020204" pitchFamily="34" charset="-122"/>
                        <a:ea typeface="微软雅黑" panose="020B0503020204020204" pitchFamily="34" charset="-122"/>
                      </a:endParaRPr>
                    </a:p>
                  </a:txBody>
                  <a:tcPr marL="68585" marR="68585" marT="34296" marB="34296"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356283"/>
                    </a:solidFill>
                  </a:tcPr>
                </a:tc>
              </a:tr>
              <a:tr h="1289447">
                <a:tc vMerge="1">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B w="12700" cap="flat" cmpd="sng">
                      <a:solidFill>
                        <a:schemeClr val="bg1"/>
                      </a:solidFill>
                      <a:prstDash val="solid"/>
                      <a:headEnd type="none" w="med" len="med"/>
                      <a:tailEnd type="none" w="med" len="med"/>
                    </a:lnB>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50000"/>
                        </a:lnSpc>
                        <a:buClr>
                          <a:srgbClr val="000000"/>
                        </a:buClr>
                        <a:buFont typeface="华文细黑" panose="02010600040101010101" pitchFamily="1" charset="-122"/>
                        <a:buNone/>
                      </a:pPr>
                      <a:r>
                        <a:rPr lang="zh-CN" altLang="en-US" sz="2100" i="0" dirty="0">
                          <a:solidFill>
                            <a:schemeClr val="bg1"/>
                          </a:solidFill>
                          <a:latin typeface="微软雅黑" panose="020B0503020204020204" pitchFamily="34" charset="-122"/>
                          <a:ea typeface="微软雅黑" panose="020B0503020204020204" pitchFamily="34" charset="-122"/>
                        </a:rPr>
                        <a:t>审美情趣</a:t>
                      </a:r>
                      <a:endParaRPr lang="en-US" altLang="zh-CN" sz="2100" i="0" dirty="0">
                        <a:solidFill>
                          <a:schemeClr val="bg1"/>
                        </a:solidFill>
                        <a:latin typeface="微软雅黑" panose="020B0503020204020204" pitchFamily="34" charset="-122"/>
                        <a:ea typeface="微软雅黑" panose="020B0503020204020204" pitchFamily="34" charset="-122"/>
                      </a:endParaRPr>
                    </a:p>
                  </a:txBody>
                  <a:tcPr marL="68585" marR="68585" marT="34296" marB="34296"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356283"/>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eaLnBrk="1" hangingPunct="1">
                        <a:buClr>
                          <a:srgbClr val="000000"/>
                        </a:buClr>
                        <a:buFont typeface="华文细黑" panose="02010600040101010101" pitchFamily="1" charset="-122"/>
                        <a:buNone/>
                      </a:pPr>
                      <a:r>
                        <a:rPr lang="zh-CN" altLang="zh-CN" sz="1500" b="0" i="0" dirty="0">
                          <a:solidFill>
                            <a:schemeClr val="bg1"/>
                          </a:solidFill>
                          <a:latin typeface="微软雅黑" panose="020B0503020204020204" pitchFamily="34" charset="-122"/>
                          <a:ea typeface="微软雅黑" panose="020B0503020204020204" pitchFamily="34" charset="-122"/>
                        </a:rPr>
                        <a:t>重点是</a:t>
                      </a:r>
                      <a:r>
                        <a:rPr lang="zh-CN" altLang="en-US" sz="1500" b="0" i="0" dirty="0">
                          <a:solidFill>
                            <a:schemeClr val="bg1"/>
                          </a:solidFill>
                          <a:latin typeface="微软雅黑" panose="020B0503020204020204" pitchFamily="34" charset="-122"/>
                          <a:ea typeface="微软雅黑" panose="020B0503020204020204" pitchFamily="34" charset="-122"/>
                        </a:rPr>
                        <a:t>：</a:t>
                      </a:r>
                      <a:r>
                        <a:rPr lang="zh-CN" altLang="zh-CN" sz="1500" b="0" i="0" dirty="0">
                          <a:solidFill>
                            <a:schemeClr val="bg1"/>
                          </a:solidFill>
                          <a:latin typeface="微软雅黑" panose="020B0503020204020204" pitchFamily="34" charset="-122"/>
                          <a:ea typeface="微软雅黑" panose="020B0503020204020204" pitchFamily="34" charset="-122"/>
                        </a:rPr>
                        <a:t>具有艺术知识、技能与方法的积累；能理解和尊重文化艺术的多样性，具有发现、感知、欣赏、评价美的意识和基本能力；具有健康的审美价值取向；具有艺术表达和创意表现的兴趣和意识，能在生活中拓展和升华美等。 </a:t>
                      </a:r>
                      <a:endParaRPr lang="zh-CN" altLang="en-US" sz="1500" i="0" dirty="0">
                        <a:solidFill>
                          <a:schemeClr val="bg1"/>
                        </a:solidFill>
                        <a:latin typeface="微软雅黑" panose="020B0503020204020204" pitchFamily="34" charset="-122"/>
                        <a:ea typeface="微软雅黑" panose="020B0503020204020204" pitchFamily="34" charset="-122"/>
                      </a:endParaRPr>
                    </a:p>
                  </a:txBody>
                  <a:tcPr marL="68585" marR="68585" marT="34296" marB="34296"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356283"/>
                    </a:solidFill>
                  </a:tcPr>
                </a:tc>
              </a:tr>
            </a:tbl>
          </a:graphicData>
        </a:graphic>
      </p:graphicFrame>
      <p:grpSp>
        <p:nvGrpSpPr>
          <p:cNvPr id="4" name="Group 4"/>
          <p:cNvGrpSpPr>
            <a:grpSpLocks noChangeAspect="1"/>
          </p:cNvGrpSpPr>
          <p:nvPr/>
        </p:nvGrpSpPr>
        <p:grpSpPr bwMode="auto">
          <a:xfrm rot="5400000">
            <a:off x="-9330" y="267599"/>
            <a:ext cx="409547" cy="390889"/>
            <a:chOff x="0" y="60"/>
            <a:chExt cx="439" cy="419"/>
          </a:xfrm>
        </p:grpSpPr>
        <p:sp>
          <p:nvSpPr>
            <p:cNvPr id="5" name="Freeform 5"/>
            <p:cNvSpPr/>
            <p:nvPr/>
          </p:nvSpPr>
          <p:spPr bwMode="auto">
            <a:xfrm>
              <a:off x="0" y="60"/>
              <a:ext cx="297" cy="419"/>
            </a:xfrm>
            <a:custGeom>
              <a:avLst/>
              <a:gdLst>
                <a:gd name="T0" fmla="*/ 297 w 297"/>
                <a:gd name="T1" fmla="*/ 0 h 419"/>
                <a:gd name="T2" fmla="*/ 143 w 297"/>
                <a:gd name="T3" fmla="*/ 0 h 419"/>
                <a:gd name="T4" fmla="*/ 0 w 297"/>
                <a:gd name="T5" fmla="*/ 419 h 419"/>
                <a:gd name="T6" fmla="*/ 155 w 297"/>
                <a:gd name="T7" fmla="*/ 419 h 419"/>
                <a:gd name="T8" fmla="*/ 297 w 297"/>
                <a:gd name="T9" fmla="*/ 0 h 419"/>
              </a:gdLst>
              <a:ahLst/>
              <a:cxnLst>
                <a:cxn ang="0">
                  <a:pos x="T0" y="T1"/>
                </a:cxn>
                <a:cxn ang="0">
                  <a:pos x="T2" y="T3"/>
                </a:cxn>
                <a:cxn ang="0">
                  <a:pos x="T4" y="T5"/>
                </a:cxn>
                <a:cxn ang="0">
                  <a:pos x="T6" y="T7"/>
                </a:cxn>
                <a:cxn ang="0">
                  <a:pos x="T8" y="T9"/>
                </a:cxn>
              </a:cxnLst>
              <a:rect l="0" t="0" r="r" b="b"/>
              <a:pathLst>
                <a:path w="297" h="419">
                  <a:moveTo>
                    <a:pt x="297" y="0"/>
                  </a:moveTo>
                  <a:lnTo>
                    <a:pt x="143" y="0"/>
                  </a:lnTo>
                  <a:lnTo>
                    <a:pt x="0" y="419"/>
                  </a:lnTo>
                  <a:lnTo>
                    <a:pt x="155" y="419"/>
                  </a:lnTo>
                  <a:lnTo>
                    <a:pt x="297" y="0"/>
                  </a:lnTo>
                  <a:close/>
                </a:path>
              </a:pathLst>
            </a:custGeom>
            <a:solidFill>
              <a:srgbClr val="0423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sp>
          <p:nvSpPr>
            <p:cNvPr id="6" name="Freeform 6"/>
            <p:cNvSpPr/>
            <p:nvPr/>
          </p:nvSpPr>
          <p:spPr bwMode="auto">
            <a:xfrm>
              <a:off x="143" y="60"/>
              <a:ext cx="296" cy="419"/>
            </a:xfrm>
            <a:custGeom>
              <a:avLst/>
              <a:gdLst>
                <a:gd name="T0" fmla="*/ 0 w 296"/>
                <a:gd name="T1" fmla="*/ 0 h 419"/>
                <a:gd name="T2" fmla="*/ 154 w 296"/>
                <a:gd name="T3" fmla="*/ 0 h 419"/>
                <a:gd name="T4" fmla="*/ 296 w 296"/>
                <a:gd name="T5" fmla="*/ 419 h 419"/>
                <a:gd name="T6" fmla="*/ 142 w 296"/>
                <a:gd name="T7" fmla="*/ 419 h 419"/>
                <a:gd name="T8" fmla="*/ 0 w 296"/>
                <a:gd name="T9" fmla="*/ 0 h 419"/>
              </a:gdLst>
              <a:ahLst/>
              <a:cxnLst>
                <a:cxn ang="0">
                  <a:pos x="T0" y="T1"/>
                </a:cxn>
                <a:cxn ang="0">
                  <a:pos x="T2" y="T3"/>
                </a:cxn>
                <a:cxn ang="0">
                  <a:pos x="T4" y="T5"/>
                </a:cxn>
                <a:cxn ang="0">
                  <a:pos x="T6" y="T7"/>
                </a:cxn>
                <a:cxn ang="0">
                  <a:pos x="T8" y="T9"/>
                </a:cxn>
              </a:cxnLst>
              <a:rect l="0" t="0" r="r" b="b"/>
              <a:pathLst>
                <a:path w="296" h="419">
                  <a:moveTo>
                    <a:pt x="0" y="0"/>
                  </a:moveTo>
                  <a:lnTo>
                    <a:pt x="154" y="0"/>
                  </a:lnTo>
                  <a:lnTo>
                    <a:pt x="296" y="419"/>
                  </a:lnTo>
                  <a:lnTo>
                    <a:pt x="142" y="419"/>
                  </a:lnTo>
                  <a:lnTo>
                    <a:pt x="0" y="0"/>
                  </a:lnTo>
                  <a:close/>
                </a:path>
              </a:pathLst>
            </a:custGeom>
            <a:solidFill>
              <a:srgbClr val="59A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grpSp>
      <p:sp>
        <p:nvSpPr>
          <p:cNvPr id="7" name="文本框 6"/>
          <p:cNvSpPr txBox="1"/>
          <p:nvPr/>
        </p:nvSpPr>
        <p:spPr>
          <a:xfrm>
            <a:off x="390888" y="195486"/>
            <a:ext cx="5819222" cy="461665"/>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defTabSz="685800"/>
            <a:r>
              <a:rPr lang="zh-CN" altLang="en-US" sz="2400" spc="100" dirty="0">
                <a:solidFill>
                  <a:srgbClr val="E1740D"/>
                </a:solidFill>
                <a:latin typeface="Arial" panose="020B0604020202020204" pitchFamily="34" charset="0"/>
                <a:ea typeface="微软雅黑" panose="020B0503020204020204" pitchFamily="34" charset="-122"/>
                <a:cs typeface="Arial" panose="020B0604020202020204" pitchFamily="34" charset="0"/>
              </a:rPr>
              <a:t>学生发展核心素养指标的主要表现（</a:t>
            </a:r>
            <a:r>
              <a:rPr lang="en-US" altLang="zh-CN" sz="2400" spc="100" dirty="0">
                <a:solidFill>
                  <a:srgbClr val="E1740D"/>
                </a:solidFill>
                <a:latin typeface="Arial" panose="020B0604020202020204" pitchFamily="34" charset="0"/>
                <a:ea typeface="微软雅黑" panose="020B0503020204020204" pitchFamily="34" charset="-122"/>
                <a:cs typeface="Arial" panose="020B0604020202020204" pitchFamily="34" charset="0"/>
              </a:rPr>
              <a:t>1</a:t>
            </a:r>
            <a:r>
              <a:rPr lang="zh-CN" altLang="en-US" sz="2400" spc="100" dirty="0">
                <a:solidFill>
                  <a:srgbClr val="E1740D"/>
                </a:solidFill>
                <a:latin typeface="Arial" panose="020B0604020202020204" pitchFamily="34" charset="0"/>
                <a:ea typeface="微软雅黑" panose="020B0503020204020204" pitchFamily="34" charset="-122"/>
                <a:cs typeface="Arial" panose="020B0604020202020204" pitchFamily="34" charset="0"/>
              </a:rPr>
              <a:t>）</a:t>
            </a:r>
            <a:endParaRPr lang="zh-CN" altLang="en-US" sz="2400" spc="100" dirty="0">
              <a:solidFill>
                <a:srgbClr val="E1740D"/>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96001" name="内容占位符 896000"/>
          <p:cNvGraphicFramePr>
            <a:graphicFrameLocks noGrp="1"/>
          </p:cNvGraphicFramePr>
          <p:nvPr>
            <p:ph idx="4294967295"/>
          </p:nvPr>
        </p:nvGraphicFramePr>
        <p:xfrm>
          <a:off x="1143000" y="735806"/>
          <a:ext cx="6858000" cy="4320779"/>
        </p:xfrm>
        <a:graphic>
          <a:graphicData uri="http://schemas.openxmlformats.org/drawingml/2006/table">
            <a:tbl>
              <a:tblPr/>
              <a:tblGrid>
                <a:gridCol w="1269206"/>
                <a:gridCol w="1350169"/>
                <a:gridCol w="4238625"/>
              </a:tblGrid>
              <a:tr h="452438">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buClr>
                          <a:srgbClr val="000000"/>
                        </a:buClr>
                        <a:buFont typeface="华文细黑" panose="02010600040101010101" pitchFamily="1" charset="-122"/>
                        <a:buNone/>
                      </a:pPr>
                      <a:r>
                        <a:rPr lang="zh-CN" altLang="en-US" sz="2100" i="0" dirty="0">
                          <a:solidFill>
                            <a:schemeClr val="bg1"/>
                          </a:solidFill>
                          <a:latin typeface="微软雅黑" panose="020B0503020204020204" pitchFamily="34" charset="-122"/>
                          <a:ea typeface="微软雅黑" panose="020B0503020204020204" pitchFamily="34" charset="-122"/>
                        </a:rPr>
                        <a:t>核心素养</a:t>
                      </a:r>
                      <a:endParaRPr lang="zh-CN" altLang="en-US" sz="2100" i="0" dirty="0">
                        <a:solidFill>
                          <a:schemeClr val="bg1"/>
                        </a:solidFill>
                        <a:latin typeface="微软雅黑" panose="020B0503020204020204" pitchFamily="34" charset="-122"/>
                        <a:ea typeface="微软雅黑" panose="020B0503020204020204" pitchFamily="34" charset="-122"/>
                      </a:endParaRPr>
                    </a:p>
                  </a:txBody>
                  <a:tcPr marL="68585" marR="68585" marT="34296" marB="34296"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4999A1"/>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buClr>
                          <a:srgbClr val="000000"/>
                        </a:buClr>
                        <a:buFont typeface="华文细黑" panose="02010600040101010101" pitchFamily="1" charset="-122"/>
                        <a:buNone/>
                      </a:pPr>
                      <a:r>
                        <a:rPr lang="zh-CN" altLang="en-US" sz="2100" i="0" dirty="0">
                          <a:solidFill>
                            <a:schemeClr val="bg1"/>
                          </a:solidFill>
                          <a:latin typeface="微软雅黑" panose="020B0503020204020204" pitchFamily="34" charset="-122"/>
                          <a:ea typeface="微软雅黑" panose="020B0503020204020204" pitchFamily="34" charset="-122"/>
                        </a:rPr>
                        <a:t>基本要点</a:t>
                      </a:r>
                      <a:endParaRPr lang="zh-CN" altLang="en-US" sz="2100" i="0" dirty="0">
                        <a:solidFill>
                          <a:schemeClr val="bg1"/>
                        </a:solidFill>
                        <a:latin typeface="微软雅黑" panose="020B0503020204020204" pitchFamily="34" charset="-122"/>
                        <a:ea typeface="微软雅黑" panose="020B0503020204020204" pitchFamily="34" charset="-122"/>
                      </a:endParaRPr>
                    </a:p>
                  </a:txBody>
                  <a:tcPr marL="68585" marR="68585" marT="34296" marB="34296"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4999A1"/>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buClr>
                          <a:srgbClr val="000000"/>
                        </a:buClr>
                        <a:buFont typeface="华文细黑" panose="02010600040101010101" pitchFamily="1" charset="-122"/>
                        <a:buNone/>
                      </a:pPr>
                      <a:r>
                        <a:rPr lang="zh-CN" altLang="en-US" sz="2100" i="0" dirty="0">
                          <a:solidFill>
                            <a:schemeClr val="bg1"/>
                          </a:solidFill>
                          <a:latin typeface="微软雅黑" panose="020B0503020204020204" pitchFamily="34" charset="-122"/>
                          <a:ea typeface="微软雅黑" panose="020B0503020204020204" pitchFamily="34" charset="-122"/>
                        </a:rPr>
                        <a:t>主要表现</a:t>
                      </a:r>
                      <a:endParaRPr lang="zh-CN" altLang="en-US" sz="2100" i="0" dirty="0">
                        <a:solidFill>
                          <a:schemeClr val="bg1"/>
                        </a:solidFill>
                        <a:latin typeface="微软雅黑" panose="020B0503020204020204" pitchFamily="34" charset="-122"/>
                        <a:ea typeface="微软雅黑" panose="020B0503020204020204" pitchFamily="34" charset="-122"/>
                      </a:endParaRPr>
                    </a:p>
                  </a:txBody>
                  <a:tcPr marL="68585" marR="68585" marT="34296" marB="34296"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4999A1"/>
                    </a:solidFill>
                  </a:tcPr>
                </a:tc>
              </a:tr>
              <a:tr h="1289447">
                <a:tc rowSpan="3">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50000"/>
                        </a:lnSpc>
                        <a:buClr>
                          <a:srgbClr val="000000"/>
                        </a:buClr>
                        <a:buFont typeface="华文细黑" panose="02010600040101010101" pitchFamily="1" charset="-122"/>
                        <a:buNone/>
                      </a:pPr>
                      <a:r>
                        <a:rPr lang="zh-CN" altLang="en-US" sz="2400" i="0" dirty="0">
                          <a:solidFill>
                            <a:srgbClr val="FF0000"/>
                          </a:solidFill>
                          <a:latin typeface="微软雅黑" panose="020B0503020204020204" pitchFamily="34" charset="-122"/>
                          <a:ea typeface="微软雅黑" panose="020B0503020204020204" pitchFamily="34" charset="-122"/>
                        </a:rPr>
                        <a:t>科</a:t>
                      </a:r>
                      <a:endParaRPr lang="en-US" altLang="zh-CN" sz="2400" i="0" dirty="0">
                        <a:solidFill>
                          <a:srgbClr val="FF0000"/>
                        </a:solidFill>
                        <a:latin typeface="微软雅黑" panose="020B0503020204020204" pitchFamily="34" charset="-122"/>
                        <a:ea typeface="微软雅黑" panose="020B0503020204020204" pitchFamily="34" charset="-122"/>
                      </a:endParaRPr>
                    </a:p>
                    <a:p>
                      <a:pPr lvl="0" algn="ctr" eaLnBrk="1" hangingPunct="1">
                        <a:lnSpc>
                          <a:spcPct val="150000"/>
                        </a:lnSpc>
                        <a:buClr>
                          <a:srgbClr val="000000"/>
                        </a:buClr>
                        <a:buFont typeface="华文细黑" panose="02010600040101010101" pitchFamily="1" charset="-122"/>
                        <a:buNone/>
                      </a:pPr>
                      <a:r>
                        <a:rPr lang="zh-CN" altLang="en-US" sz="2400" i="0" dirty="0">
                          <a:solidFill>
                            <a:srgbClr val="FF0000"/>
                          </a:solidFill>
                          <a:latin typeface="微软雅黑" panose="020B0503020204020204" pitchFamily="34" charset="-122"/>
                          <a:ea typeface="微软雅黑" panose="020B0503020204020204" pitchFamily="34" charset="-122"/>
                        </a:rPr>
                        <a:t>学</a:t>
                      </a:r>
                      <a:endParaRPr lang="en-US" altLang="zh-CN" sz="2400" i="0" dirty="0">
                        <a:solidFill>
                          <a:srgbClr val="FF0000"/>
                        </a:solidFill>
                        <a:latin typeface="微软雅黑" panose="020B0503020204020204" pitchFamily="34" charset="-122"/>
                        <a:ea typeface="微软雅黑" panose="020B0503020204020204" pitchFamily="34" charset="-122"/>
                      </a:endParaRPr>
                    </a:p>
                    <a:p>
                      <a:pPr lvl="0" algn="ctr" eaLnBrk="1" hangingPunct="1">
                        <a:lnSpc>
                          <a:spcPct val="150000"/>
                        </a:lnSpc>
                        <a:buClr>
                          <a:srgbClr val="000000"/>
                        </a:buClr>
                        <a:buFont typeface="华文细黑" panose="02010600040101010101" pitchFamily="1" charset="-122"/>
                        <a:buNone/>
                      </a:pPr>
                      <a:r>
                        <a:rPr lang="zh-CN" altLang="en-US" sz="2400" i="0" dirty="0">
                          <a:solidFill>
                            <a:srgbClr val="FF0000"/>
                          </a:solidFill>
                          <a:latin typeface="微软雅黑" panose="020B0503020204020204" pitchFamily="34" charset="-122"/>
                          <a:ea typeface="微软雅黑" panose="020B0503020204020204" pitchFamily="34" charset="-122"/>
                        </a:rPr>
                        <a:t>精</a:t>
                      </a:r>
                      <a:endParaRPr lang="en-US" altLang="zh-CN" sz="2400" i="0" dirty="0">
                        <a:solidFill>
                          <a:srgbClr val="FF0000"/>
                        </a:solidFill>
                        <a:latin typeface="微软雅黑" panose="020B0503020204020204" pitchFamily="34" charset="-122"/>
                        <a:ea typeface="微软雅黑" panose="020B0503020204020204" pitchFamily="34" charset="-122"/>
                      </a:endParaRPr>
                    </a:p>
                    <a:p>
                      <a:pPr lvl="0" algn="ctr" eaLnBrk="1" hangingPunct="1">
                        <a:lnSpc>
                          <a:spcPct val="150000"/>
                        </a:lnSpc>
                        <a:buClr>
                          <a:srgbClr val="000000"/>
                        </a:buClr>
                        <a:buFont typeface="华文细黑" panose="02010600040101010101" pitchFamily="1" charset="-122"/>
                        <a:buNone/>
                      </a:pPr>
                      <a:r>
                        <a:rPr lang="zh-CN" altLang="en-US" sz="2400" i="0" dirty="0">
                          <a:solidFill>
                            <a:srgbClr val="FF0000"/>
                          </a:solidFill>
                          <a:latin typeface="微软雅黑" panose="020B0503020204020204" pitchFamily="34" charset="-122"/>
                          <a:ea typeface="微软雅黑" panose="020B0503020204020204" pitchFamily="34" charset="-122"/>
                        </a:rPr>
                        <a:t>神</a:t>
                      </a:r>
                      <a:endParaRPr lang="zh-CN" altLang="en-US" sz="2400" i="0" dirty="0">
                        <a:solidFill>
                          <a:srgbClr val="FF0000"/>
                        </a:solidFill>
                        <a:latin typeface="微软雅黑" panose="020B0503020204020204" pitchFamily="34" charset="-122"/>
                        <a:ea typeface="微软雅黑" panose="020B0503020204020204" pitchFamily="34" charset="-122"/>
                      </a:endParaRPr>
                    </a:p>
                  </a:txBody>
                  <a:tcPr marL="68585" marR="68585" marT="34296" marB="34296"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356283"/>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buClr>
                          <a:srgbClr val="000000"/>
                        </a:buClr>
                        <a:buFont typeface="华文细黑" panose="02010600040101010101" pitchFamily="1" charset="-122"/>
                        <a:buNone/>
                      </a:pPr>
                      <a:r>
                        <a:rPr lang="zh-CN" altLang="en-US" sz="2100" b="1" i="0" dirty="0">
                          <a:solidFill>
                            <a:schemeClr val="bg1"/>
                          </a:solidFill>
                          <a:latin typeface="微软雅黑" panose="020B0503020204020204" pitchFamily="34" charset="-122"/>
                          <a:ea typeface="微软雅黑" panose="020B0503020204020204" pitchFamily="34" charset="-122"/>
                        </a:rPr>
                        <a:t>理性思维 </a:t>
                      </a:r>
                      <a:endParaRPr lang="en-US" altLang="zh-CN" sz="2100" b="1" i="0" dirty="0">
                        <a:solidFill>
                          <a:schemeClr val="bg1"/>
                        </a:solidFill>
                        <a:latin typeface="微软雅黑" panose="020B0503020204020204" pitchFamily="34" charset="-122"/>
                        <a:ea typeface="微软雅黑" panose="020B0503020204020204" pitchFamily="34" charset="-122"/>
                      </a:endParaRPr>
                    </a:p>
                  </a:txBody>
                  <a:tcPr marL="68585" marR="68585" marT="34296" marB="34296"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356283"/>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eaLnBrk="1" hangingPunct="1">
                        <a:buClr>
                          <a:srgbClr val="000000"/>
                        </a:buClr>
                        <a:buFont typeface="华文细黑" panose="02010600040101010101" pitchFamily="1" charset="-122"/>
                        <a:buNone/>
                      </a:pPr>
                      <a:r>
                        <a:rPr lang="zh-CN" altLang="zh-CN" sz="1500" b="0" i="0" dirty="0">
                          <a:solidFill>
                            <a:schemeClr val="bg1"/>
                          </a:solidFill>
                          <a:latin typeface="微软雅黑" panose="020B0503020204020204" pitchFamily="34" charset="-122"/>
                          <a:ea typeface="微软雅黑" panose="020B0503020204020204" pitchFamily="34" charset="-122"/>
                        </a:rPr>
                        <a:t>重点是</a:t>
                      </a:r>
                      <a:r>
                        <a:rPr lang="zh-CN" altLang="en-US" sz="1500" b="0" i="0" dirty="0">
                          <a:solidFill>
                            <a:schemeClr val="bg1"/>
                          </a:solidFill>
                          <a:latin typeface="微软雅黑" panose="020B0503020204020204" pitchFamily="34" charset="-122"/>
                          <a:ea typeface="微软雅黑" panose="020B0503020204020204" pitchFamily="34" charset="-122"/>
                        </a:rPr>
                        <a:t>：</a:t>
                      </a:r>
                      <a:r>
                        <a:rPr lang="zh-CN" altLang="zh-CN" sz="1500" b="0" i="0" dirty="0">
                          <a:solidFill>
                            <a:schemeClr val="bg1"/>
                          </a:solidFill>
                          <a:latin typeface="微软雅黑" panose="020B0503020204020204" pitchFamily="34" charset="-122"/>
                          <a:ea typeface="微软雅黑" panose="020B0503020204020204" pitchFamily="34" charset="-122"/>
                        </a:rPr>
                        <a:t>崇尚真知，能理解和掌握基本的科学原理和方法；尊重事实和证据，有实证意识和严谨的求知态度；逻辑清晰，能运用科学的思维方式认识事物、解决问题、指导行为等。 </a:t>
                      </a:r>
                      <a:endParaRPr lang="zh-CN" altLang="en-US" sz="1500" i="0" dirty="0">
                        <a:solidFill>
                          <a:schemeClr val="bg1"/>
                        </a:solidFill>
                        <a:latin typeface="微软雅黑" panose="020B0503020204020204" pitchFamily="34" charset="-122"/>
                        <a:ea typeface="微软雅黑" panose="020B0503020204020204" pitchFamily="34" charset="-122"/>
                      </a:endParaRPr>
                    </a:p>
                  </a:txBody>
                  <a:tcPr marL="68585" marR="68585" marT="34296" marB="34296"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356283"/>
                    </a:solidFill>
                  </a:tcPr>
                </a:tc>
              </a:tr>
              <a:tr h="1289447">
                <a:tc vMerge="1">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buClr>
                          <a:srgbClr val="000000"/>
                        </a:buClr>
                        <a:buFont typeface="华文细黑" panose="02010600040101010101" pitchFamily="1" charset="-122"/>
                        <a:buNone/>
                      </a:pPr>
                      <a:r>
                        <a:rPr lang="zh-CN" altLang="en-US" sz="2100" b="1" i="0" dirty="0">
                          <a:solidFill>
                            <a:schemeClr val="bg1"/>
                          </a:solidFill>
                          <a:latin typeface="微软雅黑" panose="020B0503020204020204" pitchFamily="34" charset="-122"/>
                          <a:ea typeface="微软雅黑" panose="020B0503020204020204" pitchFamily="34" charset="-122"/>
                        </a:rPr>
                        <a:t>批判质疑</a:t>
                      </a:r>
                      <a:endParaRPr lang="zh-CN" altLang="en-US" sz="2100" b="1" i="0" dirty="0">
                        <a:solidFill>
                          <a:schemeClr val="bg1"/>
                        </a:solidFill>
                        <a:latin typeface="微软雅黑" panose="020B0503020204020204" pitchFamily="34" charset="-122"/>
                        <a:ea typeface="微软雅黑" panose="020B0503020204020204" pitchFamily="34" charset="-122"/>
                      </a:endParaRPr>
                    </a:p>
                  </a:txBody>
                  <a:tcPr marL="68585" marR="68585" marT="34296" marB="34296"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356283"/>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eaLnBrk="1" hangingPunct="1">
                        <a:buClr>
                          <a:srgbClr val="000000"/>
                        </a:buClr>
                        <a:buFont typeface="华文细黑" panose="02010600040101010101" pitchFamily="1" charset="-122"/>
                        <a:buNone/>
                      </a:pPr>
                      <a:r>
                        <a:rPr lang="zh-CN" altLang="zh-CN" sz="1500" b="0" i="0" dirty="0">
                          <a:solidFill>
                            <a:schemeClr val="bg1"/>
                          </a:solidFill>
                          <a:latin typeface="微软雅黑" panose="020B0503020204020204" pitchFamily="34" charset="-122"/>
                          <a:ea typeface="微软雅黑" panose="020B0503020204020204" pitchFamily="34" charset="-122"/>
                        </a:rPr>
                        <a:t>重点是</a:t>
                      </a:r>
                      <a:r>
                        <a:rPr lang="zh-CN" altLang="en-US" sz="1500" b="0" i="0" dirty="0">
                          <a:solidFill>
                            <a:schemeClr val="bg1"/>
                          </a:solidFill>
                          <a:latin typeface="微软雅黑" panose="020B0503020204020204" pitchFamily="34" charset="-122"/>
                          <a:ea typeface="微软雅黑" panose="020B0503020204020204" pitchFamily="34" charset="-122"/>
                        </a:rPr>
                        <a:t>：</a:t>
                      </a:r>
                      <a:r>
                        <a:rPr lang="zh-CN" altLang="zh-CN" sz="1500" b="0" i="0" dirty="0">
                          <a:solidFill>
                            <a:schemeClr val="bg1"/>
                          </a:solidFill>
                          <a:latin typeface="微软雅黑" panose="020B0503020204020204" pitchFamily="34" charset="-122"/>
                          <a:ea typeface="微软雅黑" panose="020B0503020204020204" pitchFamily="34" charset="-122"/>
                        </a:rPr>
                        <a:t>具有问题意识；能独立思考、独立判断；思维缜密，能多角度、辩证地分析问题，做出选择和决定等。 </a:t>
                      </a:r>
                      <a:endParaRPr lang="zh-CN" altLang="en-US" sz="1500" i="0" dirty="0">
                        <a:solidFill>
                          <a:schemeClr val="bg1"/>
                        </a:solidFill>
                        <a:latin typeface="微软雅黑" panose="020B0503020204020204" pitchFamily="34" charset="-122"/>
                        <a:ea typeface="微软雅黑" panose="020B0503020204020204" pitchFamily="34" charset="-122"/>
                      </a:endParaRPr>
                    </a:p>
                  </a:txBody>
                  <a:tcPr marL="68585" marR="68585" marT="34296" marB="34296"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356283"/>
                    </a:solidFill>
                  </a:tcPr>
                </a:tc>
              </a:tr>
              <a:tr h="1289447">
                <a:tc vMerge="1">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B w="12700" cap="flat" cmpd="sng">
                      <a:solidFill>
                        <a:schemeClr val="bg1"/>
                      </a:solidFill>
                      <a:prstDash val="solid"/>
                      <a:headEnd type="none" w="med" len="med"/>
                      <a:tailEnd type="none" w="med" len="med"/>
                    </a:lnB>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buClr>
                          <a:srgbClr val="000000"/>
                        </a:buClr>
                        <a:buFont typeface="华文细黑" panose="02010600040101010101" pitchFamily="1" charset="-122"/>
                        <a:buNone/>
                      </a:pPr>
                      <a:r>
                        <a:rPr lang="zh-CN" altLang="en-US" sz="2100" b="1" i="0" dirty="0">
                          <a:solidFill>
                            <a:schemeClr val="bg1"/>
                          </a:solidFill>
                          <a:latin typeface="微软雅黑" panose="020B0503020204020204" pitchFamily="34" charset="-122"/>
                          <a:ea typeface="微软雅黑" panose="020B0503020204020204" pitchFamily="34" charset="-122"/>
                        </a:rPr>
                        <a:t>勇于探究  </a:t>
                      </a:r>
                      <a:endParaRPr lang="zh-CN" altLang="en-US" sz="2100" b="1" i="0" dirty="0">
                        <a:solidFill>
                          <a:schemeClr val="bg1"/>
                        </a:solidFill>
                        <a:latin typeface="微软雅黑" panose="020B0503020204020204" pitchFamily="34" charset="-122"/>
                        <a:ea typeface="微软雅黑" panose="020B0503020204020204" pitchFamily="34" charset="-122"/>
                      </a:endParaRPr>
                    </a:p>
                  </a:txBody>
                  <a:tcPr marL="68585" marR="68585" marT="34296" marB="34296"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356283"/>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eaLnBrk="1" hangingPunct="1">
                        <a:buClr>
                          <a:srgbClr val="000000"/>
                        </a:buClr>
                        <a:buFont typeface="华文细黑" panose="02010600040101010101" pitchFamily="1" charset="-122"/>
                        <a:buNone/>
                      </a:pPr>
                      <a:r>
                        <a:rPr lang="zh-CN" altLang="zh-CN" sz="1500" b="0" i="0" dirty="0">
                          <a:solidFill>
                            <a:schemeClr val="bg1"/>
                          </a:solidFill>
                          <a:latin typeface="微软雅黑" panose="020B0503020204020204" pitchFamily="34" charset="-122"/>
                          <a:ea typeface="微软雅黑" panose="020B0503020204020204" pitchFamily="34" charset="-122"/>
                        </a:rPr>
                        <a:t>重点是</a:t>
                      </a:r>
                      <a:r>
                        <a:rPr lang="zh-CN" altLang="en-US" sz="1500" b="0" i="0" dirty="0">
                          <a:solidFill>
                            <a:schemeClr val="bg1"/>
                          </a:solidFill>
                          <a:latin typeface="微软雅黑" panose="020B0503020204020204" pitchFamily="34" charset="-122"/>
                          <a:ea typeface="微软雅黑" panose="020B0503020204020204" pitchFamily="34" charset="-122"/>
                        </a:rPr>
                        <a:t>：</a:t>
                      </a:r>
                      <a:r>
                        <a:rPr lang="zh-CN" altLang="zh-CN" sz="1500" b="0" i="0" dirty="0">
                          <a:solidFill>
                            <a:schemeClr val="bg1"/>
                          </a:solidFill>
                          <a:latin typeface="微软雅黑" panose="020B0503020204020204" pitchFamily="34" charset="-122"/>
                          <a:ea typeface="微软雅黑" panose="020B0503020204020204" pitchFamily="34" charset="-122"/>
                        </a:rPr>
                        <a:t>具有好奇心和想象力；能不畏困难，有坚持不懈的探索精神；能大胆尝试，积极寻求有效的问题解决方法等。 </a:t>
                      </a:r>
                      <a:endParaRPr lang="zh-CN" altLang="en-US" sz="1500" i="0" dirty="0">
                        <a:solidFill>
                          <a:schemeClr val="bg1"/>
                        </a:solidFill>
                        <a:latin typeface="微软雅黑" panose="020B0503020204020204" pitchFamily="34" charset="-122"/>
                        <a:ea typeface="微软雅黑" panose="020B0503020204020204" pitchFamily="34" charset="-122"/>
                      </a:endParaRPr>
                    </a:p>
                  </a:txBody>
                  <a:tcPr marL="68585" marR="68585" marT="34296" marB="34296"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356283"/>
                    </a:solidFill>
                  </a:tcPr>
                </a:tc>
              </a:tr>
            </a:tbl>
          </a:graphicData>
        </a:graphic>
      </p:graphicFrame>
      <p:grpSp>
        <p:nvGrpSpPr>
          <p:cNvPr id="4" name="Group 4"/>
          <p:cNvGrpSpPr>
            <a:grpSpLocks noChangeAspect="1"/>
          </p:cNvGrpSpPr>
          <p:nvPr/>
        </p:nvGrpSpPr>
        <p:grpSpPr bwMode="auto">
          <a:xfrm rot="5400000">
            <a:off x="-9330" y="267599"/>
            <a:ext cx="409547" cy="390889"/>
            <a:chOff x="0" y="60"/>
            <a:chExt cx="439" cy="419"/>
          </a:xfrm>
        </p:grpSpPr>
        <p:sp>
          <p:nvSpPr>
            <p:cNvPr id="5" name="Freeform 5"/>
            <p:cNvSpPr/>
            <p:nvPr/>
          </p:nvSpPr>
          <p:spPr bwMode="auto">
            <a:xfrm>
              <a:off x="0" y="60"/>
              <a:ext cx="297" cy="419"/>
            </a:xfrm>
            <a:custGeom>
              <a:avLst/>
              <a:gdLst>
                <a:gd name="T0" fmla="*/ 297 w 297"/>
                <a:gd name="T1" fmla="*/ 0 h 419"/>
                <a:gd name="T2" fmla="*/ 143 w 297"/>
                <a:gd name="T3" fmla="*/ 0 h 419"/>
                <a:gd name="T4" fmla="*/ 0 w 297"/>
                <a:gd name="T5" fmla="*/ 419 h 419"/>
                <a:gd name="T6" fmla="*/ 155 w 297"/>
                <a:gd name="T7" fmla="*/ 419 h 419"/>
                <a:gd name="T8" fmla="*/ 297 w 297"/>
                <a:gd name="T9" fmla="*/ 0 h 419"/>
              </a:gdLst>
              <a:ahLst/>
              <a:cxnLst>
                <a:cxn ang="0">
                  <a:pos x="T0" y="T1"/>
                </a:cxn>
                <a:cxn ang="0">
                  <a:pos x="T2" y="T3"/>
                </a:cxn>
                <a:cxn ang="0">
                  <a:pos x="T4" y="T5"/>
                </a:cxn>
                <a:cxn ang="0">
                  <a:pos x="T6" y="T7"/>
                </a:cxn>
                <a:cxn ang="0">
                  <a:pos x="T8" y="T9"/>
                </a:cxn>
              </a:cxnLst>
              <a:rect l="0" t="0" r="r" b="b"/>
              <a:pathLst>
                <a:path w="297" h="419">
                  <a:moveTo>
                    <a:pt x="297" y="0"/>
                  </a:moveTo>
                  <a:lnTo>
                    <a:pt x="143" y="0"/>
                  </a:lnTo>
                  <a:lnTo>
                    <a:pt x="0" y="419"/>
                  </a:lnTo>
                  <a:lnTo>
                    <a:pt x="155" y="419"/>
                  </a:lnTo>
                  <a:lnTo>
                    <a:pt x="297" y="0"/>
                  </a:lnTo>
                  <a:close/>
                </a:path>
              </a:pathLst>
            </a:custGeom>
            <a:solidFill>
              <a:srgbClr val="0423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sp>
          <p:nvSpPr>
            <p:cNvPr id="6" name="Freeform 6"/>
            <p:cNvSpPr/>
            <p:nvPr/>
          </p:nvSpPr>
          <p:spPr bwMode="auto">
            <a:xfrm>
              <a:off x="143" y="60"/>
              <a:ext cx="296" cy="419"/>
            </a:xfrm>
            <a:custGeom>
              <a:avLst/>
              <a:gdLst>
                <a:gd name="T0" fmla="*/ 0 w 296"/>
                <a:gd name="T1" fmla="*/ 0 h 419"/>
                <a:gd name="T2" fmla="*/ 154 w 296"/>
                <a:gd name="T3" fmla="*/ 0 h 419"/>
                <a:gd name="T4" fmla="*/ 296 w 296"/>
                <a:gd name="T5" fmla="*/ 419 h 419"/>
                <a:gd name="T6" fmla="*/ 142 w 296"/>
                <a:gd name="T7" fmla="*/ 419 h 419"/>
                <a:gd name="T8" fmla="*/ 0 w 296"/>
                <a:gd name="T9" fmla="*/ 0 h 419"/>
              </a:gdLst>
              <a:ahLst/>
              <a:cxnLst>
                <a:cxn ang="0">
                  <a:pos x="T0" y="T1"/>
                </a:cxn>
                <a:cxn ang="0">
                  <a:pos x="T2" y="T3"/>
                </a:cxn>
                <a:cxn ang="0">
                  <a:pos x="T4" y="T5"/>
                </a:cxn>
                <a:cxn ang="0">
                  <a:pos x="T6" y="T7"/>
                </a:cxn>
                <a:cxn ang="0">
                  <a:pos x="T8" y="T9"/>
                </a:cxn>
              </a:cxnLst>
              <a:rect l="0" t="0" r="r" b="b"/>
              <a:pathLst>
                <a:path w="296" h="419">
                  <a:moveTo>
                    <a:pt x="0" y="0"/>
                  </a:moveTo>
                  <a:lnTo>
                    <a:pt x="154" y="0"/>
                  </a:lnTo>
                  <a:lnTo>
                    <a:pt x="296" y="419"/>
                  </a:lnTo>
                  <a:lnTo>
                    <a:pt x="142" y="419"/>
                  </a:lnTo>
                  <a:lnTo>
                    <a:pt x="0" y="0"/>
                  </a:lnTo>
                  <a:close/>
                </a:path>
              </a:pathLst>
            </a:custGeom>
            <a:solidFill>
              <a:srgbClr val="59A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grpSp>
      <p:sp>
        <p:nvSpPr>
          <p:cNvPr id="7" name="文本框 6"/>
          <p:cNvSpPr txBox="1"/>
          <p:nvPr/>
        </p:nvSpPr>
        <p:spPr>
          <a:xfrm>
            <a:off x="390888" y="195486"/>
            <a:ext cx="5819222" cy="461665"/>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defTabSz="685800"/>
            <a:r>
              <a:rPr lang="zh-CN" altLang="en-US" sz="2400" spc="100" dirty="0">
                <a:solidFill>
                  <a:srgbClr val="E1740D"/>
                </a:solidFill>
                <a:latin typeface="Arial" panose="020B0604020202020204" pitchFamily="34" charset="0"/>
                <a:ea typeface="微软雅黑" panose="020B0503020204020204" pitchFamily="34" charset="-122"/>
                <a:cs typeface="Arial" panose="020B0604020202020204" pitchFamily="34" charset="0"/>
              </a:rPr>
              <a:t>学生发展核心素养指标的主要表现（</a:t>
            </a:r>
            <a:r>
              <a:rPr lang="en-US" altLang="zh-CN" sz="2400" spc="100" dirty="0">
                <a:solidFill>
                  <a:srgbClr val="E1740D"/>
                </a:solidFill>
                <a:latin typeface="Arial" panose="020B0604020202020204" pitchFamily="34" charset="0"/>
                <a:ea typeface="微软雅黑" panose="020B0503020204020204" pitchFamily="34" charset="-122"/>
                <a:cs typeface="Arial" panose="020B0604020202020204" pitchFamily="34" charset="0"/>
              </a:rPr>
              <a:t>2</a:t>
            </a:r>
            <a:r>
              <a:rPr lang="zh-CN" altLang="en-US" sz="2400" spc="100" dirty="0">
                <a:solidFill>
                  <a:srgbClr val="E1740D"/>
                </a:solidFill>
                <a:latin typeface="Arial" panose="020B0604020202020204" pitchFamily="34" charset="0"/>
                <a:ea typeface="微软雅黑" panose="020B0503020204020204" pitchFamily="34" charset="-122"/>
                <a:cs typeface="Arial" panose="020B0604020202020204" pitchFamily="34" charset="0"/>
              </a:rPr>
              <a:t>）</a:t>
            </a:r>
            <a:endParaRPr lang="zh-CN" altLang="en-US" sz="2400" spc="100" dirty="0">
              <a:solidFill>
                <a:srgbClr val="E1740D"/>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noChangeAspect="1"/>
          </p:cNvGrpSpPr>
          <p:nvPr/>
        </p:nvGrpSpPr>
        <p:grpSpPr bwMode="auto">
          <a:xfrm rot="5400000">
            <a:off x="-9330" y="267599"/>
            <a:ext cx="409547" cy="390889"/>
            <a:chOff x="0" y="60"/>
            <a:chExt cx="439" cy="419"/>
          </a:xfrm>
        </p:grpSpPr>
        <p:sp>
          <p:nvSpPr>
            <p:cNvPr id="5" name="Freeform 5"/>
            <p:cNvSpPr/>
            <p:nvPr/>
          </p:nvSpPr>
          <p:spPr bwMode="auto">
            <a:xfrm>
              <a:off x="0" y="60"/>
              <a:ext cx="297" cy="419"/>
            </a:xfrm>
            <a:custGeom>
              <a:avLst/>
              <a:gdLst>
                <a:gd name="T0" fmla="*/ 297 w 297"/>
                <a:gd name="T1" fmla="*/ 0 h 419"/>
                <a:gd name="T2" fmla="*/ 143 w 297"/>
                <a:gd name="T3" fmla="*/ 0 h 419"/>
                <a:gd name="T4" fmla="*/ 0 w 297"/>
                <a:gd name="T5" fmla="*/ 419 h 419"/>
                <a:gd name="T6" fmla="*/ 155 w 297"/>
                <a:gd name="T7" fmla="*/ 419 h 419"/>
                <a:gd name="T8" fmla="*/ 297 w 297"/>
                <a:gd name="T9" fmla="*/ 0 h 419"/>
              </a:gdLst>
              <a:ahLst/>
              <a:cxnLst>
                <a:cxn ang="0">
                  <a:pos x="T0" y="T1"/>
                </a:cxn>
                <a:cxn ang="0">
                  <a:pos x="T2" y="T3"/>
                </a:cxn>
                <a:cxn ang="0">
                  <a:pos x="T4" y="T5"/>
                </a:cxn>
                <a:cxn ang="0">
                  <a:pos x="T6" y="T7"/>
                </a:cxn>
                <a:cxn ang="0">
                  <a:pos x="T8" y="T9"/>
                </a:cxn>
              </a:cxnLst>
              <a:rect l="0" t="0" r="r" b="b"/>
              <a:pathLst>
                <a:path w="297" h="419">
                  <a:moveTo>
                    <a:pt x="297" y="0"/>
                  </a:moveTo>
                  <a:lnTo>
                    <a:pt x="143" y="0"/>
                  </a:lnTo>
                  <a:lnTo>
                    <a:pt x="0" y="419"/>
                  </a:lnTo>
                  <a:lnTo>
                    <a:pt x="155" y="419"/>
                  </a:lnTo>
                  <a:lnTo>
                    <a:pt x="297" y="0"/>
                  </a:lnTo>
                  <a:close/>
                </a:path>
              </a:pathLst>
            </a:custGeom>
            <a:solidFill>
              <a:srgbClr val="0423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sp>
          <p:nvSpPr>
            <p:cNvPr id="6" name="Freeform 6"/>
            <p:cNvSpPr/>
            <p:nvPr/>
          </p:nvSpPr>
          <p:spPr bwMode="auto">
            <a:xfrm>
              <a:off x="143" y="60"/>
              <a:ext cx="296" cy="419"/>
            </a:xfrm>
            <a:custGeom>
              <a:avLst/>
              <a:gdLst>
                <a:gd name="T0" fmla="*/ 0 w 296"/>
                <a:gd name="T1" fmla="*/ 0 h 419"/>
                <a:gd name="T2" fmla="*/ 154 w 296"/>
                <a:gd name="T3" fmla="*/ 0 h 419"/>
                <a:gd name="T4" fmla="*/ 296 w 296"/>
                <a:gd name="T5" fmla="*/ 419 h 419"/>
                <a:gd name="T6" fmla="*/ 142 w 296"/>
                <a:gd name="T7" fmla="*/ 419 h 419"/>
                <a:gd name="T8" fmla="*/ 0 w 296"/>
                <a:gd name="T9" fmla="*/ 0 h 419"/>
              </a:gdLst>
              <a:ahLst/>
              <a:cxnLst>
                <a:cxn ang="0">
                  <a:pos x="T0" y="T1"/>
                </a:cxn>
                <a:cxn ang="0">
                  <a:pos x="T2" y="T3"/>
                </a:cxn>
                <a:cxn ang="0">
                  <a:pos x="T4" y="T5"/>
                </a:cxn>
                <a:cxn ang="0">
                  <a:pos x="T6" y="T7"/>
                </a:cxn>
                <a:cxn ang="0">
                  <a:pos x="T8" y="T9"/>
                </a:cxn>
              </a:cxnLst>
              <a:rect l="0" t="0" r="r" b="b"/>
              <a:pathLst>
                <a:path w="296" h="419">
                  <a:moveTo>
                    <a:pt x="0" y="0"/>
                  </a:moveTo>
                  <a:lnTo>
                    <a:pt x="154" y="0"/>
                  </a:lnTo>
                  <a:lnTo>
                    <a:pt x="296" y="419"/>
                  </a:lnTo>
                  <a:lnTo>
                    <a:pt x="142" y="419"/>
                  </a:lnTo>
                  <a:lnTo>
                    <a:pt x="0" y="0"/>
                  </a:lnTo>
                  <a:close/>
                </a:path>
              </a:pathLst>
            </a:custGeom>
            <a:solidFill>
              <a:srgbClr val="59A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grpSp>
      <p:sp>
        <p:nvSpPr>
          <p:cNvPr id="45" name="文本框 44"/>
          <p:cNvSpPr txBox="1"/>
          <p:nvPr/>
        </p:nvSpPr>
        <p:spPr>
          <a:xfrm>
            <a:off x="390888" y="195486"/>
            <a:ext cx="2428870" cy="461665"/>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defTabSz="685800"/>
            <a:r>
              <a:rPr lang="zh-CN" altLang="en-US" sz="2400" spc="100" dirty="0">
                <a:solidFill>
                  <a:srgbClr val="E1740D"/>
                </a:solidFill>
                <a:latin typeface="Arial" panose="020B0604020202020204" pitchFamily="34" charset="0"/>
                <a:ea typeface="微软雅黑" panose="020B0503020204020204" pitchFamily="34" charset="-122"/>
                <a:cs typeface="Arial" panose="020B0604020202020204" pitchFamily="34" charset="0"/>
              </a:rPr>
              <a:t>研究背景与意义</a:t>
            </a:r>
            <a:endParaRPr lang="zh-CN" altLang="en-US" sz="2400" spc="100" dirty="0">
              <a:solidFill>
                <a:srgbClr val="E1740D"/>
              </a:solidFill>
              <a:latin typeface="Arial" panose="020B0604020202020204" pitchFamily="34" charset="0"/>
              <a:ea typeface="微软雅黑" panose="020B0503020204020204" pitchFamily="34" charset="-122"/>
              <a:cs typeface="Arial" panose="020B0604020202020204" pitchFamily="34" charset="0"/>
            </a:endParaRPr>
          </a:p>
        </p:txBody>
      </p:sp>
      <p:sp>
        <p:nvSpPr>
          <p:cNvPr id="10" name="矩形 9"/>
          <p:cNvSpPr/>
          <p:nvPr/>
        </p:nvSpPr>
        <p:spPr>
          <a:xfrm>
            <a:off x="390888" y="699542"/>
            <a:ext cx="5363209" cy="396583"/>
          </a:xfrm>
          <a:prstGeom prst="rect">
            <a:avLst/>
          </a:prstGeom>
        </p:spPr>
        <p:txBody>
          <a:bodyPr wrap="square">
            <a:spAutoFit/>
          </a:bodyPr>
          <a:lstStyle/>
          <a:p>
            <a:pPr lvl="0">
              <a:lnSpc>
                <a:spcPct val="120000"/>
              </a:lnSpc>
              <a:spcBef>
                <a:spcPts val="1200"/>
              </a:spcBef>
            </a:pPr>
            <a:r>
              <a:rPr lang="en-US" altLang="zh-CN" b="1" dirty="0">
                <a:solidFill>
                  <a:schemeClr val="bg1">
                    <a:lumMod val="50000"/>
                  </a:schemeClr>
                </a:solidFill>
                <a:latin typeface="微软雅黑" panose="020B0503020204020204" pitchFamily="34" charset="-122"/>
                <a:ea typeface="微软雅黑" panose="020B0503020204020204" pitchFamily="34" charset="-122"/>
              </a:rPr>
              <a:t>1.</a:t>
            </a:r>
            <a:r>
              <a:rPr lang="zh-CN" altLang="en-US" b="1" dirty="0">
                <a:solidFill>
                  <a:schemeClr val="bg1">
                    <a:lumMod val="50000"/>
                  </a:schemeClr>
                </a:solidFill>
                <a:latin typeface="微软雅黑" panose="020B0503020204020204" pitchFamily="34" charset="-122"/>
                <a:ea typeface="微软雅黑" panose="020B0503020204020204" pitchFamily="34" charset="-122"/>
              </a:rPr>
              <a:t>贯彻十八大精神、落实立德树人工程的迫切需要</a:t>
            </a:r>
            <a:endParaRPr lang="en-US" altLang="zh-CN"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6" name="矩形 45"/>
          <p:cNvSpPr/>
          <p:nvPr/>
        </p:nvSpPr>
        <p:spPr>
          <a:xfrm>
            <a:off x="395536" y="1167055"/>
            <a:ext cx="5363209" cy="396583"/>
          </a:xfrm>
          <a:prstGeom prst="rect">
            <a:avLst/>
          </a:prstGeom>
        </p:spPr>
        <p:txBody>
          <a:bodyPr wrap="square">
            <a:spAutoFit/>
          </a:bodyPr>
          <a:lstStyle/>
          <a:p>
            <a:pPr lvl="0">
              <a:lnSpc>
                <a:spcPct val="120000"/>
              </a:lnSpc>
              <a:spcBef>
                <a:spcPts val="1200"/>
              </a:spcBef>
            </a:pPr>
            <a:r>
              <a:rPr lang="en-US" altLang="zh-CN" b="1" dirty="0">
                <a:latin typeface="微软雅黑" panose="020B0503020204020204" pitchFamily="34" charset="-122"/>
                <a:ea typeface="微软雅黑" panose="020B0503020204020204" pitchFamily="34" charset="-122"/>
              </a:rPr>
              <a:t>2.</a:t>
            </a:r>
            <a:r>
              <a:rPr lang="zh-CN" altLang="en-US" b="1" dirty="0">
                <a:latin typeface="微软雅黑" panose="020B0503020204020204" pitchFamily="34" charset="-122"/>
                <a:ea typeface="微软雅黑" panose="020B0503020204020204" pitchFamily="34" charset="-122"/>
              </a:rPr>
              <a:t>国际教育发展和变革的趋势</a:t>
            </a:r>
            <a:endParaRPr lang="en-US" altLang="zh-CN" b="1" dirty="0">
              <a:latin typeface="微软雅黑" panose="020B0503020204020204" pitchFamily="34" charset="-122"/>
              <a:ea typeface="微软雅黑" panose="020B0503020204020204" pitchFamily="34" charset="-122"/>
            </a:endParaRPr>
          </a:p>
        </p:txBody>
      </p:sp>
      <p:grpSp>
        <p:nvGrpSpPr>
          <p:cNvPr id="47" name="组合 46"/>
          <p:cNvGrpSpPr/>
          <p:nvPr/>
        </p:nvGrpSpPr>
        <p:grpSpPr bwMode="auto">
          <a:xfrm>
            <a:off x="1367729" y="1635646"/>
            <a:ext cx="6228607" cy="1000215"/>
            <a:chOff x="899591" y="1214885"/>
            <a:chExt cx="7268968" cy="1036697"/>
          </a:xfrm>
          <a:solidFill>
            <a:srgbClr val="E1740D"/>
          </a:solidFill>
        </p:grpSpPr>
        <p:sp>
          <p:nvSpPr>
            <p:cNvPr id="48" name="矩形 47"/>
            <p:cNvSpPr/>
            <p:nvPr/>
          </p:nvSpPr>
          <p:spPr>
            <a:xfrm>
              <a:off x="899592" y="1214885"/>
              <a:ext cx="7268967" cy="10366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grpSp>
          <p:nvGrpSpPr>
            <p:cNvPr id="50" name="组合 4"/>
            <p:cNvGrpSpPr/>
            <p:nvPr/>
          </p:nvGrpSpPr>
          <p:grpSpPr bwMode="auto">
            <a:xfrm>
              <a:off x="7183654" y="1349404"/>
              <a:ext cx="739803" cy="635088"/>
              <a:chOff x="7183654" y="1362104"/>
              <a:chExt cx="739803" cy="635088"/>
            </a:xfrm>
            <a:grpFill/>
          </p:grpSpPr>
          <p:sp>
            <p:nvSpPr>
              <p:cNvPr id="52" name="TextBox 6"/>
              <p:cNvSpPr txBox="1"/>
              <p:nvPr/>
            </p:nvSpPr>
            <p:spPr>
              <a:xfrm>
                <a:off x="7183654" y="1408497"/>
                <a:ext cx="638301" cy="542304"/>
              </a:xfrm>
              <a:prstGeom prst="rect">
                <a:avLst/>
              </a:prstGeom>
              <a:grpFill/>
            </p:spPr>
            <p:txBody>
              <a:bodyPr wrap="none">
                <a:spAutoFit/>
              </a:bodyPr>
              <a:lstStyle/>
              <a:p>
                <a:pPr defTabSz="685800">
                  <a:defRPr/>
                </a:pPr>
                <a:r>
                  <a:rPr lang="en-US" altLang="zh-CN" sz="2800" spc="-150" dirty="0">
                    <a:solidFill>
                      <a:prstClr val="white"/>
                    </a:solidFill>
                    <a:latin typeface="Arial" panose="020B0604020202020204" pitchFamily="34" charset="0"/>
                    <a:cs typeface="Arial" panose="020B0604020202020204" pitchFamily="34" charset="0"/>
                  </a:rPr>
                  <a:t>01</a:t>
                </a:r>
                <a:endParaRPr lang="zh-CN" altLang="en-US" sz="2800" i="1" spc="-150" dirty="0">
                  <a:solidFill>
                    <a:prstClr val="white"/>
                  </a:solidFill>
                  <a:latin typeface="Arial" panose="020B0604020202020204" pitchFamily="34" charset="0"/>
                  <a:cs typeface="Arial" panose="020B0604020202020204" pitchFamily="34" charset="0"/>
                </a:endParaRPr>
              </a:p>
            </p:txBody>
          </p:sp>
          <p:sp>
            <p:nvSpPr>
              <p:cNvPr id="53" name="椭圆 52"/>
              <p:cNvSpPr/>
              <p:nvPr/>
            </p:nvSpPr>
            <p:spPr>
              <a:xfrm>
                <a:off x="7202672" y="1362104"/>
                <a:ext cx="720785" cy="635088"/>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a:defRPr/>
                </a:pPr>
                <a:endParaRPr lang="zh-CN" altLang="en-US" sz="2400" spc="-150" dirty="0">
                  <a:solidFill>
                    <a:prstClr val="white"/>
                  </a:solidFill>
                  <a:latin typeface="Arial" panose="020B0604020202020204" pitchFamily="34" charset="0"/>
                  <a:cs typeface="Arial" panose="020B0604020202020204" pitchFamily="34" charset="0"/>
                </a:endParaRPr>
              </a:p>
            </p:txBody>
          </p:sp>
        </p:grpSp>
        <p:sp>
          <p:nvSpPr>
            <p:cNvPr id="51" name="矩形 71"/>
            <p:cNvSpPr>
              <a:spLocks noChangeArrowheads="1"/>
            </p:cNvSpPr>
            <p:nvPr/>
          </p:nvSpPr>
          <p:spPr bwMode="auto">
            <a:xfrm>
              <a:off x="899591" y="1286903"/>
              <a:ext cx="6284063" cy="9234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b="1" dirty="0">
                  <a:solidFill>
                    <a:prstClr val="white"/>
                  </a:solidFill>
                  <a:latin typeface="微软雅黑" panose="020B0503020204020204" pitchFamily="34" charset="-122"/>
                  <a:ea typeface="微软雅黑" panose="020B0503020204020204" pitchFamily="34" charset="-122"/>
                </a:rPr>
                <a:t>国力竞争：</a:t>
              </a:r>
              <a:endParaRPr lang="en-US" altLang="zh-CN" b="1" dirty="0">
                <a:solidFill>
                  <a:prstClr val="white"/>
                </a:solidFill>
                <a:latin typeface="微软雅黑" panose="020B0503020204020204" pitchFamily="34" charset="-122"/>
                <a:ea typeface="微软雅黑" panose="020B0503020204020204" pitchFamily="34" charset="-122"/>
              </a:endParaRPr>
            </a:p>
            <a:p>
              <a:pPr algn="just">
                <a:lnSpc>
                  <a:spcPct val="150000"/>
                </a:lnSpc>
              </a:pPr>
              <a:r>
                <a:rPr lang="zh-CN" altLang="en-US" dirty="0">
                  <a:solidFill>
                    <a:prstClr val="white"/>
                  </a:solidFill>
                  <a:latin typeface="微软雅黑" panose="020B0503020204020204" pitchFamily="34" charset="-122"/>
                  <a:ea typeface="微软雅黑" panose="020B0503020204020204" pitchFamily="34" charset="-122"/>
                </a:rPr>
                <a:t>表层生产力水平竞争转化为深层人才为中心的竞争。</a:t>
              </a:r>
              <a:endParaRPr lang="zh-CN" altLang="en-US" dirty="0">
                <a:solidFill>
                  <a:prstClr val="white"/>
                </a:solidFill>
                <a:latin typeface="微软雅黑" panose="020B0503020204020204" pitchFamily="34" charset="-122"/>
                <a:ea typeface="微软雅黑" panose="020B0503020204020204" pitchFamily="34" charset="-122"/>
              </a:endParaRPr>
            </a:p>
          </p:txBody>
        </p:sp>
      </p:grpSp>
      <p:grpSp>
        <p:nvGrpSpPr>
          <p:cNvPr id="54" name="组合 53"/>
          <p:cNvGrpSpPr/>
          <p:nvPr/>
        </p:nvGrpSpPr>
        <p:grpSpPr>
          <a:xfrm>
            <a:off x="1367730" y="2787774"/>
            <a:ext cx="6228606" cy="909285"/>
            <a:chOff x="900113" y="2198836"/>
            <a:chExt cx="7269162" cy="1024911"/>
          </a:xfrm>
        </p:grpSpPr>
        <p:grpSp>
          <p:nvGrpSpPr>
            <p:cNvPr id="55" name="组合 54"/>
            <p:cNvGrpSpPr/>
            <p:nvPr/>
          </p:nvGrpSpPr>
          <p:grpSpPr bwMode="auto">
            <a:xfrm>
              <a:off x="900113" y="2198836"/>
              <a:ext cx="7269162" cy="1024911"/>
              <a:chOff x="899592" y="2480579"/>
              <a:chExt cx="7268967" cy="1025053"/>
            </a:xfrm>
          </p:grpSpPr>
          <p:sp>
            <p:nvSpPr>
              <p:cNvPr id="57" name="矩形 56"/>
              <p:cNvSpPr/>
              <p:nvPr/>
            </p:nvSpPr>
            <p:spPr>
              <a:xfrm flipH="1">
                <a:off x="899592" y="2480579"/>
                <a:ext cx="7268967" cy="1025053"/>
              </a:xfrm>
              <a:prstGeom prst="rect">
                <a:avLst/>
              </a:prstGeom>
              <a:solidFill>
                <a:srgbClr val="59A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grpSp>
            <p:nvGrpSpPr>
              <p:cNvPr id="59" name="组合 6"/>
              <p:cNvGrpSpPr/>
              <p:nvPr/>
            </p:nvGrpSpPr>
            <p:grpSpPr bwMode="auto">
              <a:xfrm>
                <a:off x="1251481" y="2656425"/>
                <a:ext cx="638301" cy="635088"/>
                <a:chOff x="1251481" y="2669125"/>
                <a:chExt cx="638301" cy="635088"/>
              </a:xfrm>
            </p:grpSpPr>
            <p:sp>
              <p:nvSpPr>
                <p:cNvPr id="60" name="TextBox 14"/>
                <p:cNvSpPr txBox="1"/>
                <p:nvPr/>
              </p:nvSpPr>
              <p:spPr>
                <a:xfrm>
                  <a:off x="1251481" y="2692588"/>
                  <a:ext cx="638301" cy="589835"/>
                </a:xfrm>
                <a:prstGeom prst="rect">
                  <a:avLst/>
                </a:prstGeom>
                <a:noFill/>
              </p:spPr>
              <p:txBody>
                <a:bodyPr wrap="none">
                  <a:spAutoFit/>
                </a:bodyPr>
                <a:lstStyle/>
                <a:p>
                  <a:pPr defTabSz="685800">
                    <a:defRPr/>
                  </a:pPr>
                  <a:r>
                    <a:rPr lang="en-US" altLang="zh-CN" sz="2800" spc="-150" dirty="0">
                      <a:solidFill>
                        <a:prstClr val="white"/>
                      </a:solidFill>
                      <a:latin typeface="Arial" panose="020B0604020202020204" pitchFamily="34" charset="0"/>
                      <a:cs typeface="Arial" panose="020B0604020202020204" pitchFamily="34" charset="0"/>
                    </a:rPr>
                    <a:t>02</a:t>
                  </a:r>
                  <a:endParaRPr lang="zh-CN" altLang="en-US" sz="2800" spc="-150" dirty="0">
                    <a:solidFill>
                      <a:prstClr val="white"/>
                    </a:solidFill>
                    <a:latin typeface="Arial" panose="020B0604020202020204" pitchFamily="34" charset="0"/>
                    <a:cs typeface="Arial" panose="020B0604020202020204" pitchFamily="34" charset="0"/>
                  </a:endParaRPr>
                </a:p>
              </p:txBody>
            </p:sp>
            <p:sp>
              <p:nvSpPr>
                <p:cNvPr id="61" name="椭圆 60"/>
                <p:cNvSpPr/>
                <p:nvPr/>
              </p:nvSpPr>
              <p:spPr>
                <a:xfrm>
                  <a:off x="1251481" y="2669125"/>
                  <a:ext cx="634983" cy="635088"/>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0">
                    <a:solidFill>
                      <a:prstClr val="white"/>
                    </a:solidFill>
                  </a:endParaRPr>
                </a:p>
              </p:txBody>
            </p:sp>
          </p:grpSp>
        </p:grpSp>
        <p:sp>
          <p:nvSpPr>
            <p:cNvPr id="56" name="矩形 71"/>
            <p:cNvSpPr>
              <a:spLocks noChangeArrowheads="1"/>
            </p:cNvSpPr>
            <p:nvPr/>
          </p:nvSpPr>
          <p:spPr bwMode="auto">
            <a:xfrm>
              <a:off x="1940351" y="2312659"/>
              <a:ext cx="4483309" cy="728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685800">
                <a:lnSpc>
                  <a:spcPct val="120000"/>
                </a:lnSpc>
              </a:pPr>
              <a:r>
                <a:rPr lang="zh-CN" altLang="en-US" b="1" dirty="0">
                  <a:solidFill>
                    <a:prstClr val="white"/>
                  </a:solidFill>
                  <a:latin typeface="微软雅黑" panose="020B0503020204020204" pitchFamily="34" charset="-122"/>
                  <a:ea typeface="微软雅黑" panose="020B0503020204020204" pitchFamily="34" charset="-122"/>
                </a:rPr>
                <a:t>核心素养解决两大问题：</a:t>
              </a:r>
              <a:endParaRPr lang="en-US" altLang="zh-CN" b="1" dirty="0">
                <a:solidFill>
                  <a:prstClr val="white"/>
                </a:solidFill>
                <a:latin typeface="微软雅黑" panose="020B0503020204020204" pitchFamily="34" charset="-122"/>
                <a:ea typeface="微软雅黑" panose="020B0503020204020204" pitchFamily="34" charset="-122"/>
              </a:endParaRPr>
            </a:p>
            <a:p>
              <a:pPr algn="just" defTabSz="685800">
                <a:lnSpc>
                  <a:spcPct val="120000"/>
                </a:lnSpc>
              </a:pPr>
              <a:r>
                <a:rPr lang="zh-CN" altLang="en-US" dirty="0">
                  <a:solidFill>
                    <a:prstClr val="white"/>
                  </a:solidFill>
                  <a:latin typeface="微软雅黑" panose="020B0503020204020204" pitchFamily="34" charset="-122"/>
                  <a:ea typeface="微软雅黑" panose="020B0503020204020204" pitchFamily="34" charset="-122"/>
                </a:rPr>
                <a:t>个人自我发展，社会健康发展。</a:t>
              </a:r>
              <a:endParaRPr lang="zh-CN" altLang="en-US" dirty="0">
                <a:solidFill>
                  <a:prstClr val="white"/>
                </a:solidFill>
                <a:latin typeface="微软雅黑" panose="020B0503020204020204" pitchFamily="34" charset="-122"/>
                <a:ea typeface="微软雅黑" panose="020B0503020204020204" pitchFamily="34" charset="-122"/>
              </a:endParaRPr>
            </a:p>
          </p:txBody>
        </p:sp>
      </p:grpSp>
      <p:grpSp>
        <p:nvGrpSpPr>
          <p:cNvPr id="62" name="组合 61"/>
          <p:cNvGrpSpPr/>
          <p:nvPr/>
        </p:nvGrpSpPr>
        <p:grpSpPr>
          <a:xfrm>
            <a:off x="1367729" y="3867894"/>
            <a:ext cx="6228607" cy="959367"/>
            <a:chOff x="900112" y="3458195"/>
            <a:chExt cx="7269163" cy="1018705"/>
          </a:xfrm>
        </p:grpSpPr>
        <p:grpSp>
          <p:nvGrpSpPr>
            <p:cNvPr id="63" name="组合 62"/>
            <p:cNvGrpSpPr/>
            <p:nvPr/>
          </p:nvGrpSpPr>
          <p:grpSpPr bwMode="auto">
            <a:xfrm>
              <a:off x="900112" y="3458195"/>
              <a:ext cx="7269163" cy="1018705"/>
              <a:chOff x="899592" y="3739864"/>
              <a:chExt cx="7268967" cy="1019819"/>
            </a:xfrm>
          </p:grpSpPr>
          <p:sp>
            <p:nvSpPr>
              <p:cNvPr id="65" name="矩形 64"/>
              <p:cNvSpPr/>
              <p:nvPr/>
            </p:nvSpPr>
            <p:spPr>
              <a:xfrm>
                <a:off x="899592" y="3739864"/>
                <a:ext cx="7268967" cy="1019819"/>
              </a:xfrm>
              <a:prstGeom prst="rect">
                <a:avLst/>
              </a:prstGeom>
              <a:solidFill>
                <a:srgbClr val="213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67" name="TextBox 22"/>
              <p:cNvSpPr txBox="1"/>
              <p:nvPr/>
            </p:nvSpPr>
            <p:spPr bwMode="auto">
              <a:xfrm>
                <a:off x="7243915" y="3928092"/>
                <a:ext cx="638301" cy="556189"/>
              </a:xfrm>
              <a:prstGeom prst="rect">
                <a:avLst/>
              </a:prstGeom>
              <a:noFill/>
            </p:spPr>
            <p:txBody>
              <a:bodyPr wrap="none">
                <a:spAutoFit/>
              </a:bodyPr>
              <a:lstStyle/>
              <a:p>
                <a:pPr defTabSz="685800">
                  <a:defRPr/>
                </a:pPr>
                <a:r>
                  <a:rPr lang="en-US" altLang="zh-CN" sz="2800" spc="-150" dirty="0">
                    <a:solidFill>
                      <a:prstClr val="white"/>
                    </a:solidFill>
                    <a:latin typeface="Arial" panose="020B0604020202020204" pitchFamily="34" charset="0"/>
                    <a:cs typeface="Arial" panose="020B0604020202020204" pitchFamily="34" charset="0"/>
                  </a:rPr>
                  <a:t>03</a:t>
                </a:r>
                <a:endParaRPr lang="zh-CN" altLang="en-US" sz="3200" spc="-150" dirty="0">
                  <a:solidFill>
                    <a:prstClr val="white"/>
                  </a:solidFill>
                  <a:latin typeface="Arial" panose="020B0604020202020204" pitchFamily="34" charset="0"/>
                  <a:cs typeface="Arial" panose="020B0604020202020204" pitchFamily="34" charset="0"/>
                </a:endParaRPr>
              </a:p>
            </p:txBody>
          </p:sp>
          <p:sp>
            <p:nvSpPr>
              <p:cNvPr id="68" name="矩形 75"/>
              <p:cNvSpPr>
                <a:spLocks noChangeArrowheads="1"/>
              </p:cNvSpPr>
              <p:nvPr/>
            </p:nvSpPr>
            <p:spPr bwMode="auto">
              <a:xfrm>
                <a:off x="935510" y="3837222"/>
                <a:ext cx="6225921" cy="729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lnSpc>
                    <a:spcPct val="120000"/>
                  </a:lnSpc>
                </a:pPr>
                <a:r>
                  <a:rPr lang="zh-CN" altLang="en-US" b="1" dirty="0">
                    <a:solidFill>
                      <a:prstClr val="white"/>
                    </a:solidFill>
                    <a:latin typeface="微软雅黑" panose="020B0503020204020204" pitchFamily="34" charset="-122"/>
                    <a:ea typeface="微软雅黑" panose="020B0503020204020204" pitchFamily="34" charset="-122"/>
                  </a:rPr>
                  <a:t>国际趋势：</a:t>
                </a:r>
                <a:endParaRPr lang="en-US" altLang="zh-CN" b="1" dirty="0">
                  <a:solidFill>
                    <a:prstClr val="white"/>
                  </a:solidFill>
                  <a:latin typeface="微软雅黑" panose="020B0503020204020204" pitchFamily="34" charset="-122"/>
                  <a:ea typeface="微软雅黑" panose="020B0503020204020204" pitchFamily="34" charset="-122"/>
                </a:endParaRPr>
              </a:p>
              <a:p>
                <a:pPr marL="0" lvl="1">
                  <a:lnSpc>
                    <a:spcPct val="120000"/>
                  </a:lnSpc>
                </a:pPr>
                <a:r>
                  <a:rPr lang="zh-CN" altLang="en-US" dirty="0">
                    <a:solidFill>
                      <a:prstClr val="white"/>
                    </a:solidFill>
                    <a:latin typeface="微软雅黑" panose="020B0503020204020204" pitchFamily="34" charset="-122"/>
                    <a:ea typeface="微软雅黑" panose="020B0503020204020204" pitchFamily="34" charset="-122"/>
                  </a:rPr>
                  <a:t>世界各国纷纷将核心素养放在教育改革的首位。</a:t>
                </a:r>
                <a:endParaRPr lang="zh-CN" altLang="en-US" dirty="0">
                  <a:solidFill>
                    <a:prstClr val="white"/>
                  </a:solidFill>
                  <a:latin typeface="微软雅黑" panose="020B0503020204020204" pitchFamily="34" charset="-122"/>
                  <a:ea typeface="微软雅黑" panose="020B0503020204020204" pitchFamily="34" charset="-122"/>
                </a:endParaRPr>
              </a:p>
            </p:txBody>
          </p:sp>
        </p:grpSp>
        <p:sp>
          <p:nvSpPr>
            <p:cNvPr id="64" name="椭圆 63"/>
            <p:cNvSpPr/>
            <p:nvPr/>
          </p:nvSpPr>
          <p:spPr bwMode="auto">
            <a:xfrm>
              <a:off x="7225758" y="3630950"/>
              <a:ext cx="635000" cy="635000"/>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0">
                <a:solidFill>
                  <a:prstClr val="white"/>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strVal val="#ppt_h"/>
                                          </p:val>
                                        </p:tav>
                                        <p:tav tm="100000">
                                          <p:val>
                                            <p:strVal val="#ppt_h"/>
                                          </p:val>
                                        </p:tav>
                                      </p:tavLst>
                                    </p:anim>
                                  </p:childTnLst>
                                </p:cTn>
                              </p:par>
                              <p:par>
                                <p:cTn id="9" presetID="22" presetClass="entr" presetSubtype="2" fill="hold" nodeType="with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wipe(right)">
                                      <p:cBhvr>
                                        <p:cTn id="11" dur="500"/>
                                        <p:tgtEl>
                                          <p:spTgt spid="47"/>
                                        </p:tgtEl>
                                      </p:cBhvr>
                                    </p:animEffect>
                                  </p:childTnLst>
                                </p:cTn>
                              </p:par>
                              <p:par>
                                <p:cTn id="12" presetID="22" presetClass="entr" presetSubtype="8" fill="hold" nodeType="withEffect">
                                  <p:stCondLst>
                                    <p:cond delay="30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par>
                                <p:cTn id="15" presetID="22" presetClass="entr" presetSubtype="2" fill="hold" nodeType="withEffect">
                                  <p:stCondLst>
                                    <p:cond delay="600"/>
                                  </p:stCondLst>
                                  <p:childTnLst>
                                    <p:set>
                                      <p:cBhvr>
                                        <p:cTn id="16" dur="1" fill="hold">
                                          <p:stCondLst>
                                            <p:cond delay="0"/>
                                          </p:stCondLst>
                                        </p:cTn>
                                        <p:tgtEl>
                                          <p:spTgt spid="62"/>
                                        </p:tgtEl>
                                        <p:attrNameLst>
                                          <p:attrName>style.visibility</p:attrName>
                                        </p:attrNameLst>
                                      </p:cBhvr>
                                      <p:to>
                                        <p:strVal val="visible"/>
                                      </p:to>
                                    </p:set>
                                    <p:animEffect transition="in" filter="wipe(right)">
                                      <p:cBhvr>
                                        <p:cTn id="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97025" name="内容占位符 897024"/>
          <p:cNvGraphicFramePr>
            <a:graphicFrameLocks noGrp="1"/>
          </p:cNvGraphicFramePr>
          <p:nvPr>
            <p:ph idx="4294967295"/>
          </p:nvPr>
        </p:nvGraphicFramePr>
        <p:xfrm>
          <a:off x="1145381" y="735807"/>
          <a:ext cx="6858001" cy="4407695"/>
        </p:xfrm>
        <a:graphic>
          <a:graphicData uri="http://schemas.openxmlformats.org/drawingml/2006/table">
            <a:tbl>
              <a:tblPr/>
              <a:tblGrid>
                <a:gridCol w="1265635"/>
                <a:gridCol w="1243013"/>
                <a:gridCol w="4349353"/>
              </a:tblGrid>
              <a:tr h="569119">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buClr>
                          <a:srgbClr val="000000"/>
                        </a:buClr>
                        <a:buFont typeface="华文细黑" panose="02010600040101010101" pitchFamily="1" charset="-122"/>
                        <a:buNone/>
                      </a:pPr>
                      <a:r>
                        <a:rPr lang="zh-CN" altLang="en-US" sz="2100" i="0" dirty="0">
                          <a:solidFill>
                            <a:schemeClr val="bg1"/>
                          </a:solidFill>
                          <a:latin typeface="微软雅黑" panose="020B0503020204020204" pitchFamily="34" charset="-122"/>
                          <a:ea typeface="微软雅黑" panose="020B0503020204020204" pitchFamily="34" charset="-122"/>
                        </a:rPr>
                        <a:t>核心素养</a:t>
                      </a:r>
                      <a:endParaRPr lang="zh-CN" altLang="en-US" sz="2100" i="0" dirty="0">
                        <a:solidFill>
                          <a:schemeClr val="bg1"/>
                        </a:solidFill>
                        <a:latin typeface="微软雅黑" panose="020B0503020204020204" pitchFamily="34" charset="-122"/>
                        <a:ea typeface="微软雅黑" panose="020B0503020204020204" pitchFamily="34" charset="-122"/>
                      </a:endParaRPr>
                    </a:p>
                  </a:txBody>
                  <a:tcPr marL="68585" marR="68585" marT="34289" marB="34289"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4999A1"/>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buClr>
                          <a:srgbClr val="000000"/>
                        </a:buClr>
                        <a:buFont typeface="华文细黑" panose="02010600040101010101" pitchFamily="1" charset="-122"/>
                        <a:buNone/>
                      </a:pPr>
                      <a:r>
                        <a:rPr lang="zh-CN" altLang="en-US" sz="2100" i="0" dirty="0">
                          <a:solidFill>
                            <a:schemeClr val="bg1"/>
                          </a:solidFill>
                          <a:latin typeface="微软雅黑" panose="020B0503020204020204" pitchFamily="34" charset="-122"/>
                          <a:ea typeface="微软雅黑" panose="020B0503020204020204" pitchFamily="34" charset="-122"/>
                        </a:rPr>
                        <a:t>基本要点</a:t>
                      </a:r>
                      <a:endParaRPr lang="zh-CN" altLang="en-US" sz="2100" i="0" dirty="0">
                        <a:solidFill>
                          <a:schemeClr val="bg1"/>
                        </a:solidFill>
                        <a:latin typeface="微软雅黑" panose="020B0503020204020204" pitchFamily="34" charset="-122"/>
                        <a:ea typeface="微软雅黑" panose="020B0503020204020204" pitchFamily="34" charset="-122"/>
                      </a:endParaRPr>
                    </a:p>
                  </a:txBody>
                  <a:tcPr marL="68585" marR="68585" marT="34289" marB="34289"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4999A1"/>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buClr>
                          <a:srgbClr val="000000"/>
                        </a:buClr>
                        <a:buFont typeface="华文细黑" panose="02010600040101010101" pitchFamily="1" charset="-122"/>
                        <a:buNone/>
                      </a:pPr>
                      <a:r>
                        <a:rPr lang="zh-CN" altLang="en-US" sz="2100" i="0" dirty="0">
                          <a:solidFill>
                            <a:schemeClr val="bg1"/>
                          </a:solidFill>
                          <a:latin typeface="微软雅黑" panose="020B0503020204020204" pitchFamily="34" charset="-122"/>
                          <a:ea typeface="微软雅黑" panose="020B0503020204020204" pitchFamily="34" charset="-122"/>
                        </a:rPr>
                        <a:t>主要表现</a:t>
                      </a:r>
                      <a:endParaRPr lang="zh-CN" altLang="en-US" sz="2100" i="0" dirty="0">
                        <a:solidFill>
                          <a:schemeClr val="bg1"/>
                        </a:solidFill>
                        <a:latin typeface="微软雅黑" panose="020B0503020204020204" pitchFamily="34" charset="-122"/>
                        <a:ea typeface="微软雅黑" panose="020B0503020204020204" pitchFamily="34" charset="-122"/>
                      </a:endParaRPr>
                    </a:p>
                  </a:txBody>
                  <a:tcPr marL="68585" marR="68585" marT="34289" marB="34289"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4999A1"/>
                    </a:solidFill>
                  </a:tcPr>
                </a:tc>
              </a:tr>
              <a:tr h="1283494">
                <a:tc rowSpan="3">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50000"/>
                        </a:lnSpc>
                        <a:buClr>
                          <a:srgbClr val="000000"/>
                        </a:buClr>
                        <a:buFont typeface="华文细黑" panose="02010600040101010101" pitchFamily="1" charset="-122"/>
                        <a:buNone/>
                      </a:pPr>
                      <a:r>
                        <a:rPr lang="zh-CN" altLang="en-US" sz="2400" i="0" dirty="0">
                          <a:solidFill>
                            <a:srgbClr val="FF0000"/>
                          </a:solidFill>
                          <a:latin typeface="微软雅黑" panose="020B0503020204020204" pitchFamily="34" charset="-122"/>
                          <a:ea typeface="微软雅黑" panose="020B0503020204020204" pitchFamily="34" charset="-122"/>
                        </a:rPr>
                        <a:t>学</a:t>
                      </a:r>
                      <a:endParaRPr lang="en-US" altLang="zh-CN" sz="2400" i="0" dirty="0">
                        <a:solidFill>
                          <a:srgbClr val="FF0000"/>
                        </a:solidFill>
                        <a:latin typeface="微软雅黑" panose="020B0503020204020204" pitchFamily="34" charset="-122"/>
                        <a:ea typeface="微软雅黑" panose="020B0503020204020204" pitchFamily="34" charset="-122"/>
                      </a:endParaRPr>
                    </a:p>
                    <a:p>
                      <a:pPr lvl="0" algn="ctr" eaLnBrk="1" hangingPunct="1">
                        <a:lnSpc>
                          <a:spcPct val="150000"/>
                        </a:lnSpc>
                        <a:buClr>
                          <a:srgbClr val="000000"/>
                        </a:buClr>
                        <a:buFont typeface="华文细黑" panose="02010600040101010101" pitchFamily="1" charset="-122"/>
                        <a:buNone/>
                      </a:pPr>
                      <a:r>
                        <a:rPr lang="zh-CN" altLang="en-US" sz="2400" i="0" dirty="0">
                          <a:solidFill>
                            <a:srgbClr val="FF0000"/>
                          </a:solidFill>
                          <a:latin typeface="微软雅黑" panose="020B0503020204020204" pitchFamily="34" charset="-122"/>
                          <a:ea typeface="微软雅黑" panose="020B0503020204020204" pitchFamily="34" charset="-122"/>
                        </a:rPr>
                        <a:t>会</a:t>
                      </a:r>
                      <a:endParaRPr lang="en-US" altLang="zh-CN" sz="2400" i="0" dirty="0">
                        <a:solidFill>
                          <a:srgbClr val="FF0000"/>
                        </a:solidFill>
                        <a:latin typeface="微软雅黑" panose="020B0503020204020204" pitchFamily="34" charset="-122"/>
                        <a:ea typeface="微软雅黑" panose="020B0503020204020204" pitchFamily="34" charset="-122"/>
                      </a:endParaRPr>
                    </a:p>
                    <a:p>
                      <a:pPr lvl="0" algn="ctr" eaLnBrk="1" hangingPunct="1">
                        <a:lnSpc>
                          <a:spcPct val="150000"/>
                        </a:lnSpc>
                        <a:buClr>
                          <a:srgbClr val="000000"/>
                        </a:buClr>
                        <a:buFont typeface="华文细黑" panose="02010600040101010101" pitchFamily="1" charset="-122"/>
                        <a:buNone/>
                      </a:pPr>
                      <a:r>
                        <a:rPr lang="zh-CN" altLang="en-US" sz="2400" i="0" dirty="0">
                          <a:solidFill>
                            <a:srgbClr val="FF0000"/>
                          </a:solidFill>
                          <a:latin typeface="微软雅黑" panose="020B0503020204020204" pitchFamily="34" charset="-122"/>
                          <a:ea typeface="微软雅黑" panose="020B0503020204020204" pitchFamily="34" charset="-122"/>
                        </a:rPr>
                        <a:t>学</a:t>
                      </a:r>
                      <a:endParaRPr lang="en-US" altLang="zh-CN" sz="2400" i="0" dirty="0">
                        <a:solidFill>
                          <a:srgbClr val="FF0000"/>
                        </a:solidFill>
                        <a:latin typeface="微软雅黑" panose="020B0503020204020204" pitchFamily="34" charset="-122"/>
                        <a:ea typeface="微软雅黑" panose="020B0503020204020204" pitchFamily="34" charset="-122"/>
                      </a:endParaRPr>
                    </a:p>
                    <a:p>
                      <a:pPr lvl="0" algn="ctr" eaLnBrk="1" hangingPunct="1">
                        <a:lnSpc>
                          <a:spcPct val="150000"/>
                        </a:lnSpc>
                        <a:buClr>
                          <a:srgbClr val="000000"/>
                        </a:buClr>
                        <a:buFont typeface="华文细黑" panose="02010600040101010101" pitchFamily="1" charset="-122"/>
                        <a:buNone/>
                      </a:pPr>
                      <a:r>
                        <a:rPr lang="zh-CN" altLang="en-US" sz="2400" i="0" dirty="0">
                          <a:solidFill>
                            <a:srgbClr val="FF0000"/>
                          </a:solidFill>
                          <a:latin typeface="微软雅黑" panose="020B0503020204020204" pitchFamily="34" charset="-122"/>
                          <a:ea typeface="微软雅黑" panose="020B0503020204020204" pitchFamily="34" charset="-122"/>
                        </a:rPr>
                        <a:t>习</a:t>
                      </a:r>
                      <a:endParaRPr lang="zh-CN" altLang="en-US" sz="2400" i="0" dirty="0">
                        <a:solidFill>
                          <a:srgbClr val="FF0000"/>
                        </a:solidFill>
                        <a:latin typeface="微软雅黑" panose="020B0503020204020204" pitchFamily="34" charset="-122"/>
                        <a:ea typeface="微软雅黑" panose="020B0503020204020204" pitchFamily="34" charset="-122"/>
                      </a:endParaRPr>
                    </a:p>
                  </a:txBody>
                  <a:tcPr marL="68585" marR="68585" marT="34289" marB="34289"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356283"/>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50000"/>
                        </a:lnSpc>
                        <a:buClr>
                          <a:srgbClr val="000000"/>
                        </a:buClr>
                        <a:buFont typeface="华文细黑" panose="02010600040101010101" pitchFamily="1" charset="-122"/>
                        <a:buNone/>
                      </a:pPr>
                      <a:r>
                        <a:rPr lang="zh-CN" altLang="en-US" sz="2100" i="0" dirty="0">
                          <a:solidFill>
                            <a:schemeClr val="bg1"/>
                          </a:solidFill>
                          <a:latin typeface="微软雅黑" panose="020B0503020204020204" pitchFamily="34" charset="-122"/>
                          <a:ea typeface="微软雅黑" panose="020B0503020204020204" pitchFamily="34" charset="-122"/>
                        </a:rPr>
                        <a:t>乐学善学</a:t>
                      </a:r>
                      <a:endParaRPr lang="zh-CN" altLang="en-US" sz="2100" b="0" i="0" dirty="0">
                        <a:solidFill>
                          <a:schemeClr val="bg1"/>
                        </a:solidFill>
                        <a:latin typeface="微软雅黑" panose="020B0503020204020204" pitchFamily="34" charset="-122"/>
                        <a:ea typeface="微软雅黑" panose="020B0503020204020204" pitchFamily="34" charset="-122"/>
                      </a:endParaRPr>
                    </a:p>
                  </a:txBody>
                  <a:tcPr marL="68585" marR="68585" marT="34289" marB="34289"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356283"/>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eaLnBrk="1" hangingPunct="1">
                        <a:buClr>
                          <a:srgbClr val="000000"/>
                        </a:buClr>
                        <a:buFont typeface="华文细黑" panose="02010600040101010101" pitchFamily="1" charset="-122"/>
                        <a:buNone/>
                      </a:pPr>
                      <a:r>
                        <a:rPr lang="zh-CN" altLang="zh-CN" sz="1500" b="0" i="0" dirty="0">
                          <a:solidFill>
                            <a:schemeClr val="bg1"/>
                          </a:solidFill>
                          <a:latin typeface="微软雅黑" panose="020B0503020204020204" pitchFamily="34" charset="-122"/>
                          <a:ea typeface="微软雅黑" panose="020B0503020204020204" pitchFamily="34" charset="-122"/>
                        </a:rPr>
                        <a:t>重点是</a:t>
                      </a:r>
                      <a:r>
                        <a:rPr lang="zh-CN" altLang="en-US" sz="1500" b="0" i="0" dirty="0">
                          <a:solidFill>
                            <a:schemeClr val="bg1"/>
                          </a:solidFill>
                          <a:latin typeface="微软雅黑" panose="020B0503020204020204" pitchFamily="34" charset="-122"/>
                          <a:ea typeface="微软雅黑" panose="020B0503020204020204" pitchFamily="34" charset="-122"/>
                        </a:rPr>
                        <a:t>：</a:t>
                      </a:r>
                      <a:r>
                        <a:rPr lang="zh-CN" altLang="zh-CN" sz="1500" b="0" i="0" dirty="0">
                          <a:solidFill>
                            <a:schemeClr val="bg1"/>
                          </a:solidFill>
                          <a:latin typeface="微软雅黑" panose="020B0503020204020204" pitchFamily="34" charset="-122"/>
                          <a:ea typeface="微软雅黑" panose="020B0503020204020204" pitchFamily="34" charset="-122"/>
                        </a:rPr>
                        <a:t>能正确认识和理解学习的价值，具有积极的学习态度和浓厚的学习兴趣；能养成良好的学习习惯，掌握适合自身的学习方法；能自主学习，具有终身学习的意识和能力等。 </a:t>
                      </a:r>
                      <a:endParaRPr lang="zh-CN" altLang="en-US" sz="1500" i="0" dirty="0">
                        <a:solidFill>
                          <a:schemeClr val="bg1"/>
                        </a:solidFill>
                        <a:latin typeface="微软雅黑" panose="020B0503020204020204" pitchFamily="34" charset="-122"/>
                        <a:ea typeface="微软雅黑" panose="020B0503020204020204" pitchFamily="34" charset="-122"/>
                      </a:endParaRPr>
                    </a:p>
                  </a:txBody>
                  <a:tcPr marL="68585" marR="68585" marT="34289" marB="34289"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356283"/>
                    </a:solidFill>
                  </a:tcPr>
                </a:tc>
              </a:tr>
              <a:tr h="1271588">
                <a:tc vMerge="1">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50000"/>
                        </a:lnSpc>
                        <a:buClr>
                          <a:srgbClr val="000000"/>
                        </a:buClr>
                        <a:buFont typeface="华文细黑" panose="02010600040101010101" pitchFamily="1" charset="-122"/>
                        <a:buNone/>
                      </a:pPr>
                      <a:r>
                        <a:rPr lang="zh-CN" altLang="en-US" sz="2100" i="0" dirty="0">
                          <a:solidFill>
                            <a:schemeClr val="bg1"/>
                          </a:solidFill>
                          <a:latin typeface="微软雅黑" panose="020B0503020204020204" pitchFamily="34" charset="-122"/>
                          <a:ea typeface="微软雅黑" panose="020B0503020204020204" pitchFamily="34" charset="-122"/>
                        </a:rPr>
                        <a:t>勤于反思 </a:t>
                      </a:r>
                      <a:endParaRPr lang="en-US" altLang="zh-CN" sz="2100" i="0" dirty="0">
                        <a:solidFill>
                          <a:schemeClr val="bg1"/>
                        </a:solidFill>
                        <a:latin typeface="微软雅黑" panose="020B0503020204020204" pitchFamily="34" charset="-122"/>
                        <a:ea typeface="微软雅黑" panose="020B0503020204020204" pitchFamily="34" charset="-122"/>
                      </a:endParaRPr>
                    </a:p>
                  </a:txBody>
                  <a:tcPr marL="68585" marR="68585" marT="34289" marB="34289"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356283"/>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eaLnBrk="1" hangingPunct="1">
                        <a:buClr>
                          <a:srgbClr val="000000"/>
                        </a:buClr>
                        <a:buFont typeface="华文细黑" panose="02010600040101010101" pitchFamily="1" charset="-122"/>
                        <a:buNone/>
                      </a:pPr>
                      <a:r>
                        <a:rPr lang="zh-CN" altLang="zh-CN" sz="1500" b="0" i="0" dirty="0">
                          <a:solidFill>
                            <a:schemeClr val="bg1"/>
                          </a:solidFill>
                          <a:latin typeface="微软雅黑" panose="020B0503020204020204" pitchFamily="34" charset="-122"/>
                          <a:ea typeface="微软雅黑" panose="020B0503020204020204" pitchFamily="34" charset="-122"/>
                        </a:rPr>
                        <a:t>重点是</a:t>
                      </a:r>
                      <a:r>
                        <a:rPr lang="zh-CN" altLang="en-US" sz="1500" b="0" i="0" dirty="0">
                          <a:solidFill>
                            <a:schemeClr val="bg1"/>
                          </a:solidFill>
                          <a:latin typeface="微软雅黑" panose="020B0503020204020204" pitchFamily="34" charset="-122"/>
                          <a:ea typeface="微软雅黑" panose="020B0503020204020204" pitchFamily="34" charset="-122"/>
                        </a:rPr>
                        <a:t>：</a:t>
                      </a:r>
                      <a:r>
                        <a:rPr lang="zh-CN" altLang="zh-CN" sz="1500" b="0" i="0" dirty="0">
                          <a:solidFill>
                            <a:schemeClr val="bg1"/>
                          </a:solidFill>
                          <a:latin typeface="微软雅黑" panose="020B0503020204020204" pitchFamily="34" charset="-122"/>
                          <a:ea typeface="微软雅黑" panose="020B0503020204020204" pitchFamily="34" charset="-122"/>
                        </a:rPr>
                        <a:t>具有对自己的学习状态进行审视的意识和习惯，善于总结经验；能够根据不同情境和自身实际，选择或调整学习策略和方法等。 </a:t>
                      </a:r>
                      <a:endParaRPr lang="zh-CN" altLang="en-US" sz="1500" i="0" dirty="0">
                        <a:solidFill>
                          <a:schemeClr val="bg1"/>
                        </a:solidFill>
                        <a:latin typeface="微软雅黑" panose="020B0503020204020204" pitchFamily="34" charset="-122"/>
                        <a:ea typeface="微软雅黑" panose="020B0503020204020204" pitchFamily="34" charset="-122"/>
                      </a:endParaRPr>
                    </a:p>
                  </a:txBody>
                  <a:tcPr marL="68585" marR="68585" marT="34289" marB="34289"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356283"/>
                    </a:solidFill>
                  </a:tcPr>
                </a:tc>
              </a:tr>
              <a:tr h="1283494">
                <a:tc vMerge="1">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B w="12700" cap="flat" cmpd="sng">
                      <a:solidFill>
                        <a:schemeClr val="bg1"/>
                      </a:solidFill>
                      <a:prstDash val="solid"/>
                      <a:headEnd type="none" w="med" len="med"/>
                      <a:tailEnd type="none" w="med" len="med"/>
                    </a:lnB>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50000"/>
                        </a:lnSpc>
                        <a:buClr>
                          <a:srgbClr val="000000"/>
                        </a:buClr>
                        <a:buFont typeface="华文细黑" panose="02010600040101010101" pitchFamily="1" charset="-122"/>
                        <a:buNone/>
                      </a:pPr>
                      <a:r>
                        <a:rPr lang="zh-CN" altLang="en-US" sz="2100" i="0" dirty="0">
                          <a:solidFill>
                            <a:schemeClr val="bg1"/>
                          </a:solidFill>
                          <a:latin typeface="微软雅黑" panose="020B0503020204020204" pitchFamily="34" charset="-122"/>
                          <a:ea typeface="微软雅黑" panose="020B0503020204020204" pitchFamily="34" charset="-122"/>
                        </a:rPr>
                        <a:t>信息意识</a:t>
                      </a:r>
                      <a:endParaRPr lang="zh-CN" altLang="en-US" sz="2100" i="0" dirty="0">
                        <a:solidFill>
                          <a:schemeClr val="bg1"/>
                        </a:solidFill>
                        <a:latin typeface="微软雅黑" panose="020B0503020204020204" pitchFamily="34" charset="-122"/>
                        <a:ea typeface="微软雅黑" panose="020B0503020204020204" pitchFamily="34" charset="-122"/>
                      </a:endParaRPr>
                    </a:p>
                  </a:txBody>
                  <a:tcPr marL="68585" marR="68585" marT="34289" marB="34289"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356283"/>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eaLnBrk="1" hangingPunct="1">
                        <a:buClr>
                          <a:srgbClr val="000000"/>
                        </a:buClr>
                        <a:buFont typeface="华文细黑" panose="02010600040101010101" pitchFamily="1" charset="-122"/>
                        <a:buNone/>
                      </a:pPr>
                      <a:r>
                        <a:rPr lang="zh-CN" altLang="zh-CN" sz="1500" b="0" i="0" dirty="0">
                          <a:solidFill>
                            <a:schemeClr val="bg1"/>
                          </a:solidFill>
                          <a:latin typeface="微软雅黑" panose="020B0503020204020204" pitchFamily="34" charset="-122"/>
                          <a:ea typeface="微软雅黑" panose="020B0503020204020204" pitchFamily="34" charset="-122"/>
                        </a:rPr>
                        <a:t>重点是</a:t>
                      </a:r>
                      <a:r>
                        <a:rPr lang="zh-CN" altLang="en-US" sz="1500" b="0" i="0" dirty="0">
                          <a:solidFill>
                            <a:schemeClr val="bg1"/>
                          </a:solidFill>
                          <a:latin typeface="微软雅黑" panose="020B0503020204020204" pitchFamily="34" charset="-122"/>
                          <a:ea typeface="微软雅黑" panose="020B0503020204020204" pitchFamily="34" charset="-122"/>
                        </a:rPr>
                        <a:t>：</a:t>
                      </a:r>
                      <a:r>
                        <a:rPr lang="zh-CN" altLang="zh-CN" sz="1500" b="0" i="0" dirty="0">
                          <a:solidFill>
                            <a:schemeClr val="bg1"/>
                          </a:solidFill>
                          <a:latin typeface="微软雅黑" panose="020B0503020204020204" pitchFamily="34" charset="-122"/>
                          <a:ea typeface="微软雅黑" panose="020B0503020204020204" pitchFamily="34" charset="-122"/>
                        </a:rPr>
                        <a:t>能自觉、有效地获取、评估、鉴别、使用信息；具有数字化生存能力，主动适应</a:t>
                      </a:r>
                      <a:r>
                        <a:rPr lang="en-US" altLang="zh-CN" sz="1500" b="0" i="0" dirty="0">
                          <a:solidFill>
                            <a:schemeClr val="bg1"/>
                          </a:solidFill>
                          <a:latin typeface="微软雅黑" panose="020B0503020204020204" pitchFamily="34" charset="-122"/>
                          <a:ea typeface="微软雅黑" panose="020B0503020204020204" pitchFamily="34" charset="-122"/>
                        </a:rPr>
                        <a:t>“</a:t>
                      </a:r>
                      <a:r>
                        <a:rPr lang="zh-CN" altLang="zh-CN" sz="1500" b="0" i="0" dirty="0">
                          <a:solidFill>
                            <a:schemeClr val="bg1"/>
                          </a:solidFill>
                          <a:latin typeface="微软雅黑" panose="020B0503020204020204" pitchFamily="34" charset="-122"/>
                          <a:ea typeface="微软雅黑" panose="020B0503020204020204" pitchFamily="34" charset="-122"/>
                        </a:rPr>
                        <a:t>互联网</a:t>
                      </a:r>
                      <a:r>
                        <a:rPr lang="en-US" altLang="zh-CN" sz="1500" b="0" i="0" dirty="0">
                          <a:solidFill>
                            <a:schemeClr val="bg1"/>
                          </a:solidFill>
                          <a:latin typeface="微软雅黑" panose="020B0503020204020204" pitchFamily="34" charset="-122"/>
                          <a:ea typeface="微软雅黑" panose="020B0503020204020204" pitchFamily="34" charset="-122"/>
                        </a:rPr>
                        <a:t>+”</a:t>
                      </a:r>
                      <a:r>
                        <a:rPr lang="zh-CN" altLang="zh-CN" sz="1500" b="0" i="0" dirty="0">
                          <a:solidFill>
                            <a:schemeClr val="bg1"/>
                          </a:solidFill>
                          <a:latin typeface="微软雅黑" panose="020B0503020204020204" pitchFamily="34" charset="-122"/>
                          <a:ea typeface="微软雅黑" panose="020B0503020204020204" pitchFamily="34" charset="-122"/>
                        </a:rPr>
                        <a:t>等社会信息化发展趋势；具有网络伦理道德与信息安全意识等。 </a:t>
                      </a:r>
                      <a:endParaRPr lang="zh-CN" altLang="en-US" sz="1500" i="0" dirty="0">
                        <a:solidFill>
                          <a:schemeClr val="bg1"/>
                        </a:solidFill>
                        <a:latin typeface="微软雅黑" panose="020B0503020204020204" pitchFamily="34" charset="-122"/>
                        <a:ea typeface="微软雅黑" panose="020B0503020204020204" pitchFamily="34" charset="-122"/>
                      </a:endParaRPr>
                    </a:p>
                  </a:txBody>
                  <a:tcPr marL="68585" marR="68585" marT="34289" marB="34289"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356283"/>
                    </a:solidFill>
                  </a:tcPr>
                </a:tc>
              </a:tr>
            </a:tbl>
          </a:graphicData>
        </a:graphic>
      </p:graphicFrame>
      <p:grpSp>
        <p:nvGrpSpPr>
          <p:cNvPr id="4" name="Group 4"/>
          <p:cNvGrpSpPr>
            <a:grpSpLocks noChangeAspect="1"/>
          </p:cNvGrpSpPr>
          <p:nvPr/>
        </p:nvGrpSpPr>
        <p:grpSpPr bwMode="auto">
          <a:xfrm rot="5400000">
            <a:off x="-9330" y="267599"/>
            <a:ext cx="409547" cy="390889"/>
            <a:chOff x="0" y="60"/>
            <a:chExt cx="439" cy="419"/>
          </a:xfrm>
        </p:grpSpPr>
        <p:sp>
          <p:nvSpPr>
            <p:cNvPr id="5" name="Freeform 5"/>
            <p:cNvSpPr/>
            <p:nvPr/>
          </p:nvSpPr>
          <p:spPr bwMode="auto">
            <a:xfrm>
              <a:off x="0" y="60"/>
              <a:ext cx="297" cy="419"/>
            </a:xfrm>
            <a:custGeom>
              <a:avLst/>
              <a:gdLst>
                <a:gd name="T0" fmla="*/ 297 w 297"/>
                <a:gd name="T1" fmla="*/ 0 h 419"/>
                <a:gd name="T2" fmla="*/ 143 w 297"/>
                <a:gd name="T3" fmla="*/ 0 h 419"/>
                <a:gd name="T4" fmla="*/ 0 w 297"/>
                <a:gd name="T5" fmla="*/ 419 h 419"/>
                <a:gd name="T6" fmla="*/ 155 w 297"/>
                <a:gd name="T7" fmla="*/ 419 h 419"/>
                <a:gd name="T8" fmla="*/ 297 w 297"/>
                <a:gd name="T9" fmla="*/ 0 h 419"/>
              </a:gdLst>
              <a:ahLst/>
              <a:cxnLst>
                <a:cxn ang="0">
                  <a:pos x="T0" y="T1"/>
                </a:cxn>
                <a:cxn ang="0">
                  <a:pos x="T2" y="T3"/>
                </a:cxn>
                <a:cxn ang="0">
                  <a:pos x="T4" y="T5"/>
                </a:cxn>
                <a:cxn ang="0">
                  <a:pos x="T6" y="T7"/>
                </a:cxn>
                <a:cxn ang="0">
                  <a:pos x="T8" y="T9"/>
                </a:cxn>
              </a:cxnLst>
              <a:rect l="0" t="0" r="r" b="b"/>
              <a:pathLst>
                <a:path w="297" h="419">
                  <a:moveTo>
                    <a:pt x="297" y="0"/>
                  </a:moveTo>
                  <a:lnTo>
                    <a:pt x="143" y="0"/>
                  </a:lnTo>
                  <a:lnTo>
                    <a:pt x="0" y="419"/>
                  </a:lnTo>
                  <a:lnTo>
                    <a:pt x="155" y="419"/>
                  </a:lnTo>
                  <a:lnTo>
                    <a:pt x="297" y="0"/>
                  </a:lnTo>
                  <a:close/>
                </a:path>
              </a:pathLst>
            </a:custGeom>
            <a:solidFill>
              <a:srgbClr val="0423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sp>
          <p:nvSpPr>
            <p:cNvPr id="6" name="Freeform 6"/>
            <p:cNvSpPr/>
            <p:nvPr/>
          </p:nvSpPr>
          <p:spPr bwMode="auto">
            <a:xfrm>
              <a:off x="143" y="60"/>
              <a:ext cx="296" cy="419"/>
            </a:xfrm>
            <a:custGeom>
              <a:avLst/>
              <a:gdLst>
                <a:gd name="T0" fmla="*/ 0 w 296"/>
                <a:gd name="T1" fmla="*/ 0 h 419"/>
                <a:gd name="T2" fmla="*/ 154 w 296"/>
                <a:gd name="T3" fmla="*/ 0 h 419"/>
                <a:gd name="T4" fmla="*/ 296 w 296"/>
                <a:gd name="T5" fmla="*/ 419 h 419"/>
                <a:gd name="T6" fmla="*/ 142 w 296"/>
                <a:gd name="T7" fmla="*/ 419 h 419"/>
                <a:gd name="T8" fmla="*/ 0 w 296"/>
                <a:gd name="T9" fmla="*/ 0 h 419"/>
              </a:gdLst>
              <a:ahLst/>
              <a:cxnLst>
                <a:cxn ang="0">
                  <a:pos x="T0" y="T1"/>
                </a:cxn>
                <a:cxn ang="0">
                  <a:pos x="T2" y="T3"/>
                </a:cxn>
                <a:cxn ang="0">
                  <a:pos x="T4" y="T5"/>
                </a:cxn>
                <a:cxn ang="0">
                  <a:pos x="T6" y="T7"/>
                </a:cxn>
                <a:cxn ang="0">
                  <a:pos x="T8" y="T9"/>
                </a:cxn>
              </a:cxnLst>
              <a:rect l="0" t="0" r="r" b="b"/>
              <a:pathLst>
                <a:path w="296" h="419">
                  <a:moveTo>
                    <a:pt x="0" y="0"/>
                  </a:moveTo>
                  <a:lnTo>
                    <a:pt x="154" y="0"/>
                  </a:lnTo>
                  <a:lnTo>
                    <a:pt x="296" y="419"/>
                  </a:lnTo>
                  <a:lnTo>
                    <a:pt x="142" y="419"/>
                  </a:lnTo>
                  <a:lnTo>
                    <a:pt x="0" y="0"/>
                  </a:lnTo>
                  <a:close/>
                </a:path>
              </a:pathLst>
            </a:custGeom>
            <a:solidFill>
              <a:srgbClr val="59A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grpSp>
      <p:sp>
        <p:nvSpPr>
          <p:cNvPr id="7" name="文本框 6"/>
          <p:cNvSpPr txBox="1"/>
          <p:nvPr/>
        </p:nvSpPr>
        <p:spPr>
          <a:xfrm>
            <a:off x="390888" y="195486"/>
            <a:ext cx="5819222" cy="461665"/>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defTabSz="685800"/>
            <a:r>
              <a:rPr lang="zh-CN" altLang="en-US" sz="2400" spc="100" dirty="0">
                <a:solidFill>
                  <a:srgbClr val="E1740D"/>
                </a:solidFill>
                <a:latin typeface="Arial" panose="020B0604020202020204" pitchFamily="34" charset="0"/>
                <a:ea typeface="微软雅黑" panose="020B0503020204020204" pitchFamily="34" charset="-122"/>
                <a:cs typeface="Arial" panose="020B0604020202020204" pitchFamily="34" charset="0"/>
              </a:rPr>
              <a:t>学生发展核心素养指标的主要表现（</a:t>
            </a:r>
            <a:r>
              <a:rPr lang="en-US" altLang="zh-CN" sz="2400" spc="100" dirty="0">
                <a:solidFill>
                  <a:srgbClr val="E1740D"/>
                </a:solidFill>
                <a:latin typeface="Arial" panose="020B0604020202020204" pitchFamily="34" charset="0"/>
                <a:ea typeface="微软雅黑" panose="020B0503020204020204" pitchFamily="34" charset="-122"/>
                <a:cs typeface="Arial" panose="020B0604020202020204" pitchFamily="34" charset="0"/>
              </a:rPr>
              <a:t>3</a:t>
            </a:r>
            <a:r>
              <a:rPr lang="zh-CN" altLang="en-US" sz="2400" spc="100" dirty="0">
                <a:solidFill>
                  <a:srgbClr val="E1740D"/>
                </a:solidFill>
                <a:latin typeface="Arial" panose="020B0604020202020204" pitchFamily="34" charset="0"/>
                <a:ea typeface="微软雅黑" panose="020B0503020204020204" pitchFamily="34" charset="-122"/>
                <a:cs typeface="Arial" panose="020B0604020202020204" pitchFamily="34" charset="0"/>
              </a:rPr>
              <a:t>）</a:t>
            </a:r>
            <a:endParaRPr lang="zh-CN" altLang="en-US" sz="2400" spc="100" dirty="0">
              <a:solidFill>
                <a:srgbClr val="E1740D"/>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99073" name="内容占位符 899072"/>
          <p:cNvGraphicFramePr>
            <a:graphicFrameLocks noGrp="1"/>
          </p:cNvGraphicFramePr>
          <p:nvPr>
            <p:ph idx="4294967295"/>
          </p:nvPr>
        </p:nvGraphicFramePr>
        <p:xfrm>
          <a:off x="1143000" y="681038"/>
          <a:ext cx="6858000" cy="4375548"/>
        </p:xfrm>
        <a:graphic>
          <a:graphicData uri="http://schemas.openxmlformats.org/drawingml/2006/table">
            <a:tbl>
              <a:tblPr/>
              <a:tblGrid>
                <a:gridCol w="1269206"/>
                <a:gridCol w="1241822"/>
                <a:gridCol w="4346972"/>
              </a:tblGrid>
              <a:tr h="544116">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buClr>
                          <a:srgbClr val="000000"/>
                        </a:buClr>
                        <a:buFont typeface="华文细黑" panose="02010600040101010101" pitchFamily="1" charset="-122"/>
                        <a:buNone/>
                      </a:pPr>
                      <a:r>
                        <a:rPr lang="zh-CN" altLang="en-US" sz="2100" i="0" dirty="0">
                          <a:solidFill>
                            <a:schemeClr val="bg1"/>
                          </a:solidFill>
                          <a:latin typeface="微软雅黑" panose="020B0503020204020204" pitchFamily="34" charset="-122"/>
                          <a:ea typeface="微软雅黑" panose="020B0503020204020204" pitchFamily="34" charset="-122"/>
                        </a:rPr>
                        <a:t>核心素养</a:t>
                      </a:r>
                      <a:endParaRPr lang="zh-CN" altLang="en-US" sz="2100" i="0" dirty="0">
                        <a:solidFill>
                          <a:schemeClr val="bg1"/>
                        </a:solidFill>
                        <a:latin typeface="微软雅黑" panose="020B0503020204020204" pitchFamily="34" charset="-122"/>
                        <a:ea typeface="微软雅黑" panose="020B0503020204020204" pitchFamily="34" charset="-122"/>
                      </a:endParaRPr>
                    </a:p>
                  </a:txBody>
                  <a:tcPr marL="68585" marR="68585" marT="34300" marB="3430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4999A1"/>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buClr>
                          <a:srgbClr val="000000"/>
                        </a:buClr>
                        <a:buFont typeface="华文细黑" panose="02010600040101010101" pitchFamily="1" charset="-122"/>
                        <a:buNone/>
                      </a:pPr>
                      <a:r>
                        <a:rPr lang="zh-CN" altLang="en-US" sz="2100" i="0" dirty="0">
                          <a:solidFill>
                            <a:schemeClr val="bg1"/>
                          </a:solidFill>
                          <a:latin typeface="微软雅黑" panose="020B0503020204020204" pitchFamily="34" charset="-122"/>
                          <a:ea typeface="微软雅黑" panose="020B0503020204020204" pitchFamily="34" charset="-122"/>
                        </a:rPr>
                        <a:t>基本要点</a:t>
                      </a:r>
                      <a:endParaRPr lang="zh-CN" altLang="en-US" sz="2100" i="0" dirty="0">
                        <a:solidFill>
                          <a:schemeClr val="bg1"/>
                        </a:solidFill>
                        <a:latin typeface="微软雅黑" panose="020B0503020204020204" pitchFamily="34" charset="-122"/>
                        <a:ea typeface="微软雅黑" panose="020B0503020204020204" pitchFamily="34" charset="-122"/>
                      </a:endParaRPr>
                    </a:p>
                  </a:txBody>
                  <a:tcPr marL="68585" marR="68585" marT="34300" marB="3430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4999A1"/>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buClr>
                          <a:srgbClr val="000000"/>
                        </a:buClr>
                        <a:buFont typeface="华文细黑" panose="02010600040101010101" pitchFamily="1" charset="-122"/>
                        <a:buNone/>
                      </a:pPr>
                      <a:r>
                        <a:rPr lang="zh-CN" altLang="en-US" sz="2100" i="0" dirty="0">
                          <a:solidFill>
                            <a:schemeClr val="bg1"/>
                          </a:solidFill>
                          <a:latin typeface="微软雅黑" panose="020B0503020204020204" pitchFamily="34" charset="-122"/>
                          <a:ea typeface="微软雅黑" panose="020B0503020204020204" pitchFamily="34" charset="-122"/>
                        </a:rPr>
                        <a:t>主要表现</a:t>
                      </a:r>
                      <a:endParaRPr lang="zh-CN" altLang="en-US" sz="2100" i="0" dirty="0">
                        <a:solidFill>
                          <a:schemeClr val="bg1"/>
                        </a:solidFill>
                        <a:latin typeface="微软雅黑" panose="020B0503020204020204" pitchFamily="34" charset="-122"/>
                        <a:ea typeface="微软雅黑" panose="020B0503020204020204" pitchFamily="34" charset="-122"/>
                      </a:endParaRPr>
                    </a:p>
                  </a:txBody>
                  <a:tcPr marL="68585" marR="68585" marT="34300" marB="3430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4999A1"/>
                    </a:solidFill>
                  </a:tcPr>
                </a:tc>
              </a:tr>
              <a:tr h="1402556">
                <a:tc rowSpan="3">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50000"/>
                        </a:lnSpc>
                        <a:buClr>
                          <a:srgbClr val="000000"/>
                        </a:buClr>
                        <a:buFont typeface="华文细黑" panose="02010600040101010101" pitchFamily="1" charset="-122"/>
                        <a:buNone/>
                      </a:pPr>
                      <a:r>
                        <a:rPr lang="zh-CN" altLang="en-US" sz="2400" i="0" dirty="0">
                          <a:solidFill>
                            <a:srgbClr val="FF0000"/>
                          </a:solidFill>
                          <a:latin typeface="微软雅黑" panose="020B0503020204020204" pitchFamily="34" charset="-122"/>
                          <a:ea typeface="微软雅黑" panose="020B0503020204020204" pitchFamily="34" charset="-122"/>
                        </a:rPr>
                        <a:t>健</a:t>
                      </a:r>
                      <a:endParaRPr lang="en-US" altLang="zh-CN" sz="2400" i="0" dirty="0">
                        <a:solidFill>
                          <a:srgbClr val="FF0000"/>
                        </a:solidFill>
                        <a:latin typeface="微软雅黑" panose="020B0503020204020204" pitchFamily="34" charset="-122"/>
                        <a:ea typeface="微软雅黑" panose="020B0503020204020204" pitchFamily="34" charset="-122"/>
                      </a:endParaRPr>
                    </a:p>
                    <a:p>
                      <a:pPr lvl="0" algn="ctr" eaLnBrk="1" hangingPunct="1">
                        <a:lnSpc>
                          <a:spcPct val="150000"/>
                        </a:lnSpc>
                        <a:buClr>
                          <a:srgbClr val="000000"/>
                        </a:buClr>
                        <a:buFont typeface="华文细黑" panose="02010600040101010101" pitchFamily="1" charset="-122"/>
                        <a:buNone/>
                      </a:pPr>
                      <a:r>
                        <a:rPr lang="zh-CN" altLang="en-US" sz="2400" i="0" dirty="0">
                          <a:solidFill>
                            <a:srgbClr val="FF0000"/>
                          </a:solidFill>
                          <a:latin typeface="微软雅黑" panose="020B0503020204020204" pitchFamily="34" charset="-122"/>
                          <a:ea typeface="微软雅黑" panose="020B0503020204020204" pitchFamily="34" charset="-122"/>
                        </a:rPr>
                        <a:t>康</a:t>
                      </a:r>
                      <a:endParaRPr lang="en-US" altLang="zh-CN" sz="2400" i="0" dirty="0">
                        <a:solidFill>
                          <a:srgbClr val="FF0000"/>
                        </a:solidFill>
                        <a:latin typeface="微软雅黑" panose="020B0503020204020204" pitchFamily="34" charset="-122"/>
                        <a:ea typeface="微软雅黑" panose="020B0503020204020204" pitchFamily="34" charset="-122"/>
                      </a:endParaRPr>
                    </a:p>
                    <a:p>
                      <a:pPr lvl="0" algn="ctr" eaLnBrk="1" hangingPunct="1">
                        <a:lnSpc>
                          <a:spcPct val="150000"/>
                        </a:lnSpc>
                        <a:buClr>
                          <a:srgbClr val="000000"/>
                        </a:buClr>
                        <a:buFont typeface="华文细黑" panose="02010600040101010101" pitchFamily="1" charset="-122"/>
                        <a:buNone/>
                      </a:pPr>
                      <a:r>
                        <a:rPr lang="zh-CN" altLang="en-US" sz="2400" i="0" dirty="0">
                          <a:solidFill>
                            <a:srgbClr val="FF0000"/>
                          </a:solidFill>
                          <a:latin typeface="微软雅黑" panose="020B0503020204020204" pitchFamily="34" charset="-122"/>
                          <a:ea typeface="微软雅黑" panose="020B0503020204020204" pitchFamily="34" charset="-122"/>
                        </a:rPr>
                        <a:t>生</a:t>
                      </a:r>
                      <a:endParaRPr lang="en-US" altLang="zh-CN" sz="2400" i="0" dirty="0">
                        <a:solidFill>
                          <a:srgbClr val="FF0000"/>
                        </a:solidFill>
                        <a:latin typeface="微软雅黑" panose="020B0503020204020204" pitchFamily="34" charset="-122"/>
                        <a:ea typeface="微软雅黑" panose="020B0503020204020204" pitchFamily="34" charset="-122"/>
                      </a:endParaRPr>
                    </a:p>
                    <a:p>
                      <a:pPr lvl="0" algn="ctr" eaLnBrk="1" hangingPunct="1">
                        <a:lnSpc>
                          <a:spcPct val="150000"/>
                        </a:lnSpc>
                        <a:buClr>
                          <a:srgbClr val="000000"/>
                        </a:buClr>
                        <a:buFont typeface="华文细黑" panose="02010600040101010101" pitchFamily="1" charset="-122"/>
                        <a:buNone/>
                      </a:pPr>
                      <a:r>
                        <a:rPr lang="zh-CN" altLang="en-US" sz="2400" i="0" dirty="0">
                          <a:solidFill>
                            <a:srgbClr val="FF0000"/>
                          </a:solidFill>
                          <a:latin typeface="微软雅黑" panose="020B0503020204020204" pitchFamily="34" charset="-122"/>
                          <a:ea typeface="微软雅黑" panose="020B0503020204020204" pitchFamily="34" charset="-122"/>
                        </a:rPr>
                        <a:t>活</a:t>
                      </a:r>
                      <a:endParaRPr lang="zh-CN" altLang="en-US" sz="2400" i="0" dirty="0">
                        <a:solidFill>
                          <a:srgbClr val="FF0000"/>
                        </a:solidFill>
                        <a:latin typeface="微软雅黑" panose="020B0503020204020204" pitchFamily="34" charset="-122"/>
                        <a:ea typeface="微软雅黑" panose="020B0503020204020204" pitchFamily="34" charset="-122"/>
                      </a:endParaRPr>
                    </a:p>
                  </a:txBody>
                  <a:tcPr marL="68585" marR="68585" marT="34300" marB="3430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356283"/>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50000"/>
                        </a:lnSpc>
                        <a:buClr>
                          <a:srgbClr val="000000"/>
                        </a:buClr>
                        <a:buFont typeface="华文细黑" panose="02010600040101010101" pitchFamily="1" charset="-122"/>
                        <a:buNone/>
                      </a:pPr>
                      <a:r>
                        <a:rPr lang="zh-CN" altLang="en-US" sz="2100" i="0" dirty="0">
                          <a:solidFill>
                            <a:schemeClr val="bg1"/>
                          </a:solidFill>
                          <a:latin typeface="微软雅黑" panose="020B0503020204020204" pitchFamily="34" charset="-122"/>
                          <a:ea typeface="微软雅黑" panose="020B0503020204020204" pitchFamily="34" charset="-122"/>
                        </a:rPr>
                        <a:t>珍爱生命</a:t>
                      </a:r>
                      <a:endParaRPr lang="zh-CN" altLang="en-US" sz="2100" i="0" dirty="0">
                        <a:solidFill>
                          <a:schemeClr val="bg1"/>
                        </a:solidFill>
                        <a:latin typeface="微软雅黑" panose="020B0503020204020204" pitchFamily="34" charset="-122"/>
                        <a:ea typeface="微软雅黑" panose="020B0503020204020204" pitchFamily="34" charset="-122"/>
                      </a:endParaRPr>
                    </a:p>
                  </a:txBody>
                  <a:tcPr marL="68585" marR="68585" marT="34300" marB="3430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356283"/>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eaLnBrk="1" hangingPunct="1">
                        <a:lnSpc>
                          <a:spcPct val="150000"/>
                        </a:lnSpc>
                        <a:buClr>
                          <a:srgbClr val="000000"/>
                        </a:buClr>
                        <a:buFont typeface="华文细黑" panose="02010600040101010101" pitchFamily="1" charset="-122"/>
                        <a:buNone/>
                      </a:pPr>
                      <a:r>
                        <a:rPr lang="zh-CN" altLang="zh-CN" sz="1500" b="0" i="0" dirty="0">
                          <a:solidFill>
                            <a:schemeClr val="bg1"/>
                          </a:solidFill>
                          <a:latin typeface="微软雅黑" panose="020B0503020204020204" pitchFamily="34" charset="-122"/>
                          <a:ea typeface="微软雅黑" panose="020B0503020204020204" pitchFamily="34" charset="-122"/>
                        </a:rPr>
                        <a:t>重点是</a:t>
                      </a:r>
                      <a:r>
                        <a:rPr lang="zh-CN" altLang="en-US" sz="1500" b="0" i="0" dirty="0">
                          <a:solidFill>
                            <a:schemeClr val="bg1"/>
                          </a:solidFill>
                          <a:latin typeface="微软雅黑" panose="020B0503020204020204" pitchFamily="34" charset="-122"/>
                          <a:ea typeface="微软雅黑" panose="020B0503020204020204" pitchFamily="34" charset="-122"/>
                        </a:rPr>
                        <a:t>：</a:t>
                      </a:r>
                      <a:r>
                        <a:rPr lang="zh-CN" altLang="zh-CN" sz="1500" b="0" i="0" dirty="0">
                          <a:solidFill>
                            <a:schemeClr val="bg1"/>
                          </a:solidFill>
                          <a:latin typeface="微软雅黑" panose="020B0503020204020204" pitchFamily="34" charset="-122"/>
                          <a:ea typeface="微软雅黑" panose="020B0503020204020204" pitchFamily="34" charset="-122"/>
                        </a:rPr>
                        <a:t>理解生命意义和人生价值；具有安全意识与自我保护能力；掌握适合自身的运动方法和技能，养成健康文明的行为习惯和生活方式等。 </a:t>
                      </a:r>
                      <a:endParaRPr lang="zh-CN" altLang="en-US" sz="1500" i="0" dirty="0">
                        <a:solidFill>
                          <a:schemeClr val="bg1"/>
                        </a:solidFill>
                        <a:latin typeface="微软雅黑" panose="020B0503020204020204" pitchFamily="34" charset="-122"/>
                        <a:ea typeface="微软雅黑" panose="020B0503020204020204" pitchFamily="34" charset="-122"/>
                      </a:endParaRPr>
                    </a:p>
                  </a:txBody>
                  <a:tcPr marL="68585" marR="68585" marT="34300" marB="3430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356283"/>
                    </a:solidFill>
                  </a:tcPr>
                </a:tc>
              </a:tr>
              <a:tr h="1214438">
                <a:tc vMerge="1">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50000"/>
                        </a:lnSpc>
                        <a:buClr>
                          <a:srgbClr val="000000"/>
                        </a:buClr>
                        <a:buFont typeface="华文细黑" panose="02010600040101010101" pitchFamily="1" charset="-122"/>
                        <a:buNone/>
                      </a:pPr>
                      <a:r>
                        <a:rPr lang="zh-CN" altLang="en-US" sz="2100" i="0" dirty="0">
                          <a:solidFill>
                            <a:schemeClr val="bg1"/>
                          </a:solidFill>
                          <a:latin typeface="微软雅黑" panose="020B0503020204020204" pitchFamily="34" charset="-122"/>
                          <a:ea typeface="微软雅黑" panose="020B0503020204020204" pitchFamily="34" charset="-122"/>
                        </a:rPr>
                        <a:t>健全人格</a:t>
                      </a:r>
                      <a:endParaRPr lang="zh-CN" altLang="en-US" sz="2100" i="0" dirty="0">
                        <a:solidFill>
                          <a:schemeClr val="bg1"/>
                        </a:solidFill>
                        <a:latin typeface="微软雅黑" panose="020B0503020204020204" pitchFamily="34" charset="-122"/>
                        <a:ea typeface="微软雅黑" panose="020B0503020204020204" pitchFamily="34" charset="-122"/>
                      </a:endParaRPr>
                    </a:p>
                  </a:txBody>
                  <a:tcPr marL="68585" marR="68585" marT="34300" marB="3430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356283"/>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eaLnBrk="1" hangingPunct="1">
                        <a:lnSpc>
                          <a:spcPct val="150000"/>
                        </a:lnSpc>
                        <a:buClr>
                          <a:srgbClr val="000000"/>
                        </a:buClr>
                        <a:buFont typeface="华文细黑" panose="02010600040101010101" pitchFamily="1" charset="-122"/>
                        <a:buNone/>
                      </a:pPr>
                      <a:r>
                        <a:rPr lang="zh-CN" altLang="zh-CN" sz="1500" b="0" i="0" dirty="0">
                          <a:solidFill>
                            <a:schemeClr val="bg1"/>
                          </a:solidFill>
                          <a:latin typeface="微软雅黑" panose="020B0503020204020204" pitchFamily="34" charset="-122"/>
                          <a:ea typeface="微软雅黑" panose="020B0503020204020204" pitchFamily="34" charset="-122"/>
                        </a:rPr>
                        <a:t>重点是</a:t>
                      </a:r>
                      <a:r>
                        <a:rPr lang="zh-CN" altLang="en-US" sz="1500" b="0" i="0" dirty="0">
                          <a:solidFill>
                            <a:schemeClr val="bg1"/>
                          </a:solidFill>
                          <a:latin typeface="微软雅黑" panose="020B0503020204020204" pitchFamily="34" charset="-122"/>
                          <a:ea typeface="微软雅黑" panose="020B0503020204020204" pitchFamily="34" charset="-122"/>
                        </a:rPr>
                        <a:t>：</a:t>
                      </a:r>
                      <a:r>
                        <a:rPr lang="zh-CN" altLang="zh-CN" sz="1500" b="0" i="0" dirty="0">
                          <a:solidFill>
                            <a:schemeClr val="bg1"/>
                          </a:solidFill>
                          <a:latin typeface="微软雅黑" panose="020B0503020204020204" pitchFamily="34" charset="-122"/>
                          <a:ea typeface="微软雅黑" panose="020B0503020204020204" pitchFamily="34" charset="-122"/>
                        </a:rPr>
                        <a:t>具有积极的心理品质，自信自爱，坚韧乐观；有自制力，能调节和管理自己的情绪，具有抗挫折能力等。 </a:t>
                      </a:r>
                      <a:endParaRPr lang="zh-CN" altLang="en-US" sz="1500" i="0" dirty="0">
                        <a:solidFill>
                          <a:schemeClr val="bg1"/>
                        </a:solidFill>
                        <a:latin typeface="微软雅黑" panose="020B0503020204020204" pitchFamily="34" charset="-122"/>
                        <a:ea typeface="微软雅黑" panose="020B0503020204020204" pitchFamily="34" charset="-122"/>
                      </a:endParaRPr>
                    </a:p>
                  </a:txBody>
                  <a:tcPr marL="68585" marR="68585" marT="34300" marB="3430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356283"/>
                    </a:solidFill>
                  </a:tcPr>
                </a:tc>
              </a:tr>
              <a:tr h="1214438">
                <a:tc vMerge="1">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B w="12700" cap="flat" cmpd="sng">
                      <a:solidFill>
                        <a:schemeClr val="bg1"/>
                      </a:solidFill>
                      <a:prstDash val="solid"/>
                      <a:headEnd type="none" w="med" len="med"/>
                      <a:tailEnd type="none" w="med" len="med"/>
                    </a:lnB>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50000"/>
                        </a:lnSpc>
                        <a:buClr>
                          <a:srgbClr val="000000"/>
                        </a:buClr>
                        <a:buFont typeface="华文细黑" panose="02010600040101010101" pitchFamily="1" charset="-122"/>
                        <a:buNone/>
                      </a:pPr>
                      <a:r>
                        <a:rPr lang="zh-CN" altLang="en-US" sz="2100" i="0" dirty="0">
                          <a:solidFill>
                            <a:schemeClr val="bg1"/>
                          </a:solidFill>
                          <a:latin typeface="微软雅黑" panose="020B0503020204020204" pitchFamily="34" charset="-122"/>
                          <a:ea typeface="微软雅黑" panose="020B0503020204020204" pitchFamily="34" charset="-122"/>
                        </a:rPr>
                        <a:t>自我管理</a:t>
                      </a:r>
                      <a:endParaRPr lang="zh-CN" altLang="en-US" sz="2100" i="0" dirty="0">
                        <a:solidFill>
                          <a:schemeClr val="bg1"/>
                        </a:solidFill>
                        <a:latin typeface="微软雅黑" panose="020B0503020204020204" pitchFamily="34" charset="-122"/>
                        <a:ea typeface="微软雅黑" panose="020B0503020204020204" pitchFamily="34" charset="-122"/>
                      </a:endParaRPr>
                    </a:p>
                  </a:txBody>
                  <a:tcPr marL="68585" marR="68585" marT="34300" marB="3430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356283"/>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eaLnBrk="1" hangingPunct="1">
                        <a:lnSpc>
                          <a:spcPct val="150000"/>
                        </a:lnSpc>
                        <a:buClr>
                          <a:srgbClr val="000000"/>
                        </a:buClr>
                        <a:buFont typeface="华文细黑" panose="02010600040101010101" pitchFamily="1" charset="-122"/>
                        <a:buNone/>
                      </a:pPr>
                      <a:r>
                        <a:rPr lang="zh-CN" altLang="zh-CN" sz="1500" b="0" i="0" dirty="0">
                          <a:solidFill>
                            <a:schemeClr val="bg1"/>
                          </a:solidFill>
                          <a:latin typeface="微软雅黑" panose="020B0503020204020204" pitchFamily="34" charset="-122"/>
                          <a:ea typeface="微软雅黑" panose="020B0503020204020204" pitchFamily="34" charset="-122"/>
                        </a:rPr>
                        <a:t>重点是</a:t>
                      </a:r>
                      <a:r>
                        <a:rPr lang="zh-CN" altLang="en-US" sz="1500" b="0" i="0" dirty="0">
                          <a:solidFill>
                            <a:schemeClr val="bg1"/>
                          </a:solidFill>
                          <a:latin typeface="微软雅黑" panose="020B0503020204020204" pitchFamily="34" charset="-122"/>
                          <a:ea typeface="微软雅黑" panose="020B0503020204020204" pitchFamily="34" charset="-122"/>
                        </a:rPr>
                        <a:t>：</a:t>
                      </a:r>
                      <a:r>
                        <a:rPr lang="zh-CN" altLang="zh-CN" sz="1500" b="0" i="0" dirty="0">
                          <a:solidFill>
                            <a:schemeClr val="bg1"/>
                          </a:solidFill>
                          <a:latin typeface="微软雅黑" panose="020B0503020204020204" pitchFamily="34" charset="-122"/>
                          <a:ea typeface="微软雅黑" panose="020B0503020204020204" pitchFamily="34" charset="-122"/>
                        </a:rPr>
                        <a:t>能正确认识与评估自我；依据自身个性和潜质选择适合的发展方向；合理分配和使用时间与精力；具有达成目标的持续行动力等。 </a:t>
                      </a:r>
                      <a:endParaRPr lang="zh-CN" altLang="en-US" sz="1500" i="0" dirty="0">
                        <a:solidFill>
                          <a:schemeClr val="bg1"/>
                        </a:solidFill>
                        <a:latin typeface="微软雅黑" panose="020B0503020204020204" pitchFamily="34" charset="-122"/>
                        <a:ea typeface="微软雅黑" panose="020B0503020204020204" pitchFamily="34" charset="-122"/>
                      </a:endParaRPr>
                    </a:p>
                  </a:txBody>
                  <a:tcPr marL="68585" marR="68585" marT="34300" marB="3430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356283"/>
                    </a:solidFill>
                  </a:tcPr>
                </a:tc>
              </a:tr>
            </a:tbl>
          </a:graphicData>
        </a:graphic>
      </p:graphicFrame>
      <p:grpSp>
        <p:nvGrpSpPr>
          <p:cNvPr id="4" name="Group 4"/>
          <p:cNvGrpSpPr>
            <a:grpSpLocks noChangeAspect="1"/>
          </p:cNvGrpSpPr>
          <p:nvPr/>
        </p:nvGrpSpPr>
        <p:grpSpPr bwMode="auto">
          <a:xfrm rot="5400000">
            <a:off x="-9330" y="267599"/>
            <a:ext cx="409547" cy="390889"/>
            <a:chOff x="0" y="60"/>
            <a:chExt cx="439" cy="419"/>
          </a:xfrm>
        </p:grpSpPr>
        <p:sp>
          <p:nvSpPr>
            <p:cNvPr id="5" name="Freeform 5"/>
            <p:cNvSpPr/>
            <p:nvPr/>
          </p:nvSpPr>
          <p:spPr bwMode="auto">
            <a:xfrm>
              <a:off x="0" y="60"/>
              <a:ext cx="297" cy="419"/>
            </a:xfrm>
            <a:custGeom>
              <a:avLst/>
              <a:gdLst>
                <a:gd name="T0" fmla="*/ 297 w 297"/>
                <a:gd name="T1" fmla="*/ 0 h 419"/>
                <a:gd name="T2" fmla="*/ 143 w 297"/>
                <a:gd name="T3" fmla="*/ 0 h 419"/>
                <a:gd name="T4" fmla="*/ 0 w 297"/>
                <a:gd name="T5" fmla="*/ 419 h 419"/>
                <a:gd name="T6" fmla="*/ 155 w 297"/>
                <a:gd name="T7" fmla="*/ 419 h 419"/>
                <a:gd name="T8" fmla="*/ 297 w 297"/>
                <a:gd name="T9" fmla="*/ 0 h 419"/>
              </a:gdLst>
              <a:ahLst/>
              <a:cxnLst>
                <a:cxn ang="0">
                  <a:pos x="T0" y="T1"/>
                </a:cxn>
                <a:cxn ang="0">
                  <a:pos x="T2" y="T3"/>
                </a:cxn>
                <a:cxn ang="0">
                  <a:pos x="T4" y="T5"/>
                </a:cxn>
                <a:cxn ang="0">
                  <a:pos x="T6" y="T7"/>
                </a:cxn>
                <a:cxn ang="0">
                  <a:pos x="T8" y="T9"/>
                </a:cxn>
              </a:cxnLst>
              <a:rect l="0" t="0" r="r" b="b"/>
              <a:pathLst>
                <a:path w="297" h="419">
                  <a:moveTo>
                    <a:pt x="297" y="0"/>
                  </a:moveTo>
                  <a:lnTo>
                    <a:pt x="143" y="0"/>
                  </a:lnTo>
                  <a:lnTo>
                    <a:pt x="0" y="419"/>
                  </a:lnTo>
                  <a:lnTo>
                    <a:pt x="155" y="419"/>
                  </a:lnTo>
                  <a:lnTo>
                    <a:pt x="297" y="0"/>
                  </a:lnTo>
                  <a:close/>
                </a:path>
              </a:pathLst>
            </a:custGeom>
            <a:solidFill>
              <a:srgbClr val="0423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sp>
          <p:nvSpPr>
            <p:cNvPr id="6" name="Freeform 6"/>
            <p:cNvSpPr/>
            <p:nvPr/>
          </p:nvSpPr>
          <p:spPr bwMode="auto">
            <a:xfrm>
              <a:off x="143" y="60"/>
              <a:ext cx="296" cy="419"/>
            </a:xfrm>
            <a:custGeom>
              <a:avLst/>
              <a:gdLst>
                <a:gd name="T0" fmla="*/ 0 w 296"/>
                <a:gd name="T1" fmla="*/ 0 h 419"/>
                <a:gd name="T2" fmla="*/ 154 w 296"/>
                <a:gd name="T3" fmla="*/ 0 h 419"/>
                <a:gd name="T4" fmla="*/ 296 w 296"/>
                <a:gd name="T5" fmla="*/ 419 h 419"/>
                <a:gd name="T6" fmla="*/ 142 w 296"/>
                <a:gd name="T7" fmla="*/ 419 h 419"/>
                <a:gd name="T8" fmla="*/ 0 w 296"/>
                <a:gd name="T9" fmla="*/ 0 h 419"/>
              </a:gdLst>
              <a:ahLst/>
              <a:cxnLst>
                <a:cxn ang="0">
                  <a:pos x="T0" y="T1"/>
                </a:cxn>
                <a:cxn ang="0">
                  <a:pos x="T2" y="T3"/>
                </a:cxn>
                <a:cxn ang="0">
                  <a:pos x="T4" y="T5"/>
                </a:cxn>
                <a:cxn ang="0">
                  <a:pos x="T6" y="T7"/>
                </a:cxn>
                <a:cxn ang="0">
                  <a:pos x="T8" y="T9"/>
                </a:cxn>
              </a:cxnLst>
              <a:rect l="0" t="0" r="r" b="b"/>
              <a:pathLst>
                <a:path w="296" h="419">
                  <a:moveTo>
                    <a:pt x="0" y="0"/>
                  </a:moveTo>
                  <a:lnTo>
                    <a:pt x="154" y="0"/>
                  </a:lnTo>
                  <a:lnTo>
                    <a:pt x="296" y="419"/>
                  </a:lnTo>
                  <a:lnTo>
                    <a:pt x="142" y="419"/>
                  </a:lnTo>
                  <a:lnTo>
                    <a:pt x="0" y="0"/>
                  </a:lnTo>
                  <a:close/>
                </a:path>
              </a:pathLst>
            </a:custGeom>
            <a:solidFill>
              <a:srgbClr val="59A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grpSp>
      <p:sp>
        <p:nvSpPr>
          <p:cNvPr id="7" name="文本框 6"/>
          <p:cNvSpPr txBox="1"/>
          <p:nvPr/>
        </p:nvSpPr>
        <p:spPr>
          <a:xfrm>
            <a:off x="390888" y="195486"/>
            <a:ext cx="5819222" cy="461665"/>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defTabSz="685800"/>
            <a:r>
              <a:rPr lang="zh-CN" altLang="en-US" sz="2400" spc="100" dirty="0">
                <a:solidFill>
                  <a:srgbClr val="E1740D"/>
                </a:solidFill>
                <a:latin typeface="Arial" panose="020B0604020202020204" pitchFamily="34" charset="0"/>
                <a:ea typeface="微软雅黑" panose="020B0503020204020204" pitchFamily="34" charset="-122"/>
                <a:cs typeface="Arial" panose="020B0604020202020204" pitchFamily="34" charset="0"/>
              </a:rPr>
              <a:t>学生发展核心素养指标的主要表现（</a:t>
            </a:r>
            <a:r>
              <a:rPr lang="en-US" altLang="zh-CN" sz="2400" spc="100" dirty="0">
                <a:solidFill>
                  <a:srgbClr val="E1740D"/>
                </a:solidFill>
                <a:latin typeface="Arial" panose="020B0604020202020204" pitchFamily="34" charset="0"/>
                <a:ea typeface="微软雅黑" panose="020B0503020204020204" pitchFamily="34" charset="-122"/>
                <a:cs typeface="Arial" panose="020B0604020202020204" pitchFamily="34" charset="0"/>
              </a:rPr>
              <a:t>4</a:t>
            </a:r>
            <a:r>
              <a:rPr lang="zh-CN" altLang="en-US" sz="2400" spc="100" dirty="0">
                <a:solidFill>
                  <a:srgbClr val="E1740D"/>
                </a:solidFill>
                <a:latin typeface="Arial" panose="020B0604020202020204" pitchFamily="34" charset="0"/>
                <a:ea typeface="微软雅黑" panose="020B0503020204020204" pitchFamily="34" charset="-122"/>
                <a:cs typeface="Arial" panose="020B0604020202020204" pitchFamily="34" charset="0"/>
              </a:rPr>
              <a:t>）</a:t>
            </a:r>
            <a:endParaRPr lang="zh-CN" altLang="en-US" sz="2400" spc="100" dirty="0">
              <a:solidFill>
                <a:srgbClr val="E1740D"/>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01121" name="内容占位符 901120"/>
          <p:cNvGraphicFramePr>
            <a:graphicFrameLocks noGrp="1"/>
          </p:cNvGraphicFramePr>
          <p:nvPr>
            <p:ph idx="4294967295"/>
          </p:nvPr>
        </p:nvGraphicFramePr>
        <p:xfrm>
          <a:off x="1143000" y="681038"/>
          <a:ext cx="6858001" cy="4559403"/>
        </p:xfrm>
        <a:graphic>
          <a:graphicData uri="http://schemas.openxmlformats.org/drawingml/2006/table">
            <a:tbl>
              <a:tblPr/>
              <a:tblGrid>
                <a:gridCol w="1214438"/>
                <a:gridCol w="1296591"/>
                <a:gridCol w="4346972"/>
              </a:tblGrid>
              <a:tr h="388643">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buClr>
                          <a:srgbClr val="000000"/>
                        </a:buClr>
                        <a:buFont typeface="华文细黑" panose="02010600040101010101" pitchFamily="1" charset="-122"/>
                        <a:buNone/>
                      </a:pPr>
                      <a:r>
                        <a:rPr lang="zh-CN" altLang="en-US" sz="2100" i="0" dirty="0">
                          <a:solidFill>
                            <a:schemeClr val="bg1"/>
                          </a:solidFill>
                          <a:latin typeface="微软雅黑" panose="020B0503020204020204" pitchFamily="34" charset="-122"/>
                          <a:ea typeface="微软雅黑" panose="020B0503020204020204" pitchFamily="34" charset="-122"/>
                        </a:rPr>
                        <a:t>核心素养</a:t>
                      </a:r>
                      <a:endParaRPr lang="zh-CN" altLang="en-US" sz="2100" i="0" dirty="0">
                        <a:solidFill>
                          <a:schemeClr val="bg1"/>
                        </a:solidFill>
                        <a:latin typeface="微软雅黑" panose="020B0503020204020204" pitchFamily="34" charset="-122"/>
                        <a:ea typeface="微软雅黑" panose="020B0503020204020204" pitchFamily="34" charset="-122"/>
                      </a:endParaRPr>
                    </a:p>
                  </a:txBody>
                  <a:tcPr marL="68585" marR="68585" marT="34301" marB="34301"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4999A1"/>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buClr>
                          <a:srgbClr val="000000"/>
                        </a:buClr>
                        <a:buFont typeface="华文细黑" panose="02010600040101010101" pitchFamily="1" charset="-122"/>
                        <a:buNone/>
                      </a:pPr>
                      <a:r>
                        <a:rPr lang="zh-CN" altLang="en-US" sz="2100" i="0" dirty="0">
                          <a:solidFill>
                            <a:schemeClr val="bg1"/>
                          </a:solidFill>
                          <a:latin typeface="微软雅黑" panose="020B0503020204020204" pitchFamily="34" charset="-122"/>
                          <a:ea typeface="微软雅黑" panose="020B0503020204020204" pitchFamily="34" charset="-122"/>
                        </a:rPr>
                        <a:t>基本要点</a:t>
                      </a:r>
                      <a:endParaRPr lang="zh-CN" altLang="en-US" sz="2100" i="0" dirty="0">
                        <a:solidFill>
                          <a:schemeClr val="bg1"/>
                        </a:solidFill>
                        <a:latin typeface="微软雅黑" panose="020B0503020204020204" pitchFamily="34" charset="-122"/>
                        <a:ea typeface="微软雅黑" panose="020B0503020204020204" pitchFamily="34" charset="-122"/>
                      </a:endParaRPr>
                    </a:p>
                  </a:txBody>
                  <a:tcPr marL="68585" marR="68585" marT="34301" marB="34301"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4999A1"/>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buClr>
                          <a:srgbClr val="000000"/>
                        </a:buClr>
                        <a:buFont typeface="华文细黑" panose="02010600040101010101" pitchFamily="1" charset="-122"/>
                        <a:buNone/>
                      </a:pPr>
                      <a:r>
                        <a:rPr lang="zh-CN" altLang="en-US" sz="2100" i="0" dirty="0">
                          <a:solidFill>
                            <a:schemeClr val="bg1"/>
                          </a:solidFill>
                          <a:latin typeface="微软雅黑" panose="020B0503020204020204" pitchFamily="34" charset="-122"/>
                          <a:ea typeface="微软雅黑" panose="020B0503020204020204" pitchFamily="34" charset="-122"/>
                        </a:rPr>
                        <a:t>主要表现</a:t>
                      </a:r>
                      <a:endParaRPr lang="zh-CN" altLang="en-US" sz="2100" i="0" dirty="0">
                        <a:solidFill>
                          <a:schemeClr val="bg1"/>
                        </a:solidFill>
                        <a:latin typeface="微软雅黑" panose="020B0503020204020204" pitchFamily="34" charset="-122"/>
                        <a:ea typeface="微软雅黑" panose="020B0503020204020204" pitchFamily="34" charset="-122"/>
                      </a:endParaRPr>
                    </a:p>
                  </a:txBody>
                  <a:tcPr marL="68585" marR="68585" marT="34301" marB="34301"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4999A1"/>
                    </a:solidFill>
                  </a:tcPr>
                </a:tc>
              </a:tr>
              <a:tr h="1473994">
                <a:tc rowSpan="3">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50000"/>
                        </a:lnSpc>
                        <a:buClr>
                          <a:srgbClr val="000000"/>
                        </a:buClr>
                        <a:buFont typeface="华文细黑" panose="02010600040101010101" pitchFamily="1" charset="-122"/>
                        <a:buNone/>
                      </a:pPr>
                      <a:r>
                        <a:rPr lang="zh-CN" altLang="en-US" sz="2100" i="0" dirty="0">
                          <a:solidFill>
                            <a:srgbClr val="FF0000"/>
                          </a:solidFill>
                          <a:latin typeface="微软雅黑" panose="020B0503020204020204" pitchFamily="34" charset="-122"/>
                          <a:ea typeface="微软雅黑" panose="020B0503020204020204" pitchFamily="34" charset="-122"/>
                        </a:rPr>
                        <a:t>责</a:t>
                      </a:r>
                      <a:endParaRPr lang="en-US" altLang="zh-CN" sz="2100" i="0" dirty="0">
                        <a:solidFill>
                          <a:srgbClr val="FF0000"/>
                        </a:solidFill>
                        <a:latin typeface="微软雅黑" panose="020B0503020204020204" pitchFamily="34" charset="-122"/>
                        <a:ea typeface="微软雅黑" panose="020B0503020204020204" pitchFamily="34" charset="-122"/>
                      </a:endParaRPr>
                    </a:p>
                    <a:p>
                      <a:pPr lvl="0" algn="ctr" eaLnBrk="1" hangingPunct="1">
                        <a:lnSpc>
                          <a:spcPct val="150000"/>
                        </a:lnSpc>
                        <a:buClr>
                          <a:srgbClr val="000000"/>
                        </a:buClr>
                        <a:buFont typeface="华文细黑" panose="02010600040101010101" pitchFamily="1" charset="-122"/>
                        <a:buNone/>
                      </a:pPr>
                      <a:r>
                        <a:rPr lang="zh-CN" altLang="en-US" sz="2100" i="0" dirty="0">
                          <a:solidFill>
                            <a:srgbClr val="FF0000"/>
                          </a:solidFill>
                          <a:latin typeface="微软雅黑" panose="020B0503020204020204" pitchFamily="34" charset="-122"/>
                          <a:ea typeface="微软雅黑" panose="020B0503020204020204" pitchFamily="34" charset="-122"/>
                        </a:rPr>
                        <a:t>任</a:t>
                      </a:r>
                      <a:endParaRPr lang="en-US" altLang="zh-CN" sz="2100" i="0" dirty="0">
                        <a:solidFill>
                          <a:srgbClr val="FF0000"/>
                        </a:solidFill>
                        <a:latin typeface="微软雅黑" panose="020B0503020204020204" pitchFamily="34" charset="-122"/>
                        <a:ea typeface="微软雅黑" panose="020B0503020204020204" pitchFamily="34" charset="-122"/>
                      </a:endParaRPr>
                    </a:p>
                    <a:p>
                      <a:pPr lvl="0" algn="ctr" eaLnBrk="1" hangingPunct="1">
                        <a:lnSpc>
                          <a:spcPct val="150000"/>
                        </a:lnSpc>
                        <a:buClr>
                          <a:srgbClr val="000000"/>
                        </a:buClr>
                        <a:buFont typeface="华文细黑" panose="02010600040101010101" pitchFamily="1" charset="-122"/>
                        <a:buNone/>
                      </a:pPr>
                      <a:r>
                        <a:rPr lang="zh-CN" altLang="en-US" sz="2100" i="0" dirty="0">
                          <a:solidFill>
                            <a:srgbClr val="FF0000"/>
                          </a:solidFill>
                          <a:latin typeface="微软雅黑" panose="020B0503020204020204" pitchFamily="34" charset="-122"/>
                          <a:ea typeface="微软雅黑" panose="020B0503020204020204" pitchFamily="34" charset="-122"/>
                        </a:rPr>
                        <a:t>担</a:t>
                      </a:r>
                      <a:endParaRPr lang="en-US" altLang="zh-CN" sz="2100" i="0" dirty="0">
                        <a:solidFill>
                          <a:srgbClr val="FF0000"/>
                        </a:solidFill>
                        <a:latin typeface="微软雅黑" panose="020B0503020204020204" pitchFamily="34" charset="-122"/>
                        <a:ea typeface="微软雅黑" panose="020B0503020204020204" pitchFamily="34" charset="-122"/>
                      </a:endParaRPr>
                    </a:p>
                    <a:p>
                      <a:pPr lvl="0" algn="ctr" eaLnBrk="1" hangingPunct="1">
                        <a:lnSpc>
                          <a:spcPct val="150000"/>
                        </a:lnSpc>
                        <a:buClr>
                          <a:srgbClr val="000000"/>
                        </a:buClr>
                        <a:buFont typeface="华文细黑" panose="02010600040101010101" pitchFamily="1" charset="-122"/>
                        <a:buNone/>
                      </a:pPr>
                      <a:r>
                        <a:rPr lang="zh-CN" altLang="en-US" sz="2100" i="0" dirty="0">
                          <a:solidFill>
                            <a:srgbClr val="FF0000"/>
                          </a:solidFill>
                          <a:latin typeface="微软雅黑" panose="020B0503020204020204" pitchFamily="34" charset="-122"/>
                          <a:ea typeface="微软雅黑" panose="020B0503020204020204" pitchFamily="34" charset="-122"/>
                        </a:rPr>
                        <a:t>当</a:t>
                      </a:r>
                      <a:endParaRPr lang="zh-CN" altLang="en-US" sz="2100" i="0" dirty="0">
                        <a:solidFill>
                          <a:srgbClr val="FF0000"/>
                        </a:solidFill>
                        <a:latin typeface="微软雅黑" panose="020B0503020204020204" pitchFamily="34" charset="-122"/>
                        <a:ea typeface="微软雅黑" panose="020B0503020204020204" pitchFamily="34" charset="-122"/>
                      </a:endParaRPr>
                    </a:p>
                  </a:txBody>
                  <a:tcPr marL="68585" marR="68585" marT="34301" marB="34301"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356283"/>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50000"/>
                        </a:lnSpc>
                        <a:buClr>
                          <a:srgbClr val="000000"/>
                        </a:buClr>
                        <a:buFont typeface="华文细黑" panose="02010600040101010101" pitchFamily="1" charset="-122"/>
                        <a:buNone/>
                      </a:pPr>
                      <a:r>
                        <a:rPr lang="zh-CN" altLang="en-US" sz="2100" i="0" dirty="0">
                          <a:solidFill>
                            <a:schemeClr val="bg1"/>
                          </a:solidFill>
                          <a:latin typeface="微软雅黑" panose="020B0503020204020204" pitchFamily="34" charset="-122"/>
                          <a:ea typeface="微软雅黑" panose="020B0503020204020204" pitchFamily="34" charset="-122"/>
                        </a:rPr>
                        <a:t>社会责任</a:t>
                      </a:r>
                      <a:endParaRPr lang="en-US" altLang="zh-CN" sz="2100" i="0" dirty="0">
                        <a:solidFill>
                          <a:schemeClr val="bg1"/>
                        </a:solidFill>
                        <a:latin typeface="微软雅黑" panose="020B0503020204020204" pitchFamily="34" charset="-122"/>
                        <a:ea typeface="微软雅黑" panose="020B0503020204020204" pitchFamily="34" charset="-122"/>
                      </a:endParaRPr>
                    </a:p>
                    <a:p>
                      <a:pPr lvl="0" algn="ctr" eaLnBrk="1" hangingPunct="1">
                        <a:lnSpc>
                          <a:spcPct val="150000"/>
                        </a:lnSpc>
                        <a:buClr>
                          <a:srgbClr val="000000"/>
                        </a:buClr>
                        <a:buFont typeface="华文细黑" panose="02010600040101010101" pitchFamily="1" charset="-122"/>
                        <a:buNone/>
                      </a:pPr>
                      <a:endParaRPr lang="en-US" altLang="zh-CN" sz="2100" i="0" dirty="0">
                        <a:solidFill>
                          <a:schemeClr val="bg1"/>
                        </a:solidFill>
                        <a:latin typeface="微软雅黑" panose="020B0503020204020204" pitchFamily="34" charset="-122"/>
                        <a:ea typeface="微软雅黑" panose="020B0503020204020204" pitchFamily="34" charset="-122"/>
                      </a:endParaRPr>
                    </a:p>
                  </a:txBody>
                  <a:tcPr marL="68585" marR="68585" marT="34301" marB="34301"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356283"/>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eaLnBrk="1" hangingPunct="1">
                        <a:lnSpc>
                          <a:spcPct val="90000"/>
                        </a:lnSpc>
                        <a:buClr>
                          <a:srgbClr val="000000"/>
                        </a:buClr>
                        <a:buFont typeface="华文细黑" panose="02010600040101010101" pitchFamily="1" charset="-122"/>
                        <a:buNone/>
                      </a:pPr>
                      <a:r>
                        <a:rPr lang="zh-CN" altLang="zh-CN" sz="1400" b="0" i="0" dirty="0">
                          <a:solidFill>
                            <a:schemeClr val="bg1"/>
                          </a:solidFill>
                          <a:latin typeface="微软雅黑" panose="020B0503020204020204" pitchFamily="34" charset="-122"/>
                          <a:ea typeface="微软雅黑" panose="020B0503020204020204" pitchFamily="34" charset="-122"/>
                        </a:rPr>
                        <a:t>重点是</a:t>
                      </a:r>
                      <a:r>
                        <a:rPr lang="zh-CN" altLang="en-US" sz="1400" b="0" i="0" dirty="0">
                          <a:solidFill>
                            <a:schemeClr val="bg1"/>
                          </a:solidFill>
                          <a:latin typeface="微软雅黑" panose="020B0503020204020204" pitchFamily="34" charset="-122"/>
                          <a:ea typeface="微软雅黑" panose="020B0503020204020204" pitchFamily="34" charset="-122"/>
                        </a:rPr>
                        <a:t>：</a:t>
                      </a:r>
                      <a:r>
                        <a:rPr lang="zh-CN" altLang="zh-CN" sz="1400" b="0" i="0" dirty="0">
                          <a:solidFill>
                            <a:schemeClr val="bg1"/>
                          </a:solidFill>
                          <a:latin typeface="微软雅黑" panose="020B0503020204020204" pitchFamily="34" charset="-122"/>
                          <a:ea typeface="微软雅黑" panose="020B0503020204020204" pitchFamily="34" charset="-122"/>
                        </a:rPr>
                        <a:t>自尊自律，文明礼貌，诚信友善，宽和待人；孝亲敬长，有感恩之心；热心公益和志愿服务，敬业奉献，具有团队意识和互助精神；能主动作为，履职尽责，对自我和他人负责；能明辨是非，具有规则与法治意识，积极履行公民义务，理性行使公民权利；崇尚自由平等，能维护社会公平正义；热爱并尊重自然，具有绿色生活方式和可持续发展理念及行动等。 </a:t>
                      </a:r>
                      <a:endParaRPr lang="zh-CN" altLang="en-US" sz="1400" i="0" dirty="0">
                        <a:solidFill>
                          <a:schemeClr val="bg1"/>
                        </a:solidFill>
                        <a:latin typeface="微软雅黑" panose="020B0503020204020204" pitchFamily="34" charset="-122"/>
                        <a:ea typeface="微软雅黑" panose="020B0503020204020204" pitchFamily="34" charset="-122"/>
                      </a:endParaRPr>
                    </a:p>
                  </a:txBody>
                  <a:tcPr marL="68585" marR="68585" marT="34301" marB="34301"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356283"/>
                    </a:solidFill>
                  </a:tcPr>
                </a:tc>
              </a:tr>
              <a:tr h="1649016">
                <a:tc vMerge="1">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50000"/>
                        </a:lnSpc>
                        <a:buClr>
                          <a:srgbClr val="000000"/>
                        </a:buClr>
                        <a:buFont typeface="华文细黑" panose="02010600040101010101" pitchFamily="1" charset="-122"/>
                        <a:buNone/>
                      </a:pPr>
                      <a:r>
                        <a:rPr lang="zh-CN" altLang="en-US" sz="2100" i="0" dirty="0">
                          <a:solidFill>
                            <a:schemeClr val="bg1"/>
                          </a:solidFill>
                          <a:latin typeface="微软雅黑" panose="020B0503020204020204" pitchFamily="34" charset="-122"/>
                          <a:ea typeface="微软雅黑" panose="020B0503020204020204" pitchFamily="34" charset="-122"/>
                        </a:rPr>
                        <a:t>国家认同</a:t>
                      </a:r>
                      <a:endParaRPr lang="zh-CN" altLang="en-US" sz="2100" i="0" dirty="0">
                        <a:solidFill>
                          <a:schemeClr val="bg1"/>
                        </a:solidFill>
                        <a:latin typeface="微软雅黑" panose="020B0503020204020204" pitchFamily="34" charset="-122"/>
                        <a:ea typeface="微软雅黑" panose="020B0503020204020204" pitchFamily="34" charset="-122"/>
                      </a:endParaRPr>
                    </a:p>
                  </a:txBody>
                  <a:tcPr marL="68585" marR="68585" marT="34301" marB="34301"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356283"/>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eaLnBrk="1" hangingPunct="1">
                        <a:lnSpc>
                          <a:spcPct val="90000"/>
                        </a:lnSpc>
                        <a:buClr>
                          <a:srgbClr val="000000"/>
                        </a:buClr>
                        <a:buFont typeface="华文细黑" panose="02010600040101010101" pitchFamily="1" charset="-122"/>
                        <a:buNone/>
                      </a:pPr>
                      <a:r>
                        <a:rPr lang="zh-CN" altLang="zh-CN" sz="1400" b="0" i="0" dirty="0">
                          <a:solidFill>
                            <a:schemeClr val="bg1"/>
                          </a:solidFill>
                          <a:latin typeface="微软雅黑" panose="020B0503020204020204" pitchFamily="34" charset="-122"/>
                          <a:ea typeface="微软雅黑" panose="020B0503020204020204" pitchFamily="34" charset="-122"/>
                        </a:rPr>
                        <a:t>重点是</a:t>
                      </a:r>
                      <a:r>
                        <a:rPr lang="zh-CN" altLang="en-US" sz="1400" b="0" i="0" dirty="0">
                          <a:solidFill>
                            <a:schemeClr val="bg1"/>
                          </a:solidFill>
                          <a:latin typeface="微软雅黑" panose="020B0503020204020204" pitchFamily="34" charset="-122"/>
                          <a:ea typeface="微软雅黑" panose="020B0503020204020204" pitchFamily="34" charset="-122"/>
                        </a:rPr>
                        <a:t>：</a:t>
                      </a:r>
                      <a:r>
                        <a:rPr lang="zh-CN" altLang="zh-CN" sz="1400" b="0" i="0" dirty="0">
                          <a:solidFill>
                            <a:schemeClr val="bg1"/>
                          </a:solidFill>
                          <a:latin typeface="微软雅黑" panose="020B0503020204020204" pitchFamily="34" charset="-122"/>
                          <a:ea typeface="微软雅黑" panose="020B0503020204020204" pitchFamily="34" charset="-122"/>
                        </a:rPr>
                        <a:t>具有国家意识，了解国情历史，认同国民身份，能自觉捍卫国家主权、尊严和利益；具有文化自信，尊重中华民族的优秀文明成果，能传播弘扬中华优秀传统文化和社会主义先进文化；了解中国共产党的历史和光荣传统，具有热爱党、拥护党的意识和行动；理解、接受并自觉践行社会主义核心价值观，具有中国特色社会主义共同理想，有为实现中华民族伟大复兴中国梦而不懈奋斗的信念和行动。 </a:t>
                      </a:r>
                      <a:endParaRPr lang="zh-CN" altLang="en-US" sz="1400" i="0" dirty="0">
                        <a:solidFill>
                          <a:schemeClr val="bg1"/>
                        </a:solidFill>
                        <a:latin typeface="微软雅黑" panose="020B0503020204020204" pitchFamily="34" charset="-122"/>
                        <a:ea typeface="微软雅黑" panose="020B0503020204020204" pitchFamily="34" charset="-122"/>
                      </a:endParaRPr>
                    </a:p>
                  </a:txBody>
                  <a:tcPr marL="68585" marR="68585" marT="34301" marB="34301"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356283"/>
                    </a:solidFill>
                  </a:tcPr>
                </a:tc>
              </a:tr>
              <a:tr h="1047750">
                <a:tc vMerge="1">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B w="12700" cap="flat" cmpd="sng">
                      <a:solidFill>
                        <a:schemeClr val="bg1"/>
                      </a:solidFill>
                      <a:prstDash val="solid"/>
                      <a:headEnd type="none" w="med" len="med"/>
                      <a:tailEnd type="none" w="med" len="med"/>
                    </a:lnB>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50000"/>
                        </a:lnSpc>
                        <a:buClr>
                          <a:srgbClr val="000000"/>
                        </a:buClr>
                        <a:buFont typeface="华文细黑" panose="02010600040101010101" pitchFamily="1" charset="-122"/>
                        <a:buNone/>
                      </a:pPr>
                      <a:r>
                        <a:rPr lang="zh-CN" altLang="en-US" sz="2100" i="0" dirty="0">
                          <a:solidFill>
                            <a:schemeClr val="bg1"/>
                          </a:solidFill>
                          <a:latin typeface="微软雅黑" panose="020B0503020204020204" pitchFamily="34" charset="-122"/>
                          <a:ea typeface="微软雅黑" panose="020B0503020204020204" pitchFamily="34" charset="-122"/>
                        </a:rPr>
                        <a:t>国际理解</a:t>
                      </a:r>
                      <a:endParaRPr lang="zh-CN" altLang="en-US" sz="2100" i="0" dirty="0">
                        <a:solidFill>
                          <a:schemeClr val="bg1"/>
                        </a:solidFill>
                        <a:latin typeface="微软雅黑" panose="020B0503020204020204" pitchFamily="34" charset="-122"/>
                        <a:ea typeface="微软雅黑" panose="020B0503020204020204" pitchFamily="34" charset="-122"/>
                      </a:endParaRPr>
                    </a:p>
                  </a:txBody>
                  <a:tcPr marL="68585" marR="68585" marT="34301" marB="34301"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356283"/>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eaLnBrk="1" hangingPunct="1">
                        <a:lnSpc>
                          <a:spcPct val="90000"/>
                        </a:lnSpc>
                        <a:buClr>
                          <a:srgbClr val="000000"/>
                        </a:buClr>
                        <a:buFont typeface="华文细黑" panose="02010600040101010101" pitchFamily="1" charset="-122"/>
                        <a:buNone/>
                      </a:pPr>
                      <a:r>
                        <a:rPr lang="zh-CN" altLang="zh-CN" sz="1400" b="0" i="0" dirty="0">
                          <a:solidFill>
                            <a:schemeClr val="bg1"/>
                          </a:solidFill>
                          <a:latin typeface="微软雅黑" panose="020B0503020204020204" pitchFamily="34" charset="-122"/>
                          <a:ea typeface="微软雅黑" panose="020B0503020204020204" pitchFamily="34" charset="-122"/>
                        </a:rPr>
                        <a:t>重点是</a:t>
                      </a:r>
                      <a:r>
                        <a:rPr lang="zh-CN" altLang="en-US" sz="1400" b="0" i="0" dirty="0">
                          <a:solidFill>
                            <a:schemeClr val="bg1"/>
                          </a:solidFill>
                          <a:latin typeface="微软雅黑" panose="020B0503020204020204" pitchFamily="34" charset="-122"/>
                          <a:ea typeface="微软雅黑" panose="020B0503020204020204" pitchFamily="34" charset="-122"/>
                        </a:rPr>
                        <a:t>：</a:t>
                      </a:r>
                      <a:r>
                        <a:rPr lang="zh-CN" altLang="zh-CN" sz="1400" b="0" i="0" dirty="0">
                          <a:solidFill>
                            <a:schemeClr val="bg1"/>
                          </a:solidFill>
                          <a:latin typeface="微软雅黑" panose="020B0503020204020204" pitchFamily="34" charset="-122"/>
                          <a:ea typeface="微软雅黑" panose="020B0503020204020204" pitchFamily="34" charset="-122"/>
                        </a:rPr>
                        <a:t>具有全球意识和开放的心态，了解人类文明进程和世界发展动态；能尊重世界多元文化的多样性和差异性，积极参与跨文化交流；关注人类面临的全球性挑战，理解人类命运共同体的内涵与价值等。 </a:t>
                      </a:r>
                      <a:endParaRPr lang="zh-CN" altLang="en-US" sz="1400" i="0" dirty="0">
                        <a:solidFill>
                          <a:schemeClr val="bg1"/>
                        </a:solidFill>
                        <a:latin typeface="微软雅黑" panose="020B0503020204020204" pitchFamily="34" charset="-122"/>
                        <a:ea typeface="微软雅黑" panose="020B0503020204020204" pitchFamily="34" charset="-122"/>
                      </a:endParaRPr>
                    </a:p>
                  </a:txBody>
                  <a:tcPr marL="68585" marR="68585" marT="34301" marB="34301"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356283"/>
                    </a:solidFill>
                  </a:tcPr>
                </a:tc>
              </a:tr>
            </a:tbl>
          </a:graphicData>
        </a:graphic>
      </p:graphicFrame>
      <p:grpSp>
        <p:nvGrpSpPr>
          <p:cNvPr id="4" name="Group 4"/>
          <p:cNvGrpSpPr>
            <a:grpSpLocks noChangeAspect="1"/>
          </p:cNvGrpSpPr>
          <p:nvPr/>
        </p:nvGrpSpPr>
        <p:grpSpPr bwMode="auto">
          <a:xfrm rot="5400000">
            <a:off x="-9330" y="267599"/>
            <a:ext cx="409547" cy="390889"/>
            <a:chOff x="0" y="60"/>
            <a:chExt cx="439" cy="419"/>
          </a:xfrm>
        </p:grpSpPr>
        <p:sp>
          <p:nvSpPr>
            <p:cNvPr id="5" name="Freeform 5"/>
            <p:cNvSpPr/>
            <p:nvPr/>
          </p:nvSpPr>
          <p:spPr bwMode="auto">
            <a:xfrm>
              <a:off x="0" y="60"/>
              <a:ext cx="297" cy="419"/>
            </a:xfrm>
            <a:custGeom>
              <a:avLst/>
              <a:gdLst>
                <a:gd name="T0" fmla="*/ 297 w 297"/>
                <a:gd name="T1" fmla="*/ 0 h 419"/>
                <a:gd name="T2" fmla="*/ 143 w 297"/>
                <a:gd name="T3" fmla="*/ 0 h 419"/>
                <a:gd name="T4" fmla="*/ 0 w 297"/>
                <a:gd name="T5" fmla="*/ 419 h 419"/>
                <a:gd name="T6" fmla="*/ 155 w 297"/>
                <a:gd name="T7" fmla="*/ 419 h 419"/>
                <a:gd name="T8" fmla="*/ 297 w 297"/>
                <a:gd name="T9" fmla="*/ 0 h 419"/>
              </a:gdLst>
              <a:ahLst/>
              <a:cxnLst>
                <a:cxn ang="0">
                  <a:pos x="T0" y="T1"/>
                </a:cxn>
                <a:cxn ang="0">
                  <a:pos x="T2" y="T3"/>
                </a:cxn>
                <a:cxn ang="0">
                  <a:pos x="T4" y="T5"/>
                </a:cxn>
                <a:cxn ang="0">
                  <a:pos x="T6" y="T7"/>
                </a:cxn>
                <a:cxn ang="0">
                  <a:pos x="T8" y="T9"/>
                </a:cxn>
              </a:cxnLst>
              <a:rect l="0" t="0" r="r" b="b"/>
              <a:pathLst>
                <a:path w="297" h="419">
                  <a:moveTo>
                    <a:pt x="297" y="0"/>
                  </a:moveTo>
                  <a:lnTo>
                    <a:pt x="143" y="0"/>
                  </a:lnTo>
                  <a:lnTo>
                    <a:pt x="0" y="419"/>
                  </a:lnTo>
                  <a:lnTo>
                    <a:pt x="155" y="419"/>
                  </a:lnTo>
                  <a:lnTo>
                    <a:pt x="297" y="0"/>
                  </a:lnTo>
                  <a:close/>
                </a:path>
              </a:pathLst>
            </a:custGeom>
            <a:solidFill>
              <a:srgbClr val="0423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sp>
          <p:nvSpPr>
            <p:cNvPr id="6" name="Freeform 6"/>
            <p:cNvSpPr/>
            <p:nvPr/>
          </p:nvSpPr>
          <p:spPr bwMode="auto">
            <a:xfrm>
              <a:off x="143" y="60"/>
              <a:ext cx="296" cy="419"/>
            </a:xfrm>
            <a:custGeom>
              <a:avLst/>
              <a:gdLst>
                <a:gd name="T0" fmla="*/ 0 w 296"/>
                <a:gd name="T1" fmla="*/ 0 h 419"/>
                <a:gd name="T2" fmla="*/ 154 w 296"/>
                <a:gd name="T3" fmla="*/ 0 h 419"/>
                <a:gd name="T4" fmla="*/ 296 w 296"/>
                <a:gd name="T5" fmla="*/ 419 h 419"/>
                <a:gd name="T6" fmla="*/ 142 w 296"/>
                <a:gd name="T7" fmla="*/ 419 h 419"/>
                <a:gd name="T8" fmla="*/ 0 w 296"/>
                <a:gd name="T9" fmla="*/ 0 h 419"/>
              </a:gdLst>
              <a:ahLst/>
              <a:cxnLst>
                <a:cxn ang="0">
                  <a:pos x="T0" y="T1"/>
                </a:cxn>
                <a:cxn ang="0">
                  <a:pos x="T2" y="T3"/>
                </a:cxn>
                <a:cxn ang="0">
                  <a:pos x="T4" y="T5"/>
                </a:cxn>
                <a:cxn ang="0">
                  <a:pos x="T6" y="T7"/>
                </a:cxn>
                <a:cxn ang="0">
                  <a:pos x="T8" y="T9"/>
                </a:cxn>
              </a:cxnLst>
              <a:rect l="0" t="0" r="r" b="b"/>
              <a:pathLst>
                <a:path w="296" h="419">
                  <a:moveTo>
                    <a:pt x="0" y="0"/>
                  </a:moveTo>
                  <a:lnTo>
                    <a:pt x="154" y="0"/>
                  </a:lnTo>
                  <a:lnTo>
                    <a:pt x="296" y="419"/>
                  </a:lnTo>
                  <a:lnTo>
                    <a:pt x="142" y="419"/>
                  </a:lnTo>
                  <a:lnTo>
                    <a:pt x="0" y="0"/>
                  </a:lnTo>
                  <a:close/>
                </a:path>
              </a:pathLst>
            </a:custGeom>
            <a:solidFill>
              <a:srgbClr val="59A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grpSp>
      <p:sp>
        <p:nvSpPr>
          <p:cNvPr id="7" name="文本框 6"/>
          <p:cNvSpPr txBox="1"/>
          <p:nvPr/>
        </p:nvSpPr>
        <p:spPr>
          <a:xfrm>
            <a:off x="390888" y="195486"/>
            <a:ext cx="5819222" cy="461665"/>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defTabSz="685800"/>
            <a:r>
              <a:rPr lang="zh-CN" altLang="en-US" sz="2400" spc="100" dirty="0">
                <a:solidFill>
                  <a:srgbClr val="E1740D"/>
                </a:solidFill>
                <a:latin typeface="Arial" panose="020B0604020202020204" pitchFamily="34" charset="0"/>
                <a:ea typeface="微软雅黑" panose="020B0503020204020204" pitchFamily="34" charset="-122"/>
                <a:cs typeface="Arial" panose="020B0604020202020204" pitchFamily="34" charset="0"/>
              </a:rPr>
              <a:t>学生发展核心素养指标的主要表现（</a:t>
            </a:r>
            <a:r>
              <a:rPr lang="en-US" altLang="zh-CN" sz="2400" spc="100" dirty="0">
                <a:solidFill>
                  <a:srgbClr val="E1740D"/>
                </a:solidFill>
                <a:latin typeface="Arial" panose="020B0604020202020204" pitchFamily="34" charset="0"/>
                <a:ea typeface="微软雅黑" panose="020B0503020204020204" pitchFamily="34" charset="-122"/>
                <a:cs typeface="Arial" panose="020B0604020202020204" pitchFamily="34" charset="0"/>
              </a:rPr>
              <a:t>5</a:t>
            </a:r>
            <a:r>
              <a:rPr lang="zh-CN" altLang="en-US" sz="2400" spc="100" dirty="0">
                <a:solidFill>
                  <a:srgbClr val="E1740D"/>
                </a:solidFill>
                <a:latin typeface="Arial" panose="020B0604020202020204" pitchFamily="34" charset="0"/>
                <a:ea typeface="微软雅黑" panose="020B0503020204020204" pitchFamily="34" charset="-122"/>
                <a:cs typeface="Arial" panose="020B0604020202020204" pitchFamily="34" charset="0"/>
              </a:rPr>
              <a:t>）</a:t>
            </a:r>
            <a:endParaRPr lang="zh-CN" altLang="en-US" sz="2400" spc="100" dirty="0">
              <a:solidFill>
                <a:srgbClr val="E1740D"/>
              </a:solidFill>
              <a:latin typeface="Arial" panose="020B0604020202020204" pitchFamily="34" charset="0"/>
              <a:ea typeface="微软雅黑" panose="020B0503020204020204" pitchFamily="34" charset="-122"/>
              <a:cs typeface="Arial" panose="020B0604020202020204" pitchFamily="34" charset="0"/>
            </a:endParaRPr>
          </a:p>
        </p:txBody>
      </p:sp>
      <p:sp>
        <p:nvSpPr>
          <p:cNvPr id="8" name="文本框 7"/>
          <p:cNvSpPr txBox="1"/>
          <p:nvPr/>
        </p:nvSpPr>
        <p:spPr>
          <a:xfrm>
            <a:off x="2699881" y="2859782"/>
            <a:ext cx="3744238" cy="523220"/>
          </a:xfrm>
          <a:prstGeom prst="rect">
            <a:avLst/>
          </a:prstGeom>
          <a:solidFill>
            <a:schemeClr val="accent2"/>
          </a:solidFill>
        </p:spPr>
        <p:txBody>
          <a:bodyPr wrap="squar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algn="ctr" defTabSz="685800"/>
            <a:r>
              <a:rPr lang="zh-CN" altLang="en-US" sz="2800" spc="100" dirty="0" smtClean="0">
                <a:solidFill>
                  <a:schemeClr val="bg1"/>
                </a:solidFill>
                <a:latin typeface="Arial" panose="020B0604020202020204" pitchFamily="34" charset="0"/>
                <a:ea typeface="微软雅黑" panose="020B0503020204020204" pitchFamily="34" charset="-122"/>
                <a:cs typeface="Arial" panose="020B0604020202020204" pitchFamily="34" charset="0"/>
              </a:rPr>
              <a:t>责任担当</a:t>
            </a:r>
            <a:r>
              <a:rPr lang="en-US" altLang="zh-CN" sz="2800" spc="100" dirty="0" smtClean="0">
                <a:solidFill>
                  <a:schemeClr val="bg1"/>
                </a:solidFill>
                <a:latin typeface="Arial" panose="020B0604020202020204" pitchFamily="34" charset="0"/>
                <a:ea typeface="微软雅黑" panose="020B0503020204020204" pitchFamily="34" charset="-122"/>
                <a:cs typeface="Arial" panose="020B0604020202020204" pitchFamily="34" charset="0"/>
              </a:rPr>
              <a:t>=</a:t>
            </a:r>
            <a:r>
              <a:rPr lang="zh-CN" altLang="en-US" sz="2800" spc="100" dirty="0" smtClean="0">
                <a:solidFill>
                  <a:schemeClr val="bg1"/>
                </a:solidFill>
                <a:latin typeface="Arial" panose="020B0604020202020204" pitchFamily="34" charset="0"/>
                <a:ea typeface="微软雅黑" panose="020B0503020204020204" pitchFamily="34" charset="-122"/>
                <a:cs typeface="Arial" panose="020B0604020202020204" pitchFamily="34" charset="0"/>
              </a:rPr>
              <a:t>道德品质</a:t>
            </a:r>
            <a:endParaRPr lang="zh-CN" altLang="en-US" sz="2800" spc="1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02145" name="内容占位符 902144"/>
          <p:cNvGraphicFramePr>
            <a:graphicFrameLocks noGrp="1"/>
          </p:cNvGraphicFramePr>
          <p:nvPr>
            <p:ph idx="4294967295"/>
          </p:nvPr>
        </p:nvGraphicFramePr>
        <p:xfrm>
          <a:off x="1143000" y="681038"/>
          <a:ext cx="6858001" cy="4379141"/>
        </p:xfrm>
        <a:graphic>
          <a:graphicData uri="http://schemas.openxmlformats.org/drawingml/2006/table">
            <a:tbl>
              <a:tblPr/>
              <a:tblGrid>
                <a:gridCol w="1376363"/>
                <a:gridCol w="1350169"/>
                <a:gridCol w="4131469"/>
              </a:tblGrid>
              <a:tr h="432197">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buClr>
                          <a:srgbClr val="000000"/>
                        </a:buClr>
                        <a:buFont typeface="华文细黑" panose="02010600040101010101" pitchFamily="1" charset="-122"/>
                        <a:buNone/>
                      </a:pPr>
                      <a:r>
                        <a:rPr lang="zh-CN" altLang="en-US" sz="2100" i="0" dirty="0">
                          <a:solidFill>
                            <a:schemeClr val="bg1"/>
                          </a:solidFill>
                          <a:latin typeface="微软雅黑" panose="020B0503020204020204" pitchFamily="34" charset="-122"/>
                          <a:ea typeface="微软雅黑" panose="020B0503020204020204" pitchFamily="34" charset="-122"/>
                        </a:rPr>
                        <a:t>核心素养</a:t>
                      </a:r>
                      <a:endParaRPr lang="zh-CN" altLang="en-US" sz="2100" i="0" dirty="0">
                        <a:solidFill>
                          <a:schemeClr val="bg1"/>
                        </a:solidFill>
                        <a:latin typeface="微软雅黑" panose="020B0503020204020204" pitchFamily="34" charset="-122"/>
                        <a:ea typeface="微软雅黑" panose="020B0503020204020204" pitchFamily="34" charset="-122"/>
                      </a:endParaRPr>
                    </a:p>
                  </a:txBody>
                  <a:tcPr marL="68585" marR="68585" marT="34301" marB="34301"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4999A1"/>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buClr>
                          <a:srgbClr val="000000"/>
                        </a:buClr>
                        <a:buFont typeface="华文细黑" panose="02010600040101010101" pitchFamily="1" charset="-122"/>
                        <a:buNone/>
                      </a:pPr>
                      <a:r>
                        <a:rPr lang="zh-CN" altLang="en-US" sz="2100" i="0" dirty="0">
                          <a:solidFill>
                            <a:schemeClr val="bg1"/>
                          </a:solidFill>
                          <a:latin typeface="微软雅黑" panose="020B0503020204020204" pitchFamily="34" charset="-122"/>
                          <a:ea typeface="微软雅黑" panose="020B0503020204020204" pitchFamily="34" charset="-122"/>
                        </a:rPr>
                        <a:t>基本要点</a:t>
                      </a:r>
                      <a:endParaRPr lang="zh-CN" altLang="en-US" sz="2100" i="0" dirty="0">
                        <a:solidFill>
                          <a:schemeClr val="bg1"/>
                        </a:solidFill>
                        <a:latin typeface="微软雅黑" panose="020B0503020204020204" pitchFamily="34" charset="-122"/>
                        <a:ea typeface="微软雅黑" panose="020B0503020204020204" pitchFamily="34" charset="-122"/>
                      </a:endParaRPr>
                    </a:p>
                  </a:txBody>
                  <a:tcPr marL="68585" marR="68585" marT="34301" marB="34301"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4999A1"/>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buClr>
                          <a:srgbClr val="000000"/>
                        </a:buClr>
                        <a:buFont typeface="华文细黑" panose="02010600040101010101" pitchFamily="1" charset="-122"/>
                        <a:buNone/>
                      </a:pPr>
                      <a:r>
                        <a:rPr lang="zh-CN" altLang="en-US" sz="2100" i="0" dirty="0">
                          <a:solidFill>
                            <a:schemeClr val="bg1"/>
                          </a:solidFill>
                          <a:latin typeface="微软雅黑" panose="020B0503020204020204" pitchFamily="34" charset="-122"/>
                          <a:ea typeface="微软雅黑" panose="020B0503020204020204" pitchFamily="34" charset="-122"/>
                        </a:rPr>
                        <a:t>主要表现</a:t>
                      </a:r>
                      <a:endParaRPr lang="zh-CN" altLang="en-US" sz="2100" i="0" dirty="0">
                        <a:solidFill>
                          <a:schemeClr val="bg1"/>
                        </a:solidFill>
                        <a:latin typeface="微软雅黑" panose="020B0503020204020204" pitchFamily="34" charset="-122"/>
                        <a:ea typeface="微软雅黑" panose="020B0503020204020204" pitchFamily="34" charset="-122"/>
                      </a:endParaRPr>
                    </a:p>
                  </a:txBody>
                  <a:tcPr marL="68585" marR="68585" marT="34301" marB="34301"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4999A1"/>
                    </a:solidFill>
                  </a:tcPr>
                </a:tc>
              </a:tr>
              <a:tr h="1669256">
                <a:tc rowSpan="3">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50000"/>
                        </a:lnSpc>
                        <a:buClr>
                          <a:srgbClr val="000000"/>
                        </a:buClr>
                        <a:buFont typeface="华文细黑" panose="02010600040101010101" pitchFamily="1" charset="-122"/>
                        <a:buNone/>
                      </a:pPr>
                      <a:r>
                        <a:rPr lang="zh-CN" altLang="en-US" sz="2100" i="0" dirty="0">
                          <a:solidFill>
                            <a:srgbClr val="FF0000"/>
                          </a:solidFill>
                          <a:latin typeface="微软雅黑" panose="020B0503020204020204" pitchFamily="34" charset="-122"/>
                          <a:ea typeface="微软雅黑" panose="020B0503020204020204" pitchFamily="34" charset="-122"/>
                        </a:rPr>
                        <a:t>实</a:t>
                      </a:r>
                      <a:endParaRPr lang="en-US" altLang="zh-CN" sz="2100" i="0" dirty="0">
                        <a:solidFill>
                          <a:srgbClr val="FF0000"/>
                        </a:solidFill>
                        <a:latin typeface="微软雅黑" panose="020B0503020204020204" pitchFamily="34" charset="-122"/>
                        <a:ea typeface="微软雅黑" panose="020B0503020204020204" pitchFamily="34" charset="-122"/>
                      </a:endParaRPr>
                    </a:p>
                    <a:p>
                      <a:pPr lvl="0" algn="ctr" eaLnBrk="1" hangingPunct="1">
                        <a:lnSpc>
                          <a:spcPct val="150000"/>
                        </a:lnSpc>
                        <a:buClr>
                          <a:srgbClr val="000000"/>
                        </a:buClr>
                        <a:buFont typeface="华文细黑" panose="02010600040101010101" pitchFamily="1" charset="-122"/>
                        <a:buNone/>
                      </a:pPr>
                      <a:r>
                        <a:rPr lang="zh-CN" altLang="en-US" sz="2100" i="0" dirty="0">
                          <a:solidFill>
                            <a:srgbClr val="FF0000"/>
                          </a:solidFill>
                          <a:latin typeface="微软雅黑" panose="020B0503020204020204" pitchFamily="34" charset="-122"/>
                          <a:ea typeface="微软雅黑" panose="020B0503020204020204" pitchFamily="34" charset="-122"/>
                        </a:rPr>
                        <a:t>践</a:t>
                      </a:r>
                      <a:endParaRPr lang="en-US" altLang="zh-CN" sz="2100" i="0" dirty="0">
                        <a:solidFill>
                          <a:srgbClr val="FF0000"/>
                        </a:solidFill>
                        <a:latin typeface="微软雅黑" panose="020B0503020204020204" pitchFamily="34" charset="-122"/>
                        <a:ea typeface="微软雅黑" panose="020B0503020204020204" pitchFamily="34" charset="-122"/>
                      </a:endParaRPr>
                    </a:p>
                    <a:p>
                      <a:pPr lvl="0" algn="ctr" eaLnBrk="1" hangingPunct="1">
                        <a:lnSpc>
                          <a:spcPct val="150000"/>
                        </a:lnSpc>
                        <a:buClr>
                          <a:srgbClr val="000000"/>
                        </a:buClr>
                        <a:buFont typeface="华文细黑" panose="02010600040101010101" pitchFamily="1" charset="-122"/>
                        <a:buNone/>
                      </a:pPr>
                      <a:r>
                        <a:rPr lang="zh-CN" altLang="en-US" sz="2100" i="0" dirty="0">
                          <a:solidFill>
                            <a:srgbClr val="FF0000"/>
                          </a:solidFill>
                          <a:latin typeface="微软雅黑" panose="020B0503020204020204" pitchFamily="34" charset="-122"/>
                          <a:ea typeface="微软雅黑" panose="020B0503020204020204" pitchFamily="34" charset="-122"/>
                        </a:rPr>
                        <a:t>创</a:t>
                      </a:r>
                      <a:endParaRPr lang="en-US" altLang="zh-CN" sz="2100" i="0" dirty="0">
                        <a:solidFill>
                          <a:srgbClr val="FF0000"/>
                        </a:solidFill>
                        <a:latin typeface="微软雅黑" panose="020B0503020204020204" pitchFamily="34" charset="-122"/>
                        <a:ea typeface="微软雅黑" panose="020B0503020204020204" pitchFamily="34" charset="-122"/>
                      </a:endParaRPr>
                    </a:p>
                    <a:p>
                      <a:pPr lvl="0" algn="ctr" eaLnBrk="1" hangingPunct="1">
                        <a:lnSpc>
                          <a:spcPct val="150000"/>
                        </a:lnSpc>
                        <a:buClr>
                          <a:srgbClr val="000000"/>
                        </a:buClr>
                        <a:buFont typeface="华文细黑" panose="02010600040101010101" pitchFamily="1" charset="-122"/>
                        <a:buNone/>
                      </a:pPr>
                      <a:r>
                        <a:rPr lang="zh-CN" altLang="en-US" sz="2100" i="0" dirty="0">
                          <a:solidFill>
                            <a:srgbClr val="FF0000"/>
                          </a:solidFill>
                          <a:latin typeface="微软雅黑" panose="020B0503020204020204" pitchFamily="34" charset="-122"/>
                          <a:ea typeface="微软雅黑" panose="020B0503020204020204" pitchFamily="34" charset="-122"/>
                        </a:rPr>
                        <a:t>新</a:t>
                      </a:r>
                      <a:endParaRPr lang="zh-CN" altLang="en-US" sz="2100" i="0" dirty="0">
                        <a:solidFill>
                          <a:srgbClr val="FF0000"/>
                        </a:solidFill>
                        <a:latin typeface="微软雅黑" panose="020B0503020204020204" pitchFamily="34" charset="-122"/>
                        <a:ea typeface="微软雅黑" panose="020B0503020204020204" pitchFamily="34" charset="-122"/>
                      </a:endParaRPr>
                    </a:p>
                  </a:txBody>
                  <a:tcPr marL="68585" marR="68585" marT="34301" marB="34301"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356283"/>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50000"/>
                        </a:lnSpc>
                        <a:buClr>
                          <a:srgbClr val="000000"/>
                        </a:buClr>
                        <a:buFont typeface="华文细黑" panose="02010600040101010101" pitchFamily="1" charset="-122"/>
                        <a:buNone/>
                      </a:pPr>
                      <a:r>
                        <a:rPr lang="zh-CN" altLang="en-US" sz="2100" i="0" dirty="0">
                          <a:solidFill>
                            <a:schemeClr val="bg1"/>
                          </a:solidFill>
                          <a:latin typeface="微软雅黑" panose="020B0503020204020204" pitchFamily="34" charset="-122"/>
                          <a:ea typeface="微软雅黑" panose="020B0503020204020204" pitchFamily="34" charset="-122"/>
                        </a:rPr>
                        <a:t>劳动意识</a:t>
                      </a:r>
                      <a:endParaRPr lang="en-US" altLang="zh-CN" sz="2100" i="0" dirty="0">
                        <a:solidFill>
                          <a:schemeClr val="bg1"/>
                        </a:solidFill>
                        <a:latin typeface="微软雅黑" panose="020B0503020204020204" pitchFamily="34" charset="-122"/>
                        <a:ea typeface="微软雅黑" panose="020B0503020204020204" pitchFamily="34" charset="-122"/>
                      </a:endParaRPr>
                    </a:p>
                  </a:txBody>
                  <a:tcPr marL="68585" marR="68585" marT="34301" marB="34301"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356283"/>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eaLnBrk="1" hangingPunct="1">
                        <a:buClr>
                          <a:srgbClr val="000000"/>
                        </a:buClr>
                        <a:buFont typeface="华文细黑" panose="02010600040101010101" pitchFamily="1" charset="-122"/>
                        <a:buNone/>
                      </a:pPr>
                      <a:r>
                        <a:rPr lang="zh-CN" altLang="zh-CN" sz="1500" b="0" i="0" dirty="0">
                          <a:solidFill>
                            <a:schemeClr val="bg1"/>
                          </a:solidFill>
                          <a:latin typeface="微软雅黑" panose="020B0503020204020204" pitchFamily="34" charset="-122"/>
                          <a:ea typeface="微软雅黑" panose="020B0503020204020204" pitchFamily="34" charset="-122"/>
                        </a:rPr>
                        <a:t>重点是</a:t>
                      </a:r>
                      <a:r>
                        <a:rPr lang="zh-CN" altLang="en-US" sz="1500" b="0" i="0" dirty="0">
                          <a:solidFill>
                            <a:schemeClr val="bg1"/>
                          </a:solidFill>
                          <a:latin typeface="微软雅黑" panose="020B0503020204020204" pitchFamily="34" charset="-122"/>
                          <a:ea typeface="微软雅黑" panose="020B0503020204020204" pitchFamily="34" charset="-122"/>
                        </a:rPr>
                        <a:t>：</a:t>
                      </a:r>
                      <a:r>
                        <a:rPr lang="zh-CN" altLang="zh-CN" sz="1500" b="0" i="0" dirty="0">
                          <a:solidFill>
                            <a:schemeClr val="bg1"/>
                          </a:solidFill>
                          <a:latin typeface="微软雅黑" panose="020B0503020204020204" pitchFamily="34" charset="-122"/>
                          <a:ea typeface="微软雅黑" panose="020B0503020204020204" pitchFamily="34" charset="-122"/>
                        </a:rPr>
                        <a:t>尊重劳动，具有积极的劳动态度和良好的劳动习惯；具有动手操作能力，掌握一定的劳动技能；在主动参加的家务劳动、生产劳动、公益活动和社会实践中，具有改进和创新劳动方式、提高劳动效率的意识；具有通过诚实合法劳动创造</a:t>
                      </a:r>
                      <a:r>
                        <a:rPr lang="zh-CN" altLang="en-US" sz="1500" b="0" i="0" dirty="0">
                          <a:solidFill>
                            <a:schemeClr val="bg1"/>
                          </a:solidFill>
                          <a:latin typeface="微软雅黑" panose="020B0503020204020204" pitchFamily="34" charset="-122"/>
                          <a:ea typeface="微软雅黑" panose="020B0503020204020204" pitchFamily="34" charset="-122"/>
                        </a:rPr>
                        <a:t>成功</a:t>
                      </a:r>
                      <a:r>
                        <a:rPr lang="zh-CN" altLang="zh-CN" sz="1500" b="0" i="0" dirty="0">
                          <a:solidFill>
                            <a:schemeClr val="bg1"/>
                          </a:solidFill>
                          <a:latin typeface="微软雅黑" panose="020B0503020204020204" pitchFamily="34" charset="-122"/>
                          <a:ea typeface="微软雅黑" panose="020B0503020204020204" pitchFamily="34" charset="-122"/>
                        </a:rPr>
                        <a:t>生活的意识和行动等。 </a:t>
                      </a:r>
                      <a:endParaRPr lang="zh-CN" altLang="en-US" sz="1500" i="0" dirty="0">
                        <a:solidFill>
                          <a:schemeClr val="bg1"/>
                        </a:solidFill>
                        <a:latin typeface="微软雅黑" panose="020B0503020204020204" pitchFamily="34" charset="-122"/>
                        <a:ea typeface="微软雅黑" panose="020B0503020204020204" pitchFamily="34" charset="-122"/>
                      </a:endParaRPr>
                    </a:p>
                  </a:txBody>
                  <a:tcPr marL="68585" marR="68585" marT="34301" marB="34301"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356283"/>
                    </a:solidFill>
                  </a:tcPr>
                </a:tc>
              </a:tr>
              <a:tr h="1028723">
                <a:tc vMerge="1">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50000"/>
                        </a:lnSpc>
                        <a:buClr>
                          <a:srgbClr val="000000"/>
                        </a:buClr>
                        <a:buFont typeface="华文细黑" panose="02010600040101010101" pitchFamily="1" charset="-122"/>
                        <a:buNone/>
                      </a:pPr>
                      <a:r>
                        <a:rPr lang="zh-CN" altLang="en-US" sz="2100" i="0">
                          <a:solidFill>
                            <a:schemeClr val="bg1"/>
                          </a:solidFill>
                          <a:latin typeface="微软雅黑" panose="020B0503020204020204" pitchFamily="34" charset="-122"/>
                          <a:ea typeface="微软雅黑" panose="020B0503020204020204" pitchFamily="34" charset="-122"/>
                        </a:rPr>
                        <a:t>问题解决</a:t>
                      </a:r>
                      <a:endParaRPr lang="en-US" altLang="zh-CN" sz="2100" i="0">
                        <a:solidFill>
                          <a:schemeClr val="bg1"/>
                        </a:solidFill>
                        <a:latin typeface="微软雅黑" panose="020B0503020204020204" pitchFamily="34" charset="-122"/>
                        <a:ea typeface="微软雅黑" panose="020B0503020204020204" pitchFamily="34" charset="-122"/>
                      </a:endParaRPr>
                    </a:p>
                    <a:p>
                      <a:pPr lvl="0" algn="ctr" eaLnBrk="1" hangingPunct="1">
                        <a:lnSpc>
                          <a:spcPct val="150000"/>
                        </a:lnSpc>
                        <a:buClr>
                          <a:srgbClr val="000000"/>
                        </a:buClr>
                        <a:buFont typeface="华文细黑" panose="02010600040101010101" pitchFamily="1" charset="-122"/>
                        <a:buNone/>
                      </a:pPr>
                      <a:endParaRPr lang="zh-CN" altLang="en-US" sz="2100" i="0">
                        <a:solidFill>
                          <a:schemeClr val="bg1"/>
                        </a:solidFill>
                        <a:latin typeface="微软雅黑" panose="020B0503020204020204" pitchFamily="34" charset="-122"/>
                        <a:ea typeface="微软雅黑" panose="020B0503020204020204" pitchFamily="34" charset="-122"/>
                      </a:endParaRPr>
                    </a:p>
                  </a:txBody>
                  <a:tcPr marL="68585" marR="68585" marT="34301" marB="34301"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356283"/>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eaLnBrk="1" hangingPunct="1">
                        <a:buClr>
                          <a:srgbClr val="000000"/>
                        </a:buClr>
                        <a:buFont typeface="华文细黑" panose="02010600040101010101" pitchFamily="1" charset="-122"/>
                        <a:buNone/>
                      </a:pPr>
                      <a:r>
                        <a:rPr lang="zh-CN" altLang="zh-CN" sz="1500" b="0" i="0" dirty="0">
                          <a:solidFill>
                            <a:schemeClr val="bg1"/>
                          </a:solidFill>
                          <a:latin typeface="微软雅黑" panose="020B0503020204020204" pitchFamily="34" charset="-122"/>
                          <a:ea typeface="微软雅黑" panose="020B0503020204020204" pitchFamily="34" charset="-122"/>
                        </a:rPr>
                        <a:t>重点是</a:t>
                      </a:r>
                      <a:r>
                        <a:rPr lang="zh-CN" altLang="en-US" sz="1500" b="0" i="0" dirty="0">
                          <a:solidFill>
                            <a:schemeClr val="bg1"/>
                          </a:solidFill>
                          <a:latin typeface="微软雅黑" panose="020B0503020204020204" pitchFamily="34" charset="-122"/>
                          <a:ea typeface="微软雅黑" panose="020B0503020204020204" pitchFamily="34" charset="-122"/>
                        </a:rPr>
                        <a:t>：</a:t>
                      </a:r>
                      <a:r>
                        <a:rPr lang="zh-CN" altLang="zh-CN" sz="1500" b="0" i="0" dirty="0">
                          <a:solidFill>
                            <a:schemeClr val="bg1"/>
                          </a:solidFill>
                          <a:latin typeface="微软雅黑" panose="020B0503020204020204" pitchFamily="34" charset="-122"/>
                          <a:ea typeface="微软雅黑" panose="020B0503020204020204" pitchFamily="34" charset="-122"/>
                        </a:rPr>
                        <a:t>善于发现和提出问题，有解决问题的兴趣和热情；能依据特定情境和具体条件，选择制</a:t>
                      </a:r>
                      <a:r>
                        <a:rPr lang="zh-CN" altLang="en-US" sz="1500" b="0" i="0" dirty="0">
                          <a:solidFill>
                            <a:schemeClr val="bg1"/>
                          </a:solidFill>
                          <a:latin typeface="微软雅黑" panose="020B0503020204020204" pitchFamily="34" charset="-122"/>
                          <a:ea typeface="微软雅黑" panose="020B0503020204020204" pitchFamily="34" charset="-122"/>
                        </a:rPr>
                        <a:t>订</a:t>
                      </a:r>
                      <a:r>
                        <a:rPr lang="zh-CN" altLang="zh-CN" sz="1500" b="0" i="0" dirty="0">
                          <a:solidFill>
                            <a:schemeClr val="bg1"/>
                          </a:solidFill>
                          <a:latin typeface="微软雅黑" panose="020B0503020204020204" pitchFamily="34" charset="-122"/>
                          <a:ea typeface="微软雅黑" panose="020B0503020204020204" pitchFamily="34" charset="-122"/>
                        </a:rPr>
                        <a:t>合理的解决方案；具有在复杂环境中行动的能力等。 </a:t>
                      </a:r>
                      <a:endParaRPr lang="zh-CN" altLang="en-US" sz="1500" i="0" dirty="0">
                        <a:solidFill>
                          <a:schemeClr val="bg1"/>
                        </a:solidFill>
                        <a:latin typeface="微软雅黑" panose="020B0503020204020204" pitchFamily="34" charset="-122"/>
                        <a:ea typeface="微软雅黑" panose="020B0503020204020204" pitchFamily="34" charset="-122"/>
                      </a:endParaRPr>
                    </a:p>
                  </a:txBody>
                  <a:tcPr marL="68585" marR="68585" marT="34301" marB="34301"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356283"/>
                    </a:solidFill>
                  </a:tcPr>
                </a:tc>
              </a:tr>
              <a:tr h="1248965">
                <a:tc vMerge="1">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B w="12700" cap="flat" cmpd="sng">
                      <a:solidFill>
                        <a:schemeClr val="bg1"/>
                      </a:solidFill>
                      <a:prstDash val="solid"/>
                      <a:headEnd type="none" w="med" len="med"/>
                      <a:tailEnd type="none" w="med" len="med"/>
                    </a:lnB>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algn="ctr" eaLnBrk="1" hangingPunct="1">
                        <a:lnSpc>
                          <a:spcPct val="150000"/>
                        </a:lnSpc>
                        <a:buClr>
                          <a:srgbClr val="000000"/>
                        </a:buClr>
                        <a:buFont typeface="华文细黑" panose="02010600040101010101" pitchFamily="1" charset="-122"/>
                        <a:buNone/>
                      </a:pPr>
                      <a:r>
                        <a:rPr lang="zh-CN" altLang="en-US" sz="2100" i="0" dirty="0">
                          <a:solidFill>
                            <a:schemeClr val="bg1"/>
                          </a:solidFill>
                          <a:latin typeface="微软雅黑" panose="020B0503020204020204" pitchFamily="34" charset="-122"/>
                          <a:ea typeface="微软雅黑" panose="020B0503020204020204" pitchFamily="34" charset="-122"/>
                        </a:rPr>
                        <a:t>技术应用</a:t>
                      </a:r>
                      <a:endParaRPr lang="zh-CN" altLang="en-US" sz="2100" i="0" dirty="0">
                        <a:solidFill>
                          <a:schemeClr val="bg1"/>
                        </a:solidFill>
                        <a:latin typeface="微软雅黑" panose="020B0503020204020204" pitchFamily="34" charset="-122"/>
                        <a:ea typeface="微软雅黑" panose="020B0503020204020204" pitchFamily="34" charset="-122"/>
                      </a:endParaRPr>
                    </a:p>
                  </a:txBody>
                  <a:tcPr marL="68585" marR="68585" marT="34301" marB="34301"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356283"/>
                    </a:solidFill>
                  </a:tcPr>
                </a:tc>
                <a:tc>
                  <a:txBody>
                    <a:bodyPr/>
                    <a:lstStyle>
                      <a:lvl1pPr marL="0" lvl="0" indent="0" algn="l" defTabSz="914400" eaLnBrk="0" fontAlgn="base" latinLnBrk="0" hangingPunct="0">
                        <a:lnSpc>
                          <a:spcPct val="100000"/>
                        </a:lnSpc>
                        <a:spcBef>
                          <a:spcPct val="0"/>
                        </a:spcBef>
                        <a:spcAft>
                          <a:spcPct val="0"/>
                        </a:spcAft>
                        <a:buNone/>
                        <a:defRPr sz="2400" b="1" i="1" u="none" kern="1200" baseline="0">
                          <a:solidFill>
                            <a:schemeClr val="tx1"/>
                          </a:solidFill>
                          <a:latin typeface="Arial" panose="020B0604020202020204" pitchFamily="34" charset="0"/>
                          <a:ea typeface="华文细黑" panose="02010600040101010101" pitchFamily="1" charset="-122"/>
                        </a:defRPr>
                      </a:lvl1pPr>
                      <a:lvl2pPr marL="457200" lvl="1"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2pPr>
                      <a:lvl3pPr marL="914400" lvl="2"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3pPr>
                      <a:lvl4pPr marL="1371600" lvl="3"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4pPr>
                      <a:lvl5pPr marL="1828800" lvl="4" indent="0" algn="l" defTabSz="914400" eaLnBrk="0" fontAlgn="base" latinLnBrk="0" hangingPunct="0">
                        <a:lnSpc>
                          <a:spcPct val="100000"/>
                        </a:lnSpc>
                        <a:spcBef>
                          <a:spcPct val="0"/>
                        </a:spcBef>
                        <a:spcAft>
                          <a:spcPct val="0"/>
                        </a:spcAft>
                        <a:buNone/>
                        <a:defRPr sz="1800" b="1" i="1" u="none" kern="1200" baseline="0">
                          <a:solidFill>
                            <a:schemeClr val="tx1"/>
                          </a:solidFill>
                          <a:latin typeface="Arial" panose="020B0604020202020204" pitchFamily="34" charset="0"/>
                          <a:ea typeface="华文细黑" panose="02010600040101010101" pitchFamily="1" charset="-122"/>
                        </a:defRPr>
                      </a:lvl5pPr>
                    </a:lstStyle>
                    <a:p>
                      <a:pPr lvl="0" eaLnBrk="1" hangingPunct="1">
                        <a:buClr>
                          <a:srgbClr val="000000"/>
                        </a:buClr>
                        <a:buFont typeface="华文细黑" panose="02010600040101010101" pitchFamily="1" charset="-122"/>
                        <a:buNone/>
                      </a:pPr>
                      <a:r>
                        <a:rPr lang="zh-CN" altLang="zh-CN" sz="1500" b="0" i="0" dirty="0">
                          <a:solidFill>
                            <a:schemeClr val="bg1"/>
                          </a:solidFill>
                          <a:latin typeface="微软雅黑" panose="020B0503020204020204" pitchFamily="34" charset="-122"/>
                          <a:ea typeface="微软雅黑" panose="020B0503020204020204" pitchFamily="34" charset="-122"/>
                        </a:rPr>
                        <a:t>重点是</a:t>
                      </a:r>
                      <a:r>
                        <a:rPr lang="zh-CN" altLang="en-US" sz="1500" b="0" i="0" dirty="0">
                          <a:solidFill>
                            <a:schemeClr val="bg1"/>
                          </a:solidFill>
                          <a:latin typeface="微软雅黑" panose="020B0503020204020204" pitchFamily="34" charset="-122"/>
                          <a:ea typeface="微软雅黑" panose="020B0503020204020204" pitchFamily="34" charset="-122"/>
                        </a:rPr>
                        <a:t>：</a:t>
                      </a:r>
                      <a:r>
                        <a:rPr lang="zh-CN" altLang="zh-CN" sz="1500" b="0" i="0" dirty="0">
                          <a:solidFill>
                            <a:schemeClr val="bg1"/>
                          </a:solidFill>
                          <a:latin typeface="微软雅黑" panose="020B0503020204020204" pitchFamily="34" charset="-122"/>
                          <a:ea typeface="微软雅黑" panose="020B0503020204020204" pitchFamily="34" charset="-122"/>
                        </a:rPr>
                        <a:t>理解技术与人类文明的有机联系，具有学习掌握技术的兴趣和意愿；具有工程思维，能将创意和方案转化为有形物品或对已有物品进行改进与优化等。 </a:t>
                      </a:r>
                      <a:endParaRPr lang="zh-CN" altLang="en-US" sz="1500" i="0" dirty="0">
                        <a:solidFill>
                          <a:schemeClr val="bg1"/>
                        </a:solidFill>
                        <a:latin typeface="微软雅黑" panose="020B0503020204020204" pitchFamily="34" charset="-122"/>
                        <a:ea typeface="微软雅黑" panose="020B0503020204020204" pitchFamily="34" charset="-122"/>
                      </a:endParaRPr>
                    </a:p>
                  </a:txBody>
                  <a:tcPr marL="68585" marR="68585" marT="34301" marB="34301"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356283"/>
                    </a:solidFill>
                  </a:tcPr>
                </a:tc>
              </a:tr>
            </a:tbl>
          </a:graphicData>
        </a:graphic>
      </p:graphicFrame>
      <p:grpSp>
        <p:nvGrpSpPr>
          <p:cNvPr id="4" name="Group 4"/>
          <p:cNvGrpSpPr>
            <a:grpSpLocks noChangeAspect="1"/>
          </p:cNvGrpSpPr>
          <p:nvPr/>
        </p:nvGrpSpPr>
        <p:grpSpPr bwMode="auto">
          <a:xfrm rot="5400000">
            <a:off x="-9330" y="267599"/>
            <a:ext cx="409547" cy="390889"/>
            <a:chOff x="0" y="60"/>
            <a:chExt cx="439" cy="419"/>
          </a:xfrm>
        </p:grpSpPr>
        <p:sp>
          <p:nvSpPr>
            <p:cNvPr id="5" name="Freeform 5"/>
            <p:cNvSpPr/>
            <p:nvPr/>
          </p:nvSpPr>
          <p:spPr bwMode="auto">
            <a:xfrm>
              <a:off x="0" y="60"/>
              <a:ext cx="297" cy="419"/>
            </a:xfrm>
            <a:custGeom>
              <a:avLst/>
              <a:gdLst>
                <a:gd name="T0" fmla="*/ 297 w 297"/>
                <a:gd name="T1" fmla="*/ 0 h 419"/>
                <a:gd name="T2" fmla="*/ 143 w 297"/>
                <a:gd name="T3" fmla="*/ 0 h 419"/>
                <a:gd name="T4" fmla="*/ 0 w 297"/>
                <a:gd name="T5" fmla="*/ 419 h 419"/>
                <a:gd name="T6" fmla="*/ 155 w 297"/>
                <a:gd name="T7" fmla="*/ 419 h 419"/>
                <a:gd name="T8" fmla="*/ 297 w 297"/>
                <a:gd name="T9" fmla="*/ 0 h 419"/>
              </a:gdLst>
              <a:ahLst/>
              <a:cxnLst>
                <a:cxn ang="0">
                  <a:pos x="T0" y="T1"/>
                </a:cxn>
                <a:cxn ang="0">
                  <a:pos x="T2" y="T3"/>
                </a:cxn>
                <a:cxn ang="0">
                  <a:pos x="T4" y="T5"/>
                </a:cxn>
                <a:cxn ang="0">
                  <a:pos x="T6" y="T7"/>
                </a:cxn>
                <a:cxn ang="0">
                  <a:pos x="T8" y="T9"/>
                </a:cxn>
              </a:cxnLst>
              <a:rect l="0" t="0" r="r" b="b"/>
              <a:pathLst>
                <a:path w="297" h="419">
                  <a:moveTo>
                    <a:pt x="297" y="0"/>
                  </a:moveTo>
                  <a:lnTo>
                    <a:pt x="143" y="0"/>
                  </a:lnTo>
                  <a:lnTo>
                    <a:pt x="0" y="419"/>
                  </a:lnTo>
                  <a:lnTo>
                    <a:pt x="155" y="419"/>
                  </a:lnTo>
                  <a:lnTo>
                    <a:pt x="297" y="0"/>
                  </a:lnTo>
                  <a:close/>
                </a:path>
              </a:pathLst>
            </a:custGeom>
            <a:solidFill>
              <a:srgbClr val="0423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sp>
          <p:nvSpPr>
            <p:cNvPr id="6" name="Freeform 6"/>
            <p:cNvSpPr/>
            <p:nvPr/>
          </p:nvSpPr>
          <p:spPr bwMode="auto">
            <a:xfrm>
              <a:off x="143" y="60"/>
              <a:ext cx="296" cy="419"/>
            </a:xfrm>
            <a:custGeom>
              <a:avLst/>
              <a:gdLst>
                <a:gd name="T0" fmla="*/ 0 w 296"/>
                <a:gd name="T1" fmla="*/ 0 h 419"/>
                <a:gd name="T2" fmla="*/ 154 w 296"/>
                <a:gd name="T3" fmla="*/ 0 h 419"/>
                <a:gd name="T4" fmla="*/ 296 w 296"/>
                <a:gd name="T5" fmla="*/ 419 h 419"/>
                <a:gd name="T6" fmla="*/ 142 w 296"/>
                <a:gd name="T7" fmla="*/ 419 h 419"/>
                <a:gd name="T8" fmla="*/ 0 w 296"/>
                <a:gd name="T9" fmla="*/ 0 h 419"/>
              </a:gdLst>
              <a:ahLst/>
              <a:cxnLst>
                <a:cxn ang="0">
                  <a:pos x="T0" y="T1"/>
                </a:cxn>
                <a:cxn ang="0">
                  <a:pos x="T2" y="T3"/>
                </a:cxn>
                <a:cxn ang="0">
                  <a:pos x="T4" y="T5"/>
                </a:cxn>
                <a:cxn ang="0">
                  <a:pos x="T6" y="T7"/>
                </a:cxn>
                <a:cxn ang="0">
                  <a:pos x="T8" y="T9"/>
                </a:cxn>
              </a:cxnLst>
              <a:rect l="0" t="0" r="r" b="b"/>
              <a:pathLst>
                <a:path w="296" h="419">
                  <a:moveTo>
                    <a:pt x="0" y="0"/>
                  </a:moveTo>
                  <a:lnTo>
                    <a:pt x="154" y="0"/>
                  </a:lnTo>
                  <a:lnTo>
                    <a:pt x="296" y="419"/>
                  </a:lnTo>
                  <a:lnTo>
                    <a:pt x="142" y="419"/>
                  </a:lnTo>
                  <a:lnTo>
                    <a:pt x="0" y="0"/>
                  </a:lnTo>
                  <a:close/>
                </a:path>
              </a:pathLst>
            </a:custGeom>
            <a:solidFill>
              <a:srgbClr val="59A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grpSp>
      <p:sp>
        <p:nvSpPr>
          <p:cNvPr id="7" name="文本框 6"/>
          <p:cNvSpPr txBox="1"/>
          <p:nvPr/>
        </p:nvSpPr>
        <p:spPr>
          <a:xfrm>
            <a:off x="390888" y="195486"/>
            <a:ext cx="5819222" cy="461665"/>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defTabSz="685800"/>
            <a:r>
              <a:rPr lang="zh-CN" altLang="en-US" sz="2400" spc="100" dirty="0">
                <a:solidFill>
                  <a:srgbClr val="E1740D"/>
                </a:solidFill>
                <a:latin typeface="Arial" panose="020B0604020202020204" pitchFamily="34" charset="0"/>
                <a:ea typeface="微软雅黑" panose="020B0503020204020204" pitchFamily="34" charset="-122"/>
                <a:cs typeface="Arial" panose="020B0604020202020204" pitchFamily="34" charset="0"/>
              </a:rPr>
              <a:t>学生发展核心素养指标的主要表现（</a:t>
            </a:r>
            <a:r>
              <a:rPr lang="en-US" altLang="zh-CN" sz="2400" spc="100" dirty="0">
                <a:solidFill>
                  <a:srgbClr val="E1740D"/>
                </a:solidFill>
                <a:latin typeface="Arial" panose="020B0604020202020204" pitchFamily="34" charset="0"/>
                <a:ea typeface="微软雅黑" panose="020B0503020204020204" pitchFamily="34" charset="-122"/>
                <a:cs typeface="Arial" panose="020B0604020202020204" pitchFamily="34" charset="0"/>
              </a:rPr>
              <a:t>6</a:t>
            </a:r>
            <a:r>
              <a:rPr lang="zh-CN" altLang="en-US" sz="2400" spc="100" dirty="0">
                <a:solidFill>
                  <a:srgbClr val="E1740D"/>
                </a:solidFill>
                <a:latin typeface="Arial" panose="020B0604020202020204" pitchFamily="34" charset="0"/>
                <a:ea typeface="微软雅黑" panose="020B0503020204020204" pitchFamily="34" charset="-122"/>
                <a:cs typeface="Arial" panose="020B0604020202020204" pitchFamily="34" charset="0"/>
              </a:rPr>
              <a:t>）</a:t>
            </a:r>
            <a:endParaRPr lang="zh-CN" altLang="en-US" sz="2400" spc="100" dirty="0">
              <a:solidFill>
                <a:srgbClr val="E1740D"/>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a:spLocks noGrp="1"/>
          </p:cNvSpPr>
          <p:nvPr>
            <p:ph idx="1"/>
          </p:nvPr>
        </p:nvSpPr>
        <p:spPr>
          <a:xfrm>
            <a:off x="628650" y="771550"/>
            <a:ext cx="7886700" cy="1016331"/>
          </a:xfrm>
        </p:spPr>
        <p:txBody>
          <a:bodyPr vert="horz" wrap="square" lIns="68580" tIns="34290" rIns="68580" bIns="34290" rtlCol="0" anchor="t">
            <a:normAutofit/>
          </a:bodyPr>
          <a:lstStyle/>
          <a:p>
            <a:pPr marL="0" indent="0">
              <a:lnSpc>
                <a:spcPct val="150000"/>
              </a:lnSpc>
              <a:spcBef>
                <a:spcPts val="0"/>
              </a:spcBef>
              <a:buNone/>
            </a:pPr>
            <a:r>
              <a:rPr lang="zh-CN" altLang="en-US" sz="2000" dirty="0">
                <a:latin typeface="微软雅黑" panose="020B0503020204020204" pitchFamily="34" charset="-122"/>
                <a:ea typeface="微软雅黑" panose="020B0503020204020204" pitchFamily="34" charset="-122"/>
              </a:rPr>
              <a:t>从全球经验来看，核心素养已逐渐成为一套有系统规划、具有实践操作经验的完整育人目标体系。</a:t>
            </a:r>
            <a:endParaRPr lang="zh-CN" altLang="en-US" sz="2000" dirty="0">
              <a:latin typeface="微软雅黑" panose="020B0503020204020204" pitchFamily="34" charset="-122"/>
              <a:ea typeface="微软雅黑" panose="020B0503020204020204" pitchFamily="34" charset="-122"/>
            </a:endParaRPr>
          </a:p>
        </p:txBody>
      </p:sp>
      <p:grpSp>
        <p:nvGrpSpPr>
          <p:cNvPr id="13" name="组合 7"/>
          <p:cNvGrpSpPr/>
          <p:nvPr/>
        </p:nvGrpSpPr>
        <p:grpSpPr>
          <a:xfrm>
            <a:off x="3438525" y="1941735"/>
            <a:ext cx="2321719" cy="702469"/>
            <a:chOff x="4513982" y="3933056"/>
            <a:chExt cx="3442394" cy="1224136"/>
          </a:xfrm>
        </p:grpSpPr>
        <p:sp>
          <p:nvSpPr>
            <p:cNvPr id="2" name="圆角矩形 6"/>
            <p:cNvSpPr/>
            <p:nvPr/>
          </p:nvSpPr>
          <p:spPr bwMode="auto">
            <a:xfrm>
              <a:off x="4513982" y="3933056"/>
              <a:ext cx="3442394" cy="1224136"/>
            </a:xfrm>
            <a:prstGeom prst="roundRect">
              <a:avLst/>
            </a:prstGeom>
            <a:solidFill>
              <a:srgbClr val="E1740D"/>
            </a:solidFill>
            <a:ln w="9525" cap="flat" cmpd="sng" algn="ctr">
              <a:solidFill>
                <a:schemeClr val="tx1"/>
              </a:solidFill>
              <a:prstDash val="solid"/>
              <a:round/>
              <a:headEnd type="none" w="med" len="med"/>
              <a:tailEnd type="none" w="med" len="med"/>
            </a:ln>
            <a:effectLst/>
          </p:spPr>
          <p:txBody>
            <a:bodyPr/>
            <a:lstStyle>
              <a:lvl1pPr eaLnBrk="0" hangingPunct="0">
                <a:defRPr b="1" i="1">
                  <a:solidFill>
                    <a:schemeClr val="tx1"/>
                  </a:solidFill>
                  <a:latin typeface="Arial" panose="020B0604020202020204" pitchFamily="34" charset="0"/>
                  <a:ea typeface="华文细黑" panose="02010600040101010101" pitchFamily="1" charset="-122"/>
                </a:defRPr>
              </a:lvl1pPr>
              <a:lvl2pPr marL="742950" indent="-285750" eaLnBrk="0" hangingPunct="0">
                <a:defRPr b="1" i="1">
                  <a:solidFill>
                    <a:schemeClr val="tx1"/>
                  </a:solidFill>
                  <a:latin typeface="Arial" panose="020B0604020202020204" pitchFamily="34" charset="0"/>
                  <a:ea typeface="华文细黑" panose="02010600040101010101" pitchFamily="1" charset="-122"/>
                </a:defRPr>
              </a:lvl2pPr>
              <a:lvl3pPr marL="1143000" indent="-228600" eaLnBrk="0" hangingPunct="0">
                <a:defRPr b="1" i="1">
                  <a:solidFill>
                    <a:schemeClr val="tx1"/>
                  </a:solidFill>
                  <a:latin typeface="Arial" panose="020B0604020202020204" pitchFamily="34" charset="0"/>
                  <a:ea typeface="华文细黑" panose="02010600040101010101" pitchFamily="1" charset="-122"/>
                </a:defRPr>
              </a:lvl3pPr>
              <a:lvl4pPr marL="1600200" indent="-228600" eaLnBrk="0" hangingPunct="0">
                <a:defRPr b="1" i="1">
                  <a:solidFill>
                    <a:schemeClr val="tx1"/>
                  </a:solidFill>
                  <a:latin typeface="Arial" panose="020B0604020202020204" pitchFamily="34" charset="0"/>
                  <a:ea typeface="华文细黑" panose="02010600040101010101" pitchFamily="1" charset="-122"/>
                </a:defRPr>
              </a:lvl4pPr>
              <a:lvl5pPr marL="2057400" indent="-228600" eaLnBrk="0" hangingPunct="0">
                <a:defRPr b="1" i="1">
                  <a:solidFill>
                    <a:schemeClr val="tx1"/>
                  </a:solidFill>
                  <a:latin typeface="Arial" panose="020B0604020202020204" pitchFamily="34" charset="0"/>
                  <a:ea typeface="华文细黑" panose="02010600040101010101" pitchFamily="1" charset="-122"/>
                </a:defRPr>
              </a:lvl5pPr>
              <a:lvl6pPr marL="2514600" indent="-228600" eaLnBrk="0" fontAlgn="base" hangingPunct="0">
                <a:spcBef>
                  <a:spcPct val="0"/>
                </a:spcBef>
                <a:spcAft>
                  <a:spcPct val="0"/>
                </a:spcAft>
                <a:buFont typeface="Arial" panose="020B0604020202020204" pitchFamily="34" charset="0"/>
                <a:defRPr b="1" i="1">
                  <a:solidFill>
                    <a:schemeClr val="tx1"/>
                  </a:solidFill>
                  <a:latin typeface="Arial" panose="020B0604020202020204" pitchFamily="34" charset="0"/>
                  <a:ea typeface="华文细黑" panose="02010600040101010101" pitchFamily="1" charset="-122"/>
                </a:defRPr>
              </a:lvl6pPr>
              <a:lvl7pPr marL="2971800" indent="-228600" eaLnBrk="0" fontAlgn="base" hangingPunct="0">
                <a:spcBef>
                  <a:spcPct val="0"/>
                </a:spcBef>
                <a:spcAft>
                  <a:spcPct val="0"/>
                </a:spcAft>
                <a:buFont typeface="Arial" panose="020B0604020202020204" pitchFamily="34" charset="0"/>
                <a:defRPr b="1" i="1">
                  <a:solidFill>
                    <a:schemeClr val="tx1"/>
                  </a:solidFill>
                  <a:latin typeface="Arial" panose="020B0604020202020204" pitchFamily="34" charset="0"/>
                  <a:ea typeface="华文细黑" panose="02010600040101010101" pitchFamily="1" charset="-122"/>
                </a:defRPr>
              </a:lvl7pPr>
              <a:lvl8pPr marL="3429000" indent="-228600" eaLnBrk="0" fontAlgn="base" hangingPunct="0">
                <a:spcBef>
                  <a:spcPct val="0"/>
                </a:spcBef>
                <a:spcAft>
                  <a:spcPct val="0"/>
                </a:spcAft>
                <a:buFont typeface="Arial" panose="020B0604020202020204" pitchFamily="34" charset="0"/>
                <a:defRPr b="1" i="1">
                  <a:solidFill>
                    <a:schemeClr val="tx1"/>
                  </a:solidFill>
                  <a:latin typeface="Arial" panose="020B0604020202020204" pitchFamily="34" charset="0"/>
                  <a:ea typeface="华文细黑" panose="02010600040101010101" pitchFamily="1" charset="-122"/>
                </a:defRPr>
              </a:lvl8pPr>
              <a:lvl9pPr marL="3886200" indent="-228600" eaLnBrk="0" fontAlgn="base" hangingPunct="0">
                <a:spcBef>
                  <a:spcPct val="0"/>
                </a:spcBef>
                <a:spcAft>
                  <a:spcPct val="0"/>
                </a:spcAft>
                <a:buFont typeface="Arial" panose="020B0604020202020204" pitchFamily="34" charset="0"/>
                <a:defRPr b="1" i="1">
                  <a:solidFill>
                    <a:schemeClr val="tx1"/>
                  </a:solidFill>
                  <a:latin typeface="Arial" panose="020B0604020202020204" pitchFamily="34" charset="0"/>
                  <a:ea typeface="华文细黑" panose="02010600040101010101" pitchFamily="1" charset="-122"/>
                </a:defRPr>
              </a:lvl9pPr>
            </a:lstStyle>
            <a:p>
              <a:pPr defTabSz="685800" eaLnBrk="1" fontAlgn="base" hangingPunct="1">
                <a:spcBef>
                  <a:spcPct val="0"/>
                </a:spcBef>
                <a:spcAft>
                  <a:spcPct val="0"/>
                </a:spcAft>
                <a:defRPr/>
              </a:pPr>
              <a:endParaRPr lang="zh-CN" altLang="en-US" sz="1600">
                <a:solidFill>
                  <a:srgbClr val="000000"/>
                </a:solidFill>
                <a:latin typeface="微软雅黑" panose="020B0503020204020204" pitchFamily="34" charset="-122"/>
                <a:ea typeface="微软雅黑" panose="020B0503020204020204" pitchFamily="34" charset="-122"/>
              </a:endParaRPr>
            </a:p>
          </p:txBody>
        </p:sp>
        <p:sp>
          <p:nvSpPr>
            <p:cNvPr id="3" name="AutoShape 3"/>
            <p:cNvSpPr>
              <a:spLocks noChangeArrowheads="1"/>
            </p:cNvSpPr>
            <p:nvPr/>
          </p:nvSpPr>
          <p:spPr bwMode="auto">
            <a:xfrm>
              <a:off x="4693150" y="4077072"/>
              <a:ext cx="3051089" cy="936104"/>
            </a:xfrm>
            <a:prstGeom prst="roundRect">
              <a:avLst>
                <a:gd name="adj" fmla="val 13745"/>
              </a:avLst>
            </a:prstGeom>
            <a:solidFill>
              <a:sysClr val="window" lastClr="FFFFFF"/>
            </a:solidFill>
            <a:ln w="38100">
              <a:noFill/>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chor="ctr"/>
            <a:lstStyle/>
            <a:p>
              <a:pPr lvl="0" algn="ctr" fontAlgn="base">
                <a:buClrTx/>
                <a:buFont typeface="Arial" panose="020B0604020202020204" pitchFamily="34" charset="0"/>
                <a:buNone/>
              </a:pPr>
              <a:r>
                <a:rPr lang="zh-CN" altLang="en-US" sz="1600" noProof="1">
                  <a:solidFill>
                    <a:srgbClr val="000000"/>
                  </a:solidFill>
                  <a:latin typeface="微软雅黑" panose="020B0503020204020204" pitchFamily="34" charset="-122"/>
                  <a:ea typeface="微软雅黑" panose="020B0503020204020204" pitchFamily="34" charset="-122"/>
                  <a:cs typeface="+mn-ea"/>
                </a:rPr>
                <a:t>目标指向：未来挑战、社会与个体发展需求</a:t>
              </a:r>
              <a:endParaRPr lang="en-US" altLang="zh-CN" sz="1600" noProof="1">
                <a:solidFill>
                  <a:srgbClr val="000000"/>
                </a:solidFill>
                <a:latin typeface="微软雅黑" panose="020B0503020204020204" pitchFamily="34" charset="-122"/>
                <a:ea typeface="微软雅黑" panose="020B0503020204020204" pitchFamily="34" charset="-122"/>
              </a:endParaRPr>
            </a:p>
          </p:txBody>
        </p:sp>
      </p:grpSp>
      <p:grpSp>
        <p:nvGrpSpPr>
          <p:cNvPr id="4" name="组合 7"/>
          <p:cNvGrpSpPr/>
          <p:nvPr/>
        </p:nvGrpSpPr>
        <p:grpSpPr>
          <a:xfrm>
            <a:off x="3437335" y="3021631"/>
            <a:ext cx="2321719" cy="702469"/>
            <a:chOff x="4513982" y="3933056"/>
            <a:chExt cx="3442394" cy="1224136"/>
          </a:xfrm>
        </p:grpSpPr>
        <p:sp>
          <p:nvSpPr>
            <p:cNvPr id="6" name="圆角矩形 6"/>
            <p:cNvSpPr/>
            <p:nvPr/>
          </p:nvSpPr>
          <p:spPr bwMode="auto">
            <a:xfrm>
              <a:off x="4513982" y="3933056"/>
              <a:ext cx="3442394" cy="1224136"/>
            </a:xfrm>
            <a:prstGeom prst="roundRect">
              <a:avLst/>
            </a:prstGeom>
            <a:solidFill>
              <a:srgbClr val="4999A1"/>
            </a:solidFill>
            <a:ln w="9525" cap="flat" cmpd="sng" algn="ctr">
              <a:solidFill>
                <a:schemeClr val="tx1"/>
              </a:solidFill>
              <a:prstDash val="solid"/>
              <a:round/>
              <a:headEnd type="none" w="med" len="med"/>
              <a:tailEnd type="none" w="med" len="med"/>
            </a:ln>
            <a:effectLst/>
          </p:spPr>
          <p:txBody>
            <a:bodyPr/>
            <a:lstStyle>
              <a:lvl1pPr eaLnBrk="0" hangingPunct="0">
                <a:defRPr b="1" i="1">
                  <a:solidFill>
                    <a:schemeClr val="tx1"/>
                  </a:solidFill>
                  <a:latin typeface="Arial" panose="020B0604020202020204" pitchFamily="34" charset="0"/>
                  <a:ea typeface="华文细黑" panose="02010600040101010101" pitchFamily="1" charset="-122"/>
                </a:defRPr>
              </a:lvl1pPr>
              <a:lvl2pPr marL="742950" indent="-285750" eaLnBrk="0" hangingPunct="0">
                <a:defRPr b="1" i="1">
                  <a:solidFill>
                    <a:schemeClr val="tx1"/>
                  </a:solidFill>
                  <a:latin typeface="Arial" panose="020B0604020202020204" pitchFamily="34" charset="0"/>
                  <a:ea typeface="华文细黑" panose="02010600040101010101" pitchFamily="1" charset="-122"/>
                </a:defRPr>
              </a:lvl2pPr>
              <a:lvl3pPr marL="1143000" indent="-228600" eaLnBrk="0" hangingPunct="0">
                <a:defRPr b="1" i="1">
                  <a:solidFill>
                    <a:schemeClr val="tx1"/>
                  </a:solidFill>
                  <a:latin typeface="Arial" panose="020B0604020202020204" pitchFamily="34" charset="0"/>
                  <a:ea typeface="华文细黑" panose="02010600040101010101" pitchFamily="1" charset="-122"/>
                </a:defRPr>
              </a:lvl3pPr>
              <a:lvl4pPr marL="1600200" indent="-228600" eaLnBrk="0" hangingPunct="0">
                <a:defRPr b="1" i="1">
                  <a:solidFill>
                    <a:schemeClr val="tx1"/>
                  </a:solidFill>
                  <a:latin typeface="Arial" panose="020B0604020202020204" pitchFamily="34" charset="0"/>
                  <a:ea typeface="华文细黑" panose="02010600040101010101" pitchFamily="1" charset="-122"/>
                </a:defRPr>
              </a:lvl4pPr>
              <a:lvl5pPr marL="2057400" indent="-228600" eaLnBrk="0" hangingPunct="0">
                <a:defRPr b="1" i="1">
                  <a:solidFill>
                    <a:schemeClr val="tx1"/>
                  </a:solidFill>
                  <a:latin typeface="Arial" panose="020B0604020202020204" pitchFamily="34" charset="0"/>
                  <a:ea typeface="华文细黑" panose="02010600040101010101" pitchFamily="1" charset="-122"/>
                </a:defRPr>
              </a:lvl5pPr>
              <a:lvl6pPr marL="2514600" indent="-228600" eaLnBrk="0" fontAlgn="base" hangingPunct="0">
                <a:spcBef>
                  <a:spcPct val="0"/>
                </a:spcBef>
                <a:spcAft>
                  <a:spcPct val="0"/>
                </a:spcAft>
                <a:buFont typeface="Arial" panose="020B0604020202020204" pitchFamily="34" charset="0"/>
                <a:defRPr b="1" i="1">
                  <a:solidFill>
                    <a:schemeClr val="tx1"/>
                  </a:solidFill>
                  <a:latin typeface="Arial" panose="020B0604020202020204" pitchFamily="34" charset="0"/>
                  <a:ea typeface="华文细黑" panose="02010600040101010101" pitchFamily="1" charset="-122"/>
                </a:defRPr>
              </a:lvl6pPr>
              <a:lvl7pPr marL="2971800" indent="-228600" eaLnBrk="0" fontAlgn="base" hangingPunct="0">
                <a:spcBef>
                  <a:spcPct val="0"/>
                </a:spcBef>
                <a:spcAft>
                  <a:spcPct val="0"/>
                </a:spcAft>
                <a:buFont typeface="Arial" panose="020B0604020202020204" pitchFamily="34" charset="0"/>
                <a:defRPr b="1" i="1">
                  <a:solidFill>
                    <a:schemeClr val="tx1"/>
                  </a:solidFill>
                  <a:latin typeface="Arial" panose="020B0604020202020204" pitchFamily="34" charset="0"/>
                  <a:ea typeface="华文细黑" panose="02010600040101010101" pitchFamily="1" charset="-122"/>
                </a:defRPr>
              </a:lvl7pPr>
              <a:lvl8pPr marL="3429000" indent="-228600" eaLnBrk="0" fontAlgn="base" hangingPunct="0">
                <a:spcBef>
                  <a:spcPct val="0"/>
                </a:spcBef>
                <a:spcAft>
                  <a:spcPct val="0"/>
                </a:spcAft>
                <a:buFont typeface="Arial" panose="020B0604020202020204" pitchFamily="34" charset="0"/>
                <a:defRPr b="1" i="1">
                  <a:solidFill>
                    <a:schemeClr val="tx1"/>
                  </a:solidFill>
                  <a:latin typeface="Arial" panose="020B0604020202020204" pitchFamily="34" charset="0"/>
                  <a:ea typeface="华文细黑" panose="02010600040101010101" pitchFamily="1" charset="-122"/>
                </a:defRPr>
              </a:lvl8pPr>
              <a:lvl9pPr marL="3886200" indent="-228600" eaLnBrk="0" fontAlgn="base" hangingPunct="0">
                <a:spcBef>
                  <a:spcPct val="0"/>
                </a:spcBef>
                <a:spcAft>
                  <a:spcPct val="0"/>
                </a:spcAft>
                <a:buFont typeface="Arial" panose="020B0604020202020204" pitchFamily="34" charset="0"/>
                <a:defRPr b="1" i="1">
                  <a:solidFill>
                    <a:schemeClr val="tx1"/>
                  </a:solidFill>
                  <a:latin typeface="Arial" panose="020B0604020202020204" pitchFamily="34" charset="0"/>
                  <a:ea typeface="华文细黑" panose="02010600040101010101" pitchFamily="1" charset="-122"/>
                </a:defRPr>
              </a:lvl9pPr>
            </a:lstStyle>
            <a:p>
              <a:pPr defTabSz="685800" eaLnBrk="1" fontAlgn="base" hangingPunct="1">
                <a:spcBef>
                  <a:spcPct val="0"/>
                </a:spcBef>
                <a:spcAft>
                  <a:spcPct val="0"/>
                </a:spcAft>
                <a:defRPr/>
              </a:pPr>
              <a:endParaRPr lang="zh-CN" altLang="en-US" sz="1600">
                <a:solidFill>
                  <a:srgbClr val="000000"/>
                </a:solidFill>
                <a:latin typeface="微软雅黑" panose="020B0503020204020204" pitchFamily="34" charset="-122"/>
                <a:ea typeface="微软雅黑" panose="020B0503020204020204" pitchFamily="34" charset="-122"/>
              </a:endParaRPr>
            </a:p>
          </p:txBody>
        </p:sp>
        <p:sp>
          <p:nvSpPr>
            <p:cNvPr id="8" name="AutoShape 3"/>
            <p:cNvSpPr>
              <a:spLocks noChangeArrowheads="1"/>
            </p:cNvSpPr>
            <p:nvPr/>
          </p:nvSpPr>
          <p:spPr bwMode="auto">
            <a:xfrm>
              <a:off x="4693150" y="4077072"/>
              <a:ext cx="3051089" cy="936104"/>
            </a:xfrm>
            <a:prstGeom prst="roundRect">
              <a:avLst>
                <a:gd name="adj" fmla="val 13745"/>
              </a:avLst>
            </a:prstGeom>
            <a:solidFill>
              <a:sysClr val="window" lastClr="FFFFFF"/>
            </a:solidFill>
            <a:ln w="38100">
              <a:noFill/>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chor="ctr"/>
            <a:lstStyle/>
            <a:p>
              <a:pPr lvl="0" algn="ctr" fontAlgn="base">
                <a:buClrTx/>
                <a:buFont typeface="Arial" panose="020B0604020202020204" pitchFamily="34" charset="0"/>
                <a:buNone/>
              </a:pPr>
              <a:r>
                <a:rPr lang="zh-CN" altLang="en-US" sz="1600" noProof="1">
                  <a:solidFill>
                    <a:srgbClr val="000000"/>
                  </a:solidFill>
                  <a:latin typeface="微软雅黑" panose="020B0503020204020204" pitchFamily="34" charset="-122"/>
                  <a:ea typeface="微软雅黑" panose="020B0503020204020204" pitchFamily="34" charset="-122"/>
                  <a:cs typeface="+mn-ea"/>
                </a:rPr>
                <a:t>核心内容：学生发展的素养框架指标</a:t>
              </a:r>
              <a:endParaRPr lang="en-US" altLang="zh-CN" sz="1600" noProof="1">
                <a:solidFill>
                  <a:srgbClr val="000000"/>
                </a:solidFill>
                <a:latin typeface="微软雅黑" panose="020B0503020204020204" pitchFamily="34" charset="-122"/>
                <a:ea typeface="微软雅黑" panose="020B0503020204020204" pitchFamily="34" charset="-122"/>
              </a:endParaRPr>
            </a:p>
          </p:txBody>
        </p:sp>
      </p:grpSp>
      <p:grpSp>
        <p:nvGrpSpPr>
          <p:cNvPr id="9" name="组合 7"/>
          <p:cNvGrpSpPr/>
          <p:nvPr/>
        </p:nvGrpSpPr>
        <p:grpSpPr>
          <a:xfrm>
            <a:off x="3492104" y="4101529"/>
            <a:ext cx="2321719" cy="702469"/>
            <a:chOff x="4513982" y="3933056"/>
            <a:chExt cx="3442394" cy="1224136"/>
          </a:xfrm>
        </p:grpSpPr>
        <p:sp>
          <p:nvSpPr>
            <p:cNvPr id="7" name="圆角矩形 6"/>
            <p:cNvSpPr/>
            <p:nvPr/>
          </p:nvSpPr>
          <p:spPr bwMode="auto">
            <a:xfrm>
              <a:off x="4513982" y="3933056"/>
              <a:ext cx="3442394" cy="1224136"/>
            </a:xfrm>
            <a:prstGeom prst="roundRect">
              <a:avLst/>
            </a:prstGeom>
            <a:solidFill>
              <a:srgbClr val="213C51"/>
            </a:solidFill>
            <a:ln w="9525" cap="flat" cmpd="sng" algn="ctr">
              <a:solidFill>
                <a:schemeClr val="tx1"/>
              </a:solidFill>
              <a:prstDash val="solid"/>
              <a:round/>
              <a:headEnd type="none" w="med" len="med"/>
              <a:tailEnd type="none" w="med" len="med"/>
            </a:ln>
            <a:effectLst/>
          </p:spPr>
          <p:txBody>
            <a:bodyPr/>
            <a:lstStyle>
              <a:lvl1pPr eaLnBrk="0" hangingPunct="0">
                <a:defRPr b="1" i="1">
                  <a:solidFill>
                    <a:schemeClr val="tx1"/>
                  </a:solidFill>
                  <a:latin typeface="Arial" panose="020B0604020202020204" pitchFamily="34" charset="0"/>
                  <a:ea typeface="华文细黑" panose="02010600040101010101" pitchFamily="1" charset="-122"/>
                </a:defRPr>
              </a:lvl1pPr>
              <a:lvl2pPr marL="742950" indent="-285750" eaLnBrk="0" hangingPunct="0">
                <a:defRPr b="1" i="1">
                  <a:solidFill>
                    <a:schemeClr val="tx1"/>
                  </a:solidFill>
                  <a:latin typeface="Arial" panose="020B0604020202020204" pitchFamily="34" charset="0"/>
                  <a:ea typeface="华文细黑" panose="02010600040101010101" pitchFamily="1" charset="-122"/>
                </a:defRPr>
              </a:lvl2pPr>
              <a:lvl3pPr marL="1143000" indent="-228600" eaLnBrk="0" hangingPunct="0">
                <a:defRPr b="1" i="1">
                  <a:solidFill>
                    <a:schemeClr val="tx1"/>
                  </a:solidFill>
                  <a:latin typeface="Arial" panose="020B0604020202020204" pitchFamily="34" charset="0"/>
                  <a:ea typeface="华文细黑" panose="02010600040101010101" pitchFamily="1" charset="-122"/>
                </a:defRPr>
              </a:lvl3pPr>
              <a:lvl4pPr marL="1600200" indent="-228600" eaLnBrk="0" hangingPunct="0">
                <a:defRPr b="1" i="1">
                  <a:solidFill>
                    <a:schemeClr val="tx1"/>
                  </a:solidFill>
                  <a:latin typeface="Arial" panose="020B0604020202020204" pitchFamily="34" charset="0"/>
                  <a:ea typeface="华文细黑" panose="02010600040101010101" pitchFamily="1" charset="-122"/>
                </a:defRPr>
              </a:lvl4pPr>
              <a:lvl5pPr marL="2057400" indent="-228600" eaLnBrk="0" hangingPunct="0">
                <a:defRPr b="1" i="1">
                  <a:solidFill>
                    <a:schemeClr val="tx1"/>
                  </a:solidFill>
                  <a:latin typeface="Arial" panose="020B0604020202020204" pitchFamily="34" charset="0"/>
                  <a:ea typeface="华文细黑" panose="02010600040101010101" pitchFamily="1" charset="-122"/>
                </a:defRPr>
              </a:lvl5pPr>
              <a:lvl6pPr marL="2514600" indent="-228600" eaLnBrk="0" fontAlgn="base" hangingPunct="0">
                <a:spcBef>
                  <a:spcPct val="0"/>
                </a:spcBef>
                <a:spcAft>
                  <a:spcPct val="0"/>
                </a:spcAft>
                <a:buFont typeface="Arial" panose="020B0604020202020204" pitchFamily="34" charset="0"/>
                <a:defRPr b="1" i="1">
                  <a:solidFill>
                    <a:schemeClr val="tx1"/>
                  </a:solidFill>
                  <a:latin typeface="Arial" panose="020B0604020202020204" pitchFamily="34" charset="0"/>
                  <a:ea typeface="华文细黑" panose="02010600040101010101" pitchFamily="1" charset="-122"/>
                </a:defRPr>
              </a:lvl6pPr>
              <a:lvl7pPr marL="2971800" indent="-228600" eaLnBrk="0" fontAlgn="base" hangingPunct="0">
                <a:spcBef>
                  <a:spcPct val="0"/>
                </a:spcBef>
                <a:spcAft>
                  <a:spcPct val="0"/>
                </a:spcAft>
                <a:buFont typeface="Arial" panose="020B0604020202020204" pitchFamily="34" charset="0"/>
                <a:defRPr b="1" i="1">
                  <a:solidFill>
                    <a:schemeClr val="tx1"/>
                  </a:solidFill>
                  <a:latin typeface="Arial" panose="020B0604020202020204" pitchFamily="34" charset="0"/>
                  <a:ea typeface="华文细黑" panose="02010600040101010101" pitchFamily="1" charset="-122"/>
                </a:defRPr>
              </a:lvl7pPr>
              <a:lvl8pPr marL="3429000" indent="-228600" eaLnBrk="0" fontAlgn="base" hangingPunct="0">
                <a:spcBef>
                  <a:spcPct val="0"/>
                </a:spcBef>
                <a:spcAft>
                  <a:spcPct val="0"/>
                </a:spcAft>
                <a:buFont typeface="Arial" panose="020B0604020202020204" pitchFamily="34" charset="0"/>
                <a:defRPr b="1" i="1">
                  <a:solidFill>
                    <a:schemeClr val="tx1"/>
                  </a:solidFill>
                  <a:latin typeface="Arial" panose="020B0604020202020204" pitchFamily="34" charset="0"/>
                  <a:ea typeface="华文细黑" panose="02010600040101010101" pitchFamily="1" charset="-122"/>
                </a:defRPr>
              </a:lvl8pPr>
              <a:lvl9pPr marL="3886200" indent="-228600" eaLnBrk="0" fontAlgn="base" hangingPunct="0">
                <a:spcBef>
                  <a:spcPct val="0"/>
                </a:spcBef>
                <a:spcAft>
                  <a:spcPct val="0"/>
                </a:spcAft>
                <a:buFont typeface="Arial" panose="020B0604020202020204" pitchFamily="34" charset="0"/>
                <a:defRPr b="1" i="1">
                  <a:solidFill>
                    <a:schemeClr val="tx1"/>
                  </a:solidFill>
                  <a:latin typeface="Arial" panose="020B0604020202020204" pitchFamily="34" charset="0"/>
                  <a:ea typeface="华文细黑" panose="02010600040101010101" pitchFamily="1" charset="-122"/>
                </a:defRPr>
              </a:lvl9pPr>
            </a:lstStyle>
            <a:p>
              <a:pPr defTabSz="685800" eaLnBrk="1" fontAlgn="base" hangingPunct="1">
                <a:spcBef>
                  <a:spcPct val="0"/>
                </a:spcBef>
                <a:spcAft>
                  <a:spcPct val="0"/>
                </a:spcAft>
                <a:defRPr/>
              </a:pPr>
              <a:endParaRPr lang="zh-CN" altLang="en-US" sz="1600">
                <a:latin typeface="微软雅黑" panose="020B0503020204020204" pitchFamily="34" charset="-122"/>
                <a:ea typeface="微软雅黑" panose="020B0503020204020204" pitchFamily="34" charset="-122"/>
              </a:endParaRPr>
            </a:p>
          </p:txBody>
        </p:sp>
        <p:sp>
          <p:nvSpPr>
            <p:cNvPr id="58" name="AutoShape 3"/>
            <p:cNvSpPr>
              <a:spLocks noChangeArrowheads="1"/>
            </p:cNvSpPr>
            <p:nvPr/>
          </p:nvSpPr>
          <p:spPr bwMode="auto">
            <a:xfrm>
              <a:off x="4693150" y="4077072"/>
              <a:ext cx="3051089" cy="936104"/>
            </a:xfrm>
            <a:prstGeom prst="roundRect">
              <a:avLst>
                <a:gd name="adj" fmla="val 13745"/>
              </a:avLst>
            </a:prstGeom>
            <a:solidFill>
              <a:sysClr val="window" lastClr="FFFFFF"/>
            </a:solidFill>
            <a:ln w="38100">
              <a:noFill/>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chor="ctr"/>
            <a:lstStyle/>
            <a:p>
              <a:pPr lvl="0" algn="ctr" fontAlgn="base">
                <a:buClrTx/>
                <a:buFont typeface="Arial" panose="020B0604020202020204" pitchFamily="34" charset="0"/>
                <a:buNone/>
              </a:pPr>
              <a:r>
                <a:rPr lang="zh-CN" altLang="en-US" sz="1600" noProof="1">
                  <a:latin typeface="微软雅黑" panose="020B0503020204020204" pitchFamily="34" charset="-122"/>
                  <a:ea typeface="微软雅黑" panose="020B0503020204020204" pitchFamily="34" charset="-122"/>
                  <a:cs typeface="+mn-ea"/>
                </a:rPr>
                <a:t>关键环节：实践落实</a:t>
              </a:r>
              <a:endParaRPr lang="en-US" altLang="zh-CN" sz="1600" noProof="1">
                <a:latin typeface="微软雅黑" panose="020B0503020204020204" pitchFamily="34" charset="-122"/>
                <a:ea typeface="微软雅黑" panose="020B0503020204020204" pitchFamily="34" charset="-122"/>
              </a:endParaRPr>
            </a:p>
          </p:txBody>
        </p:sp>
      </p:grpSp>
      <p:sp>
        <p:nvSpPr>
          <p:cNvPr id="5" name="下箭头 4"/>
          <p:cNvSpPr/>
          <p:nvPr/>
        </p:nvSpPr>
        <p:spPr bwMode="auto">
          <a:xfrm>
            <a:off x="4424194" y="2654041"/>
            <a:ext cx="356072" cy="382273"/>
          </a:xfrm>
          <a:prstGeom prst="downArrow">
            <a:avLst/>
          </a:prstGeom>
          <a:solidFill>
            <a:srgbClr val="4999A1"/>
          </a:solidFill>
          <a:ln>
            <a:solidFill>
              <a:srgbClr val="4999A1"/>
            </a:solidFill>
            <a:headEnd type="none" w="med" len="med"/>
            <a:tailEnd type="none" w="med" len="med"/>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a:lstStyle/>
          <a:p>
            <a:pPr defTabSz="685800" fontAlgn="base">
              <a:spcBef>
                <a:spcPct val="0"/>
              </a:spcBef>
              <a:spcAft>
                <a:spcPct val="0"/>
              </a:spcAft>
              <a:defRPr/>
            </a:pPr>
            <a:endParaRPr lang="zh-CN" altLang="en-US" sz="1350" i="1">
              <a:solidFill>
                <a:srgbClr val="000000"/>
              </a:solidFill>
            </a:endParaRPr>
          </a:p>
        </p:txBody>
      </p:sp>
      <p:sp>
        <p:nvSpPr>
          <p:cNvPr id="10" name="下箭头 4"/>
          <p:cNvSpPr/>
          <p:nvPr/>
        </p:nvSpPr>
        <p:spPr bwMode="auto">
          <a:xfrm>
            <a:off x="4476581" y="3733938"/>
            <a:ext cx="356072" cy="382271"/>
          </a:xfrm>
          <a:prstGeom prst="downArrow">
            <a:avLst/>
          </a:prstGeom>
          <a:solidFill>
            <a:srgbClr val="213C51"/>
          </a:solidFill>
          <a:ln>
            <a:solidFill>
              <a:srgbClr val="356283"/>
            </a:solidFill>
            <a:headEnd type="none" w="med" len="med"/>
            <a:tailEnd type="none" w="med" len="med"/>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a:lstStyle/>
          <a:p>
            <a:pPr defTabSz="685800" fontAlgn="base">
              <a:spcBef>
                <a:spcPct val="0"/>
              </a:spcBef>
              <a:spcAft>
                <a:spcPct val="0"/>
              </a:spcAft>
              <a:defRPr/>
            </a:pPr>
            <a:endParaRPr lang="zh-CN" altLang="en-US" sz="1350" i="1">
              <a:solidFill>
                <a:srgbClr val="000000"/>
              </a:solidFill>
            </a:endParaRPr>
          </a:p>
        </p:txBody>
      </p:sp>
      <p:grpSp>
        <p:nvGrpSpPr>
          <p:cNvPr id="16" name="Group 4"/>
          <p:cNvGrpSpPr>
            <a:grpSpLocks noChangeAspect="1"/>
          </p:cNvGrpSpPr>
          <p:nvPr/>
        </p:nvGrpSpPr>
        <p:grpSpPr bwMode="auto">
          <a:xfrm rot="5400000">
            <a:off x="-9330" y="267599"/>
            <a:ext cx="409547" cy="390889"/>
            <a:chOff x="0" y="60"/>
            <a:chExt cx="439" cy="419"/>
          </a:xfrm>
        </p:grpSpPr>
        <p:sp>
          <p:nvSpPr>
            <p:cNvPr id="17" name="Freeform 5"/>
            <p:cNvSpPr/>
            <p:nvPr/>
          </p:nvSpPr>
          <p:spPr bwMode="auto">
            <a:xfrm>
              <a:off x="0" y="60"/>
              <a:ext cx="297" cy="419"/>
            </a:xfrm>
            <a:custGeom>
              <a:avLst/>
              <a:gdLst>
                <a:gd name="T0" fmla="*/ 297 w 297"/>
                <a:gd name="T1" fmla="*/ 0 h 419"/>
                <a:gd name="T2" fmla="*/ 143 w 297"/>
                <a:gd name="T3" fmla="*/ 0 h 419"/>
                <a:gd name="T4" fmla="*/ 0 w 297"/>
                <a:gd name="T5" fmla="*/ 419 h 419"/>
                <a:gd name="T6" fmla="*/ 155 w 297"/>
                <a:gd name="T7" fmla="*/ 419 h 419"/>
                <a:gd name="T8" fmla="*/ 297 w 297"/>
                <a:gd name="T9" fmla="*/ 0 h 419"/>
              </a:gdLst>
              <a:ahLst/>
              <a:cxnLst>
                <a:cxn ang="0">
                  <a:pos x="T0" y="T1"/>
                </a:cxn>
                <a:cxn ang="0">
                  <a:pos x="T2" y="T3"/>
                </a:cxn>
                <a:cxn ang="0">
                  <a:pos x="T4" y="T5"/>
                </a:cxn>
                <a:cxn ang="0">
                  <a:pos x="T6" y="T7"/>
                </a:cxn>
                <a:cxn ang="0">
                  <a:pos x="T8" y="T9"/>
                </a:cxn>
              </a:cxnLst>
              <a:rect l="0" t="0" r="r" b="b"/>
              <a:pathLst>
                <a:path w="297" h="419">
                  <a:moveTo>
                    <a:pt x="297" y="0"/>
                  </a:moveTo>
                  <a:lnTo>
                    <a:pt x="143" y="0"/>
                  </a:lnTo>
                  <a:lnTo>
                    <a:pt x="0" y="419"/>
                  </a:lnTo>
                  <a:lnTo>
                    <a:pt x="155" y="419"/>
                  </a:lnTo>
                  <a:lnTo>
                    <a:pt x="297" y="0"/>
                  </a:lnTo>
                  <a:close/>
                </a:path>
              </a:pathLst>
            </a:custGeom>
            <a:solidFill>
              <a:srgbClr val="0423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sp>
          <p:nvSpPr>
            <p:cNvPr id="18" name="Freeform 6"/>
            <p:cNvSpPr/>
            <p:nvPr/>
          </p:nvSpPr>
          <p:spPr bwMode="auto">
            <a:xfrm>
              <a:off x="143" y="60"/>
              <a:ext cx="296" cy="419"/>
            </a:xfrm>
            <a:custGeom>
              <a:avLst/>
              <a:gdLst>
                <a:gd name="T0" fmla="*/ 0 w 296"/>
                <a:gd name="T1" fmla="*/ 0 h 419"/>
                <a:gd name="T2" fmla="*/ 154 w 296"/>
                <a:gd name="T3" fmla="*/ 0 h 419"/>
                <a:gd name="T4" fmla="*/ 296 w 296"/>
                <a:gd name="T5" fmla="*/ 419 h 419"/>
                <a:gd name="T6" fmla="*/ 142 w 296"/>
                <a:gd name="T7" fmla="*/ 419 h 419"/>
                <a:gd name="T8" fmla="*/ 0 w 296"/>
                <a:gd name="T9" fmla="*/ 0 h 419"/>
              </a:gdLst>
              <a:ahLst/>
              <a:cxnLst>
                <a:cxn ang="0">
                  <a:pos x="T0" y="T1"/>
                </a:cxn>
                <a:cxn ang="0">
                  <a:pos x="T2" y="T3"/>
                </a:cxn>
                <a:cxn ang="0">
                  <a:pos x="T4" y="T5"/>
                </a:cxn>
                <a:cxn ang="0">
                  <a:pos x="T6" y="T7"/>
                </a:cxn>
                <a:cxn ang="0">
                  <a:pos x="T8" y="T9"/>
                </a:cxn>
              </a:cxnLst>
              <a:rect l="0" t="0" r="r" b="b"/>
              <a:pathLst>
                <a:path w="296" h="419">
                  <a:moveTo>
                    <a:pt x="0" y="0"/>
                  </a:moveTo>
                  <a:lnTo>
                    <a:pt x="154" y="0"/>
                  </a:lnTo>
                  <a:lnTo>
                    <a:pt x="296" y="419"/>
                  </a:lnTo>
                  <a:lnTo>
                    <a:pt x="142" y="419"/>
                  </a:lnTo>
                  <a:lnTo>
                    <a:pt x="0" y="0"/>
                  </a:lnTo>
                  <a:close/>
                </a:path>
              </a:pathLst>
            </a:custGeom>
            <a:solidFill>
              <a:srgbClr val="59A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grpSp>
      <p:sp>
        <p:nvSpPr>
          <p:cNvPr id="19" name="文本框 18"/>
          <p:cNvSpPr txBox="1"/>
          <p:nvPr/>
        </p:nvSpPr>
        <p:spPr>
          <a:xfrm>
            <a:off x="390888" y="195486"/>
            <a:ext cx="1146468" cy="461665"/>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defTabSz="685800"/>
            <a:r>
              <a:rPr lang="zh-CN" altLang="en-US" sz="2400" spc="100" dirty="0">
                <a:solidFill>
                  <a:srgbClr val="E1740D"/>
                </a:solidFill>
                <a:latin typeface="Arial" panose="020B0604020202020204" pitchFamily="34" charset="0"/>
                <a:ea typeface="微软雅黑" panose="020B0503020204020204" pitchFamily="34" charset="-122"/>
                <a:cs typeface="Arial" panose="020B0604020202020204" pitchFamily="34" charset="0"/>
              </a:rPr>
              <a:t>结束语</a:t>
            </a:r>
            <a:endParaRPr lang="zh-CN" altLang="en-US" sz="2400" spc="100" dirty="0">
              <a:solidFill>
                <a:srgbClr val="E1740D"/>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flipV="1">
            <a:off x="550327" y="2823740"/>
            <a:ext cx="2844000" cy="54000"/>
          </a:xfrm>
          <a:prstGeom prst="rect">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10" name="文本框 9"/>
          <p:cNvSpPr txBox="1"/>
          <p:nvPr/>
        </p:nvSpPr>
        <p:spPr>
          <a:xfrm>
            <a:off x="472170" y="2899748"/>
            <a:ext cx="3006525" cy="646331"/>
          </a:xfrm>
          <a:prstGeom prst="rect">
            <a:avLst/>
          </a:prstGeom>
          <a:noFill/>
        </p:spPr>
        <p:txBody>
          <a:bodyPr wrap="square" rtlCol="0">
            <a:spAutoFit/>
          </a:bodyPr>
          <a:lstStyle/>
          <a:p>
            <a:pPr algn="just" defTabSz="685800"/>
            <a:r>
              <a:rPr lang="en-US" altLang="zh-CN" sz="3600" dirty="0">
                <a:solidFill>
                  <a:srgbClr val="231F20"/>
                </a:solidFill>
                <a:latin typeface="方正综艺简体" panose="03000509000000000000" pitchFamily="65" charset="-122"/>
                <a:ea typeface="方正综艺简体" panose="03000509000000000000" pitchFamily="65" charset="-122"/>
              </a:rPr>
              <a:t>THANK YOU</a:t>
            </a:r>
            <a:endParaRPr lang="zh-CN" altLang="en-US" sz="3600" dirty="0">
              <a:solidFill>
                <a:srgbClr val="231F20"/>
              </a:solidFill>
              <a:latin typeface="方正综艺简体" panose="03000509000000000000" pitchFamily="65" charset="-122"/>
              <a:ea typeface="方正综艺简体" panose="03000509000000000000" pitchFamily="65" charset="-122"/>
            </a:endParaRPr>
          </a:p>
        </p:txBody>
      </p:sp>
      <p:grpSp>
        <p:nvGrpSpPr>
          <p:cNvPr id="17" name="Group 4"/>
          <p:cNvGrpSpPr>
            <a:grpSpLocks noChangeAspect="1"/>
          </p:cNvGrpSpPr>
          <p:nvPr/>
        </p:nvGrpSpPr>
        <p:grpSpPr bwMode="auto">
          <a:xfrm rot="5400000">
            <a:off x="-9330" y="267599"/>
            <a:ext cx="409547" cy="390889"/>
            <a:chOff x="0" y="60"/>
            <a:chExt cx="439" cy="419"/>
          </a:xfrm>
        </p:grpSpPr>
        <p:sp>
          <p:nvSpPr>
            <p:cNvPr id="19" name="Freeform 5"/>
            <p:cNvSpPr/>
            <p:nvPr/>
          </p:nvSpPr>
          <p:spPr bwMode="auto">
            <a:xfrm>
              <a:off x="0" y="60"/>
              <a:ext cx="297" cy="419"/>
            </a:xfrm>
            <a:custGeom>
              <a:avLst/>
              <a:gdLst>
                <a:gd name="T0" fmla="*/ 297 w 297"/>
                <a:gd name="T1" fmla="*/ 0 h 419"/>
                <a:gd name="T2" fmla="*/ 143 w 297"/>
                <a:gd name="T3" fmla="*/ 0 h 419"/>
                <a:gd name="T4" fmla="*/ 0 w 297"/>
                <a:gd name="T5" fmla="*/ 419 h 419"/>
                <a:gd name="T6" fmla="*/ 155 w 297"/>
                <a:gd name="T7" fmla="*/ 419 h 419"/>
                <a:gd name="T8" fmla="*/ 297 w 297"/>
                <a:gd name="T9" fmla="*/ 0 h 419"/>
              </a:gdLst>
              <a:ahLst/>
              <a:cxnLst>
                <a:cxn ang="0">
                  <a:pos x="T0" y="T1"/>
                </a:cxn>
                <a:cxn ang="0">
                  <a:pos x="T2" y="T3"/>
                </a:cxn>
                <a:cxn ang="0">
                  <a:pos x="T4" y="T5"/>
                </a:cxn>
                <a:cxn ang="0">
                  <a:pos x="T6" y="T7"/>
                </a:cxn>
                <a:cxn ang="0">
                  <a:pos x="T8" y="T9"/>
                </a:cxn>
              </a:cxnLst>
              <a:rect l="0" t="0" r="r" b="b"/>
              <a:pathLst>
                <a:path w="297" h="419">
                  <a:moveTo>
                    <a:pt x="297" y="0"/>
                  </a:moveTo>
                  <a:lnTo>
                    <a:pt x="143" y="0"/>
                  </a:lnTo>
                  <a:lnTo>
                    <a:pt x="0" y="419"/>
                  </a:lnTo>
                  <a:lnTo>
                    <a:pt x="155" y="419"/>
                  </a:lnTo>
                  <a:lnTo>
                    <a:pt x="297" y="0"/>
                  </a:lnTo>
                  <a:close/>
                </a:path>
              </a:pathLst>
            </a:custGeom>
            <a:solidFill>
              <a:srgbClr val="0423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sp>
          <p:nvSpPr>
            <p:cNvPr id="20" name="Freeform 6"/>
            <p:cNvSpPr/>
            <p:nvPr/>
          </p:nvSpPr>
          <p:spPr bwMode="auto">
            <a:xfrm>
              <a:off x="143" y="60"/>
              <a:ext cx="296" cy="419"/>
            </a:xfrm>
            <a:custGeom>
              <a:avLst/>
              <a:gdLst>
                <a:gd name="T0" fmla="*/ 0 w 296"/>
                <a:gd name="T1" fmla="*/ 0 h 419"/>
                <a:gd name="T2" fmla="*/ 154 w 296"/>
                <a:gd name="T3" fmla="*/ 0 h 419"/>
                <a:gd name="T4" fmla="*/ 296 w 296"/>
                <a:gd name="T5" fmla="*/ 419 h 419"/>
                <a:gd name="T6" fmla="*/ 142 w 296"/>
                <a:gd name="T7" fmla="*/ 419 h 419"/>
                <a:gd name="T8" fmla="*/ 0 w 296"/>
                <a:gd name="T9" fmla="*/ 0 h 419"/>
              </a:gdLst>
              <a:ahLst/>
              <a:cxnLst>
                <a:cxn ang="0">
                  <a:pos x="T0" y="T1"/>
                </a:cxn>
                <a:cxn ang="0">
                  <a:pos x="T2" y="T3"/>
                </a:cxn>
                <a:cxn ang="0">
                  <a:pos x="T4" y="T5"/>
                </a:cxn>
                <a:cxn ang="0">
                  <a:pos x="T6" y="T7"/>
                </a:cxn>
                <a:cxn ang="0">
                  <a:pos x="T8" y="T9"/>
                </a:cxn>
              </a:cxnLst>
              <a:rect l="0" t="0" r="r" b="b"/>
              <a:pathLst>
                <a:path w="296" h="419">
                  <a:moveTo>
                    <a:pt x="0" y="0"/>
                  </a:moveTo>
                  <a:lnTo>
                    <a:pt x="154" y="0"/>
                  </a:lnTo>
                  <a:lnTo>
                    <a:pt x="296" y="419"/>
                  </a:lnTo>
                  <a:lnTo>
                    <a:pt x="142" y="419"/>
                  </a:lnTo>
                  <a:lnTo>
                    <a:pt x="0" y="0"/>
                  </a:lnTo>
                  <a:close/>
                </a:path>
              </a:pathLst>
            </a:custGeom>
            <a:solidFill>
              <a:srgbClr val="59A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grpSp>
      <p:sp>
        <p:nvSpPr>
          <p:cNvPr id="26" name="文本框 25"/>
          <p:cNvSpPr txBox="1"/>
          <p:nvPr/>
        </p:nvSpPr>
        <p:spPr>
          <a:xfrm>
            <a:off x="475878" y="1981970"/>
            <a:ext cx="2896800" cy="827405"/>
          </a:xfrm>
          <a:prstGeom prst="rect">
            <a:avLst/>
          </a:prstGeom>
          <a:noFill/>
        </p:spPr>
        <p:txBody>
          <a:bodyPr wrap="square" rtlCol="0">
            <a:spAutoFit/>
          </a:bodyPr>
          <a:lstStyle/>
          <a:p>
            <a:pPr algn="just" defTabSz="685800"/>
            <a:r>
              <a:rPr lang="zh-CN" altLang="en-US" sz="4800" spc="-110" dirty="0">
                <a:solidFill>
                  <a:srgbClr val="231F20"/>
                </a:solidFill>
                <a:latin typeface="方正综艺简体" panose="03000509000000000000" pitchFamily="65" charset="-122"/>
                <a:ea typeface="方正综艺简体" panose="03000509000000000000" pitchFamily="65" charset="-122"/>
              </a:rPr>
              <a:t>谢谢</a:t>
            </a:r>
            <a:r>
              <a:rPr lang="en-US" altLang="zh-CN" sz="4800" spc="-110" dirty="0">
                <a:solidFill>
                  <a:srgbClr val="231F20"/>
                </a:solidFill>
                <a:latin typeface="方正综艺简体" panose="03000509000000000000" pitchFamily="65" charset="-122"/>
                <a:ea typeface="方正综艺简体" panose="03000509000000000000" pitchFamily="65" charset="-122"/>
              </a:rPr>
              <a:t>!</a:t>
            </a:r>
            <a:endParaRPr lang="en-US" altLang="zh-CN" sz="4800" spc="-110" dirty="0">
              <a:solidFill>
                <a:srgbClr val="231F20"/>
              </a:solidFill>
              <a:latin typeface="方正综艺简体" panose="03000509000000000000" pitchFamily="65" charset="-122"/>
              <a:ea typeface="方正综艺简体" panose="03000509000000000000" pitchFamily="65" charset="-122"/>
            </a:endParaRPr>
          </a:p>
        </p:txBody>
      </p:sp>
      <p:pic>
        <p:nvPicPr>
          <p:cNvPr id="22" name="图片 21"/>
          <p:cNvPicPr>
            <a:picLocks noChangeAspect="1"/>
          </p:cNvPicPr>
          <p:nvPr/>
        </p:nvPicPr>
        <p:blipFill>
          <a:blip r:embed="rId1"/>
          <a:stretch>
            <a:fillRect/>
          </a:stretch>
        </p:blipFill>
        <p:spPr>
          <a:xfrm>
            <a:off x="6516985" y="0"/>
            <a:ext cx="2640976" cy="2571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140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strVal val="#ppt_h"/>
                                          </p:val>
                                        </p:tav>
                                        <p:tav tm="100000">
                                          <p:val>
                                            <p:strVal val="#ppt_h"/>
                                          </p:val>
                                        </p:tav>
                                      </p:tavLst>
                                    </p:anim>
                                  </p:childTnLst>
                                </p:cTn>
                              </p:par>
                              <p:par>
                                <p:cTn id="9" presetID="14" presetClass="entr" presetSubtype="10" fill="hold" grpId="0" nodeType="withEffect">
                                  <p:stCondLst>
                                    <p:cond delay="150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600"/>
                                        <p:tgtEl>
                                          <p:spTgt spid="10"/>
                                        </p:tgtEl>
                                      </p:cBhvr>
                                    </p:animEffect>
                                  </p:childTnLst>
                                </p:cTn>
                              </p:par>
                              <p:par>
                                <p:cTn id="12" presetID="14" presetClass="entr" presetSubtype="10" fill="hold" grpId="0" nodeType="withEffect">
                                  <p:stCondLst>
                                    <p:cond delay="1500"/>
                                  </p:stCondLst>
                                  <p:childTnLst>
                                    <p:set>
                                      <p:cBhvr>
                                        <p:cTn id="13" dur="1" fill="hold">
                                          <p:stCondLst>
                                            <p:cond delay="0"/>
                                          </p:stCondLst>
                                        </p:cTn>
                                        <p:tgtEl>
                                          <p:spTgt spid="26"/>
                                        </p:tgtEl>
                                        <p:attrNameLst>
                                          <p:attrName>style.visibility</p:attrName>
                                        </p:attrNameLst>
                                      </p:cBhvr>
                                      <p:to>
                                        <p:strVal val="visible"/>
                                      </p:to>
                                    </p:set>
                                    <p:animEffect transition="in" filter="randombar(horizontal)">
                                      <p:cBhvr>
                                        <p:cTn id="14" dur="6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P spid="10"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noChangeAspect="1"/>
          </p:cNvGrpSpPr>
          <p:nvPr/>
        </p:nvGrpSpPr>
        <p:grpSpPr bwMode="auto">
          <a:xfrm rot="5400000">
            <a:off x="-9330" y="267599"/>
            <a:ext cx="409547" cy="390889"/>
            <a:chOff x="0" y="60"/>
            <a:chExt cx="439" cy="419"/>
          </a:xfrm>
        </p:grpSpPr>
        <p:sp>
          <p:nvSpPr>
            <p:cNvPr id="5" name="Freeform 5"/>
            <p:cNvSpPr/>
            <p:nvPr/>
          </p:nvSpPr>
          <p:spPr bwMode="auto">
            <a:xfrm>
              <a:off x="0" y="60"/>
              <a:ext cx="297" cy="419"/>
            </a:xfrm>
            <a:custGeom>
              <a:avLst/>
              <a:gdLst>
                <a:gd name="T0" fmla="*/ 297 w 297"/>
                <a:gd name="T1" fmla="*/ 0 h 419"/>
                <a:gd name="T2" fmla="*/ 143 w 297"/>
                <a:gd name="T3" fmla="*/ 0 h 419"/>
                <a:gd name="T4" fmla="*/ 0 w 297"/>
                <a:gd name="T5" fmla="*/ 419 h 419"/>
                <a:gd name="T6" fmla="*/ 155 w 297"/>
                <a:gd name="T7" fmla="*/ 419 h 419"/>
                <a:gd name="T8" fmla="*/ 297 w 297"/>
                <a:gd name="T9" fmla="*/ 0 h 419"/>
              </a:gdLst>
              <a:ahLst/>
              <a:cxnLst>
                <a:cxn ang="0">
                  <a:pos x="T0" y="T1"/>
                </a:cxn>
                <a:cxn ang="0">
                  <a:pos x="T2" y="T3"/>
                </a:cxn>
                <a:cxn ang="0">
                  <a:pos x="T4" y="T5"/>
                </a:cxn>
                <a:cxn ang="0">
                  <a:pos x="T6" y="T7"/>
                </a:cxn>
                <a:cxn ang="0">
                  <a:pos x="T8" y="T9"/>
                </a:cxn>
              </a:cxnLst>
              <a:rect l="0" t="0" r="r" b="b"/>
              <a:pathLst>
                <a:path w="297" h="419">
                  <a:moveTo>
                    <a:pt x="297" y="0"/>
                  </a:moveTo>
                  <a:lnTo>
                    <a:pt x="143" y="0"/>
                  </a:lnTo>
                  <a:lnTo>
                    <a:pt x="0" y="419"/>
                  </a:lnTo>
                  <a:lnTo>
                    <a:pt x="155" y="419"/>
                  </a:lnTo>
                  <a:lnTo>
                    <a:pt x="297" y="0"/>
                  </a:lnTo>
                  <a:close/>
                </a:path>
              </a:pathLst>
            </a:custGeom>
            <a:solidFill>
              <a:srgbClr val="0423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sp>
          <p:nvSpPr>
            <p:cNvPr id="6" name="Freeform 6"/>
            <p:cNvSpPr/>
            <p:nvPr/>
          </p:nvSpPr>
          <p:spPr bwMode="auto">
            <a:xfrm>
              <a:off x="143" y="60"/>
              <a:ext cx="296" cy="419"/>
            </a:xfrm>
            <a:custGeom>
              <a:avLst/>
              <a:gdLst>
                <a:gd name="T0" fmla="*/ 0 w 296"/>
                <a:gd name="T1" fmla="*/ 0 h 419"/>
                <a:gd name="T2" fmla="*/ 154 w 296"/>
                <a:gd name="T3" fmla="*/ 0 h 419"/>
                <a:gd name="T4" fmla="*/ 296 w 296"/>
                <a:gd name="T5" fmla="*/ 419 h 419"/>
                <a:gd name="T6" fmla="*/ 142 w 296"/>
                <a:gd name="T7" fmla="*/ 419 h 419"/>
                <a:gd name="T8" fmla="*/ 0 w 296"/>
                <a:gd name="T9" fmla="*/ 0 h 419"/>
              </a:gdLst>
              <a:ahLst/>
              <a:cxnLst>
                <a:cxn ang="0">
                  <a:pos x="T0" y="T1"/>
                </a:cxn>
                <a:cxn ang="0">
                  <a:pos x="T2" y="T3"/>
                </a:cxn>
                <a:cxn ang="0">
                  <a:pos x="T4" y="T5"/>
                </a:cxn>
                <a:cxn ang="0">
                  <a:pos x="T6" y="T7"/>
                </a:cxn>
                <a:cxn ang="0">
                  <a:pos x="T8" y="T9"/>
                </a:cxn>
              </a:cxnLst>
              <a:rect l="0" t="0" r="r" b="b"/>
              <a:pathLst>
                <a:path w="296" h="419">
                  <a:moveTo>
                    <a:pt x="0" y="0"/>
                  </a:moveTo>
                  <a:lnTo>
                    <a:pt x="154" y="0"/>
                  </a:lnTo>
                  <a:lnTo>
                    <a:pt x="296" y="419"/>
                  </a:lnTo>
                  <a:lnTo>
                    <a:pt x="142" y="419"/>
                  </a:lnTo>
                  <a:lnTo>
                    <a:pt x="0" y="0"/>
                  </a:lnTo>
                  <a:close/>
                </a:path>
              </a:pathLst>
            </a:custGeom>
            <a:solidFill>
              <a:srgbClr val="59A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grpSp>
      <p:sp>
        <p:nvSpPr>
          <p:cNvPr id="45" name="文本框 44"/>
          <p:cNvSpPr txBox="1"/>
          <p:nvPr/>
        </p:nvSpPr>
        <p:spPr>
          <a:xfrm>
            <a:off x="390888" y="195486"/>
            <a:ext cx="2428870" cy="461665"/>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defTabSz="685800"/>
            <a:r>
              <a:rPr lang="zh-CN" altLang="en-US" sz="2400" spc="100" dirty="0">
                <a:solidFill>
                  <a:srgbClr val="E1740D"/>
                </a:solidFill>
                <a:latin typeface="Arial" panose="020B0604020202020204" pitchFamily="34" charset="0"/>
                <a:ea typeface="微软雅黑" panose="020B0503020204020204" pitchFamily="34" charset="-122"/>
                <a:cs typeface="Arial" panose="020B0604020202020204" pitchFamily="34" charset="0"/>
              </a:rPr>
              <a:t>研究背景与意义</a:t>
            </a:r>
            <a:endParaRPr lang="zh-CN" altLang="en-US" sz="2400" spc="100" dirty="0">
              <a:solidFill>
                <a:srgbClr val="E1740D"/>
              </a:solidFill>
              <a:latin typeface="Arial" panose="020B0604020202020204" pitchFamily="34" charset="0"/>
              <a:ea typeface="微软雅黑" panose="020B0503020204020204" pitchFamily="34" charset="-122"/>
              <a:cs typeface="Arial" panose="020B0604020202020204" pitchFamily="34" charset="0"/>
            </a:endParaRPr>
          </a:p>
        </p:txBody>
      </p:sp>
      <p:sp>
        <p:nvSpPr>
          <p:cNvPr id="10" name="矩形 9"/>
          <p:cNvSpPr/>
          <p:nvPr/>
        </p:nvSpPr>
        <p:spPr>
          <a:xfrm>
            <a:off x="390888" y="699542"/>
            <a:ext cx="5363209" cy="396583"/>
          </a:xfrm>
          <a:prstGeom prst="rect">
            <a:avLst/>
          </a:prstGeom>
        </p:spPr>
        <p:txBody>
          <a:bodyPr wrap="square">
            <a:spAutoFit/>
          </a:bodyPr>
          <a:lstStyle/>
          <a:p>
            <a:pPr lvl="0">
              <a:lnSpc>
                <a:spcPct val="120000"/>
              </a:lnSpc>
              <a:spcBef>
                <a:spcPts val="1200"/>
              </a:spcBef>
            </a:pPr>
            <a:r>
              <a:rPr lang="en-US" altLang="zh-CN" b="1" dirty="0">
                <a:solidFill>
                  <a:schemeClr val="bg1">
                    <a:lumMod val="50000"/>
                  </a:schemeClr>
                </a:solidFill>
                <a:latin typeface="微软雅黑" panose="020B0503020204020204" pitchFamily="34" charset="-122"/>
                <a:ea typeface="微软雅黑" panose="020B0503020204020204" pitchFamily="34" charset="-122"/>
              </a:rPr>
              <a:t>1.</a:t>
            </a:r>
            <a:r>
              <a:rPr lang="zh-CN" altLang="en-US" b="1" dirty="0">
                <a:solidFill>
                  <a:schemeClr val="bg1">
                    <a:lumMod val="50000"/>
                  </a:schemeClr>
                </a:solidFill>
                <a:latin typeface="微软雅黑" panose="020B0503020204020204" pitchFamily="34" charset="-122"/>
                <a:ea typeface="微软雅黑" panose="020B0503020204020204" pitchFamily="34" charset="-122"/>
              </a:rPr>
              <a:t>贯彻十八大精神、落实立德树人工程的迫切需要</a:t>
            </a:r>
            <a:endParaRPr lang="en-US" altLang="zh-CN"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6" name="矩形 45"/>
          <p:cNvSpPr/>
          <p:nvPr/>
        </p:nvSpPr>
        <p:spPr>
          <a:xfrm>
            <a:off x="395536" y="1167055"/>
            <a:ext cx="5363209" cy="396583"/>
          </a:xfrm>
          <a:prstGeom prst="rect">
            <a:avLst/>
          </a:prstGeom>
        </p:spPr>
        <p:txBody>
          <a:bodyPr wrap="square">
            <a:spAutoFit/>
          </a:bodyPr>
          <a:lstStyle/>
          <a:p>
            <a:pPr>
              <a:lnSpc>
                <a:spcPct val="120000"/>
              </a:lnSpc>
              <a:spcBef>
                <a:spcPts val="1200"/>
              </a:spcBef>
            </a:pPr>
            <a:r>
              <a:rPr lang="en-US" altLang="zh-CN" b="1" dirty="0">
                <a:solidFill>
                  <a:schemeClr val="bg1">
                    <a:lumMod val="50000"/>
                  </a:schemeClr>
                </a:solidFill>
                <a:latin typeface="微软雅黑" panose="020B0503020204020204" pitchFamily="34" charset="-122"/>
                <a:ea typeface="微软雅黑" panose="020B0503020204020204" pitchFamily="34" charset="-122"/>
              </a:rPr>
              <a:t>2.</a:t>
            </a:r>
            <a:r>
              <a:rPr lang="zh-CN" altLang="en-US" b="1" dirty="0">
                <a:solidFill>
                  <a:schemeClr val="bg1">
                    <a:lumMod val="50000"/>
                  </a:schemeClr>
                </a:solidFill>
                <a:latin typeface="微软雅黑" panose="020B0503020204020204" pitchFamily="34" charset="-122"/>
                <a:ea typeface="微软雅黑" panose="020B0503020204020204" pitchFamily="34" charset="-122"/>
              </a:rPr>
              <a:t>国际教育发展和变革的趋势</a:t>
            </a:r>
            <a:endParaRPr lang="en-US" altLang="zh-CN"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395536" y="1642962"/>
            <a:ext cx="7200800" cy="423545"/>
          </a:xfrm>
          <a:prstGeom prst="rect">
            <a:avLst/>
          </a:prstGeom>
        </p:spPr>
        <p:txBody>
          <a:bodyPr wrap="square">
            <a:spAutoFit/>
          </a:bodyPr>
          <a:lstStyle/>
          <a:p>
            <a:pPr>
              <a:lnSpc>
                <a:spcPct val="120000"/>
              </a:lnSpc>
              <a:spcBef>
                <a:spcPts val="1200"/>
              </a:spcBef>
            </a:pPr>
            <a:r>
              <a:rPr lang="en-US" altLang="zh-CN" b="1" dirty="0">
                <a:latin typeface="微软雅黑" panose="020B0503020204020204" pitchFamily="34" charset="-122"/>
                <a:ea typeface="微软雅黑" panose="020B0503020204020204" pitchFamily="34" charset="-122"/>
              </a:rPr>
              <a:t>3.</a:t>
            </a:r>
            <a:r>
              <a:rPr lang="zh-CN" altLang="en-US" b="1" dirty="0">
                <a:latin typeface="微软雅黑" panose="020B0503020204020204" pitchFamily="34" charset="-122"/>
                <a:ea typeface="微软雅黑" panose="020B0503020204020204" pitchFamily="34" charset="-122"/>
              </a:rPr>
              <a:t>发展</a:t>
            </a:r>
            <a:r>
              <a:rPr lang="zh-CN" altLang="en-US" b="1" dirty="0">
                <a:latin typeface="微软雅黑" panose="020B0503020204020204" pitchFamily="34" charset="-122"/>
                <a:ea typeface="微软雅黑" panose="020B0503020204020204" pitchFamily="34" charset="-122"/>
              </a:rPr>
              <a:t>素质教育、深化教育领域综合改革的迫切需要</a:t>
            </a:r>
            <a:endParaRPr lang="zh-CN" altLang="en-US" b="1" dirty="0">
              <a:latin typeface="微软雅黑" panose="020B0503020204020204" pitchFamily="34" charset="-122"/>
              <a:ea typeface="微软雅黑" panose="020B0503020204020204" pitchFamily="34" charset="-122"/>
            </a:endParaRPr>
          </a:p>
        </p:txBody>
      </p:sp>
      <p:grpSp>
        <p:nvGrpSpPr>
          <p:cNvPr id="37" name="组合 36"/>
          <p:cNvGrpSpPr/>
          <p:nvPr/>
        </p:nvGrpSpPr>
        <p:grpSpPr>
          <a:xfrm>
            <a:off x="827584" y="2571750"/>
            <a:ext cx="7488832" cy="2087959"/>
            <a:chOff x="2114550" y="1718072"/>
            <a:chExt cx="4700588" cy="2087959"/>
          </a:xfrm>
        </p:grpSpPr>
        <p:sp>
          <p:nvSpPr>
            <p:cNvPr id="38" name="MH_Other_1"/>
            <p:cNvSpPr/>
            <p:nvPr>
              <p:custDataLst>
                <p:tags r:id="rId1"/>
              </p:custDataLst>
            </p:nvPr>
          </p:nvSpPr>
          <p:spPr>
            <a:xfrm>
              <a:off x="2215753" y="1822847"/>
              <a:ext cx="528638" cy="5476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rgbClr val="FFFFFF"/>
                </a:solidFill>
              </a:endParaRPr>
            </a:p>
          </p:txBody>
        </p:sp>
        <p:sp>
          <p:nvSpPr>
            <p:cNvPr id="39" name="MH_Other_2"/>
            <p:cNvSpPr/>
            <p:nvPr>
              <p:custDataLst>
                <p:tags r:id="rId2"/>
              </p:custDataLst>
            </p:nvPr>
          </p:nvSpPr>
          <p:spPr>
            <a:xfrm>
              <a:off x="2114550" y="1718072"/>
              <a:ext cx="731044" cy="757238"/>
            </a:xfrm>
            <a:custGeom>
              <a:avLst/>
              <a:gdLst>
                <a:gd name="connsiteX0" fmla="*/ 743029 w 757237"/>
                <a:gd name="connsiteY0" fmla="*/ 463225 h 783577"/>
                <a:gd name="connsiteX1" fmla="*/ 757237 w 757237"/>
                <a:gd name="connsiteY1" fmla="*/ 463225 h 783577"/>
                <a:gd name="connsiteX2" fmla="*/ 757237 w 757237"/>
                <a:gd name="connsiteY2" fmla="*/ 783577 h 783577"/>
                <a:gd name="connsiteX3" fmla="*/ 450056 w 757237"/>
                <a:gd name="connsiteY3" fmla="*/ 783577 h 783577"/>
                <a:gd name="connsiteX4" fmla="*/ 450056 w 757237"/>
                <a:gd name="connsiteY4" fmla="*/ 768874 h 783577"/>
                <a:gd name="connsiteX5" fmla="*/ 743029 w 757237"/>
                <a:gd name="connsiteY5" fmla="*/ 768874 h 783577"/>
                <a:gd name="connsiteX6" fmla="*/ 0 w 757237"/>
                <a:gd name="connsiteY6" fmla="*/ 463225 h 783577"/>
                <a:gd name="connsiteX7" fmla="*/ 14207 w 757237"/>
                <a:gd name="connsiteY7" fmla="*/ 463225 h 783577"/>
                <a:gd name="connsiteX8" fmla="*/ 14207 w 757237"/>
                <a:gd name="connsiteY8" fmla="*/ 768874 h 783577"/>
                <a:gd name="connsiteX9" fmla="*/ 307181 w 757237"/>
                <a:gd name="connsiteY9" fmla="*/ 768874 h 783577"/>
                <a:gd name="connsiteX10" fmla="*/ 307181 w 757237"/>
                <a:gd name="connsiteY10" fmla="*/ 783577 h 783577"/>
                <a:gd name="connsiteX11" fmla="*/ 0 w 757237"/>
                <a:gd name="connsiteY11" fmla="*/ 783577 h 783577"/>
                <a:gd name="connsiteX12" fmla="*/ 450056 w 757237"/>
                <a:gd name="connsiteY12" fmla="*/ 0 h 783577"/>
                <a:gd name="connsiteX13" fmla="*/ 757237 w 757237"/>
                <a:gd name="connsiteY13" fmla="*/ 0 h 783577"/>
                <a:gd name="connsiteX14" fmla="*/ 757237 w 757237"/>
                <a:gd name="connsiteY14" fmla="*/ 320350 h 783577"/>
                <a:gd name="connsiteX15" fmla="*/ 743029 w 757237"/>
                <a:gd name="connsiteY15" fmla="*/ 320350 h 783577"/>
                <a:gd name="connsiteX16" fmla="*/ 743029 w 757237"/>
                <a:gd name="connsiteY16" fmla="*/ 14702 h 783577"/>
                <a:gd name="connsiteX17" fmla="*/ 450056 w 757237"/>
                <a:gd name="connsiteY17" fmla="*/ 14702 h 783577"/>
                <a:gd name="connsiteX18" fmla="*/ 0 w 757237"/>
                <a:gd name="connsiteY18" fmla="*/ 0 h 783577"/>
                <a:gd name="connsiteX19" fmla="*/ 307181 w 757237"/>
                <a:gd name="connsiteY19" fmla="*/ 0 h 783577"/>
                <a:gd name="connsiteX20" fmla="*/ 307181 w 757237"/>
                <a:gd name="connsiteY20" fmla="*/ 14702 h 783577"/>
                <a:gd name="connsiteX21" fmla="*/ 14207 w 757237"/>
                <a:gd name="connsiteY21" fmla="*/ 14702 h 783577"/>
                <a:gd name="connsiteX22" fmla="*/ 14207 w 757237"/>
                <a:gd name="connsiteY22" fmla="*/ 320350 h 783577"/>
                <a:gd name="connsiteX23" fmla="*/ 0 w 757237"/>
                <a:gd name="connsiteY23" fmla="*/ 320350 h 78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7237" h="783577">
                  <a:moveTo>
                    <a:pt x="743029" y="463225"/>
                  </a:moveTo>
                  <a:lnTo>
                    <a:pt x="757237" y="463225"/>
                  </a:lnTo>
                  <a:lnTo>
                    <a:pt x="757237" y="783577"/>
                  </a:lnTo>
                  <a:lnTo>
                    <a:pt x="450056" y="783577"/>
                  </a:lnTo>
                  <a:lnTo>
                    <a:pt x="450056" y="768874"/>
                  </a:lnTo>
                  <a:lnTo>
                    <a:pt x="743029" y="768874"/>
                  </a:lnTo>
                  <a:close/>
                  <a:moveTo>
                    <a:pt x="0" y="463225"/>
                  </a:moveTo>
                  <a:lnTo>
                    <a:pt x="14207" y="463225"/>
                  </a:lnTo>
                  <a:lnTo>
                    <a:pt x="14207" y="768874"/>
                  </a:lnTo>
                  <a:lnTo>
                    <a:pt x="307181" y="768874"/>
                  </a:lnTo>
                  <a:lnTo>
                    <a:pt x="307181" y="783577"/>
                  </a:lnTo>
                  <a:lnTo>
                    <a:pt x="0" y="783577"/>
                  </a:lnTo>
                  <a:close/>
                  <a:moveTo>
                    <a:pt x="450056" y="0"/>
                  </a:moveTo>
                  <a:lnTo>
                    <a:pt x="757237" y="0"/>
                  </a:lnTo>
                  <a:lnTo>
                    <a:pt x="757237" y="320350"/>
                  </a:lnTo>
                  <a:lnTo>
                    <a:pt x="743029" y="320350"/>
                  </a:lnTo>
                  <a:lnTo>
                    <a:pt x="743029" y="14702"/>
                  </a:lnTo>
                  <a:lnTo>
                    <a:pt x="450056" y="14702"/>
                  </a:lnTo>
                  <a:close/>
                  <a:moveTo>
                    <a:pt x="0" y="0"/>
                  </a:moveTo>
                  <a:lnTo>
                    <a:pt x="307181" y="0"/>
                  </a:lnTo>
                  <a:lnTo>
                    <a:pt x="307181" y="14702"/>
                  </a:lnTo>
                  <a:lnTo>
                    <a:pt x="14207" y="14702"/>
                  </a:lnTo>
                  <a:lnTo>
                    <a:pt x="14207" y="320350"/>
                  </a:lnTo>
                  <a:lnTo>
                    <a:pt x="0" y="32035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41" name="MH_Text_1"/>
            <p:cNvSpPr txBox="1"/>
            <p:nvPr>
              <p:custDataLst>
                <p:tags r:id="rId3"/>
              </p:custDataLst>
            </p:nvPr>
          </p:nvSpPr>
          <p:spPr>
            <a:xfrm>
              <a:off x="2983707" y="1765400"/>
              <a:ext cx="3831431" cy="935831"/>
            </a:xfrm>
            <a:prstGeom prst="rect">
              <a:avLst/>
            </a:prstGeom>
            <a:noFill/>
          </p:spPr>
          <p:txBody>
            <a:bodyPr lIns="0" tIns="0" rIns="0" bIns="0">
              <a:noAutofit/>
            </a:bodyPr>
            <a:lstStyle/>
            <a:p>
              <a:pPr marL="0" lvl="1">
                <a:lnSpc>
                  <a:spcPct val="120000"/>
                </a:lnSpc>
              </a:pPr>
              <a:r>
                <a:rPr lang="zh-CN" altLang="en-US" dirty="0">
                  <a:latin typeface="微软雅黑" panose="020B0503020204020204" pitchFamily="34" charset="-122"/>
                  <a:ea typeface="微软雅黑" panose="020B0503020204020204" pitchFamily="34" charset="-122"/>
                </a:rPr>
                <a:t>教育改革效果不理想：学生适应社会能力不强、负面情绪较多、实践和创新能力不足等素养发展不全面的问题。</a:t>
              </a:r>
              <a:endParaRPr lang="en-US" altLang="zh-CN" dirty="0">
                <a:latin typeface="微软雅黑" panose="020B0503020204020204" pitchFamily="34" charset="-122"/>
                <a:ea typeface="微软雅黑" panose="020B0503020204020204" pitchFamily="34" charset="-122"/>
              </a:endParaRPr>
            </a:p>
          </p:txBody>
        </p:sp>
        <p:sp>
          <p:nvSpPr>
            <p:cNvPr id="42" name="MH_Other_3"/>
            <p:cNvSpPr/>
            <p:nvPr>
              <p:custDataLst>
                <p:tags r:id="rId4"/>
              </p:custDataLst>
            </p:nvPr>
          </p:nvSpPr>
          <p:spPr>
            <a:xfrm>
              <a:off x="2215753" y="3013298"/>
              <a:ext cx="528638" cy="547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rgbClr val="FFFFFF"/>
                </a:solidFill>
              </a:endParaRPr>
            </a:p>
          </p:txBody>
        </p:sp>
        <p:sp>
          <p:nvSpPr>
            <p:cNvPr id="43" name="MH_Other_4"/>
            <p:cNvSpPr/>
            <p:nvPr>
              <p:custDataLst>
                <p:tags r:id="rId5"/>
              </p:custDataLst>
            </p:nvPr>
          </p:nvSpPr>
          <p:spPr>
            <a:xfrm>
              <a:off x="2114550" y="2908523"/>
              <a:ext cx="731044" cy="757238"/>
            </a:xfrm>
            <a:custGeom>
              <a:avLst/>
              <a:gdLst>
                <a:gd name="connsiteX0" fmla="*/ 743029 w 757237"/>
                <a:gd name="connsiteY0" fmla="*/ 463225 h 783577"/>
                <a:gd name="connsiteX1" fmla="*/ 757237 w 757237"/>
                <a:gd name="connsiteY1" fmla="*/ 463225 h 783577"/>
                <a:gd name="connsiteX2" fmla="*/ 757237 w 757237"/>
                <a:gd name="connsiteY2" fmla="*/ 783577 h 783577"/>
                <a:gd name="connsiteX3" fmla="*/ 450056 w 757237"/>
                <a:gd name="connsiteY3" fmla="*/ 783577 h 783577"/>
                <a:gd name="connsiteX4" fmla="*/ 450056 w 757237"/>
                <a:gd name="connsiteY4" fmla="*/ 768874 h 783577"/>
                <a:gd name="connsiteX5" fmla="*/ 743029 w 757237"/>
                <a:gd name="connsiteY5" fmla="*/ 768874 h 783577"/>
                <a:gd name="connsiteX6" fmla="*/ 0 w 757237"/>
                <a:gd name="connsiteY6" fmla="*/ 463225 h 783577"/>
                <a:gd name="connsiteX7" fmla="*/ 14207 w 757237"/>
                <a:gd name="connsiteY7" fmla="*/ 463225 h 783577"/>
                <a:gd name="connsiteX8" fmla="*/ 14207 w 757237"/>
                <a:gd name="connsiteY8" fmla="*/ 768874 h 783577"/>
                <a:gd name="connsiteX9" fmla="*/ 307181 w 757237"/>
                <a:gd name="connsiteY9" fmla="*/ 768874 h 783577"/>
                <a:gd name="connsiteX10" fmla="*/ 307181 w 757237"/>
                <a:gd name="connsiteY10" fmla="*/ 783577 h 783577"/>
                <a:gd name="connsiteX11" fmla="*/ 0 w 757237"/>
                <a:gd name="connsiteY11" fmla="*/ 783577 h 783577"/>
                <a:gd name="connsiteX12" fmla="*/ 450056 w 757237"/>
                <a:gd name="connsiteY12" fmla="*/ 0 h 783577"/>
                <a:gd name="connsiteX13" fmla="*/ 757237 w 757237"/>
                <a:gd name="connsiteY13" fmla="*/ 0 h 783577"/>
                <a:gd name="connsiteX14" fmla="*/ 757237 w 757237"/>
                <a:gd name="connsiteY14" fmla="*/ 320350 h 783577"/>
                <a:gd name="connsiteX15" fmla="*/ 743029 w 757237"/>
                <a:gd name="connsiteY15" fmla="*/ 320350 h 783577"/>
                <a:gd name="connsiteX16" fmla="*/ 743029 w 757237"/>
                <a:gd name="connsiteY16" fmla="*/ 14702 h 783577"/>
                <a:gd name="connsiteX17" fmla="*/ 450056 w 757237"/>
                <a:gd name="connsiteY17" fmla="*/ 14702 h 783577"/>
                <a:gd name="connsiteX18" fmla="*/ 0 w 757237"/>
                <a:gd name="connsiteY18" fmla="*/ 0 h 783577"/>
                <a:gd name="connsiteX19" fmla="*/ 307181 w 757237"/>
                <a:gd name="connsiteY19" fmla="*/ 0 h 783577"/>
                <a:gd name="connsiteX20" fmla="*/ 307181 w 757237"/>
                <a:gd name="connsiteY20" fmla="*/ 14702 h 783577"/>
                <a:gd name="connsiteX21" fmla="*/ 14207 w 757237"/>
                <a:gd name="connsiteY21" fmla="*/ 14702 h 783577"/>
                <a:gd name="connsiteX22" fmla="*/ 14207 w 757237"/>
                <a:gd name="connsiteY22" fmla="*/ 320350 h 783577"/>
                <a:gd name="connsiteX23" fmla="*/ 0 w 757237"/>
                <a:gd name="connsiteY23" fmla="*/ 320350 h 78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7237" h="783577">
                  <a:moveTo>
                    <a:pt x="743029" y="463225"/>
                  </a:moveTo>
                  <a:lnTo>
                    <a:pt x="757237" y="463225"/>
                  </a:lnTo>
                  <a:lnTo>
                    <a:pt x="757237" y="783577"/>
                  </a:lnTo>
                  <a:lnTo>
                    <a:pt x="450056" y="783577"/>
                  </a:lnTo>
                  <a:lnTo>
                    <a:pt x="450056" y="768874"/>
                  </a:lnTo>
                  <a:lnTo>
                    <a:pt x="743029" y="768874"/>
                  </a:lnTo>
                  <a:close/>
                  <a:moveTo>
                    <a:pt x="0" y="463225"/>
                  </a:moveTo>
                  <a:lnTo>
                    <a:pt x="14207" y="463225"/>
                  </a:lnTo>
                  <a:lnTo>
                    <a:pt x="14207" y="768874"/>
                  </a:lnTo>
                  <a:lnTo>
                    <a:pt x="307181" y="768874"/>
                  </a:lnTo>
                  <a:lnTo>
                    <a:pt x="307181" y="783577"/>
                  </a:lnTo>
                  <a:lnTo>
                    <a:pt x="0" y="783577"/>
                  </a:lnTo>
                  <a:close/>
                  <a:moveTo>
                    <a:pt x="450056" y="0"/>
                  </a:moveTo>
                  <a:lnTo>
                    <a:pt x="757237" y="0"/>
                  </a:lnTo>
                  <a:lnTo>
                    <a:pt x="757237" y="320350"/>
                  </a:lnTo>
                  <a:lnTo>
                    <a:pt x="743029" y="320350"/>
                  </a:lnTo>
                  <a:lnTo>
                    <a:pt x="743029" y="14702"/>
                  </a:lnTo>
                  <a:lnTo>
                    <a:pt x="450056" y="14702"/>
                  </a:lnTo>
                  <a:close/>
                  <a:moveTo>
                    <a:pt x="0" y="0"/>
                  </a:moveTo>
                  <a:lnTo>
                    <a:pt x="307181" y="0"/>
                  </a:lnTo>
                  <a:lnTo>
                    <a:pt x="307181" y="14702"/>
                  </a:lnTo>
                  <a:lnTo>
                    <a:pt x="14207" y="14702"/>
                  </a:lnTo>
                  <a:lnTo>
                    <a:pt x="14207" y="320350"/>
                  </a:lnTo>
                  <a:lnTo>
                    <a:pt x="0" y="32035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49" name="MH_Text_2"/>
            <p:cNvSpPr txBox="1"/>
            <p:nvPr>
              <p:custDataLst>
                <p:tags r:id="rId6"/>
              </p:custDataLst>
            </p:nvPr>
          </p:nvSpPr>
          <p:spPr>
            <a:xfrm>
              <a:off x="2983707" y="2870200"/>
              <a:ext cx="3831431" cy="935831"/>
            </a:xfrm>
            <a:prstGeom prst="rect">
              <a:avLst/>
            </a:prstGeom>
            <a:noFill/>
          </p:spPr>
          <p:txBody>
            <a:bodyPr lIns="0" tIns="0" rIns="0" bIns="0">
              <a:normAutofit/>
            </a:bodyPr>
            <a:lstStyle/>
            <a:p>
              <a:pPr marL="0" lvl="1">
                <a:lnSpc>
                  <a:spcPct val="140000"/>
                </a:lnSpc>
                <a:spcBef>
                  <a:spcPts val="1200"/>
                </a:spcBef>
              </a:pPr>
              <a:r>
                <a:rPr lang="zh-CN" altLang="en-US" dirty="0">
                  <a:latin typeface="微软雅黑" panose="020B0503020204020204" pitchFamily="34" charset="-122"/>
                  <a:ea typeface="微软雅黑" panose="020B0503020204020204" pitchFamily="34" charset="-122"/>
                </a:rPr>
                <a:t>课程体系需要重视顶层设计，加强不同学段的课程目标之间的垂直衔接，加强不同学科的课程目标之间的横向整合。</a:t>
              </a:r>
              <a:endParaRPr lang="en-US" altLang="zh-CN" dirty="0">
                <a:latin typeface="微软雅黑" panose="020B0503020204020204" pitchFamily="34" charset="-122"/>
                <a:ea typeface="微软雅黑" panose="020B0503020204020204" pitchFamily="34" charset="-122"/>
              </a:endParaRPr>
            </a:p>
          </p:txBody>
        </p:sp>
        <p:sp>
          <p:nvSpPr>
            <p:cNvPr id="58" name="MH_Other_5"/>
            <p:cNvSpPr/>
            <p:nvPr>
              <p:custDataLst>
                <p:tags r:id="rId7"/>
              </p:custDataLst>
            </p:nvPr>
          </p:nvSpPr>
          <p:spPr bwMode="auto">
            <a:xfrm>
              <a:off x="2326482" y="1950244"/>
              <a:ext cx="298847" cy="297656"/>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FFFFFF"/>
            </a:solidFill>
            <a:ln>
              <a:noFill/>
            </a:ln>
          </p:spPr>
          <p:txBody>
            <a:bodyPr anchor="ctr">
              <a:scene3d>
                <a:camera prst="orthographicFront"/>
                <a:lightRig rig="threePt" dir="t"/>
              </a:scene3d>
              <a:sp3d>
                <a:contourClr>
                  <a:srgbClr val="FFFFFF"/>
                </a:contourClr>
              </a:sp3d>
            </a:bodyPr>
            <a:lstStyle/>
            <a:p>
              <a:pPr algn="ctr">
                <a:defRPr/>
              </a:pPr>
              <a:endParaRPr lang="zh-CN" altLang="en-US" sz="1350">
                <a:solidFill>
                  <a:srgbClr val="FFFFFF"/>
                </a:solidFill>
              </a:endParaRPr>
            </a:p>
          </p:txBody>
        </p:sp>
        <p:sp>
          <p:nvSpPr>
            <p:cNvPr id="66" name="MH_Other_6"/>
            <p:cNvSpPr>
              <a:spLocks noChangeAspect="1"/>
            </p:cNvSpPr>
            <p:nvPr>
              <p:custDataLst>
                <p:tags r:id="rId8"/>
              </p:custDataLst>
            </p:nvPr>
          </p:nvSpPr>
          <p:spPr bwMode="auto">
            <a:xfrm>
              <a:off x="2339579" y="3139505"/>
              <a:ext cx="297656" cy="295275"/>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rgbClr val="FFFFFF"/>
            </a:solidFill>
            <a:ln>
              <a:noFill/>
            </a:ln>
          </p:spPr>
          <p:txBody>
            <a:bodyPr anchor="ctr">
              <a:scene3d>
                <a:camera prst="orthographicFront"/>
                <a:lightRig rig="threePt" dir="t"/>
              </a:scene3d>
              <a:sp3d>
                <a:contourClr>
                  <a:srgbClr val="FFFFFF"/>
                </a:contourClr>
              </a:sp3d>
            </a:bodyPr>
            <a:lstStyle/>
            <a:p>
              <a:pPr algn="ctr">
                <a:defRPr/>
              </a:pPr>
              <a:endParaRPr lang="zh-CN" altLang="en-US" sz="1350">
                <a:solidFill>
                  <a:srgbClr val="FFFFFF"/>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p:cTn id="12" dur="500" fill="hold"/>
                                        <p:tgtEl>
                                          <p:spTgt spid="37"/>
                                        </p:tgtEl>
                                        <p:attrNameLst>
                                          <p:attrName>ppt_w</p:attrName>
                                        </p:attrNameLst>
                                      </p:cBhvr>
                                      <p:tavLst>
                                        <p:tav tm="0">
                                          <p:val>
                                            <p:fltVal val="0"/>
                                          </p:val>
                                        </p:tav>
                                        <p:tav tm="100000">
                                          <p:val>
                                            <p:strVal val="#ppt_w"/>
                                          </p:val>
                                        </p:tav>
                                      </p:tavLst>
                                    </p:anim>
                                    <p:anim calcmode="lin" valueType="num">
                                      <p:cBhvr>
                                        <p:cTn id="13" dur="500" fill="hold"/>
                                        <p:tgtEl>
                                          <p:spTgt spid="3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noChangeAspect="1"/>
          </p:cNvGrpSpPr>
          <p:nvPr/>
        </p:nvGrpSpPr>
        <p:grpSpPr bwMode="auto">
          <a:xfrm rot="5400000">
            <a:off x="-9330" y="267599"/>
            <a:ext cx="409547" cy="390889"/>
            <a:chOff x="0" y="60"/>
            <a:chExt cx="439" cy="419"/>
          </a:xfrm>
        </p:grpSpPr>
        <p:sp>
          <p:nvSpPr>
            <p:cNvPr id="5" name="Freeform 5"/>
            <p:cNvSpPr/>
            <p:nvPr/>
          </p:nvSpPr>
          <p:spPr bwMode="auto">
            <a:xfrm>
              <a:off x="0" y="60"/>
              <a:ext cx="297" cy="419"/>
            </a:xfrm>
            <a:custGeom>
              <a:avLst/>
              <a:gdLst>
                <a:gd name="T0" fmla="*/ 297 w 297"/>
                <a:gd name="T1" fmla="*/ 0 h 419"/>
                <a:gd name="T2" fmla="*/ 143 w 297"/>
                <a:gd name="T3" fmla="*/ 0 h 419"/>
                <a:gd name="T4" fmla="*/ 0 w 297"/>
                <a:gd name="T5" fmla="*/ 419 h 419"/>
                <a:gd name="T6" fmla="*/ 155 w 297"/>
                <a:gd name="T7" fmla="*/ 419 h 419"/>
                <a:gd name="T8" fmla="*/ 297 w 297"/>
                <a:gd name="T9" fmla="*/ 0 h 419"/>
              </a:gdLst>
              <a:ahLst/>
              <a:cxnLst>
                <a:cxn ang="0">
                  <a:pos x="T0" y="T1"/>
                </a:cxn>
                <a:cxn ang="0">
                  <a:pos x="T2" y="T3"/>
                </a:cxn>
                <a:cxn ang="0">
                  <a:pos x="T4" y="T5"/>
                </a:cxn>
                <a:cxn ang="0">
                  <a:pos x="T6" y="T7"/>
                </a:cxn>
                <a:cxn ang="0">
                  <a:pos x="T8" y="T9"/>
                </a:cxn>
              </a:cxnLst>
              <a:rect l="0" t="0" r="r" b="b"/>
              <a:pathLst>
                <a:path w="297" h="419">
                  <a:moveTo>
                    <a:pt x="297" y="0"/>
                  </a:moveTo>
                  <a:lnTo>
                    <a:pt x="143" y="0"/>
                  </a:lnTo>
                  <a:lnTo>
                    <a:pt x="0" y="419"/>
                  </a:lnTo>
                  <a:lnTo>
                    <a:pt x="155" y="419"/>
                  </a:lnTo>
                  <a:lnTo>
                    <a:pt x="297" y="0"/>
                  </a:lnTo>
                  <a:close/>
                </a:path>
              </a:pathLst>
            </a:custGeom>
            <a:solidFill>
              <a:srgbClr val="0423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sp>
          <p:nvSpPr>
            <p:cNvPr id="6" name="Freeform 6"/>
            <p:cNvSpPr/>
            <p:nvPr/>
          </p:nvSpPr>
          <p:spPr bwMode="auto">
            <a:xfrm>
              <a:off x="143" y="60"/>
              <a:ext cx="296" cy="419"/>
            </a:xfrm>
            <a:custGeom>
              <a:avLst/>
              <a:gdLst>
                <a:gd name="T0" fmla="*/ 0 w 296"/>
                <a:gd name="T1" fmla="*/ 0 h 419"/>
                <a:gd name="T2" fmla="*/ 154 w 296"/>
                <a:gd name="T3" fmla="*/ 0 h 419"/>
                <a:gd name="T4" fmla="*/ 296 w 296"/>
                <a:gd name="T5" fmla="*/ 419 h 419"/>
                <a:gd name="T6" fmla="*/ 142 w 296"/>
                <a:gd name="T7" fmla="*/ 419 h 419"/>
                <a:gd name="T8" fmla="*/ 0 w 296"/>
                <a:gd name="T9" fmla="*/ 0 h 419"/>
              </a:gdLst>
              <a:ahLst/>
              <a:cxnLst>
                <a:cxn ang="0">
                  <a:pos x="T0" y="T1"/>
                </a:cxn>
                <a:cxn ang="0">
                  <a:pos x="T2" y="T3"/>
                </a:cxn>
                <a:cxn ang="0">
                  <a:pos x="T4" y="T5"/>
                </a:cxn>
                <a:cxn ang="0">
                  <a:pos x="T6" y="T7"/>
                </a:cxn>
                <a:cxn ang="0">
                  <a:pos x="T8" y="T9"/>
                </a:cxn>
              </a:cxnLst>
              <a:rect l="0" t="0" r="r" b="b"/>
              <a:pathLst>
                <a:path w="296" h="419">
                  <a:moveTo>
                    <a:pt x="0" y="0"/>
                  </a:moveTo>
                  <a:lnTo>
                    <a:pt x="154" y="0"/>
                  </a:lnTo>
                  <a:lnTo>
                    <a:pt x="296" y="419"/>
                  </a:lnTo>
                  <a:lnTo>
                    <a:pt x="142" y="419"/>
                  </a:lnTo>
                  <a:lnTo>
                    <a:pt x="0" y="0"/>
                  </a:lnTo>
                  <a:close/>
                </a:path>
              </a:pathLst>
            </a:custGeom>
            <a:solidFill>
              <a:srgbClr val="59A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grpSp>
      <p:sp>
        <p:nvSpPr>
          <p:cNvPr id="45" name="文本框 44"/>
          <p:cNvSpPr txBox="1"/>
          <p:nvPr/>
        </p:nvSpPr>
        <p:spPr>
          <a:xfrm>
            <a:off x="390888" y="195486"/>
            <a:ext cx="2428870" cy="461665"/>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defTabSz="685800"/>
            <a:r>
              <a:rPr lang="zh-CN" altLang="en-US" sz="2400" spc="100" dirty="0">
                <a:solidFill>
                  <a:srgbClr val="E1740D"/>
                </a:solidFill>
                <a:latin typeface="Arial" panose="020B0604020202020204" pitchFamily="34" charset="0"/>
                <a:ea typeface="微软雅黑" panose="020B0503020204020204" pitchFamily="34" charset="-122"/>
                <a:cs typeface="Arial" panose="020B0604020202020204" pitchFamily="34" charset="0"/>
              </a:rPr>
              <a:t>研究背景与意义</a:t>
            </a:r>
            <a:endParaRPr lang="zh-CN" altLang="en-US" sz="2400" spc="100" dirty="0">
              <a:solidFill>
                <a:srgbClr val="E1740D"/>
              </a:solidFill>
              <a:latin typeface="Arial" panose="020B0604020202020204" pitchFamily="34" charset="0"/>
              <a:ea typeface="微软雅黑" panose="020B0503020204020204" pitchFamily="34" charset="-122"/>
              <a:cs typeface="Arial" panose="020B0604020202020204" pitchFamily="34" charset="0"/>
            </a:endParaRPr>
          </a:p>
        </p:txBody>
      </p:sp>
      <p:sp>
        <p:nvSpPr>
          <p:cNvPr id="10" name="矩形 9"/>
          <p:cNvSpPr/>
          <p:nvPr/>
        </p:nvSpPr>
        <p:spPr>
          <a:xfrm>
            <a:off x="390888" y="1023039"/>
            <a:ext cx="5363209" cy="497957"/>
          </a:xfrm>
          <a:prstGeom prst="rect">
            <a:avLst/>
          </a:prstGeom>
        </p:spPr>
        <p:txBody>
          <a:bodyPr wrap="square">
            <a:spAutoFit/>
          </a:bodyPr>
          <a:lstStyle/>
          <a:p>
            <a:pPr lvl="0">
              <a:lnSpc>
                <a:spcPct val="120000"/>
              </a:lnSpc>
              <a:spcBef>
                <a:spcPts val="1200"/>
              </a:spcBef>
            </a:pPr>
            <a:r>
              <a:rPr lang="zh-CN" altLang="en-US" sz="2400" b="1" dirty="0">
                <a:latin typeface="微软雅黑" panose="020B0503020204020204" pitchFamily="34" charset="-122"/>
                <a:ea typeface="微软雅黑" panose="020B0503020204020204" pitchFamily="34" charset="-122"/>
              </a:rPr>
              <a:t>意义重大，专业性强</a:t>
            </a:r>
            <a:endParaRPr lang="zh-CN" altLang="en-US" sz="2400" b="1" dirty="0">
              <a:latin typeface="微软雅黑" panose="020B0503020204020204" pitchFamily="34" charset="-122"/>
              <a:ea typeface="微软雅黑" panose="020B0503020204020204" pitchFamily="34" charset="-122"/>
            </a:endParaRPr>
          </a:p>
        </p:txBody>
      </p:sp>
      <p:sp>
        <p:nvSpPr>
          <p:cNvPr id="3" name="矩形 2"/>
          <p:cNvSpPr/>
          <p:nvPr/>
        </p:nvSpPr>
        <p:spPr>
          <a:xfrm>
            <a:off x="755576" y="2067694"/>
            <a:ext cx="7781512" cy="2092881"/>
          </a:xfrm>
          <a:prstGeom prst="rect">
            <a:avLst/>
          </a:prstGeom>
        </p:spPr>
        <p:txBody>
          <a:bodyPr wrap="square">
            <a:spAutoFit/>
          </a:bodyPr>
          <a:lstStyle/>
          <a:p>
            <a:pPr>
              <a:lnSpc>
                <a:spcPct val="150000"/>
              </a:lnSpc>
            </a:pPr>
            <a:r>
              <a:rPr lang="zh-CN" altLang="en-US" sz="2000" dirty="0">
                <a:latin typeface="微软雅黑" panose="020B0503020204020204" pitchFamily="34" charset="-122"/>
                <a:ea typeface="微软雅黑" panose="020B0503020204020204" pitchFamily="34" charset="-122"/>
              </a:rPr>
              <a:t>对这一重大教育问题的回答和解决，必须基于对学生身心发展规律的科学认识，必须依靠科学的思考和方法。</a:t>
            </a:r>
            <a:endParaRPr lang="zh-CN" altLang="en-US" sz="2000" dirty="0">
              <a:latin typeface="微软雅黑" panose="020B0503020204020204" pitchFamily="34" charset="-122"/>
              <a:ea typeface="微软雅黑" panose="020B0503020204020204" pitchFamily="34" charset="-122"/>
            </a:endParaRPr>
          </a:p>
          <a:p>
            <a:pPr>
              <a:lnSpc>
                <a:spcPct val="150000"/>
              </a:lnSpc>
              <a:spcBef>
                <a:spcPts val="1200"/>
              </a:spcBef>
            </a:pPr>
            <a:r>
              <a:rPr lang="en-US" altLang="zh-CN" sz="2000" dirty="0">
                <a:latin typeface="微软雅黑" panose="020B0503020204020204" pitchFamily="34" charset="-122"/>
                <a:ea typeface="微软雅黑" panose="020B0503020204020204" pitchFamily="34" charset="-122"/>
              </a:rPr>
              <a:t>2013</a:t>
            </a:r>
            <a:r>
              <a:rPr lang="zh-CN" altLang="en-US" sz="2000" dirty="0">
                <a:latin typeface="微软雅黑" panose="020B0503020204020204" pitchFamily="34" charset="-122"/>
                <a:ea typeface="微软雅黑" panose="020B0503020204020204" pitchFamily="34" charset="-122"/>
              </a:rPr>
              <a:t>年</a:t>
            </a:r>
            <a:r>
              <a:rPr lang="en-US" altLang="zh-CN" sz="2000" dirty="0">
                <a:latin typeface="微软雅黑" panose="020B0503020204020204" pitchFamily="34" charset="-122"/>
                <a:ea typeface="微软雅黑" panose="020B0503020204020204" pitchFamily="34" charset="-122"/>
              </a:rPr>
              <a:t>4</a:t>
            </a:r>
            <a:r>
              <a:rPr lang="zh-CN" altLang="en-US" sz="2000" dirty="0">
                <a:latin typeface="微软雅黑" panose="020B0503020204020204" pitchFamily="34" charset="-122"/>
                <a:ea typeface="微软雅黑" panose="020B0503020204020204" pitchFamily="34" charset="-122"/>
              </a:rPr>
              <a:t>月接受委托，组织国内多所高校近百名研究人员，历时三年时间集中攻关。</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750" fill="hold"/>
                                        <p:tgtEl>
                                          <p:spTgt spid="3"/>
                                        </p:tgtEl>
                                        <p:attrNameLst>
                                          <p:attrName>ppt_w</p:attrName>
                                        </p:attrNameLst>
                                      </p:cBhvr>
                                      <p:tavLst>
                                        <p:tav tm="0">
                                          <p:val>
                                            <p:fltVal val="0"/>
                                          </p:val>
                                        </p:tav>
                                        <p:tav tm="100000">
                                          <p:val>
                                            <p:strVal val="#ppt_w"/>
                                          </p:val>
                                        </p:tav>
                                      </p:tavLst>
                                    </p:anim>
                                    <p:anim calcmode="lin" valueType="num">
                                      <p:cBhvr>
                                        <p:cTn id="14" dur="75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4"/>
          <p:cNvGrpSpPr>
            <a:grpSpLocks noChangeAspect="1"/>
          </p:cNvGrpSpPr>
          <p:nvPr/>
        </p:nvGrpSpPr>
        <p:grpSpPr bwMode="auto">
          <a:xfrm rot="5400000">
            <a:off x="-9330" y="267599"/>
            <a:ext cx="409547" cy="390889"/>
            <a:chOff x="0" y="60"/>
            <a:chExt cx="439" cy="419"/>
          </a:xfrm>
        </p:grpSpPr>
        <p:sp>
          <p:nvSpPr>
            <p:cNvPr id="19" name="Freeform 5"/>
            <p:cNvSpPr/>
            <p:nvPr/>
          </p:nvSpPr>
          <p:spPr bwMode="auto">
            <a:xfrm>
              <a:off x="0" y="60"/>
              <a:ext cx="297" cy="419"/>
            </a:xfrm>
            <a:custGeom>
              <a:avLst/>
              <a:gdLst>
                <a:gd name="T0" fmla="*/ 297 w 297"/>
                <a:gd name="T1" fmla="*/ 0 h 419"/>
                <a:gd name="T2" fmla="*/ 143 w 297"/>
                <a:gd name="T3" fmla="*/ 0 h 419"/>
                <a:gd name="T4" fmla="*/ 0 w 297"/>
                <a:gd name="T5" fmla="*/ 419 h 419"/>
                <a:gd name="T6" fmla="*/ 155 w 297"/>
                <a:gd name="T7" fmla="*/ 419 h 419"/>
                <a:gd name="T8" fmla="*/ 297 w 297"/>
                <a:gd name="T9" fmla="*/ 0 h 419"/>
              </a:gdLst>
              <a:ahLst/>
              <a:cxnLst>
                <a:cxn ang="0">
                  <a:pos x="T0" y="T1"/>
                </a:cxn>
                <a:cxn ang="0">
                  <a:pos x="T2" y="T3"/>
                </a:cxn>
                <a:cxn ang="0">
                  <a:pos x="T4" y="T5"/>
                </a:cxn>
                <a:cxn ang="0">
                  <a:pos x="T6" y="T7"/>
                </a:cxn>
                <a:cxn ang="0">
                  <a:pos x="T8" y="T9"/>
                </a:cxn>
              </a:cxnLst>
              <a:rect l="0" t="0" r="r" b="b"/>
              <a:pathLst>
                <a:path w="297" h="419">
                  <a:moveTo>
                    <a:pt x="297" y="0"/>
                  </a:moveTo>
                  <a:lnTo>
                    <a:pt x="143" y="0"/>
                  </a:lnTo>
                  <a:lnTo>
                    <a:pt x="0" y="419"/>
                  </a:lnTo>
                  <a:lnTo>
                    <a:pt x="155" y="419"/>
                  </a:lnTo>
                  <a:lnTo>
                    <a:pt x="297" y="0"/>
                  </a:lnTo>
                  <a:close/>
                </a:path>
              </a:pathLst>
            </a:custGeom>
            <a:solidFill>
              <a:srgbClr val="0423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sp>
          <p:nvSpPr>
            <p:cNvPr id="20" name="Freeform 6"/>
            <p:cNvSpPr/>
            <p:nvPr/>
          </p:nvSpPr>
          <p:spPr bwMode="auto">
            <a:xfrm>
              <a:off x="143" y="60"/>
              <a:ext cx="296" cy="419"/>
            </a:xfrm>
            <a:custGeom>
              <a:avLst/>
              <a:gdLst>
                <a:gd name="T0" fmla="*/ 0 w 296"/>
                <a:gd name="T1" fmla="*/ 0 h 419"/>
                <a:gd name="T2" fmla="*/ 154 w 296"/>
                <a:gd name="T3" fmla="*/ 0 h 419"/>
                <a:gd name="T4" fmla="*/ 296 w 296"/>
                <a:gd name="T5" fmla="*/ 419 h 419"/>
                <a:gd name="T6" fmla="*/ 142 w 296"/>
                <a:gd name="T7" fmla="*/ 419 h 419"/>
                <a:gd name="T8" fmla="*/ 0 w 296"/>
                <a:gd name="T9" fmla="*/ 0 h 419"/>
              </a:gdLst>
              <a:ahLst/>
              <a:cxnLst>
                <a:cxn ang="0">
                  <a:pos x="T0" y="T1"/>
                </a:cxn>
                <a:cxn ang="0">
                  <a:pos x="T2" y="T3"/>
                </a:cxn>
                <a:cxn ang="0">
                  <a:pos x="T4" y="T5"/>
                </a:cxn>
                <a:cxn ang="0">
                  <a:pos x="T6" y="T7"/>
                </a:cxn>
                <a:cxn ang="0">
                  <a:pos x="T8" y="T9"/>
                </a:cxn>
              </a:cxnLst>
              <a:rect l="0" t="0" r="r" b="b"/>
              <a:pathLst>
                <a:path w="296" h="419">
                  <a:moveTo>
                    <a:pt x="0" y="0"/>
                  </a:moveTo>
                  <a:lnTo>
                    <a:pt x="154" y="0"/>
                  </a:lnTo>
                  <a:lnTo>
                    <a:pt x="296" y="419"/>
                  </a:lnTo>
                  <a:lnTo>
                    <a:pt x="142" y="419"/>
                  </a:lnTo>
                  <a:lnTo>
                    <a:pt x="0" y="0"/>
                  </a:lnTo>
                  <a:close/>
                </a:path>
              </a:pathLst>
            </a:custGeom>
            <a:solidFill>
              <a:srgbClr val="59A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grpSp>
      <p:sp>
        <p:nvSpPr>
          <p:cNvPr id="41" name="文本框 40"/>
          <p:cNvSpPr txBox="1"/>
          <p:nvPr/>
        </p:nvSpPr>
        <p:spPr>
          <a:xfrm>
            <a:off x="827761" y="3354546"/>
            <a:ext cx="2108269" cy="369332"/>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defTabSz="685800"/>
            <a:r>
              <a:rPr lang="en-US" altLang="zh-CN" sz="1800" spc="100" dirty="0">
                <a:solidFill>
                  <a:srgbClr val="59ACB4"/>
                </a:solidFill>
                <a:latin typeface="Arial" panose="020B0604020202020204" pitchFamily="34" charset="0"/>
                <a:ea typeface="微软雅黑" panose="020B0503020204020204" pitchFamily="34" charset="-122"/>
                <a:cs typeface="Arial" panose="020B0604020202020204" pitchFamily="34" charset="0"/>
              </a:rPr>
              <a:t>2.</a:t>
            </a:r>
            <a:r>
              <a:rPr lang="zh-CN" altLang="en-US" sz="1800" spc="100" dirty="0">
                <a:solidFill>
                  <a:srgbClr val="59ACB4"/>
                </a:solidFill>
                <a:latin typeface="Arial" panose="020B0604020202020204" pitchFamily="34" charset="0"/>
                <a:ea typeface="微软雅黑" panose="020B0503020204020204" pitchFamily="34" charset="-122"/>
                <a:cs typeface="Arial" panose="020B0604020202020204" pitchFamily="34" charset="0"/>
              </a:rPr>
              <a:t>研究的总体设计</a:t>
            </a:r>
            <a:endParaRPr lang="zh-CN" altLang="en-US" sz="1800" spc="100" dirty="0">
              <a:solidFill>
                <a:srgbClr val="59ACB4"/>
              </a:solidFill>
              <a:latin typeface="Arial" panose="020B0604020202020204" pitchFamily="34" charset="0"/>
              <a:ea typeface="微软雅黑" panose="020B0503020204020204" pitchFamily="34" charset="-122"/>
              <a:cs typeface="Arial" panose="020B0604020202020204" pitchFamily="34" charset="0"/>
            </a:endParaRPr>
          </a:p>
        </p:txBody>
      </p:sp>
      <p:sp>
        <p:nvSpPr>
          <p:cNvPr id="46" name="文本框 45"/>
          <p:cNvSpPr txBox="1"/>
          <p:nvPr/>
        </p:nvSpPr>
        <p:spPr>
          <a:xfrm>
            <a:off x="827762" y="2762205"/>
            <a:ext cx="2108269" cy="369332"/>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defTabSz="685800"/>
            <a:r>
              <a:rPr lang="en-US" altLang="zh-CN" sz="1800" spc="100" dirty="0">
                <a:solidFill>
                  <a:srgbClr val="E1740D"/>
                </a:solidFill>
                <a:latin typeface="Arial" panose="020B0604020202020204" pitchFamily="34" charset="0"/>
                <a:ea typeface="微软雅黑" panose="020B0503020204020204" pitchFamily="34" charset="-122"/>
                <a:cs typeface="Arial" panose="020B0604020202020204" pitchFamily="34" charset="0"/>
              </a:rPr>
              <a:t>1.</a:t>
            </a:r>
            <a:r>
              <a:rPr lang="zh-CN" altLang="en-US" sz="1800" spc="100" dirty="0">
                <a:solidFill>
                  <a:srgbClr val="E1740D"/>
                </a:solidFill>
                <a:latin typeface="Arial" panose="020B0604020202020204" pitchFamily="34" charset="0"/>
                <a:ea typeface="微软雅黑" panose="020B0503020204020204" pitchFamily="34" charset="-122"/>
                <a:cs typeface="Arial" panose="020B0604020202020204" pitchFamily="34" charset="0"/>
              </a:rPr>
              <a:t>研究背景与意义</a:t>
            </a:r>
            <a:endParaRPr lang="zh-CN" altLang="en-US" sz="1800" spc="100" dirty="0">
              <a:solidFill>
                <a:srgbClr val="E1740D"/>
              </a:solidFill>
              <a:latin typeface="Arial" panose="020B0604020202020204" pitchFamily="34" charset="0"/>
              <a:ea typeface="微软雅黑" panose="020B0503020204020204" pitchFamily="34" charset="-122"/>
              <a:cs typeface="Arial" panose="020B0604020202020204" pitchFamily="34" charset="0"/>
            </a:endParaRPr>
          </a:p>
        </p:txBody>
      </p:sp>
      <p:pic>
        <p:nvPicPr>
          <p:cNvPr id="21" name="图片 20"/>
          <p:cNvPicPr>
            <a:picLocks noChangeAspect="1"/>
          </p:cNvPicPr>
          <p:nvPr/>
        </p:nvPicPr>
        <p:blipFill>
          <a:blip r:embed="rId1"/>
          <a:stretch>
            <a:fillRect/>
          </a:stretch>
        </p:blipFill>
        <p:spPr>
          <a:xfrm>
            <a:off x="6516985" y="0"/>
            <a:ext cx="2640976" cy="2571750"/>
          </a:xfrm>
          <a:prstGeom prst="rect">
            <a:avLst/>
          </a:prstGeom>
        </p:spPr>
      </p:pic>
      <p:sp>
        <p:nvSpPr>
          <p:cNvPr id="4" name="文本框 3"/>
          <p:cNvSpPr txBox="1"/>
          <p:nvPr/>
        </p:nvSpPr>
        <p:spPr>
          <a:xfrm>
            <a:off x="577850" y="1604010"/>
            <a:ext cx="7461250" cy="704850"/>
          </a:xfrm>
          <a:prstGeom prst="rect">
            <a:avLst/>
          </a:prstGeom>
          <a:noFill/>
        </p:spPr>
        <p:txBody>
          <a:bodyPr wrap="square" rtlCol="0">
            <a:spAutoFit/>
          </a:bodyPr>
          <a:lstStyle/>
          <a:p>
            <a:pPr algn="l" defTabSz="685800"/>
            <a:r>
              <a:rPr lang="zh-CN" altLang="zh-CN" sz="4000" spc="-110" dirty="0">
                <a:solidFill>
                  <a:srgbClr val="231F20"/>
                </a:solidFill>
                <a:latin typeface="方正综艺简体" panose="03000509000000000000" pitchFamily="65" charset="-122"/>
                <a:ea typeface="方正综艺简体" panose="03000509000000000000" pitchFamily="65" charset="-122"/>
              </a:rPr>
              <a:t>一、</a:t>
            </a:r>
            <a:r>
              <a:rPr lang="zh-CN" altLang="en-US" sz="4000" dirty="0">
                <a:solidFill>
                  <a:srgbClr val="13263B"/>
                </a:solidFill>
                <a:latin typeface="方正综艺简体" panose="03000509000000000000" pitchFamily="65" charset="-122"/>
                <a:ea typeface="方正综艺简体" panose="03000509000000000000" pitchFamily="65" charset="-122"/>
                <a:sym typeface="+mn-ea"/>
              </a:rPr>
              <a:t>背景、意义与总体设计</a:t>
            </a:r>
            <a:endParaRPr lang="zh-CN" altLang="zh-CN" sz="5400" spc="-110" dirty="0">
              <a:solidFill>
                <a:srgbClr val="231F20"/>
              </a:solidFill>
              <a:latin typeface="方正综艺简体" panose="03000509000000000000" pitchFamily="65" charset="-122"/>
              <a:ea typeface="方正综艺简体" panose="03000509000000000000" pitchFamily="65"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2000" fill="hold"/>
                                        <p:tgtEl>
                                          <p:spTgt spid="4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tags/tag1.xml><?xml version="1.0" encoding="utf-8"?>
<p:tagLst xmlns:p="http://schemas.openxmlformats.org/presentationml/2006/main">
  <p:tag name="MH" val="20170516102239"/>
  <p:tag name="MH_LIBRARY" val="GRAPHIC"/>
  <p:tag name="MH_TYPE" val="Other"/>
  <p:tag name="MH_ORDER" val="1"/>
</p:tagLst>
</file>

<file path=ppt/tags/tag10.xml><?xml version="1.0" encoding="utf-8"?>
<p:tagLst xmlns:p="http://schemas.openxmlformats.org/presentationml/2006/main">
  <p:tag name="MH" val="20170516110145"/>
  <p:tag name="MH_LIBRARY" val="GRAPHIC"/>
  <p:tag name="MH_TYPE" val="Other"/>
  <p:tag name="MH_ORDER" val="2"/>
</p:tagLst>
</file>

<file path=ppt/tags/tag11.xml><?xml version="1.0" encoding="utf-8"?>
<p:tagLst xmlns:p="http://schemas.openxmlformats.org/presentationml/2006/main">
  <p:tag name="MH" val="20170516110145"/>
  <p:tag name="MH_LIBRARY" val="GRAPHIC"/>
  <p:tag name="MH_TYPE" val="Other"/>
  <p:tag name="MH_ORDER" val="3"/>
</p:tagLst>
</file>

<file path=ppt/tags/tag12.xml><?xml version="1.0" encoding="utf-8"?>
<p:tagLst xmlns:p="http://schemas.openxmlformats.org/presentationml/2006/main">
  <p:tag name="MH" val="20170516110145"/>
  <p:tag name="MH_LIBRARY" val="GRAPHIC"/>
  <p:tag name="MH_TYPE" val="Other"/>
  <p:tag name="MH_ORDER" val="4"/>
</p:tagLst>
</file>

<file path=ppt/tags/tag13.xml><?xml version="1.0" encoding="utf-8"?>
<p:tagLst xmlns:p="http://schemas.openxmlformats.org/presentationml/2006/main">
  <p:tag name="MH" val="20170516110145"/>
  <p:tag name="MH_LIBRARY" val="GRAPHIC"/>
  <p:tag name="MH_TYPE" val="Other"/>
  <p:tag name="MH_ORDER" val="5"/>
</p:tagLst>
</file>

<file path=ppt/tags/tag14.xml><?xml version="1.0" encoding="utf-8"?>
<p:tagLst xmlns:p="http://schemas.openxmlformats.org/presentationml/2006/main">
  <p:tag name="MH" val="20170516110145"/>
  <p:tag name="MH_LIBRARY" val="GRAPHIC"/>
  <p:tag name="MH_TYPE" val="Other"/>
  <p:tag name="MH_ORDER" val="6"/>
</p:tagLst>
</file>

<file path=ppt/tags/tag15.xml><?xml version="1.0" encoding="utf-8"?>
<p:tagLst xmlns:p="http://schemas.openxmlformats.org/presentationml/2006/main">
  <p:tag name="MH" val="20170516110145"/>
  <p:tag name="MH_LIBRARY" val="GRAPHIC"/>
  <p:tag name="MH_TYPE" val="Other"/>
  <p:tag name="MH_ORDER" val="7"/>
</p:tagLst>
</file>

<file path=ppt/tags/tag16.xml><?xml version="1.0" encoding="utf-8"?>
<p:tagLst xmlns:p="http://schemas.openxmlformats.org/presentationml/2006/main">
  <p:tag name="MH" val="20170516110145"/>
  <p:tag name="MH_LIBRARY" val="GRAPHIC"/>
  <p:tag name="MH_TYPE" val="SubTitle"/>
  <p:tag name="MH_ORDER" val="4"/>
</p:tagLst>
</file>

<file path=ppt/tags/tag17.xml><?xml version="1.0" encoding="utf-8"?>
<p:tagLst xmlns:p="http://schemas.openxmlformats.org/presentationml/2006/main">
  <p:tag name="MH" val="20170516110145"/>
  <p:tag name="MH_LIBRARY" val="GRAPHIC"/>
  <p:tag name="MH_TYPE" val="SubTitle"/>
  <p:tag name="MH_ORDER" val="3"/>
</p:tagLst>
</file>

<file path=ppt/tags/tag18.xml><?xml version="1.0" encoding="utf-8"?>
<p:tagLst xmlns:p="http://schemas.openxmlformats.org/presentationml/2006/main">
  <p:tag name="MH" val="20170516110145"/>
  <p:tag name="MH_LIBRARY" val="GRAPHIC"/>
  <p:tag name="MH_TYPE" val="SubTitle"/>
  <p:tag name="MH_ORDER" val="2"/>
</p:tagLst>
</file>

<file path=ppt/tags/tag19.xml><?xml version="1.0" encoding="utf-8"?>
<p:tagLst xmlns:p="http://schemas.openxmlformats.org/presentationml/2006/main">
  <p:tag name="MH" val="20170516110145"/>
  <p:tag name="MH_LIBRARY" val="GRAPHIC"/>
  <p:tag name="MH_TYPE" val="SubTitle"/>
  <p:tag name="MH_ORDER" val="1"/>
</p:tagLst>
</file>

<file path=ppt/tags/tag2.xml><?xml version="1.0" encoding="utf-8"?>
<p:tagLst xmlns:p="http://schemas.openxmlformats.org/presentationml/2006/main">
  <p:tag name="MH" val="20170516102239"/>
  <p:tag name="MH_LIBRARY" val="GRAPHIC"/>
  <p:tag name="MH_TYPE" val="Other"/>
  <p:tag name="MH_ORDER" val="2"/>
</p:tagLst>
</file>

<file path=ppt/tags/tag20.xml><?xml version="1.0" encoding="utf-8"?>
<p:tagLst xmlns:p="http://schemas.openxmlformats.org/presentationml/2006/main">
  <p:tag name="MH" val="20170516111345"/>
  <p:tag name="MH_LIBRARY" val="GRAPHIC"/>
  <p:tag name="MH_TYPE" val="SubTitle"/>
  <p:tag name="MH_ORDER" val="1"/>
</p:tagLst>
</file>

<file path=ppt/tags/tag21.xml><?xml version="1.0" encoding="utf-8"?>
<p:tagLst xmlns:p="http://schemas.openxmlformats.org/presentationml/2006/main">
  <p:tag name="MH" val="20170516111345"/>
  <p:tag name="MH_LIBRARY" val="GRAPHIC"/>
  <p:tag name="MH_TYPE" val="SubTitle"/>
  <p:tag name="MH_ORDER" val="2"/>
</p:tagLst>
</file>

<file path=ppt/tags/tag22.xml><?xml version="1.0" encoding="utf-8"?>
<p:tagLst xmlns:p="http://schemas.openxmlformats.org/presentationml/2006/main">
  <p:tag name="MH" val="20170516111345"/>
  <p:tag name="MH_LIBRARY" val="GRAPHIC"/>
  <p:tag name="MH_TYPE" val="Other"/>
  <p:tag name="MH_ORDER" val="1"/>
</p:tagLst>
</file>

<file path=ppt/tags/tag23.xml><?xml version="1.0" encoding="utf-8"?>
<p:tagLst xmlns:p="http://schemas.openxmlformats.org/presentationml/2006/main">
  <p:tag name="MH" val="20170516111345"/>
  <p:tag name="MH_LIBRARY" val="GRAPHIC"/>
  <p:tag name="MH_TYPE" val="SubTitle"/>
  <p:tag name="MH_ORDER" val="3"/>
</p:tagLst>
</file>

<file path=ppt/tags/tag24.xml><?xml version="1.0" encoding="utf-8"?>
<p:tagLst xmlns:p="http://schemas.openxmlformats.org/presentationml/2006/main">
  <p:tag name="MH" val="20170516111345"/>
  <p:tag name="MH_LIBRARY" val="GRAPHIC"/>
  <p:tag name="MH_TYPE" val="Other"/>
  <p:tag name="MH_ORDER" val="2"/>
</p:tagLst>
</file>

<file path=ppt/tags/tag25.xml><?xml version="1.0" encoding="utf-8"?>
<p:tagLst xmlns:p="http://schemas.openxmlformats.org/presentationml/2006/main">
  <p:tag name="MH" val="20170516151325"/>
  <p:tag name="MH_LIBRARY" val="GRAPHIC"/>
  <p:tag name="MH_TYPE" val="Title"/>
  <p:tag name="MH_ORDER" val="1"/>
</p:tagLst>
</file>

<file path=ppt/tags/tag26.xml><?xml version="1.0" encoding="utf-8"?>
<p:tagLst xmlns:p="http://schemas.openxmlformats.org/presentationml/2006/main">
  <p:tag name="MH" val="20170516151325"/>
  <p:tag name="MH_LIBRARY" val="GRAPHIC"/>
  <p:tag name="MH_TYPE" val="Other"/>
  <p:tag name="MH_ORDER" val="2"/>
</p:tagLst>
</file>

<file path=ppt/tags/tag27.xml><?xml version="1.0" encoding="utf-8"?>
<p:tagLst xmlns:p="http://schemas.openxmlformats.org/presentationml/2006/main">
  <p:tag name="MH" val="20170516151325"/>
  <p:tag name="MH_LIBRARY" val="GRAPHIC"/>
  <p:tag name="MH_TYPE" val="SubTitle"/>
  <p:tag name="MH_ORDER" val="2"/>
</p:tagLst>
</file>

<file path=ppt/tags/tag28.xml><?xml version="1.0" encoding="utf-8"?>
<p:tagLst xmlns:p="http://schemas.openxmlformats.org/presentationml/2006/main">
  <p:tag name="MH" val="20170516151325"/>
  <p:tag name="MH_LIBRARY" val="GRAPHIC"/>
  <p:tag name="MH_TYPE" val="Other"/>
  <p:tag name="MH_ORDER" val="3"/>
</p:tagLst>
</file>

<file path=ppt/tags/tag29.xml><?xml version="1.0" encoding="utf-8"?>
<p:tagLst xmlns:p="http://schemas.openxmlformats.org/presentationml/2006/main">
  <p:tag name="MH" val="20170516151325"/>
  <p:tag name="MH_LIBRARY" val="GRAPHIC"/>
  <p:tag name="MH_TYPE" val="SubTitle"/>
  <p:tag name="MH_ORDER" val="4"/>
</p:tagLst>
</file>

<file path=ppt/tags/tag3.xml><?xml version="1.0" encoding="utf-8"?>
<p:tagLst xmlns:p="http://schemas.openxmlformats.org/presentationml/2006/main">
  <p:tag name="MH" val="20170516102239"/>
  <p:tag name="MH_LIBRARY" val="GRAPHIC"/>
  <p:tag name="MH_TYPE" val="Text"/>
  <p:tag name="MH_ORDER" val="1"/>
</p:tagLst>
</file>

<file path=ppt/tags/tag30.xml><?xml version="1.0" encoding="utf-8"?>
<p:tagLst xmlns:p="http://schemas.openxmlformats.org/presentationml/2006/main">
  <p:tag name="MH" val="20170516151325"/>
  <p:tag name="MH_LIBRARY" val="GRAPHIC"/>
  <p:tag name="MH_TYPE" val="SubTitle"/>
  <p:tag name="MH_ORDER" val="3"/>
</p:tagLst>
</file>

<file path=ppt/tags/tag31.xml><?xml version="1.0" encoding="utf-8"?>
<p:tagLst xmlns:p="http://schemas.openxmlformats.org/presentationml/2006/main">
  <p:tag name="MH" val="20170516151325"/>
  <p:tag name="MH_LIBRARY" val="GRAPHIC"/>
  <p:tag name="MH_TYPE" val="Other"/>
  <p:tag name="MH_ORDER" val="5"/>
</p:tagLst>
</file>

<file path=ppt/tags/tag32.xml><?xml version="1.0" encoding="utf-8"?>
<p:tagLst xmlns:p="http://schemas.openxmlformats.org/presentationml/2006/main">
  <p:tag name="MH" val="20170516151325"/>
  <p:tag name="MH_LIBRARY" val="GRAPHIC"/>
  <p:tag name="MH_TYPE" val="Other"/>
  <p:tag name="MH_ORDER" val="6"/>
</p:tagLst>
</file>

<file path=ppt/tags/tag33.xml><?xml version="1.0" encoding="utf-8"?>
<p:tagLst xmlns:p="http://schemas.openxmlformats.org/presentationml/2006/main">
  <p:tag name="MH" val="20170516161616"/>
  <p:tag name="MH_LIBRARY" val="GRAPHIC"/>
  <p:tag name="MH_TYPE" val="SubTitle"/>
  <p:tag name="MH_ORDER" val="3"/>
</p:tagLst>
</file>

<file path=ppt/tags/tag34.xml><?xml version="1.0" encoding="utf-8"?>
<p:tagLst xmlns:p="http://schemas.openxmlformats.org/presentationml/2006/main">
  <p:tag name="MH" val="20170516161616"/>
  <p:tag name="MH_LIBRARY" val="GRAPHIC"/>
  <p:tag name="MH_TYPE" val="SubTitle"/>
  <p:tag name="MH_ORDER" val="2"/>
</p:tagLst>
</file>

<file path=ppt/tags/tag35.xml><?xml version="1.0" encoding="utf-8"?>
<p:tagLst xmlns:p="http://schemas.openxmlformats.org/presentationml/2006/main">
  <p:tag name="MH" val="20170516161616"/>
  <p:tag name="MH_LIBRARY" val="GRAPHIC"/>
  <p:tag name="MH_TYPE" val="SubTitle"/>
  <p:tag name="MH_ORDER" val="2"/>
</p:tagLst>
</file>

<file path=ppt/tags/tag36.xml><?xml version="1.0" encoding="utf-8"?>
<p:tagLst xmlns:p="http://schemas.openxmlformats.org/presentationml/2006/main">
  <p:tag name="MH" val="20170516161616"/>
  <p:tag name="MH_LIBRARY" val="GRAPHIC"/>
  <p:tag name="MH_TYPE" val="SubTitle"/>
  <p:tag name="MH_ORDER" val="3"/>
</p:tagLst>
</file>

<file path=ppt/tags/tag37.xml><?xml version="1.0" encoding="utf-8"?>
<p:tagLst xmlns:p="http://schemas.openxmlformats.org/presentationml/2006/main">
  <p:tag name="MH" val="20170516161616"/>
  <p:tag name="MH_LIBRARY" val="GRAPHIC"/>
  <p:tag name="MH_TYPE" val="SubTitle"/>
  <p:tag name="MH_ORDER" val="2"/>
</p:tagLst>
</file>

<file path=ppt/tags/tag38.xml><?xml version="1.0" encoding="utf-8"?>
<p:tagLst xmlns:p="http://schemas.openxmlformats.org/presentationml/2006/main">
  <p:tag name="MH" val="20170516161616"/>
  <p:tag name="MH_LIBRARY" val="GRAPHIC"/>
  <p:tag name="MH_TYPE" val="SubTitle"/>
  <p:tag name="MH_ORDER" val="2"/>
</p:tagLst>
</file>

<file path=ppt/tags/tag39.xml><?xml version="1.0" encoding="utf-8"?>
<p:tagLst xmlns:p="http://schemas.openxmlformats.org/presentationml/2006/main">
  <p:tag name="MH" val="20170516161616"/>
  <p:tag name="MH_LIBRARY" val="GRAPHIC"/>
  <p:tag name="MH_TYPE" val="SubTitle"/>
  <p:tag name="MH_ORDER" val="3"/>
</p:tagLst>
</file>

<file path=ppt/tags/tag4.xml><?xml version="1.0" encoding="utf-8"?>
<p:tagLst xmlns:p="http://schemas.openxmlformats.org/presentationml/2006/main">
  <p:tag name="MH" val="20170516102239"/>
  <p:tag name="MH_LIBRARY" val="GRAPHIC"/>
  <p:tag name="MH_TYPE" val="Other"/>
  <p:tag name="MH_ORDER" val="3"/>
</p:tagLst>
</file>

<file path=ppt/tags/tag40.xml><?xml version="1.0" encoding="utf-8"?>
<p:tagLst xmlns:p="http://schemas.openxmlformats.org/presentationml/2006/main">
  <p:tag name="MH" val="20170516161616"/>
  <p:tag name="MH_LIBRARY" val="GRAPHIC"/>
  <p:tag name="MH_TYPE" val="SubTitle"/>
  <p:tag name="MH_ORDER" val="2"/>
</p:tagLst>
</file>

<file path=ppt/tags/tag41.xml><?xml version="1.0" encoding="utf-8"?>
<p:tagLst xmlns:p="http://schemas.openxmlformats.org/presentationml/2006/main">
  <p:tag name="MH" val="20170516161616"/>
  <p:tag name="MH_LIBRARY" val="GRAPHIC"/>
  <p:tag name="MH_TYPE" val="SubTitle"/>
  <p:tag name="MH_ORDER" val="2"/>
</p:tagLst>
</file>

<file path=ppt/tags/tag42.xml><?xml version="1.0" encoding="utf-8"?>
<p:tagLst xmlns:p="http://schemas.openxmlformats.org/presentationml/2006/main">
  <p:tag name="MH" val="20170516161616"/>
  <p:tag name="MH_LIBRARY" val="GRAPHIC"/>
  <p:tag name="MH_TYPE" val="SubTitle"/>
  <p:tag name="MH_ORDER" val="3"/>
</p:tagLst>
</file>

<file path=ppt/tags/tag43.xml><?xml version="1.0" encoding="utf-8"?>
<p:tagLst xmlns:p="http://schemas.openxmlformats.org/presentationml/2006/main">
  <p:tag name="MH" val="20170516161616"/>
  <p:tag name="MH_LIBRARY" val="GRAPHIC"/>
  <p:tag name="MH_TYPE" val="SubTitle"/>
  <p:tag name="MH_ORDER" val="2"/>
</p:tagLst>
</file>

<file path=ppt/tags/tag44.xml><?xml version="1.0" encoding="utf-8"?>
<p:tagLst xmlns:p="http://schemas.openxmlformats.org/presentationml/2006/main">
  <p:tag name="MH" val="20170516161616"/>
  <p:tag name="MH_LIBRARY" val="GRAPHIC"/>
  <p:tag name="MH_TYPE" val="SubTitle"/>
  <p:tag name="MH_ORDER" val="2"/>
</p:tagLst>
</file>

<file path=ppt/tags/tag5.xml><?xml version="1.0" encoding="utf-8"?>
<p:tagLst xmlns:p="http://schemas.openxmlformats.org/presentationml/2006/main">
  <p:tag name="MH" val="20170516102239"/>
  <p:tag name="MH_LIBRARY" val="GRAPHIC"/>
  <p:tag name="MH_TYPE" val="Other"/>
  <p:tag name="MH_ORDER" val="4"/>
</p:tagLst>
</file>

<file path=ppt/tags/tag6.xml><?xml version="1.0" encoding="utf-8"?>
<p:tagLst xmlns:p="http://schemas.openxmlformats.org/presentationml/2006/main">
  <p:tag name="MH" val="20170516102239"/>
  <p:tag name="MH_LIBRARY" val="GRAPHIC"/>
  <p:tag name="MH_TYPE" val="Text"/>
  <p:tag name="MH_ORDER" val="2"/>
</p:tagLst>
</file>

<file path=ppt/tags/tag7.xml><?xml version="1.0" encoding="utf-8"?>
<p:tagLst xmlns:p="http://schemas.openxmlformats.org/presentationml/2006/main">
  <p:tag name="MH" val="20170516102239"/>
  <p:tag name="MH_LIBRARY" val="GRAPHIC"/>
  <p:tag name="MH_TYPE" val="Other"/>
  <p:tag name="MH_ORDER" val="5"/>
</p:tagLst>
</file>

<file path=ppt/tags/tag8.xml><?xml version="1.0" encoding="utf-8"?>
<p:tagLst xmlns:p="http://schemas.openxmlformats.org/presentationml/2006/main">
  <p:tag name="MH" val="20170516102239"/>
  <p:tag name="MH_LIBRARY" val="GRAPHIC"/>
  <p:tag name="MH_TYPE" val="Other"/>
  <p:tag name="MH_ORDER" val="6"/>
</p:tagLst>
</file>

<file path=ppt/tags/tag9.xml><?xml version="1.0" encoding="utf-8"?>
<p:tagLst xmlns:p="http://schemas.openxmlformats.org/presentationml/2006/main">
  <p:tag name="MH" val="20170516110145"/>
  <p:tag name="MH_LIBRARY" val="GRAPHIC"/>
  <p:tag name="MH_TYPE" val="Other"/>
  <p:tag name="MH_ORDER" val="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14193</Words>
  <Application>WPS 演示</Application>
  <PresentationFormat>全屏显示(16:9)</PresentationFormat>
  <Paragraphs>2640</Paragraphs>
  <Slides>65</Slides>
  <Notes>4</Notes>
  <HiddenSlides>0</HiddenSlides>
  <MMClips>0</MMClips>
  <ScaleCrop>false</ScaleCrop>
  <HeadingPairs>
    <vt:vector size="8" baseType="variant">
      <vt:variant>
        <vt:lpstr>已用的字体</vt:lpstr>
      </vt:variant>
      <vt:variant>
        <vt:i4>22</vt:i4>
      </vt:variant>
      <vt:variant>
        <vt:lpstr>主题</vt:lpstr>
      </vt:variant>
      <vt:variant>
        <vt:i4>1</vt:i4>
      </vt:variant>
      <vt:variant>
        <vt:lpstr>嵌入 OLE 服务器</vt:lpstr>
      </vt:variant>
      <vt:variant>
        <vt:i4>5</vt:i4>
      </vt:variant>
      <vt:variant>
        <vt:lpstr>幻灯片标题</vt:lpstr>
      </vt:variant>
      <vt:variant>
        <vt:i4>65</vt:i4>
      </vt:variant>
    </vt:vector>
  </HeadingPairs>
  <TitlesOfParts>
    <vt:vector size="93" baseType="lpstr">
      <vt:lpstr>Arial</vt:lpstr>
      <vt:lpstr>宋体</vt:lpstr>
      <vt:lpstr>Wingdings</vt:lpstr>
      <vt:lpstr>华文行楷</vt:lpstr>
      <vt:lpstr>NanLiHei_Eurostile</vt:lpstr>
      <vt:lpstr>微软雅黑</vt:lpstr>
      <vt:lpstr>方正综艺简体</vt:lpstr>
      <vt:lpstr>Times New Roman</vt:lpstr>
      <vt:lpstr>华文细黑</vt:lpstr>
      <vt:lpstr>Calibri</vt:lpstr>
      <vt:lpstr>Arial Unicode MS</vt:lpstr>
      <vt:lpstr>Calibri Light</vt:lpstr>
      <vt:lpstr>Gulim</vt:lpstr>
      <vt:lpstr>楷体</vt:lpstr>
      <vt:lpstr>Cambria</vt:lpstr>
      <vt:lpstr>仿宋_GB2312</vt:lpstr>
      <vt:lpstr>MS UI Gothic</vt:lpstr>
      <vt:lpstr>华文宋体</vt:lpstr>
      <vt:lpstr>华文中宋</vt:lpstr>
      <vt:lpstr>黑体</vt:lpstr>
      <vt:lpstr>Wingdings 2</vt:lpstr>
      <vt:lpstr>Wingdings 3</vt:lpstr>
      <vt:lpstr>Office 主题</vt:lpstr>
      <vt:lpstr>Excel.Chart.8</vt:lpstr>
      <vt:lpstr>Excel.Chart.8</vt:lpstr>
      <vt:lpstr>Excel.Chart.8</vt:lpstr>
      <vt:lpstr>Excel.Chart.8</vt:lpstr>
      <vt:lpstr>Excel.Chart.8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PPT模板</dc:title>
  <dc:creator>锐普PPT</dc:creator>
  <dc:description>本素材由锐普原创，版权受国家法律保护，仅授权购买者本人使用，为了您个人和锐普的利益，请勿复制、传播、销售，否则将承担法律责任。</dc:description>
  <cp:lastModifiedBy>MacBookPro</cp:lastModifiedBy>
  <cp:revision>72</cp:revision>
  <dcterms:created xsi:type="dcterms:W3CDTF">2014-11-13T09:44:00Z</dcterms:created>
  <dcterms:modified xsi:type="dcterms:W3CDTF">2017-11-04T10:34:40Z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2052-10.1.0.6875</vt:lpwstr>
  </property>
</Properties>
</file>